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6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7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8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9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0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1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2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3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4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5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6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27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28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29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30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31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32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33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sldIdLst>
    <p:sldId id="426" r:id="rId2"/>
    <p:sldId id="430" r:id="rId3"/>
    <p:sldId id="431" r:id="rId4"/>
    <p:sldId id="432" r:id="rId5"/>
    <p:sldId id="433" r:id="rId6"/>
    <p:sldId id="434" r:id="rId7"/>
    <p:sldId id="435" r:id="rId8"/>
    <p:sldId id="436" r:id="rId9"/>
    <p:sldId id="437" r:id="rId10"/>
    <p:sldId id="438" r:id="rId11"/>
    <p:sldId id="439" r:id="rId12"/>
    <p:sldId id="440" r:id="rId13"/>
    <p:sldId id="441" r:id="rId14"/>
    <p:sldId id="442" r:id="rId15"/>
    <p:sldId id="443" r:id="rId16"/>
    <p:sldId id="444" r:id="rId17"/>
    <p:sldId id="445" r:id="rId18"/>
    <p:sldId id="446" r:id="rId19"/>
    <p:sldId id="447" r:id="rId20"/>
    <p:sldId id="448" r:id="rId21"/>
    <p:sldId id="449" r:id="rId22"/>
    <p:sldId id="450" r:id="rId23"/>
    <p:sldId id="451" r:id="rId24"/>
    <p:sldId id="452" r:id="rId25"/>
    <p:sldId id="453" r:id="rId26"/>
    <p:sldId id="454" r:id="rId27"/>
    <p:sldId id="455" r:id="rId28"/>
    <p:sldId id="456" r:id="rId29"/>
    <p:sldId id="457" r:id="rId30"/>
    <p:sldId id="458" r:id="rId31"/>
    <p:sldId id="459" r:id="rId32"/>
    <p:sldId id="460" r:id="rId33"/>
    <p:sldId id="461" r:id="rId34"/>
    <p:sldId id="463" r:id="rId35"/>
    <p:sldId id="464" r:id="rId36"/>
    <p:sldId id="466" r:id="rId37"/>
    <p:sldId id="467" r:id="rId38"/>
    <p:sldId id="468" r:id="rId39"/>
    <p:sldId id="469" r:id="rId40"/>
    <p:sldId id="470" r:id="rId41"/>
    <p:sldId id="473" r:id="rId42"/>
    <p:sldId id="474" r:id="rId43"/>
    <p:sldId id="475" r:id="rId44"/>
    <p:sldId id="477" r:id="rId45"/>
    <p:sldId id="479" r:id="rId46"/>
    <p:sldId id="543" r:id="rId47"/>
    <p:sldId id="480" r:id="rId48"/>
    <p:sldId id="535" r:id="rId49"/>
    <p:sldId id="536" r:id="rId50"/>
    <p:sldId id="537" r:id="rId51"/>
    <p:sldId id="538" r:id="rId52"/>
    <p:sldId id="481" r:id="rId53"/>
    <p:sldId id="482" r:id="rId54"/>
    <p:sldId id="483" r:id="rId55"/>
    <p:sldId id="484" r:id="rId56"/>
    <p:sldId id="485" r:id="rId57"/>
    <p:sldId id="486" r:id="rId58"/>
    <p:sldId id="487" r:id="rId59"/>
    <p:sldId id="488" r:id="rId60"/>
    <p:sldId id="489" r:id="rId61"/>
    <p:sldId id="539" r:id="rId62"/>
    <p:sldId id="495" r:id="rId63"/>
    <p:sldId id="496" r:id="rId64"/>
    <p:sldId id="497" r:id="rId65"/>
    <p:sldId id="498" r:id="rId66"/>
    <p:sldId id="501" r:id="rId67"/>
    <p:sldId id="502" r:id="rId68"/>
    <p:sldId id="503" r:id="rId69"/>
    <p:sldId id="504" r:id="rId70"/>
    <p:sldId id="505" r:id="rId71"/>
    <p:sldId id="506" r:id="rId72"/>
    <p:sldId id="507" r:id="rId73"/>
    <p:sldId id="508" r:id="rId74"/>
    <p:sldId id="521" r:id="rId75"/>
    <p:sldId id="510" r:id="rId76"/>
    <p:sldId id="509" r:id="rId77"/>
    <p:sldId id="511" r:id="rId78"/>
    <p:sldId id="513" r:id="rId79"/>
    <p:sldId id="514" r:id="rId80"/>
    <p:sldId id="515" r:id="rId81"/>
    <p:sldId id="516" r:id="rId82"/>
    <p:sldId id="517" r:id="rId83"/>
    <p:sldId id="518" r:id="rId84"/>
    <p:sldId id="519" r:id="rId85"/>
    <p:sldId id="522" r:id="rId86"/>
    <p:sldId id="523" r:id="rId87"/>
    <p:sldId id="541" r:id="rId88"/>
    <p:sldId id="524" r:id="rId89"/>
    <p:sldId id="526" r:id="rId90"/>
    <p:sldId id="528" r:id="rId91"/>
    <p:sldId id="532" r:id="rId92"/>
    <p:sldId id="531" r:id="rId93"/>
    <p:sldId id="544" r:id="rId94"/>
    <p:sldId id="416" r:id="rId95"/>
    <p:sldId id="417" r:id="rId9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00" autoAdjust="0"/>
    <p:restoredTop sz="94660"/>
  </p:normalViewPr>
  <p:slideViewPr>
    <p:cSldViewPr>
      <p:cViewPr>
        <p:scale>
          <a:sx n="100" d="100"/>
          <a:sy n="100" d="100"/>
        </p:scale>
        <p:origin x="-1568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heme" Target="theme/theme1.xml"/><Relationship Id="rId10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notesMaster" Target="notesMasters/notesMaster1.xml"/><Relationship Id="rId98" Type="http://schemas.openxmlformats.org/officeDocument/2006/relationships/printerSettings" Target="printerSettings/printerSettings1.bin"/><Relationship Id="rId9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viewProps" Target="viewProp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54DF69-B927-4DB6-96A1-5A8E656C4B5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DCEE4-D4BA-4180-906A-6F8FD766EA37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en-US" dirty="0"/>
        </a:p>
      </dgm:t>
    </dgm:pt>
    <dgm:pt modelId="{BC281B87-BC52-4CE2-929D-101D8E20EEA7}" type="parTrans" cxnId="{35E928FA-7821-4E15-BC58-F49CD74068B3}">
      <dgm:prSet/>
      <dgm:spPr/>
      <dgm:t>
        <a:bodyPr/>
        <a:lstStyle/>
        <a:p>
          <a:endParaRPr lang="en-US"/>
        </a:p>
      </dgm:t>
    </dgm:pt>
    <dgm:pt modelId="{B6B885BD-EFFA-4F17-AE61-935DFEFFD1C4}" type="sibTrans" cxnId="{35E928FA-7821-4E15-BC58-F49CD74068B3}">
      <dgm:prSet/>
      <dgm:spPr/>
      <dgm:t>
        <a:bodyPr/>
        <a:lstStyle/>
        <a:p>
          <a:endParaRPr lang="en-US"/>
        </a:p>
      </dgm:t>
    </dgm:pt>
    <dgm:pt modelId="{23F34B39-D4F3-4437-8965-8165735D4621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3A1437D2-41A9-485B-91DA-944C09BB8E63}" type="parTrans" cxnId="{1AF07618-3CA8-403D-8123-CA959AC27DF4}">
      <dgm:prSet/>
      <dgm:spPr/>
      <dgm:t>
        <a:bodyPr/>
        <a:lstStyle/>
        <a:p>
          <a:endParaRPr lang="en-US" dirty="0"/>
        </a:p>
      </dgm:t>
    </dgm:pt>
    <dgm:pt modelId="{6090A6A0-88CC-4426-B3E1-9BE0B4AAB85E}" type="sibTrans" cxnId="{1AF07618-3CA8-403D-8123-CA959AC27DF4}">
      <dgm:prSet/>
      <dgm:spPr/>
      <dgm:t>
        <a:bodyPr/>
        <a:lstStyle/>
        <a:p>
          <a:endParaRPr lang="en-US"/>
        </a:p>
      </dgm:t>
    </dgm:pt>
    <dgm:pt modelId="{6234AA7B-AEC8-4E74-B20F-0EDE6AD45C47}">
      <dgm:prSet phldrT="[Text]"/>
      <dgm:spPr/>
      <dgm:t>
        <a:bodyPr/>
        <a:lstStyle/>
        <a:p>
          <a:r>
            <a:rPr lang="en-US" dirty="0" smtClean="0"/>
            <a:t>Leading</a:t>
          </a:r>
          <a:endParaRPr lang="en-US" dirty="0"/>
        </a:p>
      </dgm:t>
    </dgm:pt>
    <dgm:pt modelId="{A759BFEB-AFDD-407C-B03C-CE0565A7507D}" type="parTrans" cxnId="{2170EB62-A189-4789-A10B-B7FB570EF6DD}">
      <dgm:prSet/>
      <dgm:spPr/>
      <dgm:t>
        <a:bodyPr/>
        <a:lstStyle/>
        <a:p>
          <a:endParaRPr lang="en-US" dirty="0"/>
        </a:p>
      </dgm:t>
    </dgm:pt>
    <dgm:pt modelId="{E71A3ABA-3FED-4E4C-A99E-D1F0A77831BB}" type="sibTrans" cxnId="{2170EB62-A189-4789-A10B-B7FB570EF6DD}">
      <dgm:prSet/>
      <dgm:spPr/>
      <dgm:t>
        <a:bodyPr/>
        <a:lstStyle/>
        <a:p>
          <a:endParaRPr lang="en-US"/>
        </a:p>
      </dgm:t>
    </dgm:pt>
    <dgm:pt modelId="{A5610579-2C56-4F54-9CCB-AE569BC3D1B4}">
      <dgm:prSet/>
      <dgm:spPr/>
      <dgm:t>
        <a:bodyPr/>
        <a:lstStyle/>
        <a:p>
          <a:r>
            <a:rPr lang="en-US" dirty="0" smtClean="0"/>
            <a:t>Organizing</a:t>
          </a:r>
          <a:endParaRPr lang="en-US" dirty="0"/>
        </a:p>
      </dgm:t>
    </dgm:pt>
    <dgm:pt modelId="{22496A88-9651-4339-A994-AEDA89227D88}" type="parTrans" cxnId="{A65200F6-D071-499B-96AB-26CE274C7722}">
      <dgm:prSet/>
      <dgm:spPr/>
      <dgm:t>
        <a:bodyPr/>
        <a:lstStyle/>
        <a:p>
          <a:endParaRPr lang="en-US" dirty="0"/>
        </a:p>
      </dgm:t>
    </dgm:pt>
    <dgm:pt modelId="{74C151A3-08DD-4B8E-8187-7CABE15445C0}" type="sibTrans" cxnId="{A65200F6-D071-499B-96AB-26CE274C7722}">
      <dgm:prSet/>
      <dgm:spPr/>
      <dgm:t>
        <a:bodyPr/>
        <a:lstStyle/>
        <a:p>
          <a:endParaRPr lang="en-US"/>
        </a:p>
      </dgm:t>
    </dgm:pt>
    <dgm:pt modelId="{AD7BF85B-8AEB-4326-9D7E-40F2012FF66C}">
      <dgm:prSet/>
      <dgm:spPr/>
      <dgm:t>
        <a:bodyPr/>
        <a:lstStyle/>
        <a:p>
          <a:r>
            <a:rPr lang="en-US" dirty="0" smtClean="0"/>
            <a:t>Controlling</a:t>
          </a:r>
          <a:endParaRPr lang="en-US" dirty="0"/>
        </a:p>
      </dgm:t>
    </dgm:pt>
    <dgm:pt modelId="{4EC2CE42-AA39-443B-AE32-784EAE5F327B}" type="parTrans" cxnId="{3248FA71-106D-48F2-AAC7-0383753A7BC8}">
      <dgm:prSet/>
      <dgm:spPr/>
      <dgm:t>
        <a:bodyPr/>
        <a:lstStyle/>
        <a:p>
          <a:endParaRPr lang="en-US" dirty="0"/>
        </a:p>
      </dgm:t>
    </dgm:pt>
    <dgm:pt modelId="{CA074A0E-C037-4852-B5C6-FD8045CD4D7B}" type="sibTrans" cxnId="{3248FA71-106D-48F2-AAC7-0383753A7BC8}">
      <dgm:prSet/>
      <dgm:spPr/>
      <dgm:t>
        <a:bodyPr/>
        <a:lstStyle/>
        <a:p>
          <a:endParaRPr lang="en-US"/>
        </a:p>
      </dgm:t>
    </dgm:pt>
    <dgm:pt modelId="{B6811FB0-2AE7-42EE-B6F6-A958EAD58007}" type="pres">
      <dgm:prSet presAssocID="{8554DF69-B927-4DB6-96A1-5A8E656C4B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4E36EB-34C2-42F2-8433-DDF4CBD7462C}" type="pres">
      <dgm:prSet presAssocID="{B15DCEE4-D4BA-4180-906A-6F8FD766EA37}" presName="hierRoot1" presStyleCnt="0"/>
      <dgm:spPr/>
    </dgm:pt>
    <dgm:pt modelId="{D2A0652A-5CF2-4A72-8373-0A5080D39495}" type="pres">
      <dgm:prSet presAssocID="{B15DCEE4-D4BA-4180-906A-6F8FD766EA37}" presName="composite" presStyleCnt="0"/>
      <dgm:spPr/>
    </dgm:pt>
    <dgm:pt modelId="{711776B0-C08F-4A21-8ABA-C4E8F102982A}" type="pres">
      <dgm:prSet presAssocID="{B15DCEE4-D4BA-4180-906A-6F8FD766EA37}" presName="background" presStyleLbl="node0" presStyleIdx="0" presStyleCnt="1"/>
      <dgm:spPr/>
    </dgm:pt>
    <dgm:pt modelId="{F0267100-5394-46A9-8A77-38C9CDD88555}" type="pres">
      <dgm:prSet presAssocID="{B15DCEE4-D4BA-4180-906A-6F8FD766EA37}" presName="text" presStyleLbl="fgAcc0" presStyleIdx="0" presStyleCnt="1" custLinFactNeighborY="-16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C702A-57DF-4CDC-9473-28E0A263DAC0}" type="pres">
      <dgm:prSet presAssocID="{B15DCEE4-D4BA-4180-906A-6F8FD766EA37}" presName="hierChild2" presStyleCnt="0"/>
      <dgm:spPr/>
    </dgm:pt>
    <dgm:pt modelId="{29527EAE-039B-4820-828C-38E53263D919}" type="pres">
      <dgm:prSet presAssocID="{3A1437D2-41A9-485B-91DA-944C09BB8E63}" presName="Name10" presStyleLbl="parChTrans1D2" presStyleIdx="0" presStyleCnt="4"/>
      <dgm:spPr/>
      <dgm:t>
        <a:bodyPr/>
        <a:lstStyle/>
        <a:p>
          <a:endParaRPr lang="en-US"/>
        </a:p>
      </dgm:t>
    </dgm:pt>
    <dgm:pt modelId="{3158C243-E072-4868-9639-3DD1CE09EBE5}" type="pres">
      <dgm:prSet presAssocID="{23F34B39-D4F3-4437-8965-8165735D4621}" presName="hierRoot2" presStyleCnt="0"/>
      <dgm:spPr/>
    </dgm:pt>
    <dgm:pt modelId="{647066C2-4D9A-4D94-9AA1-C3DE670FE1D1}" type="pres">
      <dgm:prSet presAssocID="{23F34B39-D4F3-4437-8965-8165735D4621}" presName="composite2" presStyleCnt="0"/>
      <dgm:spPr/>
    </dgm:pt>
    <dgm:pt modelId="{BE90ECEC-FCE9-4193-8AC9-EE15D50D9767}" type="pres">
      <dgm:prSet presAssocID="{23F34B39-D4F3-4437-8965-8165735D4621}" presName="background2" presStyleLbl="node2" presStyleIdx="0" presStyleCnt="4"/>
      <dgm:spPr/>
    </dgm:pt>
    <dgm:pt modelId="{879006A0-A58B-47F8-8A8C-4A78CA281690}" type="pres">
      <dgm:prSet presAssocID="{23F34B39-D4F3-4437-8965-8165735D4621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13C17-CA79-4F3A-A14E-C1A9386B0A92}" type="pres">
      <dgm:prSet presAssocID="{23F34B39-D4F3-4437-8965-8165735D4621}" presName="hierChild3" presStyleCnt="0"/>
      <dgm:spPr/>
    </dgm:pt>
    <dgm:pt modelId="{F5188CF3-1D46-49BB-99CB-E8F15BA062A6}" type="pres">
      <dgm:prSet presAssocID="{A759BFEB-AFDD-407C-B03C-CE0565A7507D}" presName="Name10" presStyleLbl="parChTrans1D2" presStyleIdx="1" presStyleCnt="4"/>
      <dgm:spPr/>
      <dgm:t>
        <a:bodyPr/>
        <a:lstStyle/>
        <a:p>
          <a:endParaRPr lang="en-US"/>
        </a:p>
      </dgm:t>
    </dgm:pt>
    <dgm:pt modelId="{79F0CE18-50EE-449B-B44E-CC13787C0420}" type="pres">
      <dgm:prSet presAssocID="{6234AA7B-AEC8-4E74-B20F-0EDE6AD45C47}" presName="hierRoot2" presStyleCnt="0"/>
      <dgm:spPr/>
    </dgm:pt>
    <dgm:pt modelId="{52396428-F76B-4BA6-93D9-9A483A9F6053}" type="pres">
      <dgm:prSet presAssocID="{6234AA7B-AEC8-4E74-B20F-0EDE6AD45C47}" presName="composite2" presStyleCnt="0"/>
      <dgm:spPr/>
    </dgm:pt>
    <dgm:pt modelId="{5ADB8825-3818-48CC-B205-077248A5C654}" type="pres">
      <dgm:prSet presAssocID="{6234AA7B-AEC8-4E74-B20F-0EDE6AD45C47}" presName="background2" presStyleLbl="node2" presStyleIdx="1" presStyleCnt="4"/>
      <dgm:spPr/>
    </dgm:pt>
    <dgm:pt modelId="{A0868E3B-876F-4D1C-A5D7-774C9C0487E4}" type="pres">
      <dgm:prSet presAssocID="{6234AA7B-AEC8-4E74-B20F-0EDE6AD45C4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9EFF23-E04B-4538-AE06-E68F60163C1A}" type="pres">
      <dgm:prSet presAssocID="{6234AA7B-AEC8-4E74-B20F-0EDE6AD45C47}" presName="hierChild3" presStyleCnt="0"/>
      <dgm:spPr/>
    </dgm:pt>
    <dgm:pt modelId="{598D1EA8-09C2-4043-B8B7-1B6CEA869AD4}" type="pres">
      <dgm:prSet presAssocID="{22496A88-9651-4339-A994-AEDA89227D88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EA73D4D-072B-4A10-84EF-B2C200F8B5FF}" type="pres">
      <dgm:prSet presAssocID="{A5610579-2C56-4F54-9CCB-AE569BC3D1B4}" presName="hierRoot2" presStyleCnt="0"/>
      <dgm:spPr/>
    </dgm:pt>
    <dgm:pt modelId="{41E5CE97-6084-4461-AA7D-750E60582A1F}" type="pres">
      <dgm:prSet presAssocID="{A5610579-2C56-4F54-9CCB-AE569BC3D1B4}" presName="composite2" presStyleCnt="0"/>
      <dgm:spPr/>
    </dgm:pt>
    <dgm:pt modelId="{4D3A86DD-9287-4FB2-9E78-F80D637D83FB}" type="pres">
      <dgm:prSet presAssocID="{A5610579-2C56-4F54-9CCB-AE569BC3D1B4}" presName="background2" presStyleLbl="node2" presStyleIdx="2" presStyleCnt="4"/>
      <dgm:spPr/>
    </dgm:pt>
    <dgm:pt modelId="{D3CE2703-7ACA-44A7-A822-EFC18C1C3F4E}" type="pres">
      <dgm:prSet presAssocID="{A5610579-2C56-4F54-9CCB-AE569BC3D1B4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D42770-36D1-4744-BEB5-9F81F0792A29}" type="pres">
      <dgm:prSet presAssocID="{A5610579-2C56-4F54-9CCB-AE569BC3D1B4}" presName="hierChild3" presStyleCnt="0"/>
      <dgm:spPr/>
    </dgm:pt>
    <dgm:pt modelId="{38FACB20-6C02-4847-92D0-84089B028F73}" type="pres">
      <dgm:prSet presAssocID="{4EC2CE42-AA39-443B-AE32-784EAE5F327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E251BD00-F407-4FC0-8705-47A381B28298}" type="pres">
      <dgm:prSet presAssocID="{AD7BF85B-8AEB-4326-9D7E-40F2012FF66C}" presName="hierRoot2" presStyleCnt="0"/>
      <dgm:spPr/>
    </dgm:pt>
    <dgm:pt modelId="{2D63E5D9-35ED-4014-BAE5-BEAA12543C3B}" type="pres">
      <dgm:prSet presAssocID="{AD7BF85B-8AEB-4326-9D7E-40F2012FF66C}" presName="composite2" presStyleCnt="0"/>
      <dgm:spPr/>
    </dgm:pt>
    <dgm:pt modelId="{369151F2-B920-438F-91AF-CE5AA512DF5B}" type="pres">
      <dgm:prSet presAssocID="{AD7BF85B-8AEB-4326-9D7E-40F2012FF66C}" presName="background2" presStyleLbl="node2" presStyleIdx="3" presStyleCnt="4"/>
      <dgm:spPr/>
    </dgm:pt>
    <dgm:pt modelId="{32A049A2-78C7-477D-9FA5-10DD0A9AF1AA}" type="pres">
      <dgm:prSet presAssocID="{AD7BF85B-8AEB-4326-9D7E-40F2012FF66C}" presName="text2" presStyleLbl="fgAcc2" presStyleIdx="3" presStyleCnt="4" custLinFactNeighborX="-13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229BA-7FED-4967-9B1A-28C97961D904}" type="pres">
      <dgm:prSet presAssocID="{AD7BF85B-8AEB-4326-9D7E-40F2012FF66C}" presName="hierChild3" presStyleCnt="0"/>
      <dgm:spPr/>
    </dgm:pt>
  </dgm:ptLst>
  <dgm:cxnLst>
    <dgm:cxn modelId="{586215D9-93F5-4DA8-A49C-C29FD94939A4}" type="presOf" srcId="{23F34B39-D4F3-4437-8965-8165735D4621}" destId="{879006A0-A58B-47F8-8A8C-4A78CA281690}" srcOrd="0" destOrd="0" presId="urn:microsoft.com/office/officeart/2005/8/layout/hierarchy1"/>
    <dgm:cxn modelId="{BA92BA5C-8CCB-4864-90F4-78225184D017}" type="presOf" srcId="{A759BFEB-AFDD-407C-B03C-CE0565A7507D}" destId="{F5188CF3-1D46-49BB-99CB-E8F15BA062A6}" srcOrd="0" destOrd="0" presId="urn:microsoft.com/office/officeart/2005/8/layout/hierarchy1"/>
    <dgm:cxn modelId="{35E928FA-7821-4E15-BC58-F49CD74068B3}" srcId="{8554DF69-B927-4DB6-96A1-5A8E656C4B5E}" destId="{B15DCEE4-D4BA-4180-906A-6F8FD766EA37}" srcOrd="0" destOrd="0" parTransId="{BC281B87-BC52-4CE2-929D-101D8E20EEA7}" sibTransId="{B6B885BD-EFFA-4F17-AE61-935DFEFFD1C4}"/>
    <dgm:cxn modelId="{25252149-41E8-4E18-B741-BF2A1EE611A4}" type="presOf" srcId="{4EC2CE42-AA39-443B-AE32-784EAE5F327B}" destId="{38FACB20-6C02-4847-92D0-84089B028F73}" srcOrd="0" destOrd="0" presId="urn:microsoft.com/office/officeart/2005/8/layout/hierarchy1"/>
    <dgm:cxn modelId="{74363926-723E-4171-A765-163E2DD83ABB}" type="presOf" srcId="{A5610579-2C56-4F54-9CCB-AE569BC3D1B4}" destId="{D3CE2703-7ACA-44A7-A822-EFC18C1C3F4E}" srcOrd="0" destOrd="0" presId="urn:microsoft.com/office/officeart/2005/8/layout/hierarchy1"/>
    <dgm:cxn modelId="{A65200F6-D071-499B-96AB-26CE274C7722}" srcId="{B15DCEE4-D4BA-4180-906A-6F8FD766EA37}" destId="{A5610579-2C56-4F54-9CCB-AE569BC3D1B4}" srcOrd="2" destOrd="0" parTransId="{22496A88-9651-4339-A994-AEDA89227D88}" sibTransId="{74C151A3-08DD-4B8E-8187-7CABE15445C0}"/>
    <dgm:cxn modelId="{B62893CB-389F-482E-B32D-5A5D3A79BDDE}" type="presOf" srcId="{22496A88-9651-4339-A994-AEDA89227D88}" destId="{598D1EA8-09C2-4043-B8B7-1B6CEA869AD4}" srcOrd="0" destOrd="0" presId="urn:microsoft.com/office/officeart/2005/8/layout/hierarchy1"/>
    <dgm:cxn modelId="{3A85609E-D601-40C6-8644-2F9DB7624BA4}" type="presOf" srcId="{8554DF69-B927-4DB6-96A1-5A8E656C4B5E}" destId="{B6811FB0-2AE7-42EE-B6F6-A958EAD58007}" srcOrd="0" destOrd="0" presId="urn:microsoft.com/office/officeart/2005/8/layout/hierarchy1"/>
    <dgm:cxn modelId="{7D135216-3FE8-438E-8127-E79775C10A8E}" type="presOf" srcId="{AD7BF85B-8AEB-4326-9D7E-40F2012FF66C}" destId="{32A049A2-78C7-477D-9FA5-10DD0A9AF1AA}" srcOrd="0" destOrd="0" presId="urn:microsoft.com/office/officeart/2005/8/layout/hierarchy1"/>
    <dgm:cxn modelId="{2170EB62-A189-4789-A10B-B7FB570EF6DD}" srcId="{B15DCEE4-D4BA-4180-906A-6F8FD766EA37}" destId="{6234AA7B-AEC8-4E74-B20F-0EDE6AD45C47}" srcOrd="1" destOrd="0" parTransId="{A759BFEB-AFDD-407C-B03C-CE0565A7507D}" sibTransId="{E71A3ABA-3FED-4E4C-A99E-D1F0A77831BB}"/>
    <dgm:cxn modelId="{3248FA71-106D-48F2-AAC7-0383753A7BC8}" srcId="{B15DCEE4-D4BA-4180-906A-6F8FD766EA37}" destId="{AD7BF85B-8AEB-4326-9D7E-40F2012FF66C}" srcOrd="3" destOrd="0" parTransId="{4EC2CE42-AA39-443B-AE32-784EAE5F327B}" sibTransId="{CA074A0E-C037-4852-B5C6-FD8045CD4D7B}"/>
    <dgm:cxn modelId="{4E21E132-6E58-48FF-B8B8-4552C9897A91}" type="presOf" srcId="{6234AA7B-AEC8-4E74-B20F-0EDE6AD45C47}" destId="{A0868E3B-876F-4D1C-A5D7-774C9C0487E4}" srcOrd="0" destOrd="0" presId="urn:microsoft.com/office/officeart/2005/8/layout/hierarchy1"/>
    <dgm:cxn modelId="{93FF3C0B-A104-4865-80D5-AC31CE178E39}" type="presOf" srcId="{3A1437D2-41A9-485B-91DA-944C09BB8E63}" destId="{29527EAE-039B-4820-828C-38E53263D919}" srcOrd="0" destOrd="0" presId="urn:microsoft.com/office/officeart/2005/8/layout/hierarchy1"/>
    <dgm:cxn modelId="{1AF07618-3CA8-403D-8123-CA959AC27DF4}" srcId="{B15DCEE4-D4BA-4180-906A-6F8FD766EA37}" destId="{23F34B39-D4F3-4437-8965-8165735D4621}" srcOrd="0" destOrd="0" parTransId="{3A1437D2-41A9-485B-91DA-944C09BB8E63}" sibTransId="{6090A6A0-88CC-4426-B3E1-9BE0B4AAB85E}"/>
    <dgm:cxn modelId="{4CF773A4-74EC-49D3-A5AD-B9B868697517}" type="presOf" srcId="{B15DCEE4-D4BA-4180-906A-6F8FD766EA37}" destId="{F0267100-5394-46A9-8A77-38C9CDD88555}" srcOrd="0" destOrd="0" presId="urn:microsoft.com/office/officeart/2005/8/layout/hierarchy1"/>
    <dgm:cxn modelId="{1CD37B46-7C0C-4870-BAE1-D9C0652B1818}" type="presParOf" srcId="{B6811FB0-2AE7-42EE-B6F6-A958EAD58007}" destId="{C94E36EB-34C2-42F2-8433-DDF4CBD7462C}" srcOrd="0" destOrd="0" presId="urn:microsoft.com/office/officeart/2005/8/layout/hierarchy1"/>
    <dgm:cxn modelId="{865958F8-91D4-456B-B925-8BD1C8E51D78}" type="presParOf" srcId="{C94E36EB-34C2-42F2-8433-DDF4CBD7462C}" destId="{D2A0652A-5CF2-4A72-8373-0A5080D39495}" srcOrd="0" destOrd="0" presId="urn:microsoft.com/office/officeart/2005/8/layout/hierarchy1"/>
    <dgm:cxn modelId="{E3C202A8-EBF0-4DE0-94D3-C02490BA86DB}" type="presParOf" srcId="{D2A0652A-5CF2-4A72-8373-0A5080D39495}" destId="{711776B0-C08F-4A21-8ABA-C4E8F102982A}" srcOrd="0" destOrd="0" presId="urn:microsoft.com/office/officeart/2005/8/layout/hierarchy1"/>
    <dgm:cxn modelId="{5A5052AC-FC6A-43EF-9FA2-C742D918772F}" type="presParOf" srcId="{D2A0652A-5CF2-4A72-8373-0A5080D39495}" destId="{F0267100-5394-46A9-8A77-38C9CDD88555}" srcOrd="1" destOrd="0" presId="urn:microsoft.com/office/officeart/2005/8/layout/hierarchy1"/>
    <dgm:cxn modelId="{EE2D4F39-61AA-42B1-84AB-423B68A338BD}" type="presParOf" srcId="{C94E36EB-34C2-42F2-8433-DDF4CBD7462C}" destId="{F66C702A-57DF-4CDC-9473-28E0A263DAC0}" srcOrd="1" destOrd="0" presId="urn:microsoft.com/office/officeart/2005/8/layout/hierarchy1"/>
    <dgm:cxn modelId="{C360AA04-5FBF-4001-AF24-148A5803170F}" type="presParOf" srcId="{F66C702A-57DF-4CDC-9473-28E0A263DAC0}" destId="{29527EAE-039B-4820-828C-38E53263D919}" srcOrd="0" destOrd="0" presId="urn:microsoft.com/office/officeart/2005/8/layout/hierarchy1"/>
    <dgm:cxn modelId="{FE9C136D-50D4-4FBF-BE9F-2423A4C2A5B6}" type="presParOf" srcId="{F66C702A-57DF-4CDC-9473-28E0A263DAC0}" destId="{3158C243-E072-4868-9639-3DD1CE09EBE5}" srcOrd="1" destOrd="0" presId="urn:microsoft.com/office/officeart/2005/8/layout/hierarchy1"/>
    <dgm:cxn modelId="{F74F20FE-DA08-4335-8210-D569EC1AA00E}" type="presParOf" srcId="{3158C243-E072-4868-9639-3DD1CE09EBE5}" destId="{647066C2-4D9A-4D94-9AA1-C3DE670FE1D1}" srcOrd="0" destOrd="0" presId="urn:microsoft.com/office/officeart/2005/8/layout/hierarchy1"/>
    <dgm:cxn modelId="{D98F6E26-C342-4F6E-BB91-24ADA0E18D32}" type="presParOf" srcId="{647066C2-4D9A-4D94-9AA1-C3DE670FE1D1}" destId="{BE90ECEC-FCE9-4193-8AC9-EE15D50D9767}" srcOrd="0" destOrd="0" presId="urn:microsoft.com/office/officeart/2005/8/layout/hierarchy1"/>
    <dgm:cxn modelId="{98903F9E-BA9D-4FFA-8291-21977C1861D6}" type="presParOf" srcId="{647066C2-4D9A-4D94-9AA1-C3DE670FE1D1}" destId="{879006A0-A58B-47F8-8A8C-4A78CA281690}" srcOrd="1" destOrd="0" presId="urn:microsoft.com/office/officeart/2005/8/layout/hierarchy1"/>
    <dgm:cxn modelId="{63DCC213-F0E2-4AF7-9654-E8EAB9E987F2}" type="presParOf" srcId="{3158C243-E072-4868-9639-3DD1CE09EBE5}" destId="{8BB13C17-CA79-4F3A-A14E-C1A9386B0A92}" srcOrd="1" destOrd="0" presId="urn:microsoft.com/office/officeart/2005/8/layout/hierarchy1"/>
    <dgm:cxn modelId="{0F78F2EB-321E-4C3A-96FF-EF10BCCD403E}" type="presParOf" srcId="{F66C702A-57DF-4CDC-9473-28E0A263DAC0}" destId="{F5188CF3-1D46-49BB-99CB-E8F15BA062A6}" srcOrd="2" destOrd="0" presId="urn:microsoft.com/office/officeart/2005/8/layout/hierarchy1"/>
    <dgm:cxn modelId="{45E5E9F3-5638-4591-90C9-F696B313B621}" type="presParOf" srcId="{F66C702A-57DF-4CDC-9473-28E0A263DAC0}" destId="{79F0CE18-50EE-449B-B44E-CC13787C0420}" srcOrd="3" destOrd="0" presId="urn:microsoft.com/office/officeart/2005/8/layout/hierarchy1"/>
    <dgm:cxn modelId="{3B14660F-B475-46C4-A01E-392490431B86}" type="presParOf" srcId="{79F0CE18-50EE-449B-B44E-CC13787C0420}" destId="{52396428-F76B-4BA6-93D9-9A483A9F6053}" srcOrd="0" destOrd="0" presId="urn:microsoft.com/office/officeart/2005/8/layout/hierarchy1"/>
    <dgm:cxn modelId="{B9D1D03B-49A1-425E-B19C-13FE66CF8BAB}" type="presParOf" srcId="{52396428-F76B-4BA6-93D9-9A483A9F6053}" destId="{5ADB8825-3818-48CC-B205-077248A5C654}" srcOrd="0" destOrd="0" presId="urn:microsoft.com/office/officeart/2005/8/layout/hierarchy1"/>
    <dgm:cxn modelId="{A521CE9E-34ED-4148-8478-1D1A416FCCA4}" type="presParOf" srcId="{52396428-F76B-4BA6-93D9-9A483A9F6053}" destId="{A0868E3B-876F-4D1C-A5D7-774C9C0487E4}" srcOrd="1" destOrd="0" presId="urn:microsoft.com/office/officeart/2005/8/layout/hierarchy1"/>
    <dgm:cxn modelId="{E0AD7D81-7A95-4250-8E6C-E6529988D2D7}" type="presParOf" srcId="{79F0CE18-50EE-449B-B44E-CC13787C0420}" destId="{499EFF23-E04B-4538-AE06-E68F60163C1A}" srcOrd="1" destOrd="0" presId="urn:microsoft.com/office/officeart/2005/8/layout/hierarchy1"/>
    <dgm:cxn modelId="{5158431C-0A72-4425-B76E-CFD6930541E0}" type="presParOf" srcId="{F66C702A-57DF-4CDC-9473-28E0A263DAC0}" destId="{598D1EA8-09C2-4043-B8B7-1B6CEA869AD4}" srcOrd="4" destOrd="0" presId="urn:microsoft.com/office/officeart/2005/8/layout/hierarchy1"/>
    <dgm:cxn modelId="{1FEB0561-F07A-4A37-AFB7-A7C8DDFE2C6E}" type="presParOf" srcId="{F66C702A-57DF-4CDC-9473-28E0A263DAC0}" destId="{5EA73D4D-072B-4A10-84EF-B2C200F8B5FF}" srcOrd="5" destOrd="0" presId="urn:microsoft.com/office/officeart/2005/8/layout/hierarchy1"/>
    <dgm:cxn modelId="{22600398-7BE4-4FC1-8677-F2A63B95B7F7}" type="presParOf" srcId="{5EA73D4D-072B-4A10-84EF-B2C200F8B5FF}" destId="{41E5CE97-6084-4461-AA7D-750E60582A1F}" srcOrd="0" destOrd="0" presId="urn:microsoft.com/office/officeart/2005/8/layout/hierarchy1"/>
    <dgm:cxn modelId="{39FE1156-277C-42DD-9CC6-16F22EA79962}" type="presParOf" srcId="{41E5CE97-6084-4461-AA7D-750E60582A1F}" destId="{4D3A86DD-9287-4FB2-9E78-F80D637D83FB}" srcOrd="0" destOrd="0" presId="urn:microsoft.com/office/officeart/2005/8/layout/hierarchy1"/>
    <dgm:cxn modelId="{656733AB-E783-478F-9618-E2FD65A16AD1}" type="presParOf" srcId="{41E5CE97-6084-4461-AA7D-750E60582A1F}" destId="{D3CE2703-7ACA-44A7-A822-EFC18C1C3F4E}" srcOrd="1" destOrd="0" presId="urn:microsoft.com/office/officeart/2005/8/layout/hierarchy1"/>
    <dgm:cxn modelId="{25C8C14B-6657-4CFB-9A88-5AB8312CB51A}" type="presParOf" srcId="{5EA73D4D-072B-4A10-84EF-B2C200F8B5FF}" destId="{20D42770-36D1-4744-BEB5-9F81F0792A29}" srcOrd="1" destOrd="0" presId="urn:microsoft.com/office/officeart/2005/8/layout/hierarchy1"/>
    <dgm:cxn modelId="{3FBB11AB-AFDF-4779-8B9E-367CB9420C7E}" type="presParOf" srcId="{F66C702A-57DF-4CDC-9473-28E0A263DAC0}" destId="{38FACB20-6C02-4847-92D0-84089B028F73}" srcOrd="6" destOrd="0" presId="urn:microsoft.com/office/officeart/2005/8/layout/hierarchy1"/>
    <dgm:cxn modelId="{0E5B8597-1DE5-4977-84FE-7A27DDD133A9}" type="presParOf" srcId="{F66C702A-57DF-4CDC-9473-28E0A263DAC0}" destId="{E251BD00-F407-4FC0-8705-47A381B28298}" srcOrd="7" destOrd="0" presId="urn:microsoft.com/office/officeart/2005/8/layout/hierarchy1"/>
    <dgm:cxn modelId="{27352C44-8532-4007-869B-61BB937FB064}" type="presParOf" srcId="{E251BD00-F407-4FC0-8705-47A381B28298}" destId="{2D63E5D9-35ED-4014-BAE5-BEAA12543C3B}" srcOrd="0" destOrd="0" presId="urn:microsoft.com/office/officeart/2005/8/layout/hierarchy1"/>
    <dgm:cxn modelId="{5D6B1482-1658-41AF-A1E0-3813AC952D4F}" type="presParOf" srcId="{2D63E5D9-35ED-4014-BAE5-BEAA12543C3B}" destId="{369151F2-B920-438F-91AF-CE5AA512DF5B}" srcOrd="0" destOrd="0" presId="urn:microsoft.com/office/officeart/2005/8/layout/hierarchy1"/>
    <dgm:cxn modelId="{592E5B04-3088-45FC-A83C-581617A9A532}" type="presParOf" srcId="{2D63E5D9-35ED-4014-BAE5-BEAA12543C3B}" destId="{32A049A2-78C7-477D-9FA5-10DD0A9AF1AA}" srcOrd="1" destOrd="0" presId="urn:microsoft.com/office/officeart/2005/8/layout/hierarchy1"/>
    <dgm:cxn modelId="{23A4338A-37D9-4549-A00A-EB45E56907B4}" type="presParOf" srcId="{E251BD00-F407-4FC0-8705-47A381B28298}" destId="{340229BA-7FED-4967-9B1A-28C97961D9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554DF69-B927-4DB6-96A1-5A8E656C4B5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DCEE4-D4BA-4180-906A-6F8FD766EA37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en-US" dirty="0"/>
        </a:p>
      </dgm:t>
    </dgm:pt>
    <dgm:pt modelId="{BC281B87-BC52-4CE2-929D-101D8E20EEA7}" type="parTrans" cxnId="{35E928FA-7821-4E15-BC58-F49CD74068B3}">
      <dgm:prSet/>
      <dgm:spPr/>
      <dgm:t>
        <a:bodyPr/>
        <a:lstStyle/>
        <a:p>
          <a:endParaRPr lang="en-US"/>
        </a:p>
      </dgm:t>
    </dgm:pt>
    <dgm:pt modelId="{B6B885BD-EFFA-4F17-AE61-935DFEFFD1C4}" type="sibTrans" cxnId="{35E928FA-7821-4E15-BC58-F49CD74068B3}">
      <dgm:prSet/>
      <dgm:spPr/>
      <dgm:t>
        <a:bodyPr/>
        <a:lstStyle/>
        <a:p>
          <a:endParaRPr lang="en-US"/>
        </a:p>
      </dgm:t>
    </dgm:pt>
    <dgm:pt modelId="{23F34B39-D4F3-4437-8965-8165735D4621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3A1437D2-41A9-485B-91DA-944C09BB8E63}" type="parTrans" cxnId="{1AF07618-3CA8-403D-8123-CA959AC27DF4}">
      <dgm:prSet/>
      <dgm:spPr/>
      <dgm:t>
        <a:bodyPr/>
        <a:lstStyle/>
        <a:p>
          <a:endParaRPr lang="en-US" dirty="0"/>
        </a:p>
      </dgm:t>
    </dgm:pt>
    <dgm:pt modelId="{6090A6A0-88CC-4426-B3E1-9BE0B4AAB85E}" type="sibTrans" cxnId="{1AF07618-3CA8-403D-8123-CA959AC27DF4}">
      <dgm:prSet/>
      <dgm:spPr/>
      <dgm:t>
        <a:bodyPr/>
        <a:lstStyle/>
        <a:p>
          <a:endParaRPr lang="en-US"/>
        </a:p>
      </dgm:t>
    </dgm:pt>
    <dgm:pt modelId="{6234AA7B-AEC8-4E74-B20F-0EDE6AD45C47}">
      <dgm:prSet phldrT="[Text]"/>
      <dgm:spPr/>
      <dgm:t>
        <a:bodyPr/>
        <a:lstStyle/>
        <a:p>
          <a:r>
            <a:rPr lang="en-US" dirty="0" smtClean="0"/>
            <a:t>Leading</a:t>
          </a:r>
          <a:endParaRPr lang="en-US" dirty="0"/>
        </a:p>
      </dgm:t>
    </dgm:pt>
    <dgm:pt modelId="{A759BFEB-AFDD-407C-B03C-CE0565A7507D}" type="parTrans" cxnId="{2170EB62-A189-4789-A10B-B7FB570EF6DD}">
      <dgm:prSet/>
      <dgm:spPr/>
      <dgm:t>
        <a:bodyPr/>
        <a:lstStyle/>
        <a:p>
          <a:endParaRPr lang="en-US" dirty="0"/>
        </a:p>
      </dgm:t>
    </dgm:pt>
    <dgm:pt modelId="{E71A3ABA-3FED-4E4C-A99E-D1F0A77831BB}" type="sibTrans" cxnId="{2170EB62-A189-4789-A10B-B7FB570EF6DD}">
      <dgm:prSet/>
      <dgm:spPr/>
      <dgm:t>
        <a:bodyPr/>
        <a:lstStyle/>
        <a:p>
          <a:endParaRPr lang="en-US"/>
        </a:p>
      </dgm:t>
    </dgm:pt>
    <dgm:pt modelId="{A5610579-2C56-4F54-9CCB-AE569BC3D1B4}">
      <dgm:prSet/>
      <dgm:spPr/>
      <dgm:t>
        <a:bodyPr/>
        <a:lstStyle/>
        <a:p>
          <a:r>
            <a:rPr lang="en-US" dirty="0" smtClean="0"/>
            <a:t>Organizing</a:t>
          </a:r>
          <a:endParaRPr lang="en-US" dirty="0"/>
        </a:p>
      </dgm:t>
    </dgm:pt>
    <dgm:pt modelId="{22496A88-9651-4339-A994-AEDA89227D88}" type="parTrans" cxnId="{A65200F6-D071-499B-96AB-26CE274C7722}">
      <dgm:prSet/>
      <dgm:spPr/>
      <dgm:t>
        <a:bodyPr/>
        <a:lstStyle/>
        <a:p>
          <a:endParaRPr lang="en-US" dirty="0"/>
        </a:p>
      </dgm:t>
    </dgm:pt>
    <dgm:pt modelId="{74C151A3-08DD-4B8E-8187-7CABE15445C0}" type="sibTrans" cxnId="{A65200F6-D071-499B-96AB-26CE274C7722}">
      <dgm:prSet/>
      <dgm:spPr/>
      <dgm:t>
        <a:bodyPr/>
        <a:lstStyle/>
        <a:p>
          <a:endParaRPr lang="en-US"/>
        </a:p>
      </dgm:t>
    </dgm:pt>
    <dgm:pt modelId="{AD7BF85B-8AEB-4326-9D7E-40F2012FF66C}">
      <dgm:prSet/>
      <dgm:spPr/>
      <dgm:t>
        <a:bodyPr/>
        <a:lstStyle/>
        <a:p>
          <a:r>
            <a:rPr lang="en-US" dirty="0" smtClean="0"/>
            <a:t>Controlling</a:t>
          </a:r>
          <a:endParaRPr lang="en-US" dirty="0"/>
        </a:p>
      </dgm:t>
    </dgm:pt>
    <dgm:pt modelId="{4EC2CE42-AA39-443B-AE32-784EAE5F327B}" type="parTrans" cxnId="{3248FA71-106D-48F2-AAC7-0383753A7BC8}">
      <dgm:prSet/>
      <dgm:spPr/>
      <dgm:t>
        <a:bodyPr/>
        <a:lstStyle/>
        <a:p>
          <a:endParaRPr lang="en-US" dirty="0"/>
        </a:p>
      </dgm:t>
    </dgm:pt>
    <dgm:pt modelId="{CA074A0E-C037-4852-B5C6-FD8045CD4D7B}" type="sibTrans" cxnId="{3248FA71-106D-48F2-AAC7-0383753A7BC8}">
      <dgm:prSet/>
      <dgm:spPr/>
      <dgm:t>
        <a:bodyPr/>
        <a:lstStyle/>
        <a:p>
          <a:endParaRPr lang="en-US"/>
        </a:p>
      </dgm:t>
    </dgm:pt>
    <dgm:pt modelId="{B6811FB0-2AE7-42EE-B6F6-A958EAD58007}" type="pres">
      <dgm:prSet presAssocID="{8554DF69-B927-4DB6-96A1-5A8E656C4B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4E36EB-34C2-42F2-8433-DDF4CBD7462C}" type="pres">
      <dgm:prSet presAssocID="{B15DCEE4-D4BA-4180-906A-6F8FD766EA37}" presName="hierRoot1" presStyleCnt="0"/>
      <dgm:spPr/>
    </dgm:pt>
    <dgm:pt modelId="{D2A0652A-5CF2-4A72-8373-0A5080D39495}" type="pres">
      <dgm:prSet presAssocID="{B15DCEE4-D4BA-4180-906A-6F8FD766EA37}" presName="composite" presStyleCnt="0"/>
      <dgm:spPr/>
    </dgm:pt>
    <dgm:pt modelId="{711776B0-C08F-4A21-8ABA-C4E8F102982A}" type="pres">
      <dgm:prSet presAssocID="{B15DCEE4-D4BA-4180-906A-6F8FD766EA37}" presName="background" presStyleLbl="node0" presStyleIdx="0" presStyleCnt="1"/>
      <dgm:spPr/>
    </dgm:pt>
    <dgm:pt modelId="{F0267100-5394-46A9-8A77-38C9CDD88555}" type="pres">
      <dgm:prSet presAssocID="{B15DCEE4-D4BA-4180-906A-6F8FD766EA3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C702A-57DF-4CDC-9473-28E0A263DAC0}" type="pres">
      <dgm:prSet presAssocID="{B15DCEE4-D4BA-4180-906A-6F8FD766EA37}" presName="hierChild2" presStyleCnt="0"/>
      <dgm:spPr/>
    </dgm:pt>
    <dgm:pt modelId="{29527EAE-039B-4820-828C-38E53263D919}" type="pres">
      <dgm:prSet presAssocID="{3A1437D2-41A9-485B-91DA-944C09BB8E63}" presName="Name10" presStyleLbl="parChTrans1D2" presStyleIdx="0" presStyleCnt="4"/>
      <dgm:spPr/>
      <dgm:t>
        <a:bodyPr/>
        <a:lstStyle/>
        <a:p>
          <a:endParaRPr lang="en-US"/>
        </a:p>
      </dgm:t>
    </dgm:pt>
    <dgm:pt modelId="{3158C243-E072-4868-9639-3DD1CE09EBE5}" type="pres">
      <dgm:prSet presAssocID="{23F34B39-D4F3-4437-8965-8165735D4621}" presName="hierRoot2" presStyleCnt="0"/>
      <dgm:spPr/>
    </dgm:pt>
    <dgm:pt modelId="{647066C2-4D9A-4D94-9AA1-C3DE670FE1D1}" type="pres">
      <dgm:prSet presAssocID="{23F34B39-D4F3-4437-8965-8165735D4621}" presName="composite2" presStyleCnt="0"/>
      <dgm:spPr/>
    </dgm:pt>
    <dgm:pt modelId="{BE90ECEC-FCE9-4193-8AC9-EE15D50D9767}" type="pres">
      <dgm:prSet presAssocID="{23F34B39-D4F3-4437-8965-8165735D4621}" presName="background2" presStyleLbl="node2" presStyleIdx="0" presStyleCnt="4"/>
      <dgm:spPr/>
    </dgm:pt>
    <dgm:pt modelId="{879006A0-A58B-47F8-8A8C-4A78CA281690}" type="pres">
      <dgm:prSet presAssocID="{23F34B39-D4F3-4437-8965-8165735D4621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13C17-CA79-4F3A-A14E-C1A9386B0A92}" type="pres">
      <dgm:prSet presAssocID="{23F34B39-D4F3-4437-8965-8165735D4621}" presName="hierChild3" presStyleCnt="0"/>
      <dgm:spPr/>
    </dgm:pt>
    <dgm:pt modelId="{F5188CF3-1D46-49BB-99CB-E8F15BA062A6}" type="pres">
      <dgm:prSet presAssocID="{A759BFEB-AFDD-407C-B03C-CE0565A7507D}" presName="Name10" presStyleLbl="parChTrans1D2" presStyleIdx="1" presStyleCnt="4"/>
      <dgm:spPr/>
      <dgm:t>
        <a:bodyPr/>
        <a:lstStyle/>
        <a:p>
          <a:endParaRPr lang="en-US"/>
        </a:p>
      </dgm:t>
    </dgm:pt>
    <dgm:pt modelId="{79F0CE18-50EE-449B-B44E-CC13787C0420}" type="pres">
      <dgm:prSet presAssocID="{6234AA7B-AEC8-4E74-B20F-0EDE6AD45C47}" presName="hierRoot2" presStyleCnt="0"/>
      <dgm:spPr/>
    </dgm:pt>
    <dgm:pt modelId="{52396428-F76B-4BA6-93D9-9A483A9F6053}" type="pres">
      <dgm:prSet presAssocID="{6234AA7B-AEC8-4E74-B20F-0EDE6AD45C47}" presName="composite2" presStyleCnt="0"/>
      <dgm:spPr/>
    </dgm:pt>
    <dgm:pt modelId="{5ADB8825-3818-48CC-B205-077248A5C654}" type="pres">
      <dgm:prSet presAssocID="{6234AA7B-AEC8-4E74-B20F-0EDE6AD45C47}" presName="background2" presStyleLbl="node2" presStyleIdx="1" presStyleCnt="4"/>
      <dgm:spPr/>
    </dgm:pt>
    <dgm:pt modelId="{A0868E3B-876F-4D1C-A5D7-774C9C0487E4}" type="pres">
      <dgm:prSet presAssocID="{6234AA7B-AEC8-4E74-B20F-0EDE6AD45C4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9EFF23-E04B-4538-AE06-E68F60163C1A}" type="pres">
      <dgm:prSet presAssocID="{6234AA7B-AEC8-4E74-B20F-0EDE6AD45C47}" presName="hierChild3" presStyleCnt="0"/>
      <dgm:spPr/>
    </dgm:pt>
    <dgm:pt modelId="{598D1EA8-09C2-4043-B8B7-1B6CEA869AD4}" type="pres">
      <dgm:prSet presAssocID="{22496A88-9651-4339-A994-AEDA89227D88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EA73D4D-072B-4A10-84EF-B2C200F8B5FF}" type="pres">
      <dgm:prSet presAssocID="{A5610579-2C56-4F54-9CCB-AE569BC3D1B4}" presName="hierRoot2" presStyleCnt="0"/>
      <dgm:spPr/>
    </dgm:pt>
    <dgm:pt modelId="{41E5CE97-6084-4461-AA7D-750E60582A1F}" type="pres">
      <dgm:prSet presAssocID="{A5610579-2C56-4F54-9CCB-AE569BC3D1B4}" presName="composite2" presStyleCnt="0"/>
      <dgm:spPr/>
    </dgm:pt>
    <dgm:pt modelId="{4D3A86DD-9287-4FB2-9E78-F80D637D83FB}" type="pres">
      <dgm:prSet presAssocID="{A5610579-2C56-4F54-9CCB-AE569BC3D1B4}" presName="background2" presStyleLbl="node2" presStyleIdx="2" presStyleCnt="4"/>
      <dgm:spPr/>
    </dgm:pt>
    <dgm:pt modelId="{D3CE2703-7ACA-44A7-A822-EFC18C1C3F4E}" type="pres">
      <dgm:prSet presAssocID="{A5610579-2C56-4F54-9CCB-AE569BC3D1B4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D42770-36D1-4744-BEB5-9F81F0792A29}" type="pres">
      <dgm:prSet presAssocID="{A5610579-2C56-4F54-9CCB-AE569BC3D1B4}" presName="hierChild3" presStyleCnt="0"/>
      <dgm:spPr/>
    </dgm:pt>
    <dgm:pt modelId="{38FACB20-6C02-4847-92D0-84089B028F73}" type="pres">
      <dgm:prSet presAssocID="{4EC2CE42-AA39-443B-AE32-784EAE5F327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E251BD00-F407-4FC0-8705-47A381B28298}" type="pres">
      <dgm:prSet presAssocID="{AD7BF85B-8AEB-4326-9D7E-40F2012FF66C}" presName="hierRoot2" presStyleCnt="0"/>
      <dgm:spPr/>
    </dgm:pt>
    <dgm:pt modelId="{2D63E5D9-35ED-4014-BAE5-BEAA12543C3B}" type="pres">
      <dgm:prSet presAssocID="{AD7BF85B-8AEB-4326-9D7E-40F2012FF66C}" presName="composite2" presStyleCnt="0"/>
      <dgm:spPr/>
    </dgm:pt>
    <dgm:pt modelId="{369151F2-B920-438F-91AF-CE5AA512DF5B}" type="pres">
      <dgm:prSet presAssocID="{AD7BF85B-8AEB-4326-9D7E-40F2012FF66C}" presName="background2" presStyleLbl="node2" presStyleIdx="3" presStyleCnt="4"/>
      <dgm:spPr/>
    </dgm:pt>
    <dgm:pt modelId="{32A049A2-78C7-477D-9FA5-10DD0A9AF1AA}" type="pres">
      <dgm:prSet presAssocID="{AD7BF85B-8AEB-4326-9D7E-40F2012FF66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229BA-7FED-4967-9B1A-28C97961D904}" type="pres">
      <dgm:prSet presAssocID="{AD7BF85B-8AEB-4326-9D7E-40F2012FF66C}" presName="hierChild3" presStyleCnt="0"/>
      <dgm:spPr/>
    </dgm:pt>
  </dgm:ptLst>
  <dgm:cxnLst>
    <dgm:cxn modelId="{CA730714-159E-414A-ADC3-E0F658A3C9AD}" type="presOf" srcId="{A759BFEB-AFDD-407C-B03C-CE0565A7507D}" destId="{F5188CF3-1D46-49BB-99CB-E8F15BA062A6}" srcOrd="0" destOrd="0" presId="urn:microsoft.com/office/officeart/2005/8/layout/hierarchy1"/>
    <dgm:cxn modelId="{3248FA71-106D-48F2-AAC7-0383753A7BC8}" srcId="{B15DCEE4-D4BA-4180-906A-6F8FD766EA37}" destId="{AD7BF85B-8AEB-4326-9D7E-40F2012FF66C}" srcOrd="3" destOrd="0" parTransId="{4EC2CE42-AA39-443B-AE32-784EAE5F327B}" sibTransId="{CA074A0E-C037-4852-B5C6-FD8045CD4D7B}"/>
    <dgm:cxn modelId="{1F293376-CE39-437F-BF33-11823B6CAB9E}" type="presOf" srcId="{8554DF69-B927-4DB6-96A1-5A8E656C4B5E}" destId="{B6811FB0-2AE7-42EE-B6F6-A958EAD58007}" srcOrd="0" destOrd="0" presId="urn:microsoft.com/office/officeart/2005/8/layout/hierarchy1"/>
    <dgm:cxn modelId="{230C6313-5816-437D-958F-A0D6461554C8}" type="presOf" srcId="{6234AA7B-AEC8-4E74-B20F-0EDE6AD45C47}" destId="{A0868E3B-876F-4D1C-A5D7-774C9C0487E4}" srcOrd="0" destOrd="0" presId="urn:microsoft.com/office/officeart/2005/8/layout/hierarchy1"/>
    <dgm:cxn modelId="{7B4D9606-AEB5-4CF7-9517-97D3742B0625}" type="presOf" srcId="{23F34B39-D4F3-4437-8965-8165735D4621}" destId="{879006A0-A58B-47F8-8A8C-4A78CA281690}" srcOrd="0" destOrd="0" presId="urn:microsoft.com/office/officeart/2005/8/layout/hierarchy1"/>
    <dgm:cxn modelId="{A65200F6-D071-499B-96AB-26CE274C7722}" srcId="{B15DCEE4-D4BA-4180-906A-6F8FD766EA37}" destId="{A5610579-2C56-4F54-9CCB-AE569BC3D1B4}" srcOrd="2" destOrd="0" parTransId="{22496A88-9651-4339-A994-AEDA89227D88}" sibTransId="{74C151A3-08DD-4B8E-8187-7CABE15445C0}"/>
    <dgm:cxn modelId="{EB9F42C1-3CE7-4795-9500-79EF86FB54F4}" type="presOf" srcId="{A5610579-2C56-4F54-9CCB-AE569BC3D1B4}" destId="{D3CE2703-7ACA-44A7-A822-EFC18C1C3F4E}" srcOrd="0" destOrd="0" presId="urn:microsoft.com/office/officeart/2005/8/layout/hierarchy1"/>
    <dgm:cxn modelId="{9DE9035E-09A8-41E7-8EA3-97B61C04A520}" type="presOf" srcId="{B15DCEE4-D4BA-4180-906A-6F8FD766EA37}" destId="{F0267100-5394-46A9-8A77-38C9CDD88555}" srcOrd="0" destOrd="0" presId="urn:microsoft.com/office/officeart/2005/8/layout/hierarchy1"/>
    <dgm:cxn modelId="{1AF07618-3CA8-403D-8123-CA959AC27DF4}" srcId="{B15DCEE4-D4BA-4180-906A-6F8FD766EA37}" destId="{23F34B39-D4F3-4437-8965-8165735D4621}" srcOrd="0" destOrd="0" parTransId="{3A1437D2-41A9-485B-91DA-944C09BB8E63}" sibTransId="{6090A6A0-88CC-4426-B3E1-9BE0B4AAB85E}"/>
    <dgm:cxn modelId="{2170EB62-A189-4789-A10B-B7FB570EF6DD}" srcId="{B15DCEE4-D4BA-4180-906A-6F8FD766EA37}" destId="{6234AA7B-AEC8-4E74-B20F-0EDE6AD45C47}" srcOrd="1" destOrd="0" parTransId="{A759BFEB-AFDD-407C-B03C-CE0565A7507D}" sibTransId="{E71A3ABA-3FED-4E4C-A99E-D1F0A77831BB}"/>
    <dgm:cxn modelId="{144330E7-3F98-484F-8ADB-FD763B34F789}" type="presOf" srcId="{3A1437D2-41A9-485B-91DA-944C09BB8E63}" destId="{29527EAE-039B-4820-828C-38E53263D919}" srcOrd="0" destOrd="0" presId="urn:microsoft.com/office/officeart/2005/8/layout/hierarchy1"/>
    <dgm:cxn modelId="{4E77771C-BC79-4ACC-92D6-2842A0123149}" type="presOf" srcId="{4EC2CE42-AA39-443B-AE32-784EAE5F327B}" destId="{38FACB20-6C02-4847-92D0-84089B028F73}" srcOrd="0" destOrd="0" presId="urn:microsoft.com/office/officeart/2005/8/layout/hierarchy1"/>
    <dgm:cxn modelId="{35E928FA-7821-4E15-BC58-F49CD74068B3}" srcId="{8554DF69-B927-4DB6-96A1-5A8E656C4B5E}" destId="{B15DCEE4-D4BA-4180-906A-6F8FD766EA37}" srcOrd="0" destOrd="0" parTransId="{BC281B87-BC52-4CE2-929D-101D8E20EEA7}" sibTransId="{B6B885BD-EFFA-4F17-AE61-935DFEFFD1C4}"/>
    <dgm:cxn modelId="{B7CA4B19-8FDD-4A57-8117-E0A25F08F053}" type="presOf" srcId="{AD7BF85B-8AEB-4326-9D7E-40F2012FF66C}" destId="{32A049A2-78C7-477D-9FA5-10DD0A9AF1AA}" srcOrd="0" destOrd="0" presId="urn:microsoft.com/office/officeart/2005/8/layout/hierarchy1"/>
    <dgm:cxn modelId="{4D132B68-BA17-4271-9DDF-0D2BDCA334C7}" type="presOf" srcId="{22496A88-9651-4339-A994-AEDA89227D88}" destId="{598D1EA8-09C2-4043-B8B7-1B6CEA869AD4}" srcOrd="0" destOrd="0" presId="urn:microsoft.com/office/officeart/2005/8/layout/hierarchy1"/>
    <dgm:cxn modelId="{3FEA4F68-4C09-4C7D-BC57-BA9A02369038}" type="presParOf" srcId="{B6811FB0-2AE7-42EE-B6F6-A958EAD58007}" destId="{C94E36EB-34C2-42F2-8433-DDF4CBD7462C}" srcOrd="0" destOrd="0" presId="urn:microsoft.com/office/officeart/2005/8/layout/hierarchy1"/>
    <dgm:cxn modelId="{CFF0A330-2A09-4053-AC35-FEB6C82A9167}" type="presParOf" srcId="{C94E36EB-34C2-42F2-8433-DDF4CBD7462C}" destId="{D2A0652A-5CF2-4A72-8373-0A5080D39495}" srcOrd="0" destOrd="0" presId="urn:microsoft.com/office/officeart/2005/8/layout/hierarchy1"/>
    <dgm:cxn modelId="{70F5519A-BEE3-4E73-87BD-11B8CF9F623A}" type="presParOf" srcId="{D2A0652A-5CF2-4A72-8373-0A5080D39495}" destId="{711776B0-C08F-4A21-8ABA-C4E8F102982A}" srcOrd="0" destOrd="0" presId="urn:microsoft.com/office/officeart/2005/8/layout/hierarchy1"/>
    <dgm:cxn modelId="{603217FA-A302-4AC2-A251-F507A298BF3F}" type="presParOf" srcId="{D2A0652A-5CF2-4A72-8373-0A5080D39495}" destId="{F0267100-5394-46A9-8A77-38C9CDD88555}" srcOrd="1" destOrd="0" presId="urn:microsoft.com/office/officeart/2005/8/layout/hierarchy1"/>
    <dgm:cxn modelId="{1EE8AC9F-1DA5-4D3C-BC79-DFF7137BE379}" type="presParOf" srcId="{C94E36EB-34C2-42F2-8433-DDF4CBD7462C}" destId="{F66C702A-57DF-4CDC-9473-28E0A263DAC0}" srcOrd="1" destOrd="0" presId="urn:microsoft.com/office/officeart/2005/8/layout/hierarchy1"/>
    <dgm:cxn modelId="{DFC131F9-4180-4FBC-8891-03E0870C55C0}" type="presParOf" srcId="{F66C702A-57DF-4CDC-9473-28E0A263DAC0}" destId="{29527EAE-039B-4820-828C-38E53263D919}" srcOrd="0" destOrd="0" presId="urn:microsoft.com/office/officeart/2005/8/layout/hierarchy1"/>
    <dgm:cxn modelId="{15CB5E24-3345-476D-987C-2571B93A03F6}" type="presParOf" srcId="{F66C702A-57DF-4CDC-9473-28E0A263DAC0}" destId="{3158C243-E072-4868-9639-3DD1CE09EBE5}" srcOrd="1" destOrd="0" presId="urn:microsoft.com/office/officeart/2005/8/layout/hierarchy1"/>
    <dgm:cxn modelId="{4C0E223D-57B0-49A7-903F-F57D66878054}" type="presParOf" srcId="{3158C243-E072-4868-9639-3DD1CE09EBE5}" destId="{647066C2-4D9A-4D94-9AA1-C3DE670FE1D1}" srcOrd="0" destOrd="0" presId="urn:microsoft.com/office/officeart/2005/8/layout/hierarchy1"/>
    <dgm:cxn modelId="{347FA01F-A60C-4623-8999-730B780A11C4}" type="presParOf" srcId="{647066C2-4D9A-4D94-9AA1-C3DE670FE1D1}" destId="{BE90ECEC-FCE9-4193-8AC9-EE15D50D9767}" srcOrd="0" destOrd="0" presId="urn:microsoft.com/office/officeart/2005/8/layout/hierarchy1"/>
    <dgm:cxn modelId="{DE70D1FD-D131-46CE-A48E-B31752C2D98B}" type="presParOf" srcId="{647066C2-4D9A-4D94-9AA1-C3DE670FE1D1}" destId="{879006A0-A58B-47F8-8A8C-4A78CA281690}" srcOrd="1" destOrd="0" presId="urn:microsoft.com/office/officeart/2005/8/layout/hierarchy1"/>
    <dgm:cxn modelId="{95124F04-6A5F-47B6-8499-C3B22A21A006}" type="presParOf" srcId="{3158C243-E072-4868-9639-3DD1CE09EBE5}" destId="{8BB13C17-CA79-4F3A-A14E-C1A9386B0A92}" srcOrd="1" destOrd="0" presId="urn:microsoft.com/office/officeart/2005/8/layout/hierarchy1"/>
    <dgm:cxn modelId="{02EA2E7A-A80E-480B-B490-5D28ADE4EB6E}" type="presParOf" srcId="{F66C702A-57DF-4CDC-9473-28E0A263DAC0}" destId="{F5188CF3-1D46-49BB-99CB-E8F15BA062A6}" srcOrd="2" destOrd="0" presId="urn:microsoft.com/office/officeart/2005/8/layout/hierarchy1"/>
    <dgm:cxn modelId="{8B124231-8BA5-4DFF-9BE3-6FF0C801835F}" type="presParOf" srcId="{F66C702A-57DF-4CDC-9473-28E0A263DAC0}" destId="{79F0CE18-50EE-449B-B44E-CC13787C0420}" srcOrd="3" destOrd="0" presId="urn:microsoft.com/office/officeart/2005/8/layout/hierarchy1"/>
    <dgm:cxn modelId="{4A7FDB6B-8290-441D-8C90-9B7C260C1D48}" type="presParOf" srcId="{79F0CE18-50EE-449B-B44E-CC13787C0420}" destId="{52396428-F76B-4BA6-93D9-9A483A9F6053}" srcOrd="0" destOrd="0" presId="urn:microsoft.com/office/officeart/2005/8/layout/hierarchy1"/>
    <dgm:cxn modelId="{4B099F33-380C-4A8C-85FD-4EF25DFFFF4D}" type="presParOf" srcId="{52396428-F76B-4BA6-93D9-9A483A9F6053}" destId="{5ADB8825-3818-48CC-B205-077248A5C654}" srcOrd="0" destOrd="0" presId="urn:microsoft.com/office/officeart/2005/8/layout/hierarchy1"/>
    <dgm:cxn modelId="{DBC82258-E8C2-4191-8733-EA2C725BDE02}" type="presParOf" srcId="{52396428-F76B-4BA6-93D9-9A483A9F6053}" destId="{A0868E3B-876F-4D1C-A5D7-774C9C0487E4}" srcOrd="1" destOrd="0" presId="urn:microsoft.com/office/officeart/2005/8/layout/hierarchy1"/>
    <dgm:cxn modelId="{323918AB-A43E-4122-998C-947F3960B452}" type="presParOf" srcId="{79F0CE18-50EE-449B-B44E-CC13787C0420}" destId="{499EFF23-E04B-4538-AE06-E68F60163C1A}" srcOrd="1" destOrd="0" presId="urn:microsoft.com/office/officeart/2005/8/layout/hierarchy1"/>
    <dgm:cxn modelId="{A6496731-924F-46B4-9828-904C71A6EE87}" type="presParOf" srcId="{F66C702A-57DF-4CDC-9473-28E0A263DAC0}" destId="{598D1EA8-09C2-4043-B8B7-1B6CEA869AD4}" srcOrd="4" destOrd="0" presId="urn:microsoft.com/office/officeart/2005/8/layout/hierarchy1"/>
    <dgm:cxn modelId="{8781920C-2A39-4E53-B17F-388023C0C8B8}" type="presParOf" srcId="{F66C702A-57DF-4CDC-9473-28E0A263DAC0}" destId="{5EA73D4D-072B-4A10-84EF-B2C200F8B5FF}" srcOrd="5" destOrd="0" presId="urn:microsoft.com/office/officeart/2005/8/layout/hierarchy1"/>
    <dgm:cxn modelId="{C6C84F4E-3D2C-4F80-A8EA-E3FD78ABABF4}" type="presParOf" srcId="{5EA73D4D-072B-4A10-84EF-B2C200F8B5FF}" destId="{41E5CE97-6084-4461-AA7D-750E60582A1F}" srcOrd="0" destOrd="0" presId="urn:microsoft.com/office/officeart/2005/8/layout/hierarchy1"/>
    <dgm:cxn modelId="{E945873E-841E-4FF6-95C6-6D0E82FE4D5F}" type="presParOf" srcId="{41E5CE97-6084-4461-AA7D-750E60582A1F}" destId="{4D3A86DD-9287-4FB2-9E78-F80D637D83FB}" srcOrd="0" destOrd="0" presId="urn:microsoft.com/office/officeart/2005/8/layout/hierarchy1"/>
    <dgm:cxn modelId="{BCB0891B-BF48-4C72-A25D-AE0B49649F57}" type="presParOf" srcId="{41E5CE97-6084-4461-AA7D-750E60582A1F}" destId="{D3CE2703-7ACA-44A7-A822-EFC18C1C3F4E}" srcOrd="1" destOrd="0" presId="urn:microsoft.com/office/officeart/2005/8/layout/hierarchy1"/>
    <dgm:cxn modelId="{B7AECE7F-87AE-4EBF-9237-CF1910092100}" type="presParOf" srcId="{5EA73D4D-072B-4A10-84EF-B2C200F8B5FF}" destId="{20D42770-36D1-4744-BEB5-9F81F0792A29}" srcOrd="1" destOrd="0" presId="urn:microsoft.com/office/officeart/2005/8/layout/hierarchy1"/>
    <dgm:cxn modelId="{96F76D68-2937-45AE-BB22-465B32C10F29}" type="presParOf" srcId="{F66C702A-57DF-4CDC-9473-28E0A263DAC0}" destId="{38FACB20-6C02-4847-92D0-84089B028F73}" srcOrd="6" destOrd="0" presId="urn:microsoft.com/office/officeart/2005/8/layout/hierarchy1"/>
    <dgm:cxn modelId="{4A00390C-3BBE-49C5-9CFD-C0BC0B5F9DCC}" type="presParOf" srcId="{F66C702A-57DF-4CDC-9473-28E0A263DAC0}" destId="{E251BD00-F407-4FC0-8705-47A381B28298}" srcOrd="7" destOrd="0" presId="urn:microsoft.com/office/officeart/2005/8/layout/hierarchy1"/>
    <dgm:cxn modelId="{621E848F-467D-41D4-B1FC-FE425EF40FFE}" type="presParOf" srcId="{E251BD00-F407-4FC0-8705-47A381B28298}" destId="{2D63E5D9-35ED-4014-BAE5-BEAA12543C3B}" srcOrd="0" destOrd="0" presId="urn:microsoft.com/office/officeart/2005/8/layout/hierarchy1"/>
    <dgm:cxn modelId="{BAEE1EA1-4C11-4676-A5E4-AE12C5FA9AFE}" type="presParOf" srcId="{2D63E5D9-35ED-4014-BAE5-BEAA12543C3B}" destId="{369151F2-B920-438F-91AF-CE5AA512DF5B}" srcOrd="0" destOrd="0" presId="urn:microsoft.com/office/officeart/2005/8/layout/hierarchy1"/>
    <dgm:cxn modelId="{778734E8-9C0A-45ED-B311-D549C94134B9}" type="presParOf" srcId="{2D63E5D9-35ED-4014-BAE5-BEAA12543C3B}" destId="{32A049A2-78C7-477D-9FA5-10DD0A9AF1AA}" srcOrd="1" destOrd="0" presId="urn:microsoft.com/office/officeart/2005/8/layout/hierarchy1"/>
    <dgm:cxn modelId="{BCC0310E-F920-4619-A264-3978B95726DB}" type="presParOf" srcId="{E251BD00-F407-4FC0-8705-47A381B28298}" destId="{340229BA-7FED-4967-9B1A-28C97961D9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554DF69-B927-4DB6-96A1-5A8E656C4B5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DCEE4-D4BA-4180-906A-6F8FD766EA37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en-US" dirty="0"/>
        </a:p>
      </dgm:t>
    </dgm:pt>
    <dgm:pt modelId="{BC281B87-BC52-4CE2-929D-101D8E20EEA7}" type="parTrans" cxnId="{35E928FA-7821-4E15-BC58-F49CD74068B3}">
      <dgm:prSet/>
      <dgm:spPr/>
      <dgm:t>
        <a:bodyPr/>
        <a:lstStyle/>
        <a:p>
          <a:endParaRPr lang="en-US"/>
        </a:p>
      </dgm:t>
    </dgm:pt>
    <dgm:pt modelId="{B6B885BD-EFFA-4F17-AE61-935DFEFFD1C4}" type="sibTrans" cxnId="{35E928FA-7821-4E15-BC58-F49CD74068B3}">
      <dgm:prSet/>
      <dgm:spPr/>
      <dgm:t>
        <a:bodyPr/>
        <a:lstStyle/>
        <a:p>
          <a:endParaRPr lang="en-US"/>
        </a:p>
      </dgm:t>
    </dgm:pt>
    <dgm:pt modelId="{23F34B39-D4F3-4437-8965-8165735D4621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3A1437D2-41A9-485B-91DA-944C09BB8E63}" type="parTrans" cxnId="{1AF07618-3CA8-403D-8123-CA959AC27DF4}">
      <dgm:prSet/>
      <dgm:spPr/>
      <dgm:t>
        <a:bodyPr/>
        <a:lstStyle/>
        <a:p>
          <a:endParaRPr lang="en-US" dirty="0"/>
        </a:p>
      </dgm:t>
    </dgm:pt>
    <dgm:pt modelId="{6090A6A0-88CC-4426-B3E1-9BE0B4AAB85E}" type="sibTrans" cxnId="{1AF07618-3CA8-403D-8123-CA959AC27DF4}">
      <dgm:prSet/>
      <dgm:spPr/>
      <dgm:t>
        <a:bodyPr/>
        <a:lstStyle/>
        <a:p>
          <a:endParaRPr lang="en-US"/>
        </a:p>
      </dgm:t>
    </dgm:pt>
    <dgm:pt modelId="{6234AA7B-AEC8-4E74-B20F-0EDE6AD45C47}">
      <dgm:prSet phldrT="[Text]"/>
      <dgm:spPr/>
      <dgm:t>
        <a:bodyPr/>
        <a:lstStyle/>
        <a:p>
          <a:r>
            <a:rPr lang="en-US" dirty="0" smtClean="0"/>
            <a:t>Leading</a:t>
          </a:r>
          <a:endParaRPr lang="en-US" dirty="0"/>
        </a:p>
      </dgm:t>
    </dgm:pt>
    <dgm:pt modelId="{A759BFEB-AFDD-407C-B03C-CE0565A7507D}" type="parTrans" cxnId="{2170EB62-A189-4789-A10B-B7FB570EF6DD}">
      <dgm:prSet/>
      <dgm:spPr/>
      <dgm:t>
        <a:bodyPr/>
        <a:lstStyle/>
        <a:p>
          <a:endParaRPr lang="en-US" dirty="0"/>
        </a:p>
      </dgm:t>
    </dgm:pt>
    <dgm:pt modelId="{E71A3ABA-3FED-4E4C-A99E-D1F0A77831BB}" type="sibTrans" cxnId="{2170EB62-A189-4789-A10B-B7FB570EF6DD}">
      <dgm:prSet/>
      <dgm:spPr/>
      <dgm:t>
        <a:bodyPr/>
        <a:lstStyle/>
        <a:p>
          <a:endParaRPr lang="en-US"/>
        </a:p>
      </dgm:t>
    </dgm:pt>
    <dgm:pt modelId="{A5610579-2C56-4F54-9CCB-AE569BC3D1B4}">
      <dgm:prSet/>
      <dgm:spPr/>
      <dgm:t>
        <a:bodyPr/>
        <a:lstStyle/>
        <a:p>
          <a:r>
            <a:rPr lang="en-US" dirty="0" smtClean="0"/>
            <a:t>Organizing</a:t>
          </a:r>
          <a:endParaRPr lang="en-US" dirty="0"/>
        </a:p>
      </dgm:t>
    </dgm:pt>
    <dgm:pt modelId="{22496A88-9651-4339-A994-AEDA89227D88}" type="parTrans" cxnId="{A65200F6-D071-499B-96AB-26CE274C7722}">
      <dgm:prSet/>
      <dgm:spPr/>
      <dgm:t>
        <a:bodyPr/>
        <a:lstStyle/>
        <a:p>
          <a:endParaRPr lang="en-US" dirty="0"/>
        </a:p>
      </dgm:t>
    </dgm:pt>
    <dgm:pt modelId="{74C151A3-08DD-4B8E-8187-7CABE15445C0}" type="sibTrans" cxnId="{A65200F6-D071-499B-96AB-26CE274C7722}">
      <dgm:prSet/>
      <dgm:spPr/>
      <dgm:t>
        <a:bodyPr/>
        <a:lstStyle/>
        <a:p>
          <a:endParaRPr lang="en-US"/>
        </a:p>
      </dgm:t>
    </dgm:pt>
    <dgm:pt modelId="{AD7BF85B-8AEB-4326-9D7E-40F2012FF66C}">
      <dgm:prSet/>
      <dgm:spPr/>
      <dgm:t>
        <a:bodyPr/>
        <a:lstStyle/>
        <a:p>
          <a:r>
            <a:rPr lang="en-US" dirty="0" smtClean="0"/>
            <a:t>Controlling</a:t>
          </a:r>
          <a:endParaRPr lang="en-US" dirty="0"/>
        </a:p>
      </dgm:t>
    </dgm:pt>
    <dgm:pt modelId="{4EC2CE42-AA39-443B-AE32-784EAE5F327B}" type="parTrans" cxnId="{3248FA71-106D-48F2-AAC7-0383753A7BC8}">
      <dgm:prSet/>
      <dgm:spPr/>
      <dgm:t>
        <a:bodyPr/>
        <a:lstStyle/>
        <a:p>
          <a:endParaRPr lang="en-US" dirty="0"/>
        </a:p>
      </dgm:t>
    </dgm:pt>
    <dgm:pt modelId="{CA074A0E-C037-4852-B5C6-FD8045CD4D7B}" type="sibTrans" cxnId="{3248FA71-106D-48F2-AAC7-0383753A7BC8}">
      <dgm:prSet/>
      <dgm:spPr/>
      <dgm:t>
        <a:bodyPr/>
        <a:lstStyle/>
        <a:p>
          <a:endParaRPr lang="en-US"/>
        </a:p>
      </dgm:t>
    </dgm:pt>
    <dgm:pt modelId="{B6811FB0-2AE7-42EE-B6F6-A958EAD58007}" type="pres">
      <dgm:prSet presAssocID="{8554DF69-B927-4DB6-96A1-5A8E656C4B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4E36EB-34C2-42F2-8433-DDF4CBD7462C}" type="pres">
      <dgm:prSet presAssocID="{B15DCEE4-D4BA-4180-906A-6F8FD766EA37}" presName="hierRoot1" presStyleCnt="0"/>
      <dgm:spPr/>
    </dgm:pt>
    <dgm:pt modelId="{D2A0652A-5CF2-4A72-8373-0A5080D39495}" type="pres">
      <dgm:prSet presAssocID="{B15DCEE4-D4BA-4180-906A-6F8FD766EA37}" presName="composite" presStyleCnt="0"/>
      <dgm:spPr/>
    </dgm:pt>
    <dgm:pt modelId="{711776B0-C08F-4A21-8ABA-C4E8F102982A}" type="pres">
      <dgm:prSet presAssocID="{B15DCEE4-D4BA-4180-906A-6F8FD766EA37}" presName="background" presStyleLbl="node0" presStyleIdx="0" presStyleCnt="1"/>
      <dgm:spPr/>
    </dgm:pt>
    <dgm:pt modelId="{F0267100-5394-46A9-8A77-38C9CDD88555}" type="pres">
      <dgm:prSet presAssocID="{B15DCEE4-D4BA-4180-906A-6F8FD766EA3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C702A-57DF-4CDC-9473-28E0A263DAC0}" type="pres">
      <dgm:prSet presAssocID="{B15DCEE4-D4BA-4180-906A-6F8FD766EA37}" presName="hierChild2" presStyleCnt="0"/>
      <dgm:spPr/>
    </dgm:pt>
    <dgm:pt modelId="{29527EAE-039B-4820-828C-38E53263D919}" type="pres">
      <dgm:prSet presAssocID="{3A1437D2-41A9-485B-91DA-944C09BB8E63}" presName="Name10" presStyleLbl="parChTrans1D2" presStyleIdx="0" presStyleCnt="4"/>
      <dgm:spPr/>
      <dgm:t>
        <a:bodyPr/>
        <a:lstStyle/>
        <a:p>
          <a:endParaRPr lang="en-US"/>
        </a:p>
      </dgm:t>
    </dgm:pt>
    <dgm:pt modelId="{3158C243-E072-4868-9639-3DD1CE09EBE5}" type="pres">
      <dgm:prSet presAssocID="{23F34B39-D4F3-4437-8965-8165735D4621}" presName="hierRoot2" presStyleCnt="0"/>
      <dgm:spPr/>
    </dgm:pt>
    <dgm:pt modelId="{647066C2-4D9A-4D94-9AA1-C3DE670FE1D1}" type="pres">
      <dgm:prSet presAssocID="{23F34B39-D4F3-4437-8965-8165735D4621}" presName="composite2" presStyleCnt="0"/>
      <dgm:spPr/>
    </dgm:pt>
    <dgm:pt modelId="{BE90ECEC-FCE9-4193-8AC9-EE15D50D9767}" type="pres">
      <dgm:prSet presAssocID="{23F34B39-D4F3-4437-8965-8165735D4621}" presName="background2" presStyleLbl="node2" presStyleIdx="0" presStyleCnt="4"/>
      <dgm:spPr/>
    </dgm:pt>
    <dgm:pt modelId="{879006A0-A58B-47F8-8A8C-4A78CA281690}" type="pres">
      <dgm:prSet presAssocID="{23F34B39-D4F3-4437-8965-8165735D4621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13C17-CA79-4F3A-A14E-C1A9386B0A92}" type="pres">
      <dgm:prSet presAssocID="{23F34B39-D4F3-4437-8965-8165735D4621}" presName="hierChild3" presStyleCnt="0"/>
      <dgm:spPr/>
    </dgm:pt>
    <dgm:pt modelId="{F5188CF3-1D46-49BB-99CB-E8F15BA062A6}" type="pres">
      <dgm:prSet presAssocID="{A759BFEB-AFDD-407C-B03C-CE0565A7507D}" presName="Name10" presStyleLbl="parChTrans1D2" presStyleIdx="1" presStyleCnt="4"/>
      <dgm:spPr/>
      <dgm:t>
        <a:bodyPr/>
        <a:lstStyle/>
        <a:p>
          <a:endParaRPr lang="en-US"/>
        </a:p>
      </dgm:t>
    </dgm:pt>
    <dgm:pt modelId="{79F0CE18-50EE-449B-B44E-CC13787C0420}" type="pres">
      <dgm:prSet presAssocID="{6234AA7B-AEC8-4E74-B20F-0EDE6AD45C47}" presName="hierRoot2" presStyleCnt="0"/>
      <dgm:spPr/>
    </dgm:pt>
    <dgm:pt modelId="{52396428-F76B-4BA6-93D9-9A483A9F6053}" type="pres">
      <dgm:prSet presAssocID="{6234AA7B-AEC8-4E74-B20F-0EDE6AD45C47}" presName="composite2" presStyleCnt="0"/>
      <dgm:spPr/>
    </dgm:pt>
    <dgm:pt modelId="{5ADB8825-3818-48CC-B205-077248A5C654}" type="pres">
      <dgm:prSet presAssocID="{6234AA7B-AEC8-4E74-B20F-0EDE6AD45C47}" presName="background2" presStyleLbl="node2" presStyleIdx="1" presStyleCnt="4"/>
      <dgm:spPr/>
    </dgm:pt>
    <dgm:pt modelId="{A0868E3B-876F-4D1C-A5D7-774C9C0487E4}" type="pres">
      <dgm:prSet presAssocID="{6234AA7B-AEC8-4E74-B20F-0EDE6AD45C4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9EFF23-E04B-4538-AE06-E68F60163C1A}" type="pres">
      <dgm:prSet presAssocID="{6234AA7B-AEC8-4E74-B20F-0EDE6AD45C47}" presName="hierChild3" presStyleCnt="0"/>
      <dgm:spPr/>
    </dgm:pt>
    <dgm:pt modelId="{598D1EA8-09C2-4043-B8B7-1B6CEA869AD4}" type="pres">
      <dgm:prSet presAssocID="{22496A88-9651-4339-A994-AEDA89227D88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EA73D4D-072B-4A10-84EF-B2C200F8B5FF}" type="pres">
      <dgm:prSet presAssocID="{A5610579-2C56-4F54-9CCB-AE569BC3D1B4}" presName="hierRoot2" presStyleCnt="0"/>
      <dgm:spPr/>
    </dgm:pt>
    <dgm:pt modelId="{41E5CE97-6084-4461-AA7D-750E60582A1F}" type="pres">
      <dgm:prSet presAssocID="{A5610579-2C56-4F54-9CCB-AE569BC3D1B4}" presName="composite2" presStyleCnt="0"/>
      <dgm:spPr/>
    </dgm:pt>
    <dgm:pt modelId="{4D3A86DD-9287-4FB2-9E78-F80D637D83FB}" type="pres">
      <dgm:prSet presAssocID="{A5610579-2C56-4F54-9CCB-AE569BC3D1B4}" presName="background2" presStyleLbl="node2" presStyleIdx="2" presStyleCnt="4"/>
      <dgm:spPr/>
    </dgm:pt>
    <dgm:pt modelId="{D3CE2703-7ACA-44A7-A822-EFC18C1C3F4E}" type="pres">
      <dgm:prSet presAssocID="{A5610579-2C56-4F54-9CCB-AE569BC3D1B4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D42770-36D1-4744-BEB5-9F81F0792A29}" type="pres">
      <dgm:prSet presAssocID="{A5610579-2C56-4F54-9CCB-AE569BC3D1B4}" presName="hierChild3" presStyleCnt="0"/>
      <dgm:spPr/>
    </dgm:pt>
    <dgm:pt modelId="{38FACB20-6C02-4847-92D0-84089B028F73}" type="pres">
      <dgm:prSet presAssocID="{4EC2CE42-AA39-443B-AE32-784EAE5F327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E251BD00-F407-4FC0-8705-47A381B28298}" type="pres">
      <dgm:prSet presAssocID="{AD7BF85B-8AEB-4326-9D7E-40F2012FF66C}" presName="hierRoot2" presStyleCnt="0"/>
      <dgm:spPr/>
    </dgm:pt>
    <dgm:pt modelId="{2D63E5D9-35ED-4014-BAE5-BEAA12543C3B}" type="pres">
      <dgm:prSet presAssocID="{AD7BF85B-8AEB-4326-9D7E-40F2012FF66C}" presName="composite2" presStyleCnt="0"/>
      <dgm:spPr/>
    </dgm:pt>
    <dgm:pt modelId="{369151F2-B920-438F-91AF-CE5AA512DF5B}" type="pres">
      <dgm:prSet presAssocID="{AD7BF85B-8AEB-4326-9D7E-40F2012FF66C}" presName="background2" presStyleLbl="node2" presStyleIdx="3" presStyleCnt="4"/>
      <dgm:spPr/>
    </dgm:pt>
    <dgm:pt modelId="{32A049A2-78C7-477D-9FA5-10DD0A9AF1AA}" type="pres">
      <dgm:prSet presAssocID="{AD7BF85B-8AEB-4326-9D7E-40F2012FF66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229BA-7FED-4967-9B1A-28C97961D904}" type="pres">
      <dgm:prSet presAssocID="{AD7BF85B-8AEB-4326-9D7E-40F2012FF66C}" presName="hierChild3" presStyleCnt="0"/>
      <dgm:spPr/>
    </dgm:pt>
  </dgm:ptLst>
  <dgm:cxnLst>
    <dgm:cxn modelId="{13CC8B3E-C79D-41B6-B080-C1AAE54E7446}" type="presOf" srcId="{AD7BF85B-8AEB-4326-9D7E-40F2012FF66C}" destId="{32A049A2-78C7-477D-9FA5-10DD0A9AF1AA}" srcOrd="0" destOrd="0" presId="urn:microsoft.com/office/officeart/2005/8/layout/hierarchy1"/>
    <dgm:cxn modelId="{35E928FA-7821-4E15-BC58-F49CD74068B3}" srcId="{8554DF69-B927-4DB6-96A1-5A8E656C4B5E}" destId="{B15DCEE4-D4BA-4180-906A-6F8FD766EA37}" srcOrd="0" destOrd="0" parTransId="{BC281B87-BC52-4CE2-929D-101D8E20EEA7}" sibTransId="{B6B885BD-EFFA-4F17-AE61-935DFEFFD1C4}"/>
    <dgm:cxn modelId="{A183C940-68D1-4FAE-B13A-7DDAB2AFB00D}" type="presOf" srcId="{23F34B39-D4F3-4437-8965-8165735D4621}" destId="{879006A0-A58B-47F8-8A8C-4A78CA281690}" srcOrd="0" destOrd="0" presId="urn:microsoft.com/office/officeart/2005/8/layout/hierarchy1"/>
    <dgm:cxn modelId="{E1572E28-7B3C-40CB-87DB-393903976838}" type="presOf" srcId="{22496A88-9651-4339-A994-AEDA89227D88}" destId="{598D1EA8-09C2-4043-B8B7-1B6CEA869AD4}" srcOrd="0" destOrd="0" presId="urn:microsoft.com/office/officeart/2005/8/layout/hierarchy1"/>
    <dgm:cxn modelId="{6BD6B547-1F1B-496E-8B08-DFAE7BCB395A}" type="presOf" srcId="{8554DF69-B927-4DB6-96A1-5A8E656C4B5E}" destId="{B6811FB0-2AE7-42EE-B6F6-A958EAD58007}" srcOrd="0" destOrd="0" presId="urn:microsoft.com/office/officeart/2005/8/layout/hierarchy1"/>
    <dgm:cxn modelId="{B02C8B07-2CB2-41D8-A457-F814D25602D2}" type="presOf" srcId="{3A1437D2-41A9-485B-91DA-944C09BB8E63}" destId="{29527EAE-039B-4820-828C-38E53263D919}" srcOrd="0" destOrd="0" presId="urn:microsoft.com/office/officeart/2005/8/layout/hierarchy1"/>
    <dgm:cxn modelId="{FE7AC52B-63C3-47DD-8131-099A6B1875E6}" type="presOf" srcId="{A759BFEB-AFDD-407C-B03C-CE0565A7507D}" destId="{F5188CF3-1D46-49BB-99CB-E8F15BA062A6}" srcOrd="0" destOrd="0" presId="urn:microsoft.com/office/officeart/2005/8/layout/hierarchy1"/>
    <dgm:cxn modelId="{A65200F6-D071-499B-96AB-26CE274C7722}" srcId="{B15DCEE4-D4BA-4180-906A-6F8FD766EA37}" destId="{A5610579-2C56-4F54-9CCB-AE569BC3D1B4}" srcOrd="2" destOrd="0" parTransId="{22496A88-9651-4339-A994-AEDA89227D88}" sibTransId="{74C151A3-08DD-4B8E-8187-7CABE15445C0}"/>
    <dgm:cxn modelId="{4E06AFE0-B752-4884-AC1F-3541516140D8}" type="presOf" srcId="{4EC2CE42-AA39-443B-AE32-784EAE5F327B}" destId="{38FACB20-6C02-4847-92D0-84089B028F73}" srcOrd="0" destOrd="0" presId="urn:microsoft.com/office/officeart/2005/8/layout/hierarchy1"/>
    <dgm:cxn modelId="{1A7FA5A6-1BF0-404F-8767-DA031A3F4786}" type="presOf" srcId="{6234AA7B-AEC8-4E74-B20F-0EDE6AD45C47}" destId="{A0868E3B-876F-4D1C-A5D7-774C9C0487E4}" srcOrd="0" destOrd="0" presId="urn:microsoft.com/office/officeart/2005/8/layout/hierarchy1"/>
    <dgm:cxn modelId="{37148EDE-0400-4A3D-8102-E03A224A6DAE}" type="presOf" srcId="{B15DCEE4-D4BA-4180-906A-6F8FD766EA37}" destId="{F0267100-5394-46A9-8A77-38C9CDD88555}" srcOrd="0" destOrd="0" presId="urn:microsoft.com/office/officeart/2005/8/layout/hierarchy1"/>
    <dgm:cxn modelId="{2170EB62-A189-4789-A10B-B7FB570EF6DD}" srcId="{B15DCEE4-D4BA-4180-906A-6F8FD766EA37}" destId="{6234AA7B-AEC8-4E74-B20F-0EDE6AD45C47}" srcOrd="1" destOrd="0" parTransId="{A759BFEB-AFDD-407C-B03C-CE0565A7507D}" sibTransId="{E71A3ABA-3FED-4E4C-A99E-D1F0A77831BB}"/>
    <dgm:cxn modelId="{3248FA71-106D-48F2-AAC7-0383753A7BC8}" srcId="{B15DCEE4-D4BA-4180-906A-6F8FD766EA37}" destId="{AD7BF85B-8AEB-4326-9D7E-40F2012FF66C}" srcOrd="3" destOrd="0" parTransId="{4EC2CE42-AA39-443B-AE32-784EAE5F327B}" sibTransId="{CA074A0E-C037-4852-B5C6-FD8045CD4D7B}"/>
    <dgm:cxn modelId="{1AF07618-3CA8-403D-8123-CA959AC27DF4}" srcId="{B15DCEE4-D4BA-4180-906A-6F8FD766EA37}" destId="{23F34B39-D4F3-4437-8965-8165735D4621}" srcOrd="0" destOrd="0" parTransId="{3A1437D2-41A9-485B-91DA-944C09BB8E63}" sibTransId="{6090A6A0-88CC-4426-B3E1-9BE0B4AAB85E}"/>
    <dgm:cxn modelId="{FA3C1ED9-F56A-49C7-A970-FE6F223BBA78}" type="presOf" srcId="{A5610579-2C56-4F54-9CCB-AE569BC3D1B4}" destId="{D3CE2703-7ACA-44A7-A822-EFC18C1C3F4E}" srcOrd="0" destOrd="0" presId="urn:microsoft.com/office/officeart/2005/8/layout/hierarchy1"/>
    <dgm:cxn modelId="{15213A6F-DF0E-4175-96F5-29DE9D77CB87}" type="presParOf" srcId="{B6811FB0-2AE7-42EE-B6F6-A958EAD58007}" destId="{C94E36EB-34C2-42F2-8433-DDF4CBD7462C}" srcOrd="0" destOrd="0" presId="urn:microsoft.com/office/officeart/2005/8/layout/hierarchy1"/>
    <dgm:cxn modelId="{3509E682-6E1D-40DD-A9F0-CAC60B7EA96A}" type="presParOf" srcId="{C94E36EB-34C2-42F2-8433-DDF4CBD7462C}" destId="{D2A0652A-5CF2-4A72-8373-0A5080D39495}" srcOrd="0" destOrd="0" presId="urn:microsoft.com/office/officeart/2005/8/layout/hierarchy1"/>
    <dgm:cxn modelId="{5F4B4956-F579-475A-B0B7-E743CA1B1897}" type="presParOf" srcId="{D2A0652A-5CF2-4A72-8373-0A5080D39495}" destId="{711776B0-C08F-4A21-8ABA-C4E8F102982A}" srcOrd="0" destOrd="0" presId="urn:microsoft.com/office/officeart/2005/8/layout/hierarchy1"/>
    <dgm:cxn modelId="{A5F2149E-C464-47ED-A2C3-6082B1EBFC65}" type="presParOf" srcId="{D2A0652A-5CF2-4A72-8373-0A5080D39495}" destId="{F0267100-5394-46A9-8A77-38C9CDD88555}" srcOrd="1" destOrd="0" presId="urn:microsoft.com/office/officeart/2005/8/layout/hierarchy1"/>
    <dgm:cxn modelId="{53BFC4B0-F9D4-4369-95A5-55E7D0F1350E}" type="presParOf" srcId="{C94E36EB-34C2-42F2-8433-DDF4CBD7462C}" destId="{F66C702A-57DF-4CDC-9473-28E0A263DAC0}" srcOrd="1" destOrd="0" presId="urn:microsoft.com/office/officeart/2005/8/layout/hierarchy1"/>
    <dgm:cxn modelId="{AD20DBC5-06A9-477F-BFF2-FD55AB71BF48}" type="presParOf" srcId="{F66C702A-57DF-4CDC-9473-28E0A263DAC0}" destId="{29527EAE-039B-4820-828C-38E53263D919}" srcOrd="0" destOrd="0" presId="urn:microsoft.com/office/officeart/2005/8/layout/hierarchy1"/>
    <dgm:cxn modelId="{EA7C57E6-CA92-4986-B9A2-79E49F72A739}" type="presParOf" srcId="{F66C702A-57DF-4CDC-9473-28E0A263DAC0}" destId="{3158C243-E072-4868-9639-3DD1CE09EBE5}" srcOrd="1" destOrd="0" presId="urn:microsoft.com/office/officeart/2005/8/layout/hierarchy1"/>
    <dgm:cxn modelId="{5C595C30-BF5E-4359-AA59-1B72D56EF69B}" type="presParOf" srcId="{3158C243-E072-4868-9639-3DD1CE09EBE5}" destId="{647066C2-4D9A-4D94-9AA1-C3DE670FE1D1}" srcOrd="0" destOrd="0" presId="urn:microsoft.com/office/officeart/2005/8/layout/hierarchy1"/>
    <dgm:cxn modelId="{866A6B79-D9B3-4658-BD22-4FC0673FB382}" type="presParOf" srcId="{647066C2-4D9A-4D94-9AA1-C3DE670FE1D1}" destId="{BE90ECEC-FCE9-4193-8AC9-EE15D50D9767}" srcOrd="0" destOrd="0" presId="urn:microsoft.com/office/officeart/2005/8/layout/hierarchy1"/>
    <dgm:cxn modelId="{84B36F07-1823-4F48-82B0-61C5F7504733}" type="presParOf" srcId="{647066C2-4D9A-4D94-9AA1-C3DE670FE1D1}" destId="{879006A0-A58B-47F8-8A8C-4A78CA281690}" srcOrd="1" destOrd="0" presId="urn:microsoft.com/office/officeart/2005/8/layout/hierarchy1"/>
    <dgm:cxn modelId="{899DA8B0-FB9F-49AD-BC9D-B86BA416C752}" type="presParOf" srcId="{3158C243-E072-4868-9639-3DD1CE09EBE5}" destId="{8BB13C17-CA79-4F3A-A14E-C1A9386B0A92}" srcOrd="1" destOrd="0" presId="urn:microsoft.com/office/officeart/2005/8/layout/hierarchy1"/>
    <dgm:cxn modelId="{D22124ED-93BC-4C41-AC47-65AE829CC075}" type="presParOf" srcId="{F66C702A-57DF-4CDC-9473-28E0A263DAC0}" destId="{F5188CF3-1D46-49BB-99CB-E8F15BA062A6}" srcOrd="2" destOrd="0" presId="urn:microsoft.com/office/officeart/2005/8/layout/hierarchy1"/>
    <dgm:cxn modelId="{31D9AA22-0C91-4E26-BC67-FDF0D7F36E12}" type="presParOf" srcId="{F66C702A-57DF-4CDC-9473-28E0A263DAC0}" destId="{79F0CE18-50EE-449B-B44E-CC13787C0420}" srcOrd="3" destOrd="0" presId="urn:microsoft.com/office/officeart/2005/8/layout/hierarchy1"/>
    <dgm:cxn modelId="{A3B9917D-62AF-4A93-8F1C-DAA57E1E9D73}" type="presParOf" srcId="{79F0CE18-50EE-449B-B44E-CC13787C0420}" destId="{52396428-F76B-4BA6-93D9-9A483A9F6053}" srcOrd="0" destOrd="0" presId="urn:microsoft.com/office/officeart/2005/8/layout/hierarchy1"/>
    <dgm:cxn modelId="{BE567CDB-0B88-41DB-93C1-4C0F7FEB9B28}" type="presParOf" srcId="{52396428-F76B-4BA6-93D9-9A483A9F6053}" destId="{5ADB8825-3818-48CC-B205-077248A5C654}" srcOrd="0" destOrd="0" presId="urn:microsoft.com/office/officeart/2005/8/layout/hierarchy1"/>
    <dgm:cxn modelId="{EA18DB13-B2E7-419F-A51F-3F251F2B043A}" type="presParOf" srcId="{52396428-F76B-4BA6-93D9-9A483A9F6053}" destId="{A0868E3B-876F-4D1C-A5D7-774C9C0487E4}" srcOrd="1" destOrd="0" presId="urn:microsoft.com/office/officeart/2005/8/layout/hierarchy1"/>
    <dgm:cxn modelId="{6A543DEC-7EA7-4EB4-841A-DAF3C42831F3}" type="presParOf" srcId="{79F0CE18-50EE-449B-B44E-CC13787C0420}" destId="{499EFF23-E04B-4538-AE06-E68F60163C1A}" srcOrd="1" destOrd="0" presId="urn:microsoft.com/office/officeart/2005/8/layout/hierarchy1"/>
    <dgm:cxn modelId="{80118E37-7091-42AA-AAC9-767A3F0D6D5B}" type="presParOf" srcId="{F66C702A-57DF-4CDC-9473-28E0A263DAC0}" destId="{598D1EA8-09C2-4043-B8B7-1B6CEA869AD4}" srcOrd="4" destOrd="0" presId="urn:microsoft.com/office/officeart/2005/8/layout/hierarchy1"/>
    <dgm:cxn modelId="{8830F07B-EE24-4560-8A3C-B0DF56AB5CE9}" type="presParOf" srcId="{F66C702A-57DF-4CDC-9473-28E0A263DAC0}" destId="{5EA73D4D-072B-4A10-84EF-B2C200F8B5FF}" srcOrd="5" destOrd="0" presId="urn:microsoft.com/office/officeart/2005/8/layout/hierarchy1"/>
    <dgm:cxn modelId="{E9D43349-FB30-4355-A092-B0B43137FA9B}" type="presParOf" srcId="{5EA73D4D-072B-4A10-84EF-B2C200F8B5FF}" destId="{41E5CE97-6084-4461-AA7D-750E60582A1F}" srcOrd="0" destOrd="0" presId="urn:microsoft.com/office/officeart/2005/8/layout/hierarchy1"/>
    <dgm:cxn modelId="{B257F6EE-402D-4384-88A1-2B83D691A84E}" type="presParOf" srcId="{41E5CE97-6084-4461-AA7D-750E60582A1F}" destId="{4D3A86DD-9287-4FB2-9E78-F80D637D83FB}" srcOrd="0" destOrd="0" presId="urn:microsoft.com/office/officeart/2005/8/layout/hierarchy1"/>
    <dgm:cxn modelId="{79ECE6ED-2581-458A-9195-30C259A245B7}" type="presParOf" srcId="{41E5CE97-6084-4461-AA7D-750E60582A1F}" destId="{D3CE2703-7ACA-44A7-A822-EFC18C1C3F4E}" srcOrd="1" destOrd="0" presId="urn:microsoft.com/office/officeart/2005/8/layout/hierarchy1"/>
    <dgm:cxn modelId="{D0D5CFB2-3033-45C9-983D-E40A0170C38F}" type="presParOf" srcId="{5EA73D4D-072B-4A10-84EF-B2C200F8B5FF}" destId="{20D42770-36D1-4744-BEB5-9F81F0792A29}" srcOrd="1" destOrd="0" presId="urn:microsoft.com/office/officeart/2005/8/layout/hierarchy1"/>
    <dgm:cxn modelId="{3762E629-F452-4E02-A6E8-2EA4429B0710}" type="presParOf" srcId="{F66C702A-57DF-4CDC-9473-28E0A263DAC0}" destId="{38FACB20-6C02-4847-92D0-84089B028F73}" srcOrd="6" destOrd="0" presId="urn:microsoft.com/office/officeart/2005/8/layout/hierarchy1"/>
    <dgm:cxn modelId="{EF3AC6AB-D3F5-4A2C-960A-D466D6776451}" type="presParOf" srcId="{F66C702A-57DF-4CDC-9473-28E0A263DAC0}" destId="{E251BD00-F407-4FC0-8705-47A381B28298}" srcOrd="7" destOrd="0" presId="urn:microsoft.com/office/officeart/2005/8/layout/hierarchy1"/>
    <dgm:cxn modelId="{51FE0A9A-1684-4A0D-9460-22B9CB92FE85}" type="presParOf" srcId="{E251BD00-F407-4FC0-8705-47A381B28298}" destId="{2D63E5D9-35ED-4014-BAE5-BEAA12543C3B}" srcOrd="0" destOrd="0" presId="urn:microsoft.com/office/officeart/2005/8/layout/hierarchy1"/>
    <dgm:cxn modelId="{BC9E432A-E7C4-4DAE-B717-C477154B17A5}" type="presParOf" srcId="{2D63E5D9-35ED-4014-BAE5-BEAA12543C3B}" destId="{369151F2-B920-438F-91AF-CE5AA512DF5B}" srcOrd="0" destOrd="0" presId="urn:microsoft.com/office/officeart/2005/8/layout/hierarchy1"/>
    <dgm:cxn modelId="{8989F72A-570A-4843-8E2C-3593D128426E}" type="presParOf" srcId="{2D63E5D9-35ED-4014-BAE5-BEAA12543C3B}" destId="{32A049A2-78C7-477D-9FA5-10DD0A9AF1AA}" srcOrd="1" destOrd="0" presId="urn:microsoft.com/office/officeart/2005/8/layout/hierarchy1"/>
    <dgm:cxn modelId="{8934A708-50B0-4422-B1F0-F591ADC895BF}" type="presParOf" srcId="{E251BD00-F407-4FC0-8705-47A381B28298}" destId="{340229BA-7FED-4967-9B1A-28C97961D9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554DF69-B927-4DB6-96A1-5A8E656C4B5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DCEE4-D4BA-4180-906A-6F8FD766EA37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en-US" dirty="0"/>
        </a:p>
      </dgm:t>
    </dgm:pt>
    <dgm:pt modelId="{BC281B87-BC52-4CE2-929D-101D8E20EEA7}" type="parTrans" cxnId="{35E928FA-7821-4E15-BC58-F49CD74068B3}">
      <dgm:prSet/>
      <dgm:spPr/>
      <dgm:t>
        <a:bodyPr/>
        <a:lstStyle/>
        <a:p>
          <a:endParaRPr lang="en-US"/>
        </a:p>
      </dgm:t>
    </dgm:pt>
    <dgm:pt modelId="{B6B885BD-EFFA-4F17-AE61-935DFEFFD1C4}" type="sibTrans" cxnId="{35E928FA-7821-4E15-BC58-F49CD74068B3}">
      <dgm:prSet/>
      <dgm:spPr/>
      <dgm:t>
        <a:bodyPr/>
        <a:lstStyle/>
        <a:p>
          <a:endParaRPr lang="en-US"/>
        </a:p>
      </dgm:t>
    </dgm:pt>
    <dgm:pt modelId="{23F34B39-D4F3-4437-8965-8165735D4621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3A1437D2-41A9-485B-91DA-944C09BB8E63}" type="parTrans" cxnId="{1AF07618-3CA8-403D-8123-CA959AC27DF4}">
      <dgm:prSet/>
      <dgm:spPr/>
      <dgm:t>
        <a:bodyPr/>
        <a:lstStyle/>
        <a:p>
          <a:endParaRPr lang="en-US" dirty="0"/>
        </a:p>
      </dgm:t>
    </dgm:pt>
    <dgm:pt modelId="{6090A6A0-88CC-4426-B3E1-9BE0B4AAB85E}" type="sibTrans" cxnId="{1AF07618-3CA8-403D-8123-CA959AC27DF4}">
      <dgm:prSet/>
      <dgm:spPr/>
      <dgm:t>
        <a:bodyPr/>
        <a:lstStyle/>
        <a:p>
          <a:endParaRPr lang="en-US"/>
        </a:p>
      </dgm:t>
    </dgm:pt>
    <dgm:pt modelId="{6234AA7B-AEC8-4E74-B20F-0EDE6AD45C47}">
      <dgm:prSet phldrT="[Text]"/>
      <dgm:spPr/>
      <dgm:t>
        <a:bodyPr/>
        <a:lstStyle/>
        <a:p>
          <a:r>
            <a:rPr lang="en-US" dirty="0" smtClean="0"/>
            <a:t>Leading</a:t>
          </a:r>
          <a:endParaRPr lang="en-US" dirty="0"/>
        </a:p>
      </dgm:t>
    </dgm:pt>
    <dgm:pt modelId="{A759BFEB-AFDD-407C-B03C-CE0565A7507D}" type="parTrans" cxnId="{2170EB62-A189-4789-A10B-B7FB570EF6DD}">
      <dgm:prSet/>
      <dgm:spPr/>
      <dgm:t>
        <a:bodyPr/>
        <a:lstStyle/>
        <a:p>
          <a:endParaRPr lang="en-US" dirty="0"/>
        </a:p>
      </dgm:t>
    </dgm:pt>
    <dgm:pt modelId="{E71A3ABA-3FED-4E4C-A99E-D1F0A77831BB}" type="sibTrans" cxnId="{2170EB62-A189-4789-A10B-B7FB570EF6DD}">
      <dgm:prSet/>
      <dgm:spPr/>
      <dgm:t>
        <a:bodyPr/>
        <a:lstStyle/>
        <a:p>
          <a:endParaRPr lang="en-US"/>
        </a:p>
      </dgm:t>
    </dgm:pt>
    <dgm:pt modelId="{A5610579-2C56-4F54-9CCB-AE569BC3D1B4}">
      <dgm:prSet/>
      <dgm:spPr/>
      <dgm:t>
        <a:bodyPr/>
        <a:lstStyle/>
        <a:p>
          <a:r>
            <a:rPr lang="en-US" dirty="0" smtClean="0"/>
            <a:t>Organizing</a:t>
          </a:r>
          <a:endParaRPr lang="en-US" dirty="0"/>
        </a:p>
      </dgm:t>
    </dgm:pt>
    <dgm:pt modelId="{22496A88-9651-4339-A994-AEDA89227D88}" type="parTrans" cxnId="{A65200F6-D071-499B-96AB-26CE274C7722}">
      <dgm:prSet/>
      <dgm:spPr/>
      <dgm:t>
        <a:bodyPr/>
        <a:lstStyle/>
        <a:p>
          <a:endParaRPr lang="en-US" dirty="0"/>
        </a:p>
      </dgm:t>
    </dgm:pt>
    <dgm:pt modelId="{74C151A3-08DD-4B8E-8187-7CABE15445C0}" type="sibTrans" cxnId="{A65200F6-D071-499B-96AB-26CE274C7722}">
      <dgm:prSet/>
      <dgm:spPr/>
      <dgm:t>
        <a:bodyPr/>
        <a:lstStyle/>
        <a:p>
          <a:endParaRPr lang="en-US"/>
        </a:p>
      </dgm:t>
    </dgm:pt>
    <dgm:pt modelId="{AD7BF85B-8AEB-4326-9D7E-40F2012FF66C}">
      <dgm:prSet/>
      <dgm:spPr/>
      <dgm:t>
        <a:bodyPr/>
        <a:lstStyle/>
        <a:p>
          <a:r>
            <a:rPr lang="en-US" dirty="0" smtClean="0"/>
            <a:t>Controlling</a:t>
          </a:r>
          <a:endParaRPr lang="en-US" dirty="0"/>
        </a:p>
      </dgm:t>
    </dgm:pt>
    <dgm:pt modelId="{4EC2CE42-AA39-443B-AE32-784EAE5F327B}" type="parTrans" cxnId="{3248FA71-106D-48F2-AAC7-0383753A7BC8}">
      <dgm:prSet/>
      <dgm:spPr/>
      <dgm:t>
        <a:bodyPr/>
        <a:lstStyle/>
        <a:p>
          <a:endParaRPr lang="en-US" dirty="0"/>
        </a:p>
      </dgm:t>
    </dgm:pt>
    <dgm:pt modelId="{CA074A0E-C037-4852-B5C6-FD8045CD4D7B}" type="sibTrans" cxnId="{3248FA71-106D-48F2-AAC7-0383753A7BC8}">
      <dgm:prSet/>
      <dgm:spPr/>
      <dgm:t>
        <a:bodyPr/>
        <a:lstStyle/>
        <a:p>
          <a:endParaRPr lang="en-US"/>
        </a:p>
      </dgm:t>
    </dgm:pt>
    <dgm:pt modelId="{F527AA32-025C-44E9-9149-519F1C48BEB4}">
      <dgm:prSet custT="1"/>
      <dgm:spPr/>
      <dgm:t>
        <a:bodyPr/>
        <a:lstStyle/>
        <a:p>
          <a:r>
            <a:rPr lang="en-US" sz="1800" b="1" dirty="0" smtClean="0"/>
            <a:t>Leadership</a:t>
          </a:r>
          <a:endParaRPr lang="en-US" sz="1800" b="1" dirty="0"/>
        </a:p>
      </dgm:t>
    </dgm:pt>
    <dgm:pt modelId="{DF307C02-CC3E-444D-BCDE-9D35BA24A926}" type="parTrans" cxnId="{A2F6FFE7-FE20-4800-8A9D-A0C3FEA72089}">
      <dgm:prSet/>
      <dgm:spPr/>
      <dgm:t>
        <a:bodyPr/>
        <a:lstStyle/>
        <a:p>
          <a:endParaRPr lang="en-US"/>
        </a:p>
      </dgm:t>
    </dgm:pt>
    <dgm:pt modelId="{3B415554-778D-4F49-B445-A5A6CE61BA53}" type="sibTrans" cxnId="{A2F6FFE7-FE20-4800-8A9D-A0C3FEA72089}">
      <dgm:prSet/>
      <dgm:spPr/>
      <dgm:t>
        <a:bodyPr/>
        <a:lstStyle/>
        <a:p>
          <a:endParaRPr lang="en-US"/>
        </a:p>
      </dgm:t>
    </dgm:pt>
    <dgm:pt modelId="{B6811FB0-2AE7-42EE-B6F6-A958EAD58007}" type="pres">
      <dgm:prSet presAssocID="{8554DF69-B927-4DB6-96A1-5A8E656C4B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592F70-46DD-4F0E-9AB7-C152F5A3A853}" type="pres">
      <dgm:prSet presAssocID="{F527AA32-025C-44E9-9149-519F1C48BEB4}" presName="hierRoot1" presStyleCnt="0"/>
      <dgm:spPr/>
    </dgm:pt>
    <dgm:pt modelId="{2E7ED3E2-DA8E-4DDC-A778-F8D8094ED003}" type="pres">
      <dgm:prSet presAssocID="{F527AA32-025C-44E9-9149-519F1C48BEB4}" presName="composite" presStyleCnt="0"/>
      <dgm:spPr/>
    </dgm:pt>
    <dgm:pt modelId="{C2B70232-CF1A-4C1C-83A0-A8904E502AC2}" type="pres">
      <dgm:prSet presAssocID="{F527AA32-025C-44E9-9149-519F1C48BEB4}" presName="background" presStyleLbl="node0" presStyleIdx="0" presStyleCnt="2"/>
      <dgm:spPr/>
    </dgm:pt>
    <dgm:pt modelId="{9EB8BE18-5D5E-4006-8C43-FF522A049104}" type="pres">
      <dgm:prSet presAssocID="{F527AA32-025C-44E9-9149-519F1C48BEB4}" presName="text" presStyleLbl="fgAcc0" presStyleIdx="0" presStyleCnt="2" custScaleX="103174" custScaleY="92608" custLinFactX="20448" custLinFactY="-26570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DB42FE-780C-4A05-9C15-D467B8DCC7A3}" type="pres">
      <dgm:prSet presAssocID="{F527AA32-025C-44E9-9149-519F1C48BEB4}" presName="hierChild2" presStyleCnt="0"/>
      <dgm:spPr/>
    </dgm:pt>
    <dgm:pt modelId="{C94E36EB-34C2-42F2-8433-DDF4CBD7462C}" type="pres">
      <dgm:prSet presAssocID="{B15DCEE4-D4BA-4180-906A-6F8FD766EA37}" presName="hierRoot1" presStyleCnt="0"/>
      <dgm:spPr/>
    </dgm:pt>
    <dgm:pt modelId="{D2A0652A-5CF2-4A72-8373-0A5080D39495}" type="pres">
      <dgm:prSet presAssocID="{B15DCEE4-D4BA-4180-906A-6F8FD766EA37}" presName="composite" presStyleCnt="0"/>
      <dgm:spPr/>
    </dgm:pt>
    <dgm:pt modelId="{711776B0-C08F-4A21-8ABA-C4E8F102982A}" type="pres">
      <dgm:prSet presAssocID="{B15DCEE4-D4BA-4180-906A-6F8FD766EA37}" presName="background" presStyleLbl="node0" presStyleIdx="1" presStyleCnt="2"/>
      <dgm:spPr/>
    </dgm:pt>
    <dgm:pt modelId="{F0267100-5394-46A9-8A77-38C9CDD88555}" type="pres">
      <dgm:prSet presAssocID="{B15DCEE4-D4BA-4180-906A-6F8FD766EA37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C702A-57DF-4CDC-9473-28E0A263DAC0}" type="pres">
      <dgm:prSet presAssocID="{B15DCEE4-D4BA-4180-906A-6F8FD766EA37}" presName="hierChild2" presStyleCnt="0"/>
      <dgm:spPr/>
    </dgm:pt>
    <dgm:pt modelId="{29527EAE-039B-4820-828C-38E53263D919}" type="pres">
      <dgm:prSet presAssocID="{3A1437D2-41A9-485B-91DA-944C09BB8E63}" presName="Name10" presStyleLbl="parChTrans1D2" presStyleIdx="0" presStyleCnt="4"/>
      <dgm:spPr/>
      <dgm:t>
        <a:bodyPr/>
        <a:lstStyle/>
        <a:p>
          <a:endParaRPr lang="en-US"/>
        </a:p>
      </dgm:t>
    </dgm:pt>
    <dgm:pt modelId="{3158C243-E072-4868-9639-3DD1CE09EBE5}" type="pres">
      <dgm:prSet presAssocID="{23F34B39-D4F3-4437-8965-8165735D4621}" presName="hierRoot2" presStyleCnt="0"/>
      <dgm:spPr/>
    </dgm:pt>
    <dgm:pt modelId="{647066C2-4D9A-4D94-9AA1-C3DE670FE1D1}" type="pres">
      <dgm:prSet presAssocID="{23F34B39-D4F3-4437-8965-8165735D4621}" presName="composite2" presStyleCnt="0"/>
      <dgm:spPr/>
    </dgm:pt>
    <dgm:pt modelId="{BE90ECEC-FCE9-4193-8AC9-EE15D50D9767}" type="pres">
      <dgm:prSet presAssocID="{23F34B39-D4F3-4437-8965-8165735D4621}" presName="background2" presStyleLbl="node2" presStyleIdx="0" presStyleCnt="4"/>
      <dgm:spPr/>
    </dgm:pt>
    <dgm:pt modelId="{879006A0-A58B-47F8-8A8C-4A78CA281690}" type="pres">
      <dgm:prSet presAssocID="{23F34B39-D4F3-4437-8965-8165735D4621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13C17-CA79-4F3A-A14E-C1A9386B0A92}" type="pres">
      <dgm:prSet presAssocID="{23F34B39-D4F3-4437-8965-8165735D4621}" presName="hierChild3" presStyleCnt="0"/>
      <dgm:spPr/>
    </dgm:pt>
    <dgm:pt modelId="{F5188CF3-1D46-49BB-99CB-E8F15BA062A6}" type="pres">
      <dgm:prSet presAssocID="{A759BFEB-AFDD-407C-B03C-CE0565A7507D}" presName="Name10" presStyleLbl="parChTrans1D2" presStyleIdx="1" presStyleCnt="4"/>
      <dgm:spPr/>
      <dgm:t>
        <a:bodyPr/>
        <a:lstStyle/>
        <a:p>
          <a:endParaRPr lang="en-US"/>
        </a:p>
      </dgm:t>
    </dgm:pt>
    <dgm:pt modelId="{79F0CE18-50EE-449B-B44E-CC13787C0420}" type="pres">
      <dgm:prSet presAssocID="{6234AA7B-AEC8-4E74-B20F-0EDE6AD45C47}" presName="hierRoot2" presStyleCnt="0"/>
      <dgm:spPr/>
    </dgm:pt>
    <dgm:pt modelId="{52396428-F76B-4BA6-93D9-9A483A9F6053}" type="pres">
      <dgm:prSet presAssocID="{6234AA7B-AEC8-4E74-B20F-0EDE6AD45C47}" presName="composite2" presStyleCnt="0"/>
      <dgm:spPr/>
    </dgm:pt>
    <dgm:pt modelId="{5ADB8825-3818-48CC-B205-077248A5C654}" type="pres">
      <dgm:prSet presAssocID="{6234AA7B-AEC8-4E74-B20F-0EDE6AD45C47}" presName="background2" presStyleLbl="node2" presStyleIdx="1" presStyleCnt="4"/>
      <dgm:spPr/>
    </dgm:pt>
    <dgm:pt modelId="{A0868E3B-876F-4D1C-A5D7-774C9C0487E4}" type="pres">
      <dgm:prSet presAssocID="{6234AA7B-AEC8-4E74-B20F-0EDE6AD45C4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9EFF23-E04B-4538-AE06-E68F60163C1A}" type="pres">
      <dgm:prSet presAssocID="{6234AA7B-AEC8-4E74-B20F-0EDE6AD45C47}" presName="hierChild3" presStyleCnt="0"/>
      <dgm:spPr/>
    </dgm:pt>
    <dgm:pt modelId="{598D1EA8-09C2-4043-B8B7-1B6CEA869AD4}" type="pres">
      <dgm:prSet presAssocID="{22496A88-9651-4339-A994-AEDA89227D88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EA73D4D-072B-4A10-84EF-B2C200F8B5FF}" type="pres">
      <dgm:prSet presAssocID="{A5610579-2C56-4F54-9CCB-AE569BC3D1B4}" presName="hierRoot2" presStyleCnt="0"/>
      <dgm:spPr/>
    </dgm:pt>
    <dgm:pt modelId="{41E5CE97-6084-4461-AA7D-750E60582A1F}" type="pres">
      <dgm:prSet presAssocID="{A5610579-2C56-4F54-9CCB-AE569BC3D1B4}" presName="composite2" presStyleCnt="0"/>
      <dgm:spPr/>
    </dgm:pt>
    <dgm:pt modelId="{4D3A86DD-9287-4FB2-9E78-F80D637D83FB}" type="pres">
      <dgm:prSet presAssocID="{A5610579-2C56-4F54-9CCB-AE569BC3D1B4}" presName="background2" presStyleLbl="node2" presStyleIdx="2" presStyleCnt="4"/>
      <dgm:spPr/>
    </dgm:pt>
    <dgm:pt modelId="{D3CE2703-7ACA-44A7-A822-EFC18C1C3F4E}" type="pres">
      <dgm:prSet presAssocID="{A5610579-2C56-4F54-9CCB-AE569BC3D1B4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D42770-36D1-4744-BEB5-9F81F0792A29}" type="pres">
      <dgm:prSet presAssocID="{A5610579-2C56-4F54-9CCB-AE569BC3D1B4}" presName="hierChild3" presStyleCnt="0"/>
      <dgm:spPr/>
    </dgm:pt>
    <dgm:pt modelId="{38FACB20-6C02-4847-92D0-84089B028F73}" type="pres">
      <dgm:prSet presAssocID="{4EC2CE42-AA39-443B-AE32-784EAE5F327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E251BD00-F407-4FC0-8705-47A381B28298}" type="pres">
      <dgm:prSet presAssocID="{AD7BF85B-8AEB-4326-9D7E-40F2012FF66C}" presName="hierRoot2" presStyleCnt="0"/>
      <dgm:spPr/>
    </dgm:pt>
    <dgm:pt modelId="{2D63E5D9-35ED-4014-BAE5-BEAA12543C3B}" type="pres">
      <dgm:prSet presAssocID="{AD7BF85B-8AEB-4326-9D7E-40F2012FF66C}" presName="composite2" presStyleCnt="0"/>
      <dgm:spPr/>
    </dgm:pt>
    <dgm:pt modelId="{369151F2-B920-438F-91AF-CE5AA512DF5B}" type="pres">
      <dgm:prSet presAssocID="{AD7BF85B-8AEB-4326-9D7E-40F2012FF66C}" presName="background2" presStyleLbl="node2" presStyleIdx="3" presStyleCnt="4"/>
      <dgm:spPr/>
    </dgm:pt>
    <dgm:pt modelId="{32A049A2-78C7-477D-9FA5-10DD0A9AF1AA}" type="pres">
      <dgm:prSet presAssocID="{AD7BF85B-8AEB-4326-9D7E-40F2012FF66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229BA-7FED-4967-9B1A-28C97961D904}" type="pres">
      <dgm:prSet presAssocID="{AD7BF85B-8AEB-4326-9D7E-40F2012FF66C}" presName="hierChild3" presStyleCnt="0"/>
      <dgm:spPr/>
    </dgm:pt>
  </dgm:ptLst>
  <dgm:cxnLst>
    <dgm:cxn modelId="{DA5E58BD-E237-48FB-AA23-A2ED019A83CA}" type="presOf" srcId="{F527AA32-025C-44E9-9149-519F1C48BEB4}" destId="{9EB8BE18-5D5E-4006-8C43-FF522A049104}" srcOrd="0" destOrd="0" presId="urn:microsoft.com/office/officeart/2005/8/layout/hierarchy1"/>
    <dgm:cxn modelId="{02094983-7DEE-45B5-B0C2-FB56D4B2BBE5}" type="presOf" srcId="{8554DF69-B927-4DB6-96A1-5A8E656C4B5E}" destId="{B6811FB0-2AE7-42EE-B6F6-A958EAD58007}" srcOrd="0" destOrd="0" presId="urn:microsoft.com/office/officeart/2005/8/layout/hierarchy1"/>
    <dgm:cxn modelId="{EB78DCCC-A259-4517-9B51-6516ED6BE576}" type="presOf" srcId="{22496A88-9651-4339-A994-AEDA89227D88}" destId="{598D1EA8-09C2-4043-B8B7-1B6CEA869AD4}" srcOrd="0" destOrd="0" presId="urn:microsoft.com/office/officeart/2005/8/layout/hierarchy1"/>
    <dgm:cxn modelId="{1AF07618-3CA8-403D-8123-CA959AC27DF4}" srcId="{B15DCEE4-D4BA-4180-906A-6F8FD766EA37}" destId="{23F34B39-D4F3-4437-8965-8165735D4621}" srcOrd="0" destOrd="0" parTransId="{3A1437D2-41A9-485B-91DA-944C09BB8E63}" sibTransId="{6090A6A0-88CC-4426-B3E1-9BE0B4AAB85E}"/>
    <dgm:cxn modelId="{55FA98A6-2C5F-4C71-B36B-1A1348F1C7EE}" type="presOf" srcId="{23F34B39-D4F3-4437-8965-8165735D4621}" destId="{879006A0-A58B-47F8-8A8C-4A78CA281690}" srcOrd="0" destOrd="0" presId="urn:microsoft.com/office/officeart/2005/8/layout/hierarchy1"/>
    <dgm:cxn modelId="{2170EB62-A189-4789-A10B-B7FB570EF6DD}" srcId="{B15DCEE4-D4BA-4180-906A-6F8FD766EA37}" destId="{6234AA7B-AEC8-4E74-B20F-0EDE6AD45C47}" srcOrd="1" destOrd="0" parTransId="{A759BFEB-AFDD-407C-B03C-CE0565A7507D}" sibTransId="{E71A3ABA-3FED-4E4C-A99E-D1F0A77831BB}"/>
    <dgm:cxn modelId="{8F3879D2-3A07-4936-ADC5-B89A45C97DAF}" type="presOf" srcId="{A5610579-2C56-4F54-9CCB-AE569BC3D1B4}" destId="{D3CE2703-7ACA-44A7-A822-EFC18C1C3F4E}" srcOrd="0" destOrd="0" presId="urn:microsoft.com/office/officeart/2005/8/layout/hierarchy1"/>
    <dgm:cxn modelId="{A2F6FFE7-FE20-4800-8A9D-A0C3FEA72089}" srcId="{8554DF69-B927-4DB6-96A1-5A8E656C4B5E}" destId="{F527AA32-025C-44E9-9149-519F1C48BEB4}" srcOrd="0" destOrd="0" parTransId="{DF307C02-CC3E-444D-BCDE-9D35BA24A926}" sibTransId="{3B415554-778D-4F49-B445-A5A6CE61BA53}"/>
    <dgm:cxn modelId="{14AD3912-31BC-4667-AB07-59F80192B3B5}" type="presOf" srcId="{4EC2CE42-AA39-443B-AE32-784EAE5F327B}" destId="{38FACB20-6C02-4847-92D0-84089B028F73}" srcOrd="0" destOrd="0" presId="urn:microsoft.com/office/officeart/2005/8/layout/hierarchy1"/>
    <dgm:cxn modelId="{37DFD4C1-DDE3-4662-8AAF-B13020A8DA3F}" type="presOf" srcId="{A759BFEB-AFDD-407C-B03C-CE0565A7507D}" destId="{F5188CF3-1D46-49BB-99CB-E8F15BA062A6}" srcOrd="0" destOrd="0" presId="urn:microsoft.com/office/officeart/2005/8/layout/hierarchy1"/>
    <dgm:cxn modelId="{A65200F6-D071-499B-96AB-26CE274C7722}" srcId="{B15DCEE4-D4BA-4180-906A-6F8FD766EA37}" destId="{A5610579-2C56-4F54-9CCB-AE569BC3D1B4}" srcOrd="2" destOrd="0" parTransId="{22496A88-9651-4339-A994-AEDA89227D88}" sibTransId="{74C151A3-08DD-4B8E-8187-7CABE15445C0}"/>
    <dgm:cxn modelId="{5EFB3816-9A55-43D1-ABC3-87352EA25373}" type="presOf" srcId="{AD7BF85B-8AEB-4326-9D7E-40F2012FF66C}" destId="{32A049A2-78C7-477D-9FA5-10DD0A9AF1AA}" srcOrd="0" destOrd="0" presId="urn:microsoft.com/office/officeart/2005/8/layout/hierarchy1"/>
    <dgm:cxn modelId="{0D6AADCA-E76D-4F19-8E08-14ED8645D043}" type="presOf" srcId="{B15DCEE4-D4BA-4180-906A-6F8FD766EA37}" destId="{F0267100-5394-46A9-8A77-38C9CDD88555}" srcOrd="0" destOrd="0" presId="urn:microsoft.com/office/officeart/2005/8/layout/hierarchy1"/>
    <dgm:cxn modelId="{CD4E74CB-2788-4BD7-8F98-D883A167292C}" type="presOf" srcId="{6234AA7B-AEC8-4E74-B20F-0EDE6AD45C47}" destId="{A0868E3B-876F-4D1C-A5D7-774C9C0487E4}" srcOrd="0" destOrd="0" presId="urn:microsoft.com/office/officeart/2005/8/layout/hierarchy1"/>
    <dgm:cxn modelId="{3248FA71-106D-48F2-AAC7-0383753A7BC8}" srcId="{B15DCEE4-D4BA-4180-906A-6F8FD766EA37}" destId="{AD7BF85B-8AEB-4326-9D7E-40F2012FF66C}" srcOrd="3" destOrd="0" parTransId="{4EC2CE42-AA39-443B-AE32-784EAE5F327B}" sibTransId="{CA074A0E-C037-4852-B5C6-FD8045CD4D7B}"/>
    <dgm:cxn modelId="{35E928FA-7821-4E15-BC58-F49CD74068B3}" srcId="{8554DF69-B927-4DB6-96A1-5A8E656C4B5E}" destId="{B15DCEE4-D4BA-4180-906A-6F8FD766EA37}" srcOrd="1" destOrd="0" parTransId="{BC281B87-BC52-4CE2-929D-101D8E20EEA7}" sibTransId="{B6B885BD-EFFA-4F17-AE61-935DFEFFD1C4}"/>
    <dgm:cxn modelId="{D2F81EC0-BA06-4E7B-81D4-09991A722F07}" type="presOf" srcId="{3A1437D2-41A9-485B-91DA-944C09BB8E63}" destId="{29527EAE-039B-4820-828C-38E53263D919}" srcOrd="0" destOrd="0" presId="urn:microsoft.com/office/officeart/2005/8/layout/hierarchy1"/>
    <dgm:cxn modelId="{423A3237-8BF2-49D1-B366-94F56C0E852E}" type="presParOf" srcId="{B6811FB0-2AE7-42EE-B6F6-A958EAD58007}" destId="{E5592F70-46DD-4F0E-9AB7-C152F5A3A853}" srcOrd="0" destOrd="0" presId="urn:microsoft.com/office/officeart/2005/8/layout/hierarchy1"/>
    <dgm:cxn modelId="{5C20AAC3-7487-4643-BFA4-5B34E6C56DEB}" type="presParOf" srcId="{E5592F70-46DD-4F0E-9AB7-C152F5A3A853}" destId="{2E7ED3E2-DA8E-4DDC-A778-F8D8094ED003}" srcOrd="0" destOrd="0" presId="urn:microsoft.com/office/officeart/2005/8/layout/hierarchy1"/>
    <dgm:cxn modelId="{B1EBCF62-6E46-4CE7-8E1F-AE5FA3542B44}" type="presParOf" srcId="{2E7ED3E2-DA8E-4DDC-A778-F8D8094ED003}" destId="{C2B70232-CF1A-4C1C-83A0-A8904E502AC2}" srcOrd="0" destOrd="0" presId="urn:microsoft.com/office/officeart/2005/8/layout/hierarchy1"/>
    <dgm:cxn modelId="{2BA5E53A-138E-447F-954F-17B43448CBF0}" type="presParOf" srcId="{2E7ED3E2-DA8E-4DDC-A778-F8D8094ED003}" destId="{9EB8BE18-5D5E-4006-8C43-FF522A049104}" srcOrd="1" destOrd="0" presId="urn:microsoft.com/office/officeart/2005/8/layout/hierarchy1"/>
    <dgm:cxn modelId="{598B960D-ADA9-412E-8333-C5226290E630}" type="presParOf" srcId="{E5592F70-46DD-4F0E-9AB7-C152F5A3A853}" destId="{1ADB42FE-780C-4A05-9C15-D467B8DCC7A3}" srcOrd="1" destOrd="0" presId="urn:microsoft.com/office/officeart/2005/8/layout/hierarchy1"/>
    <dgm:cxn modelId="{B0226045-18BF-4CF3-AC58-23D3D34B617F}" type="presParOf" srcId="{B6811FB0-2AE7-42EE-B6F6-A958EAD58007}" destId="{C94E36EB-34C2-42F2-8433-DDF4CBD7462C}" srcOrd="1" destOrd="0" presId="urn:microsoft.com/office/officeart/2005/8/layout/hierarchy1"/>
    <dgm:cxn modelId="{E85FECD3-E891-4207-AFA4-1878D23041B7}" type="presParOf" srcId="{C94E36EB-34C2-42F2-8433-DDF4CBD7462C}" destId="{D2A0652A-5CF2-4A72-8373-0A5080D39495}" srcOrd="0" destOrd="0" presId="urn:microsoft.com/office/officeart/2005/8/layout/hierarchy1"/>
    <dgm:cxn modelId="{8C100E38-1F82-4080-9FF3-65BA7D59808C}" type="presParOf" srcId="{D2A0652A-5CF2-4A72-8373-0A5080D39495}" destId="{711776B0-C08F-4A21-8ABA-C4E8F102982A}" srcOrd="0" destOrd="0" presId="urn:microsoft.com/office/officeart/2005/8/layout/hierarchy1"/>
    <dgm:cxn modelId="{467ED4B1-E943-44B7-B029-47D464C1A679}" type="presParOf" srcId="{D2A0652A-5CF2-4A72-8373-0A5080D39495}" destId="{F0267100-5394-46A9-8A77-38C9CDD88555}" srcOrd="1" destOrd="0" presId="urn:microsoft.com/office/officeart/2005/8/layout/hierarchy1"/>
    <dgm:cxn modelId="{C72908E6-0CF1-4A4F-8EF2-54D970E3A747}" type="presParOf" srcId="{C94E36EB-34C2-42F2-8433-DDF4CBD7462C}" destId="{F66C702A-57DF-4CDC-9473-28E0A263DAC0}" srcOrd="1" destOrd="0" presId="urn:microsoft.com/office/officeart/2005/8/layout/hierarchy1"/>
    <dgm:cxn modelId="{56AA6C16-DB24-46A7-9AAA-1523EB508F2D}" type="presParOf" srcId="{F66C702A-57DF-4CDC-9473-28E0A263DAC0}" destId="{29527EAE-039B-4820-828C-38E53263D919}" srcOrd="0" destOrd="0" presId="urn:microsoft.com/office/officeart/2005/8/layout/hierarchy1"/>
    <dgm:cxn modelId="{ABC7BFE0-AF42-4CC3-BE24-46D296C2B78E}" type="presParOf" srcId="{F66C702A-57DF-4CDC-9473-28E0A263DAC0}" destId="{3158C243-E072-4868-9639-3DD1CE09EBE5}" srcOrd="1" destOrd="0" presId="urn:microsoft.com/office/officeart/2005/8/layout/hierarchy1"/>
    <dgm:cxn modelId="{293907D9-AFB3-4B1C-A0B1-45E40A7746AE}" type="presParOf" srcId="{3158C243-E072-4868-9639-3DD1CE09EBE5}" destId="{647066C2-4D9A-4D94-9AA1-C3DE670FE1D1}" srcOrd="0" destOrd="0" presId="urn:microsoft.com/office/officeart/2005/8/layout/hierarchy1"/>
    <dgm:cxn modelId="{56EEF96C-321C-44AB-921D-9F1CA3DF9841}" type="presParOf" srcId="{647066C2-4D9A-4D94-9AA1-C3DE670FE1D1}" destId="{BE90ECEC-FCE9-4193-8AC9-EE15D50D9767}" srcOrd="0" destOrd="0" presId="urn:microsoft.com/office/officeart/2005/8/layout/hierarchy1"/>
    <dgm:cxn modelId="{DF5CD095-D9FA-4371-92DC-042AA29004C3}" type="presParOf" srcId="{647066C2-4D9A-4D94-9AA1-C3DE670FE1D1}" destId="{879006A0-A58B-47F8-8A8C-4A78CA281690}" srcOrd="1" destOrd="0" presId="urn:microsoft.com/office/officeart/2005/8/layout/hierarchy1"/>
    <dgm:cxn modelId="{271A9247-393D-4EBE-96A5-3017E9BFA8F3}" type="presParOf" srcId="{3158C243-E072-4868-9639-3DD1CE09EBE5}" destId="{8BB13C17-CA79-4F3A-A14E-C1A9386B0A92}" srcOrd="1" destOrd="0" presId="urn:microsoft.com/office/officeart/2005/8/layout/hierarchy1"/>
    <dgm:cxn modelId="{068A7409-FB3D-4CD2-8A0B-3FBE03EEBEC2}" type="presParOf" srcId="{F66C702A-57DF-4CDC-9473-28E0A263DAC0}" destId="{F5188CF3-1D46-49BB-99CB-E8F15BA062A6}" srcOrd="2" destOrd="0" presId="urn:microsoft.com/office/officeart/2005/8/layout/hierarchy1"/>
    <dgm:cxn modelId="{52782F9D-3F0D-4394-B974-7494B7FD0ACD}" type="presParOf" srcId="{F66C702A-57DF-4CDC-9473-28E0A263DAC0}" destId="{79F0CE18-50EE-449B-B44E-CC13787C0420}" srcOrd="3" destOrd="0" presId="urn:microsoft.com/office/officeart/2005/8/layout/hierarchy1"/>
    <dgm:cxn modelId="{B5845EDF-EAA2-4D13-B743-DB00E5BD85AE}" type="presParOf" srcId="{79F0CE18-50EE-449B-B44E-CC13787C0420}" destId="{52396428-F76B-4BA6-93D9-9A483A9F6053}" srcOrd="0" destOrd="0" presId="urn:microsoft.com/office/officeart/2005/8/layout/hierarchy1"/>
    <dgm:cxn modelId="{28E45F6A-BC0D-4920-B33F-9E2B2C7B59B7}" type="presParOf" srcId="{52396428-F76B-4BA6-93D9-9A483A9F6053}" destId="{5ADB8825-3818-48CC-B205-077248A5C654}" srcOrd="0" destOrd="0" presId="urn:microsoft.com/office/officeart/2005/8/layout/hierarchy1"/>
    <dgm:cxn modelId="{2170282B-45F3-4BEE-8652-B43695CA2D15}" type="presParOf" srcId="{52396428-F76B-4BA6-93D9-9A483A9F6053}" destId="{A0868E3B-876F-4D1C-A5D7-774C9C0487E4}" srcOrd="1" destOrd="0" presId="urn:microsoft.com/office/officeart/2005/8/layout/hierarchy1"/>
    <dgm:cxn modelId="{59F24142-6727-41C0-A7F7-AD24B78E8B27}" type="presParOf" srcId="{79F0CE18-50EE-449B-B44E-CC13787C0420}" destId="{499EFF23-E04B-4538-AE06-E68F60163C1A}" srcOrd="1" destOrd="0" presId="urn:microsoft.com/office/officeart/2005/8/layout/hierarchy1"/>
    <dgm:cxn modelId="{AA25C672-D3E0-459E-B823-3E754BD8A66A}" type="presParOf" srcId="{F66C702A-57DF-4CDC-9473-28E0A263DAC0}" destId="{598D1EA8-09C2-4043-B8B7-1B6CEA869AD4}" srcOrd="4" destOrd="0" presId="urn:microsoft.com/office/officeart/2005/8/layout/hierarchy1"/>
    <dgm:cxn modelId="{3819F429-D008-4D16-9AA7-7417A0546A74}" type="presParOf" srcId="{F66C702A-57DF-4CDC-9473-28E0A263DAC0}" destId="{5EA73D4D-072B-4A10-84EF-B2C200F8B5FF}" srcOrd="5" destOrd="0" presId="urn:microsoft.com/office/officeart/2005/8/layout/hierarchy1"/>
    <dgm:cxn modelId="{874903AF-E357-46D3-8FCC-1ED3FA6D90AF}" type="presParOf" srcId="{5EA73D4D-072B-4A10-84EF-B2C200F8B5FF}" destId="{41E5CE97-6084-4461-AA7D-750E60582A1F}" srcOrd="0" destOrd="0" presId="urn:microsoft.com/office/officeart/2005/8/layout/hierarchy1"/>
    <dgm:cxn modelId="{AA50C94D-6018-4C74-B7E8-B47C57A147D0}" type="presParOf" srcId="{41E5CE97-6084-4461-AA7D-750E60582A1F}" destId="{4D3A86DD-9287-4FB2-9E78-F80D637D83FB}" srcOrd="0" destOrd="0" presId="urn:microsoft.com/office/officeart/2005/8/layout/hierarchy1"/>
    <dgm:cxn modelId="{8144B5B3-61C0-4786-B0AF-ED883589A4FE}" type="presParOf" srcId="{41E5CE97-6084-4461-AA7D-750E60582A1F}" destId="{D3CE2703-7ACA-44A7-A822-EFC18C1C3F4E}" srcOrd="1" destOrd="0" presId="urn:microsoft.com/office/officeart/2005/8/layout/hierarchy1"/>
    <dgm:cxn modelId="{F1EC2A16-72EB-4C4F-9B94-25836B1B9B81}" type="presParOf" srcId="{5EA73D4D-072B-4A10-84EF-B2C200F8B5FF}" destId="{20D42770-36D1-4744-BEB5-9F81F0792A29}" srcOrd="1" destOrd="0" presId="urn:microsoft.com/office/officeart/2005/8/layout/hierarchy1"/>
    <dgm:cxn modelId="{62131F67-7DF3-4872-816E-86D0D5D7C745}" type="presParOf" srcId="{F66C702A-57DF-4CDC-9473-28E0A263DAC0}" destId="{38FACB20-6C02-4847-92D0-84089B028F73}" srcOrd="6" destOrd="0" presId="urn:microsoft.com/office/officeart/2005/8/layout/hierarchy1"/>
    <dgm:cxn modelId="{DD0D4D3D-7BF7-4FBE-86DB-C50AC405C147}" type="presParOf" srcId="{F66C702A-57DF-4CDC-9473-28E0A263DAC0}" destId="{E251BD00-F407-4FC0-8705-47A381B28298}" srcOrd="7" destOrd="0" presId="urn:microsoft.com/office/officeart/2005/8/layout/hierarchy1"/>
    <dgm:cxn modelId="{24B4B7F3-2288-49D6-9A1A-D678C435ADBE}" type="presParOf" srcId="{E251BD00-F407-4FC0-8705-47A381B28298}" destId="{2D63E5D9-35ED-4014-BAE5-BEAA12543C3B}" srcOrd="0" destOrd="0" presId="urn:microsoft.com/office/officeart/2005/8/layout/hierarchy1"/>
    <dgm:cxn modelId="{A605387E-7C88-460F-9167-4A8C64A9FB9C}" type="presParOf" srcId="{2D63E5D9-35ED-4014-BAE5-BEAA12543C3B}" destId="{369151F2-B920-438F-91AF-CE5AA512DF5B}" srcOrd="0" destOrd="0" presId="urn:microsoft.com/office/officeart/2005/8/layout/hierarchy1"/>
    <dgm:cxn modelId="{21563D77-EAEE-497D-9FF3-E80FE34CDC4F}" type="presParOf" srcId="{2D63E5D9-35ED-4014-BAE5-BEAA12543C3B}" destId="{32A049A2-78C7-477D-9FA5-10DD0A9AF1AA}" srcOrd="1" destOrd="0" presId="urn:microsoft.com/office/officeart/2005/8/layout/hierarchy1"/>
    <dgm:cxn modelId="{CA654A90-DCF1-460D-B764-5FA27E200A4E}" type="presParOf" srcId="{E251BD00-F407-4FC0-8705-47A381B28298}" destId="{340229BA-7FED-4967-9B1A-28C97961D9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554DF69-B927-4DB6-96A1-5A8E656C4B5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DCEE4-D4BA-4180-906A-6F8FD766EA37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en-US" dirty="0"/>
        </a:p>
      </dgm:t>
    </dgm:pt>
    <dgm:pt modelId="{BC281B87-BC52-4CE2-929D-101D8E20EEA7}" type="parTrans" cxnId="{35E928FA-7821-4E15-BC58-F49CD74068B3}">
      <dgm:prSet/>
      <dgm:spPr/>
      <dgm:t>
        <a:bodyPr/>
        <a:lstStyle/>
        <a:p>
          <a:endParaRPr lang="en-US"/>
        </a:p>
      </dgm:t>
    </dgm:pt>
    <dgm:pt modelId="{B6B885BD-EFFA-4F17-AE61-935DFEFFD1C4}" type="sibTrans" cxnId="{35E928FA-7821-4E15-BC58-F49CD74068B3}">
      <dgm:prSet/>
      <dgm:spPr/>
      <dgm:t>
        <a:bodyPr/>
        <a:lstStyle/>
        <a:p>
          <a:endParaRPr lang="en-US"/>
        </a:p>
      </dgm:t>
    </dgm:pt>
    <dgm:pt modelId="{23F34B39-D4F3-4437-8965-8165735D4621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3A1437D2-41A9-485B-91DA-944C09BB8E63}" type="parTrans" cxnId="{1AF07618-3CA8-403D-8123-CA959AC27DF4}">
      <dgm:prSet/>
      <dgm:spPr/>
      <dgm:t>
        <a:bodyPr/>
        <a:lstStyle/>
        <a:p>
          <a:endParaRPr lang="en-US" dirty="0"/>
        </a:p>
      </dgm:t>
    </dgm:pt>
    <dgm:pt modelId="{6090A6A0-88CC-4426-B3E1-9BE0B4AAB85E}" type="sibTrans" cxnId="{1AF07618-3CA8-403D-8123-CA959AC27DF4}">
      <dgm:prSet/>
      <dgm:spPr/>
      <dgm:t>
        <a:bodyPr/>
        <a:lstStyle/>
        <a:p>
          <a:endParaRPr lang="en-US"/>
        </a:p>
      </dgm:t>
    </dgm:pt>
    <dgm:pt modelId="{6234AA7B-AEC8-4E74-B20F-0EDE6AD45C47}">
      <dgm:prSet phldrT="[Text]"/>
      <dgm:spPr/>
      <dgm:t>
        <a:bodyPr/>
        <a:lstStyle/>
        <a:p>
          <a:r>
            <a:rPr lang="en-US" dirty="0" smtClean="0"/>
            <a:t>Leading</a:t>
          </a:r>
          <a:endParaRPr lang="en-US" dirty="0"/>
        </a:p>
      </dgm:t>
    </dgm:pt>
    <dgm:pt modelId="{A759BFEB-AFDD-407C-B03C-CE0565A7507D}" type="parTrans" cxnId="{2170EB62-A189-4789-A10B-B7FB570EF6DD}">
      <dgm:prSet/>
      <dgm:spPr/>
      <dgm:t>
        <a:bodyPr/>
        <a:lstStyle/>
        <a:p>
          <a:endParaRPr lang="en-US" dirty="0"/>
        </a:p>
      </dgm:t>
    </dgm:pt>
    <dgm:pt modelId="{E71A3ABA-3FED-4E4C-A99E-D1F0A77831BB}" type="sibTrans" cxnId="{2170EB62-A189-4789-A10B-B7FB570EF6DD}">
      <dgm:prSet/>
      <dgm:spPr/>
      <dgm:t>
        <a:bodyPr/>
        <a:lstStyle/>
        <a:p>
          <a:endParaRPr lang="en-US"/>
        </a:p>
      </dgm:t>
    </dgm:pt>
    <dgm:pt modelId="{A5610579-2C56-4F54-9CCB-AE569BC3D1B4}">
      <dgm:prSet/>
      <dgm:spPr/>
      <dgm:t>
        <a:bodyPr/>
        <a:lstStyle/>
        <a:p>
          <a:r>
            <a:rPr lang="en-US" dirty="0" smtClean="0"/>
            <a:t>Organizing</a:t>
          </a:r>
          <a:endParaRPr lang="en-US" dirty="0"/>
        </a:p>
      </dgm:t>
    </dgm:pt>
    <dgm:pt modelId="{22496A88-9651-4339-A994-AEDA89227D88}" type="parTrans" cxnId="{A65200F6-D071-499B-96AB-26CE274C7722}">
      <dgm:prSet/>
      <dgm:spPr/>
      <dgm:t>
        <a:bodyPr/>
        <a:lstStyle/>
        <a:p>
          <a:endParaRPr lang="en-US" dirty="0"/>
        </a:p>
      </dgm:t>
    </dgm:pt>
    <dgm:pt modelId="{74C151A3-08DD-4B8E-8187-7CABE15445C0}" type="sibTrans" cxnId="{A65200F6-D071-499B-96AB-26CE274C7722}">
      <dgm:prSet/>
      <dgm:spPr/>
      <dgm:t>
        <a:bodyPr/>
        <a:lstStyle/>
        <a:p>
          <a:endParaRPr lang="en-US"/>
        </a:p>
      </dgm:t>
    </dgm:pt>
    <dgm:pt modelId="{AD7BF85B-8AEB-4326-9D7E-40F2012FF66C}">
      <dgm:prSet/>
      <dgm:spPr/>
      <dgm:t>
        <a:bodyPr/>
        <a:lstStyle/>
        <a:p>
          <a:r>
            <a:rPr lang="en-US" dirty="0" smtClean="0"/>
            <a:t>Controlling</a:t>
          </a:r>
          <a:endParaRPr lang="en-US" dirty="0"/>
        </a:p>
      </dgm:t>
    </dgm:pt>
    <dgm:pt modelId="{4EC2CE42-AA39-443B-AE32-784EAE5F327B}" type="parTrans" cxnId="{3248FA71-106D-48F2-AAC7-0383753A7BC8}">
      <dgm:prSet/>
      <dgm:spPr/>
      <dgm:t>
        <a:bodyPr/>
        <a:lstStyle/>
        <a:p>
          <a:endParaRPr lang="en-US" dirty="0"/>
        </a:p>
      </dgm:t>
    </dgm:pt>
    <dgm:pt modelId="{CA074A0E-C037-4852-B5C6-FD8045CD4D7B}" type="sibTrans" cxnId="{3248FA71-106D-48F2-AAC7-0383753A7BC8}">
      <dgm:prSet/>
      <dgm:spPr/>
      <dgm:t>
        <a:bodyPr/>
        <a:lstStyle/>
        <a:p>
          <a:endParaRPr lang="en-US"/>
        </a:p>
      </dgm:t>
    </dgm:pt>
    <dgm:pt modelId="{F527AA32-025C-44E9-9149-519F1C48BEB4}">
      <dgm:prSet custT="1"/>
      <dgm:spPr/>
      <dgm:t>
        <a:bodyPr/>
        <a:lstStyle/>
        <a:p>
          <a:r>
            <a:rPr lang="en-US" sz="1800" b="1" dirty="0" smtClean="0"/>
            <a:t>Leadership</a:t>
          </a:r>
          <a:endParaRPr lang="en-US" sz="1800" b="1" dirty="0"/>
        </a:p>
      </dgm:t>
    </dgm:pt>
    <dgm:pt modelId="{DF307C02-CC3E-444D-BCDE-9D35BA24A926}" type="parTrans" cxnId="{A2F6FFE7-FE20-4800-8A9D-A0C3FEA72089}">
      <dgm:prSet/>
      <dgm:spPr/>
      <dgm:t>
        <a:bodyPr/>
        <a:lstStyle/>
        <a:p>
          <a:endParaRPr lang="en-US"/>
        </a:p>
      </dgm:t>
    </dgm:pt>
    <dgm:pt modelId="{3B415554-778D-4F49-B445-A5A6CE61BA53}" type="sibTrans" cxnId="{A2F6FFE7-FE20-4800-8A9D-A0C3FEA72089}">
      <dgm:prSet/>
      <dgm:spPr/>
      <dgm:t>
        <a:bodyPr/>
        <a:lstStyle/>
        <a:p>
          <a:endParaRPr lang="en-US"/>
        </a:p>
      </dgm:t>
    </dgm:pt>
    <dgm:pt modelId="{B6811FB0-2AE7-42EE-B6F6-A958EAD58007}" type="pres">
      <dgm:prSet presAssocID="{8554DF69-B927-4DB6-96A1-5A8E656C4B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592F70-46DD-4F0E-9AB7-C152F5A3A853}" type="pres">
      <dgm:prSet presAssocID="{F527AA32-025C-44E9-9149-519F1C48BEB4}" presName="hierRoot1" presStyleCnt="0"/>
      <dgm:spPr/>
    </dgm:pt>
    <dgm:pt modelId="{2E7ED3E2-DA8E-4DDC-A778-F8D8094ED003}" type="pres">
      <dgm:prSet presAssocID="{F527AA32-025C-44E9-9149-519F1C48BEB4}" presName="composite" presStyleCnt="0"/>
      <dgm:spPr/>
    </dgm:pt>
    <dgm:pt modelId="{C2B70232-CF1A-4C1C-83A0-A8904E502AC2}" type="pres">
      <dgm:prSet presAssocID="{F527AA32-025C-44E9-9149-519F1C48BEB4}" presName="background" presStyleLbl="node0" presStyleIdx="0" presStyleCnt="2"/>
      <dgm:spPr/>
    </dgm:pt>
    <dgm:pt modelId="{9EB8BE18-5D5E-4006-8C43-FF522A049104}" type="pres">
      <dgm:prSet presAssocID="{F527AA32-025C-44E9-9149-519F1C48BEB4}" presName="text" presStyleLbl="fgAcc0" presStyleIdx="0" presStyleCnt="2" custScaleX="103174" custScaleY="92608" custLinFactX="20448" custLinFactY="-26570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DB42FE-780C-4A05-9C15-D467B8DCC7A3}" type="pres">
      <dgm:prSet presAssocID="{F527AA32-025C-44E9-9149-519F1C48BEB4}" presName="hierChild2" presStyleCnt="0"/>
      <dgm:spPr/>
    </dgm:pt>
    <dgm:pt modelId="{C94E36EB-34C2-42F2-8433-DDF4CBD7462C}" type="pres">
      <dgm:prSet presAssocID="{B15DCEE4-D4BA-4180-906A-6F8FD766EA37}" presName="hierRoot1" presStyleCnt="0"/>
      <dgm:spPr/>
    </dgm:pt>
    <dgm:pt modelId="{D2A0652A-5CF2-4A72-8373-0A5080D39495}" type="pres">
      <dgm:prSet presAssocID="{B15DCEE4-D4BA-4180-906A-6F8FD766EA37}" presName="composite" presStyleCnt="0"/>
      <dgm:spPr/>
    </dgm:pt>
    <dgm:pt modelId="{711776B0-C08F-4A21-8ABA-C4E8F102982A}" type="pres">
      <dgm:prSet presAssocID="{B15DCEE4-D4BA-4180-906A-6F8FD766EA37}" presName="background" presStyleLbl="node0" presStyleIdx="1" presStyleCnt="2"/>
      <dgm:spPr/>
    </dgm:pt>
    <dgm:pt modelId="{F0267100-5394-46A9-8A77-38C9CDD88555}" type="pres">
      <dgm:prSet presAssocID="{B15DCEE4-D4BA-4180-906A-6F8FD766EA37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C702A-57DF-4CDC-9473-28E0A263DAC0}" type="pres">
      <dgm:prSet presAssocID="{B15DCEE4-D4BA-4180-906A-6F8FD766EA37}" presName="hierChild2" presStyleCnt="0"/>
      <dgm:spPr/>
    </dgm:pt>
    <dgm:pt modelId="{29527EAE-039B-4820-828C-38E53263D919}" type="pres">
      <dgm:prSet presAssocID="{3A1437D2-41A9-485B-91DA-944C09BB8E63}" presName="Name10" presStyleLbl="parChTrans1D2" presStyleIdx="0" presStyleCnt="4"/>
      <dgm:spPr/>
      <dgm:t>
        <a:bodyPr/>
        <a:lstStyle/>
        <a:p>
          <a:endParaRPr lang="en-US"/>
        </a:p>
      </dgm:t>
    </dgm:pt>
    <dgm:pt modelId="{3158C243-E072-4868-9639-3DD1CE09EBE5}" type="pres">
      <dgm:prSet presAssocID="{23F34B39-D4F3-4437-8965-8165735D4621}" presName="hierRoot2" presStyleCnt="0"/>
      <dgm:spPr/>
    </dgm:pt>
    <dgm:pt modelId="{647066C2-4D9A-4D94-9AA1-C3DE670FE1D1}" type="pres">
      <dgm:prSet presAssocID="{23F34B39-D4F3-4437-8965-8165735D4621}" presName="composite2" presStyleCnt="0"/>
      <dgm:spPr/>
    </dgm:pt>
    <dgm:pt modelId="{BE90ECEC-FCE9-4193-8AC9-EE15D50D9767}" type="pres">
      <dgm:prSet presAssocID="{23F34B39-D4F3-4437-8965-8165735D4621}" presName="background2" presStyleLbl="node2" presStyleIdx="0" presStyleCnt="4"/>
      <dgm:spPr/>
    </dgm:pt>
    <dgm:pt modelId="{879006A0-A58B-47F8-8A8C-4A78CA281690}" type="pres">
      <dgm:prSet presAssocID="{23F34B39-D4F3-4437-8965-8165735D4621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13C17-CA79-4F3A-A14E-C1A9386B0A92}" type="pres">
      <dgm:prSet presAssocID="{23F34B39-D4F3-4437-8965-8165735D4621}" presName="hierChild3" presStyleCnt="0"/>
      <dgm:spPr/>
    </dgm:pt>
    <dgm:pt modelId="{F5188CF3-1D46-49BB-99CB-E8F15BA062A6}" type="pres">
      <dgm:prSet presAssocID="{A759BFEB-AFDD-407C-B03C-CE0565A7507D}" presName="Name10" presStyleLbl="parChTrans1D2" presStyleIdx="1" presStyleCnt="4"/>
      <dgm:spPr/>
      <dgm:t>
        <a:bodyPr/>
        <a:lstStyle/>
        <a:p>
          <a:endParaRPr lang="en-US"/>
        </a:p>
      </dgm:t>
    </dgm:pt>
    <dgm:pt modelId="{79F0CE18-50EE-449B-B44E-CC13787C0420}" type="pres">
      <dgm:prSet presAssocID="{6234AA7B-AEC8-4E74-B20F-0EDE6AD45C47}" presName="hierRoot2" presStyleCnt="0"/>
      <dgm:spPr/>
    </dgm:pt>
    <dgm:pt modelId="{52396428-F76B-4BA6-93D9-9A483A9F6053}" type="pres">
      <dgm:prSet presAssocID="{6234AA7B-AEC8-4E74-B20F-0EDE6AD45C47}" presName="composite2" presStyleCnt="0"/>
      <dgm:spPr/>
    </dgm:pt>
    <dgm:pt modelId="{5ADB8825-3818-48CC-B205-077248A5C654}" type="pres">
      <dgm:prSet presAssocID="{6234AA7B-AEC8-4E74-B20F-0EDE6AD45C47}" presName="background2" presStyleLbl="node2" presStyleIdx="1" presStyleCnt="4"/>
      <dgm:spPr/>
    </dgm:pt>
    <dgm:pt modelId="{A0868E3B-876F-4D1C-A5D7-774C9C0487E4}" type="pres">
      <dgm:prSet presAssocID="{6234AA7B-AEC8-4E74-B20F-0EDE6AD45C4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9EFF23-E04B-4538-AE06-E68F60163C1A}" type="pres">
      <dgm:prSet presAssocID="{6234AA7B-AEC8-4E74-B20F-0EDE6AD45C47}" presName="hierChild3" presStyleCnt="0"/>
      <dgm:spPr/>
    </dgm:pt>
    <dgm:pt modelId="{598D1EA8-09C2-4043-B8B7-1B6CEA869AD4}" type="pres">
      <dgm:prSet presAssocID="{22496A88-9651-4339-A994-AEDA89227D88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EA73D4D-072B-4A10-84EF-B2C200F8B5FF}" type="pres">
      <dgm:prSet presAssocID="{A5610579-2C56-4F54-9CCB-AE569BC3D1B4}" presName="hierRoot2" presStyleCnt="0"/>
      <dgm:spPr/>
    </dgm:pt>
    <dgm:pt modelId="{41E5CE97-6084-4461-AA7D-750E60582A1F}" type="pres">
      <dgm:prSet presAssocID="{A5610579-2C56-4F54-9CCB-AE569BC3D1B4}" presName="composite2" presStyleCnt="0"/>
      <dgm:spPr/>
    </dgm:pt>
    <dgm:pt modelId="{4D3A86DD-9287-4FB2-9E78-F80D637D83FB}" type="pres">
      <dgm:prSet presAssocID="{A5610579-2C56-4F54-9CCB-AE569BC3D1B4}" presName="background2" presStyleLbl="node2" presStyleIdx="2" presStyleCnt="4"/>
      <dgm:spPr/>
    </dgm:pt>
    <dgm:pt modelId="{D3CE2703-7ACA-44A7-A822-EFC18C1C3F4E}" type="pres">
      <dgm:prSet presAssocID="{A5610579-2C56-4F54-9CCB-AE569BC3D1B4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D42770-36D1-4744-BEB5-9F81F0792A29}" type="pres">
      <dgm:prSet presAssocID="{A5610579-2C56-4F54-9CCB-AE569BC3D1B4}" presName="hierChild3" presStyleCnt="0"/>
      <dgm:spPr/>
    </dgm:pt>
    <dgm:pt modelId="{38FACB20-6C02-4847-92D0-84089B028F73}" type="pres">
      <dgm:prSet presAssocID="{4EC2CE42-AA39-443B-AE32-784EAE5F327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E251BD00-F407-4FC0-8705-47A381B28298}" type="pres">
      <dgm:prSet presAssocID="{AD7BF85B-8AEB-4326-9D7E-40F2012FF66C}" presName="hierRoot2" presStyleCnt="0"/>
      <dgm:spPr/>
    </dgm:pt>
    <dgm:pt modelId="{2D63E5D9-35ED-4014-BAE5-BEAA12543C3B}" type="pres">
      <dgm:prSet presAssocID="{AD7BF85B-8AEB-4326-9D7E-40F2012FF66C}" presName="composite2" presStyleCnt="0"/>
      <dgm:spPr/>
    </dgm:pt>
    <dgm:pt modelId="{369151F2-B920-438F-91AF-CE5AA512DF5B}" type="pres">
      <dgm:prSet presAssocID="{AD7BF85B-8AEB-4326-9D7E-40F2012FF66C}" presName="background2" presStyleLbl="node2" presStyleIdx="3" presStyleCnt="4"/>
      <dgm:spPr/>
    </dgm:pt>
    <dgm:pt modelId="{32A049A2-78C7-477D-9FA5-10DD0A9AF1AA}" type="pres">
      <dgm:prSet presAssocID="{AD7BF85B-8AEB-4326-9D7E-40F2012FF66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229BA-7FED-4967-9B1A-28C97961D904}" type="pres">
      <dgm:prSet presAssocID="{AD7BF85B-8AEB-4326-9D7E-40F2012FF66C}" presName="hierChild3" presStyleCnt="0"/>
      <dgm:spPr/>
    </dgm:pt>
  </dgm:ptLst>
  <dgm:cxnLst>
    <dgm:cxn modelId="{1AF07618-3CA8-403D-8123-CA959AC27DF4}" srcId="{B15DCEE4-D4BA-4180-906A-6F8FD766EA37}" destId="{23F34B39-D4F3-4437-8965-8165735D4621}" srcOrd="0" destOrd="0" parTransId="{3A1437D2-41A9-485B-91DA-944C09BB8E63}" sibTransId="{6090A6A0-88CC-4426-B3E1-9BE0B4AAB85E}"/>
    <dgm:cxn modelId="{C1A2B364-2C07-47FD-8E37-57F4669E20BB}" type="presOf" srcId="{22496A88-9651-4339-A994-AEDA89227D88}" destId="{598D1EA8-09C2-4043-B8B7-1B6CEA869AD4}" srcOrd="0" destOrd="0" presId="urn:microsoft.com/office/officeart/2005/8/layout/hierarchy1"/>
    <dgm:cxn modelId="{985A1D3B-F07E-4B72-97CC-579A6368B95F}" type="presOf" srcId="{F527AA32-025C-44E9-9149-519F1C48BEB4}" destId="{9EB8BE18-5D5E-4006-8C43-FF522A049104}" srcOrd="0" destOrd="0" presId="urn:microsoft.com/office/officeart/2005/8/layout/hierarchy1"/>
    <dgm:cxn modelId="{2170EB62-A189-4789-A10B-B7FB570EF6DD}" srcId="{B15DCEE4-D4BA-4180-906A-6F8FD766EA37}" destId="{6234AA7B-AEC8-4E74-B20F-0EDE6AD45C47}" srcOrd="1" destOrd="0" parTransId="{A759BFEB-AFDD-407C-B03C-CE0565A7507D}" sibTransId="{E71A3ABA-3FED-4E4C-A99E-D1F0A77831BB}"/>
    <dgm:cxn modelId="{A2F6FFE7-FE20-4800-8A9D-A0C3FEA72089}" srcId="{8554DF69-B927-4DB6-96A1-5A8E656C4B5E}" destId="{F527AA32-025C-44E9-9149-519F1C48BEB4}" srcOrd="0" destOrd="0" parTransId="{DF307C02-CC3E-444D-BCDE-9D35BA24A926}" sibTransId="{3B415554-778D-4F49-B445-A5A6CE61BA53}"/>
    <dgm:cxn modelId="{A65200F6-D071-499B-96AB-26CE274C7722}" srcId="{B15DCEE4-D4BA-4180-906A-6F8FD766EA37}" destId="{A5610579-2C56-4F54-9CCB-AE569BC3D1B4}" srcOrd="2" destOrd="0" parTransId="{22496A88-9651-4339-A994-AEDA89227D88}" sibTransId="{74C151A3-08DD-4B8E-8187-7CABE15445C0}"/>
    <dgm:cxn modelId="{32BDD26F-974D-45BC-8F93-AE2273E3EA63}" type="presOf" srcId="{A759BFEB-AFDD-407C-B03C-CE0565A7507D}" destId="{F5188CF3-1D46-49BB-99CB-E8F15BA062A6}" srcOrd="0" destOrd="0" presId="urn:microsoft.com/office/officeart/2005/8/layout/hierarchy1"/>
    <dgm:cxn modelId="{4C55C193-6424-495A-A6F0-3FEA7549DDE3}" type="presOf" srcId="{B15DCEE4-D4BA-4180-906A-6F8FD766EA37}" destId="{F0267100-5394-46A9-8A77-38C9CDD88555}" srcOrd="0" destOrd="0" presId="urn:microsoft.com/office/officeart/2005/8/layout/hierarchy1"/>
    <dgm:cxn modelId="{47F0285C-A68A-4C73-A221-861B9B7B7503}" type="presOf" srcId="{4EC2CE42-AA39-443B-AE32-784EAE5F327B}" destId="{38FACB20-6C02-4847-92D0-84089B028F73}" srcOrd="0" destOrd="0" presId="urn:microsoft.com/office/officeart/2005/8/layout/hierarchy1"/>
    <dgm:cxn modelId="{9669F3BA-B765-4541-9238-CF719C8B5FBB}" type="presOf" srcId="{A5610579-2C56-4F54-9CCB-AE569BC3D1B4}" destId="{D3CE2703-7ACA-44A7-A822-EFC18C1C3F4E}" srcOrd="0" destOrd="0" presId="urn:microsoft.com/office/officeart/2005/8/layout/hierarchy1"/>
    <dgm:cxn modelId="{BA15E36E-8A24-4110-BAA6-F0F2D4C6C6A5}" type="presOf" srcId="{8554DF69-B927-4DB6-96A1-5A8E656C4B5E}" destId="{B6811FB0-2AE7-42EE-B6F6-A958EAD58007}" srcOrd="0" destOrd="0" presId="urn:microsoft.com/office/officeart/2005/8/layout/hierarchy1"/>
    <dgm:cxn modelId="{3248FA71-106D-48F2-AAC7-0383753A7BC8}" srcId="{B15DCEE4-D4BA-4180-906A-6F8FD766EA37}" destId="{AD7BF85B-8AEB-4326-9D7E-40F2012FF66C}" srcOrd="3" destOrd="0" parTransId="{4EC2CE42-AA39-443B-AE32-784EAE5F327B}" sibTransId="{CA074A0E-C037-4852-B5C6-FD8045CD4D7B}"/>
    <dgm:cxn modelId="{35E928FA-7821-4E15-BC58-F49CD74068B3}" srcId="{8554DF69-B927-4DB6-96A1-5A8E656C4B5E}" destId="{B15DCEE4-D4BA-4180-906A-6F8FD766EA37}" srcOrd="1" destOrd="0" parTransId="{BC281B87-BC52-4CE2-929D-101D8E20EEA7}" sibTransId="{B6B885BD-EFFA-4F17-AE61-935DFEFFD1C4}"/>
    <dgm:cxn modelId="{B621135F-A707-4462-9EFE-44831F5E0A68}" type="presOf" srcId="{23F34B39-D4F3-4437-8965-8165735D4621}" destId="{879006A0-A58B-47F8-8A8C-4A78CA281690}" srcOrd="0" destOrd="0" presId="urn:microsoft.com/office/officeart/2005/8/layout/hierarchy1"/>
    <dgm:cxn modelId="{450ED89A-9C9F-4176-942C-5ED8DB1C4016}" type="presOf" srcId="{6234AA7B-AEC8-4E74-B20F-0EDE6AD45C47}" destId="{A0868E3B-876F-4D1C-A5D7-774C9C0487E4}" srcOrd="0" destOrd="0" presId="urn:microsoft.com/office/officeart/2005/8/layout/hierarchy1"/>
    <dgm:cxn modelId="{060B3D2D-4388-449D-97BD-37FC1EC629D8}" type="presOf" srcId="{AD7BF85B-8AEB-4326-9D7E-40F2012FF66C}" destId="{32A049A2-78C7-477D-9FA5-10DD0A9AF1AA}" srcOrd="0" destOrd="0" presId="urn:microsoft.com/office/officeart/2005/8/layout/hierarchy1"/>
    <dgm:cxn modelId="{6B4B6365-60B5-4638-9295-CC25D356DD6C}" type="presOf" srcId="{3A1437D2-41A9-485B-91DA-944C09BB8E63}" destId="{29527EAE-039B-4820-828C-38E53263D919}" srcOrd="0" destOrd="0" presId="urn:microsoft.com/office/officeart/2005/8/layout/hierarchy1"/>
    <dgm:cxn modelId="{6D681D47-3C16-44D4-8C97-96C03CD7641C}" type="presParOf" srcId="{B6811FB0-2AE7-42EE-B6F6-A958EAD58007}" destId="{E5592F70-46DD-4F0E-9AB7-C152F5A3A853}" srcOrd="0" destOrd="0" presId="urn:microsoft.com/office/officeart/2005/8/layout/hierarchy1"/>
    <dgm:cxn modelId="{7EEA1FE2-23B1-4E0C-A2C1-8B23D78B39B5}" type="presParOf" srcId="{E5592F70-46DD-4F0E-9AB7-C152F5A3A853}" destId="{2E7ED3E2-DA8E-4DDC-A778-F8D8094ED003}" srcOrd="0" destOrd="0" presId="urn:microsoft.com/office/officeart/2005/8/layout/hierarchy1"/>
    <dgm:cxn modelId="{B90778EF-0F71-4F9E-B9D0-1D92B6156D2E}" type="presParOf" srcId="{2E7ED3E2-DA8E-4DDC-A778-F8D8094ED003}" destId="{C2B70232-CF1A-4C1C-83A0-A8904E502AC2}" srcOrd="0" destOrd="0" presId="urn:microsoft.com/office/officeart/2005/8/layout/hierarchy1"/>
    <dgm:cxn modelId="{48988084-89A7-4ECC-BDAF-D58A7252F32B}" type="presParOf" srcId="{2E7ED3E2-DA8E-4DDC-A778-F8D8094ED003}" destId="{9EB8BE18-5D5E-4006-8C43-FF522A049104}" srcOrd="1" destOrd="0" presId="urn:microsoft.com/office/officeart/2005/8/layout/hierarchy1"/>
    <dgm:cxn modelId="{07B50748-8D8C-46FA-A820-0A6FE99B33BC}" type="presParOf" srcId="{E5592F70-46DD-4F0E-9AB7-C152F5A3A853}" destId="{1ADB42FE-780C-4A05-9C15-D467B8DCC7A3}" srcOrd="1" destOrd="0" presId="urn:microsoft.com/office/officeart/2005/8/layout/hierarchy1"/>
    <dgm:cxn modelId="{2EEE230B-4EAA-4D95-8934-E13A6F6A1B91}" type="presParOf" srcId="{B6811FB0-2AE7-42EE-B6F6-A958EAD58007}" destId="{C94E36EB-34C2-42F2-8433-DDF4CBD7462C}" srcOrd="1" destOrd="0" presId="urn:microsoft.com/office/officeart/2005/8/layout/hierarchy1"/>
    <dgm:cxn modelId="{627E638A-6A99-4D3A-B501-9E4E32659696}" type="presParOf" srcId="{C94E36EB-34C2-42F2-8433-DDF4CBD7462C}" destId="{D2A0652A-5CF2-4A72-8373-0A5080D39495}" srcOrd="0" destOrd="0" presId="urn:microsoft.com/office/officeart/2005/8/layout/hierarchy1"/>
    <dgm:cxn modelId="{444D957B-57CE-4B98-BFBF-4C6B154EC5BC}" type="presParOf" srcId="{D2A0652A-5CF2-4A72-8373-0A5080D39495}" destId="{711776B0-C08F-4A21-8ABA-C4E8F102982A}" srcOrd="0" destOrd="0" presId="urn:microsoft.com/office/officeart/2005/8/layout/hierarchy1"/>
    <dgm:cxn modelId="{7204E9AC-7415-4650-8709-D4365F5A6077}" type="presParOf" srcId="{D2A0652A-5CF2-4A72-8373-0A5080D39495}" destId="{F0267100-5394-46A9-8A77-38C9CDD88555}" srcOrd="1" destOrd="0" presId="urn:microsoft.com/office/officeart/2005/8/layout/hierarchy1"/>
    <dgm:cxn modelId="{DA232F25-8253-4000-8DE0-0D77BF659138}" type="presParOf" srcId="{C94E36EB-34C2-42F2-8433-DDF4CBD7462C}" destId="{F66C702A-57DF-4CDC-9473-28E0A263DAC0}" srcOrd="1" destOrd="0" presId="urn:microsoft.com/office/officeart/2005/8/layout/hierarchy1"/>
    <dgm:cxn modelId="{44B702AB-C4C0-4544-A30F-BFB6A102D754}" type="presParOf" srcId="{F66C702A-57DF-4CDC-9473-28E0A263DAC0}" destId="{29527EAE-039B-4820-828C-38E53263D919}" srcOrd="0" destOrd="0" presId="urn:microsoft.com/office/officeart/2005/8/layout/hierarchy1"/>
    <dgm:cxn modelId="{09C597FD-CAD3-4834-A4EB-36A5273687CB}" type="presParOf" srcId="{F66C702A-57DF-4CDC-9473-28E0A263DAC0}" destId="{3158C243-E072-4868-9639-3DD1CE09EBE5}" srcOrd="1" destOrd="0" presId="urn:microsoft.com/office/officeart/2005/8/layout/hierarchy1"/>
    <dgm:cxn modelId="{EF7690DC-3B7F-4DA8-B9FA-B95CB95DB302}" type="presParOf" srcId="{3158C243-E072-4868-9639-3DD1CE09EBE5}" destId="{647066C2-4D9A-4D94-9AA1-C3DE670FE1D1}" srcOrd="0" destOrd="0" presId="urn:microsoft.com/office/officeart/2005/8/layout/hierarchy1"/>
    <dgm:cxn modelId="{7951C805-7966-422D-BEDD-45731EE7E767}" type="presParOf" srcId="{647066C2-4D9A-4D94-9AA1-C3DE670FE1D1}" destId="{BE90ECEC-FCE9-4193-8AC9-EE15D50D9767}" srcOrd="0" destOrd="0" presId="urn:microsoft.com/office/officeart/2005/8/layout/hierarchy1"/>
    <dgm:cxn modelId="{7E2C624E-3F5D-4462-8B07-25459120C353}" type="presParOf" srcId="{647066C2-4D9A-4D94-9AA1-C3DE670FE1D1}" destId="{879006A0-A58B-47F8-8A8C-4A78CA281690}" srcOrd="1" destOrd="0" presId="urn:microsoft.com/office/officeart/2005/8/layout/hierarchy1"/>
    <dgm:cxn modelId="{47801394-716C-4F6D-AD8D-24F53EA80FED}" type="presParOf" srcId="{3158C243-E072-4868-9639-3DD1CE09EBE5}" destId="{8BB13C17-CA79-4F3A-A14E-C1A9386B0A92}" srcOrd="1" destOrd="0" presId="urn:microsoft.com/office/officeart/2005/8/layout/hierarchy1"/>
    <dgm:cxn modelId="{70A1AD5E-8538-46A3-87DC-1DEDE1455DEC}" type="presParOf" srcId="{F66C702A-57DF-4CDC-9473-28E0A263DAC0}" destId="{F5188CF3-1D46-49BB-99CB-E8F15BA062A6}" srcOrd="2" destOrd="0" presId="urn:microsoft.com/office/officeart/2005/8/layout/hierarchy1"/>
    <dgm:cxn modelId="{2092A301-EF1E-49A3-BED1-83EF5A55F7D7}" type="presParOf" srcId="{F66C702A-57DF-4CDC-9473-28E0A263DAC0}" destId="{79F0CE18-50EE-449B-B44E-CC13787C0420}" srcOrd="3" destOrd="0" presId="urn:microsoft.com/office/officeart/2005/8/layout/hierarchy1"/>
    <dgm:cxn modelId="{E4A277D8-B3B4-43A5-B8B1-D4FCC588189C}" type="presParOf" srcId="{79F0CE18-50EE-449B-B44E-CC13787C0420}" destId="{52396428-F76B-4BA6-93D9-9A483A9F6053}" srcOrd="0" destOrd="0" presId="urn:microsoft.com/office/officeart/2005/8/layout/hierarchy1"/>
    <dgm:cxn modelId="{1BDBD14D-12A1-4EE6-9BD1-715CC4EC6F48}" type="presParOf" srcId="{52396428-F76B-4BA6-93D9-9A483A9F6053}" destId="{5ADB8825-3818-48CC-B205-077248A5C654}" srcOrd="0" destOrd="0" presId="urn:microsoft.com/office/officeart/2005/8/layout/hierarchy1"/>
    <dgm:cxn modelId="{C0C4DB26-EA4B-4898-8C71-19131A6FA030}" type="presParOf" srcId="{52396428-F76B-4BA6-93D9-9A483A9F6053}" destId="{A0868E3B-876F-4D1C-A5D7-774C9C0487E4}" srcOrd="1" destOrd="0" presId="urn:microsoft.com/office/officeart/2005/8/layout/hierarchy1"/>
    <dgm:cxn modelId="{A3387931-EBDD-46A3-8382-8EED56FE7ECD}" type="presParOf" srcId="{79F0CE18-50EE-449B-B44E-CC13787C0420}" destId="{499EFF23-E04B-4538-AE06-E68F60163C1A}" srcOrd="1" destOrd="0" presId="urn:microsoft.com/office/officeart/2005/8/layout/hierarchy1"/>
    <dgm:cxn modelId="{647990DA-9CEF-436C-829C-2A3A1710C1AF}" type="presParOf" srcId="{F66C702A-57DF-4CDC-9473-28E0A263DAC0}" destId="{598D1EA8-09C2-4043-B8B7-1B6CEA869AD4}" srcOrd="4" destOrd="0" presId="urn:microsoft.com/office/officeart/2005/8/layout/hierarchy1"/>
    <dgm:cxn modelId="{078B1DFE-ACA6-4C16-A5AC-3C9A991EFFD5}" type="presParOf" srcId="{F66C702A-57DF-4CDC-9473-28E0A263DAC0}" destId="{5EA73D4D-072B-4A10-84EF-B2C200F8B5FF}" srcOrd="5" destOrd="0" presId="urn:microsoft.com/office/officeart/2005/8/layout/hierarchy1"/>
    <dgm:cxn modelId="{A06642E2-E572-499B-B1A2-E9E09DE4041D}" type="presParOf" srcId="{5EA73D4D-072B-4A10-84EF-B2C200F8B5FF}" destId="{41E5CE97-6084-4461-AA7D-750E60582A1F}" srcOrd="0" destOrd="0" presId="urn:microsoft.com/office/officeart/2005/8/layout/hierarchy1"/>
    <dgm:cxn modelId="{15CA1CDA-F60C-422D-B95E-BBA3542388D2}" type="presParOf" srcId="{41E5CE97-6084-4461-AA7D-750E60582A1F}" destId="{4D3A86DD-9287-4FB2-9E78-F80D637D83FB}" srcOrd="0" destOrd="0" presId="urn:microsoft.com/office/officeart/2005/8/layout/hierarchy1"/>
    <dgm:cxn modelId="{9AB29E59-5B99-481F-B902-5DE2A82D3E00}" type="presParOf" srcId="{41E5CE97-6084-4461-AA7D-750E60582A1F}" destId="{D3CE2703-7ACA-44A7-A822-EFC18C1C3F4E}" srcOrd="1" destOrd="0" presId="urn:microsoft.com/office/officeart/2005/8/layout/hierarchy1"/>
    <dgm:cxn modelId="{BBA2EE8E-014F-4E78-A6D4-676468418554}" type="presParOf" srcId="{5EA73D4D-072B-4A10-84EF-B2C200F8B5FF}" destId="{20D42770-36D1-4744-BEB5-9F81F0792A29}" srcOrd="1" destOrd="0" presId="urn:microsoft.com/office/officeart/2005/8/layout/hierarchy1"/>
    <dgm:cxn modelId="{4B105F3C-6E2D-44E1-A190-75F920741028}" type="presParOf" srcId="{F66C702A-57DF-4CDC-9473-28E0A263DAC0}" destId="{38FACB20-6C02-4847-92D0-84089B028F73}" srcOrd="6" destOrd="0" presId="urn:microsoft.com/office/officeart/2005/8/layout/hierarchy1"/>
    <dgm:cxn modelId="{74D64F32-609D-4DEF-82FE-CF759FCD1704}" type="presParOf" srcId="{F66C702A-57DF-4CDC-9473-28E0A263DAC0}" destId="{E251BD00-F407-4FC0-8705-47A381B28298}" srcOrd="7" destOrd="0" presId="urn:microsoft.com/office/officeart/2005/8/layout/hierarchy1"/>
    <dgm:cxn modelId="{4C6EC09B-8CF3-45C2-82FE-A08E7AD4C457}" type="presParOf" srcId="{E251BD00-F407-4FC0-8705-47A381B28298}" destId="{2D63E5D9-35ED-4014-BAE5-BEAA12543C3B}" srcOrd="0" destOrd="0" presId="urn:microsoft.com/office/officeart/2005/8/layout/hierarchy1"/>
    <dgm:cxn modelId="{D809FD30-46DD-4216-9BFB-821074B2F67F}" type="presParOf" srcId="{2D63E5D9-35ED-4014-BAE5-BEAA12543C3B}" destId="{369151F2-B920-438F-91AF-CE5AA512DF5B}" srcOrd="0" destOrd="0" presId="urn:microsoft.com/office/officeart/2005/8/layout/hierarchy1"/>
    <dgm:cxn modelId="{277D6AAD-9AF6-47B3-B1B2-D5BB10ABCBFC}" type="presParOf" srcId="{2D63E5D9-35ED-4014-BAE5-BEAA12543C3B}" destId="{32A049A2-78C7-477D-9FA5-10DD0A9AF1AA}" srcOrd="1" destOrd="0" presId="urn:microsoft.com/office/officeart/2005/8/layout/hierarchy1"/>
    <dgm:cxn modelId="{1B4F4694-9729-43C5-877D-504FD4E4DE03}" type="presParOf" srcId="{E251BD00-F407-4FC0-8705-47A381B28298}" destId="{340229BA-7FED-4967-9B1A-28C97961D9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554DF69-B927-4DB6-96A1-5A8E656C4B5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DCEE4-D4BA-4180-906A-6F8FD766EA37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en-US" dirty="0"/>
        </a:p>
      </dgm:t>
    </dgm:pt>
    <dgm:pt modelId="{BC281B87-BC52-4CE2-929D-101D8E20EEA7}" type="parTrans" cxnId="{35E928FA-7821-4E15-BC58-F49CD74068B3}">
      <dgm:prSet/>
      <dgm:spPr/>
      <dgm:t>
        <a:bodyPr/>
        <a:lstStyle/>
        <a:p>
          <a:endParaRPr lang="en-US"/>
        </a:p>
      </dgm:t>
    </dgm:pt>
    <dgm:pt modelId="{B6B885BD-EFFA-4F17-AE61-935DFEFFD1C4}" type="sibTrans" cxnId="{35E928FA-7821-4E15-BC58-F49CD74068B3}">
      <dgm:prSet/>
      <dgm:spPr/>
      <dgm:t>
        <a:bodyPr/>
        <a:lstStyle/>
        <a:p>
          <a:endParaRPr lang="en-US"/>
        </a:p>
      </dgm:t>
    </dgm:pt>
    <dgm:pt modelId="{23F34B39-D4F3-4437-8965-8165735D4621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3A1437D2-41A9-485B-91DA-944C09BB8E63}" type="parTrans" cxnId="{1AF07618-3CA8-403D-8123-CA959AC27DF4}">
      <dgm:prSet/>
      <dgm:spPr/>
      <dgm:t>
        <a:bodyPr/>
        <a:lstStyle/>
        <a:p>
          <a:endParaRPr lang="en-US" dirty="0"/>
        </a:p>
      </dgm:t>
    </dgm:pt>
    <dgm:pt modelId="{6090A6A0-88CC-4426-B3E1-9BE0B4AAB85E}" type="sibTrans" cxnId="{1AF07618-3CA8-403D-8123-CA959AC27DF4}">
      <dgm:prSet/>
      <dgm:spPr/>
      <dgm:t>
        <a:bodyPr/>
        <a:lstStyle/>
        <a:p>
          <a:endParaRPr lang="en-US"/>
        </a:p>
      </dgm:t>
    </dgm:pt>
    <dgm:pt modelId="{6234AA7B-AEC8-4E74-B20F-0EDE6AD45C47}">
      <dgm:prSet phldrT="[Text]"/>
      <dgm:spPr/>
      <dgm:t>
        <a:bodyPr/>
        <a:lstStyle/>
        <a:p>
          <a:r>
            <a:rPr lang="en-US" dirty="0" smtClean="0"/>
            <a:t>Leading</a:t>
          </a:r>
          <a:endParaRPr lang="en-US" dirty="0"/>
        </a:p>
      </dgm:t>
    </dgm:pt>
    <dgm:pt modelId="{A759BFEB-AFDD-407C-B03C-CE0565A7507D}" type="parTrans" cxnId="{2170EB62-A189-4789-A10B-B7FB570EF6DD}">
      <dgm:prSet/>
      <dgm:spPr/>
      <dgm:t>
        <a:bodyPr/>
        <a:lstStyle/>
        <a:p>
          <a:endParaRPr lang="en-US" dirty="0"/>
        </a:p>
      </dgm:t>
    </dgm:pt>
    <dgm:pt modelId="{E71A3ABA-3FED-4E4C-A99E-D1F0A77831BB}" type="sibTrans" cxnId="{2170EB62-A189-4789-A10B-B7FB570EF6DD}">
      <dgm:prSet/>
      <dgm:spPr/>
      <dgm:t>
        <a:bodyPr/>
        <a:lstStyle/>
        <a:p>
          <a:endParaRPr lang="en-US"/>
        </a:p>
      </dgm:t>
    </dgm:pt>
    <dgm:pt modelId="{A5610579-2C56-4F54-9CCB-AE569BC3D1B4}">
      <dgm:prSet/>
      <dgm:spPr/>
      <dgm:t>
        <a:bodyPr/>
        <a:lstStyle/>
        <a:p>
          <a:r>
            <a:rPr lang="en-US" dirty="0" smtClean="0"/>
            <a:t>Organizing</a:t>
          </a:r>
          <a:endParaRPr lang="en-US" dirty="0"/>
        </a:p>
      </dgm:t>
    </dgm:pt>
    <dgm:pt modelId="{22496A88-9651-4339-A994-AEDA89227D88}" type="parTrans" cxnId="{A65200F6-D071-499B-96AB-26CE274C7722}">
      <dgm:prSet/>
      <dgm:spPr/>
      <dgm:t>
        <a:bodyPr/>
        <a:lstStyle/>
        <a:p>
          <a:endParaRPr lang="en-US" dirty="0"/>
        </a:p>
      </dgm:t>
    </dgm:pt>
    <dgm:pt modelId="{74C151A3-08DD-4B8E-8187-7CABE15445C0}" type="sibTrans" cxnId="{A65200F6-D071-499B-96AB-26CE274C7722}">
      <dgm:prSet/>
      <dgm:spPr/>
      <dgm:t>
        <a:bodyPr/>
        <a:lstStyle/>
        <a:p>
          <a:endParaRPr lang="en-US"/>
        </a:p>
      </dgm:t>
    </dgm:pt>
    <dgm:pt modelId="{AD7BF85B-8AEB-4326-9D7E-40F2012FF66C}">
      <dgm:prSet/>
      <dgm:spPr/>
      <dgm:t>
        <a:bodyPr/>
        <a:lstStyle/>
        <a:p>
          <a:r>
            <a:rPr lang="en-US" dirty="0" smtClean="0"/>
            <a:t>Controlling</a:t>
          </a:r>
          <a:endParaRPr lang="en-US" dirty="0"/>
        </a:p>
      </dgm:t>
    </dgm:pt>
    <dgm:pt modelId="{4EC2CE42-AA39-443B-AE32-784EAE5F327B}" type="parTrans" cxnId="{3248FA71-106D-48F2-AAC7-0383753A7BC8}">
      <dgm:prSet/>
      <dgm:spPr/>
      <dgm:t>
        <a:bodyPr/>
        <a:lstStyle/>
        <a:p>
          <a:endParaRPr lang="en-US" dirty="0"/>
        </a:p>
      </dgm:t>
    </dgm:pt>
    <dgm:pt modelId="{CA074A0E-C037-4852-B5C6-FD8045CD4D7B}" type="sibTrans" cxnId="{3248FA71-106D-48F2-AAC7-0383753A7BC8}">
      <dgm:prSet/>
      <dgm:spPr/>
      <dgm:t>
        <a:bodyPr/>
        <a:lstStyle/>
        <a:p>
          <a:endParaRPr lang="en-US"/>
        </a:p>
      </dgm:t>
    </dgm:pt>
    <dgm:pt modelId="{F527AA32-025C-44E9-9149-519F1C48BEB4}">
      <dgm:prSet custT="1"/>
      <dgm:spPr/>
      <dgm:t>
        <a:bodyPr/>
        <a:lstStyle/>
        <a:p>
          <a:r>
            <a:rPr lang="en-US" sz="1800" b="1" dirty="0" smtClean="0"/>
            <a:t>Leadership</a:t>
          </a:r>
          <a:endParaRPr lang="en-US" sz="1800" b="1" dirty="0"/>
        </a:p>
      </dgm:t>
    </dgm:pt>
    <dgm:pt modelId="{DF307C02-CC3E-444D-BCDE-9D35BA24A926}" type="parTrans" cxnId="{A2F6FFE7-FE20-4800-8A9D-A0C3FEA72089}">
      <dgm:prSet/>
      <dgm:spPr/>
      <dgm:t>
        <a:bodyPr/>
        <a:lstStyle/>
        <a:p>
          <a:endParaRPr lang="en-US"/>
        </a:p>
      </dgm:t>
    </dgm:pt>
    <dgm:pt modelId="{3B415554-778D-4F49-B445-A5A6CE61BA53}" type="sibTrans" cxnId="{A2F6FFE7-FE20-4800-8A9D-A0C3FEA72089}">
      <dgm:prSet/>
      <dgm:spPr/>
      <dgm:t>
        <a:bodyPr/>
        <a:lstStyle/>
        <a:p>
          <a:endParaRPr lang="en-US"/>
        </a:p>
      </dgm:t>
    </dgm:pt>
    <dgm:pt modelId="{B6811FB0-2AE7-42EE-B6F6-A958EAD58007}" type="pres">
      <dgm:prSet presAssocID="{8554DF69-B927-4DB6-96A1-5A8E656C4B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592F70-46DD-4F0E-9AB7-C152F5A3A853}" type="pres">
      <dgm:prSet presAssocID="{F527AA32-025C-44E9-9149-519F1C48BEB4}" presName="hierRoot1" presStyleCnt="0"/>
      <dgm:spPr/>
    </dgm:pt>
    <dgm:pt modelId="{2E7ED3E2-DA8E-4DDC-A778-F8D8094ED003}" type="pres">
      <dgm:prSet presAssocID="{F527AA32-025C-44E9-9149-519F1C48BEB4}" presName="composite" presStyleCnt="0"/>
      <dgm:spPr/>
    </dgm:pt>
    <dgm:pt modelId="{C2B70232-CF1A-4C1C-83A0-A8904E502AC2}" type="pres">
      <dgm:prSet presAssocID="{F527AA32-025C-44E9-9149-519F1C48BEB4}" presName="background" presStyleLbl="node0" presStyleIdx="0" presStyleCnt="2"/>
      <dgm:spPr/>
    </dgm:pt>
    <dgm:pt modelId="{9EB8BE18-5D5E-4006-8C43-FF522A049104}" type="pres">
      <dgm:prSet presAssocID="{F527AA32-025C-44E9-9149-519F1C48BEB4}" presName="text" presStyleLbl="fgAcc0" presStyleIdx="0" presStyleCnt="2" custScaleX="103174" custScaleY="92608" custLinFactX="20448" custLinFactY="-26570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DB42FE-780C-4A05-9C15-D467B8DCC7A3}" type="pres">
      <dgm:prSet presAssocID="{F527AA32-025C-44E9-9149-519F1C48BEB4}" presName="hierChild2" presStyleCnt="0"/>
      <dgm:spPr/>
    </dgm:pt>
    <dgm:pt modelId="{C94E36EB-34C2-42F2-8433-DDF4CBD7462C}" type="pres">
      <dgm:prSet presAssocID="{B15DCEE4-D4BA-4180-906A-6F8FD766EA37}" presName="hierRoot1" presStyleCnt="0"/>
      <dgm:spPr/>
    </dgm:pt>
    <dgm:pt modelId="{D2A0652A-5CF2-4A72-8373-0A5080D39495}" type="pres">
      <dgm:prSet presAssocID="{B15DCEE4-D4BA-4180-906A-6F8FD766EA37}" presName="composite" presStyleCnt="0"/>
      <dgm:spPr/>
    </dgm:pt>
    <dgm:pt modelId="{711776B0-C08F-4A21-8ABA-C4E8F102982A}" type="pres">
      <dgm:prSet presAssocID="{B15DCEE4-D4BA-4180-906A-6F8FD766EA37}" presName="background" presStyleLbl="node0" presStyleIdx="1" presStyleCnt="2"/>
      <dgm:spPr/>
    </dgm:pt>
    <dgm:pt modelId="{F0267100-5394-46A9-8A77-38C9CDD88555}" type="pres">
      <dgm:prSet presAssocID="{B15DCEE4-D4BA-4180-906A-6F8FD766EA37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C702A-57DF-4CDC-9473-28E0A263DAC0}" type="pres">
      <dgm:prSet presAssocID="{B15DCEE4-D4BA-4180-906A-6F8FD766EA37}" presName="hierChild2" presStyleCnt="0"/>
      <dgm:spPr/>
    </dgm:pt>
    <dgm:pt modelId="{29527EAE-039B-4820-828C-38E53263D919}" type="pres">
      <dgm:prSet presAssocID="{3A1437D2-41A9-485B-91DA-944C09BB8E63}" presName="Name10" presStyleLbl="parChTrans1D2" presStyleIdx="0" presStyleCnt="4"/>
      <dgm:spPr/>
      <dgm:t>
        <a:bodyPr/>
        <a:lstStyle/>
        <a:p>
          <a:endParaRPr lang="en-US"/>
        </a:p>
      </dgm:t>
    </dgm:pt>
    <dgm:pt modelId="{3158C243-E072-4868-9639-3DD1CE09EBE5}" type="pres">
      <dgm:prSet presAssocID="{23F34B39-D4F3-4437-8965-8165735D4621}" presName="hierRoot2" presStyleCnt="0"/>
      <dgm:spPr/>
    </dgm:pt>
    <dgm:pt modelId="{647066C2-4D9A-4D94-9AA1-C3DE670FE1D1}" type="pres">
      <dgm:prSet presAssocID="{23F34B39-D4F3-4437-8965-8165735D4621}" presName="composite2" presStyleCnt="0"/>
      <dgm:spPr/>
    </dgm:pt>
    <dgm:pt modelId="{BE90ECEC-FCE9-4193-8AC9-EE15D50D9767}" type="pres">
      <dgm:prSet presAssocID="{23F34B39-D4F3-4437-8965-8165735D4621}" presName="background2" presStyleLbl="node2" presStyleIdx="0" presStyleCnt="4"/>
      <dgm:spPr/>
    </dgm:pt>
    <dgm:pt modelId="{879006A0-A58B-47F8-8A8C-4A78CA281690}" type="pres">
      <dgm:prSet presAssocID="{23F34B39-D4F3-4437-8965-8165735D4621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13C17-CA79-4F3A-A14E-C1A9386B0A92}" type="pres">
      <dgm:prSet presAssocID="{23F34B39-D4F3-4437-8965-8165735D4621}" presName="hierChild3" presStyleCnt="0"/>
      <dgm:spPr/>
    </dgm:pt>
    <dgm:pt modelId="{F5188CF3-1D46-49BB-99CB-E8F15BA062A6}" type="pres">
      <dgm:prSet presAssocID="{A759BFEB-AFDD-407C-B03C-CE0565A7507D}" presName="Name10" presStyleLbl="parChTrans1D2" presStyleIdx="1" presStyleCnt="4"/>
      <dgm:spPr/>
      <dgm:t>
        <a:bodyPr/>
        <a:lstStyle/>
        <a:p>
          <a:endParaRPr lang="en-US"/>
        </a:p>
      </dgm:t>
    </dgm:pt>
    <dgm:pt modelId="{79F0CE18-50EE-449B-B44E-CC13787C0420}" type="pres">
      <dgm:prSet presAssocID="{6234AA7B-AEC8-4E74-B20F-0EDE6AD45C47}" presName="hierRoot2" presStyleCnt="0"/>
      <dgm:spPr/>
    </dgm:pt>
    <dgm:pt modelId="{52396428-F76B-4BA6-93D9-9A483A9F6053}" type="pres">
      <dgm:prSet presAssocID="{6234AA7B-AEC8-4E74-B20F-0EDE6AD45C47}" presName="composite2" presStyleCnt="0"/>
      <dgm:spPr/>
    </dgm:pt>
    <dgm:pt modelId="{5ADB8825-3818-48CC-B205-077248A5C654}" type="pres">
      <dgm:prSet presAssocID="{6234AA7B-AEC8-4E74-B20F-0EDE6AD45C47}" presName="background2" presStyleLbl="node2" presStyleIdx="1" presStyleCnt="4"/>
      <dgm:spPr/>
    </dgm:pt>
    <dgm:pt modelId="{A0868E3B-876F-4D1C-A5D7-774C9C0487E4}" type="pres">
      <dgm:prSet presAssocID="{6234AA7B-AEC8-4E74-B20F-0EDE6AD45C4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9EFF23-E04B-4538-AE06-E68F60163C1A}" type="pres">
      <dgm:prSet presAssocID="{6234AA7B-AEC8-4E74-B20F-0EDE6AD45C47}" presName="hierChild3" presStyleCnt="0"/>
      <dgm:spPr/>
    </dgm:pt>
    <dgm:pt modelId="{598D1EA8-09C2-4043-B8B7-1B6CEA869AD4}" type="pres">
      <dgm:prSet presAssocID="{22496A88-9651-4339-A994-AEDA89227D88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EA73D4D-072B-4A10-84EF-B2C200F8B5FF}" type="pres">
      <dgm:prSet presAssocID="{A5610579-2C56-4F54-9CCB-AE569BC3D1B4}" presName="hierRoot2" presStyleCnt="0"/>
      <dgm:spPr/>
    </dgm:pt>
    <dgm:pt modelId="{41E5CE97-6084-4461-AA7D-750E60582A1F}" type="pres">
      <dgm:prSet presAssocID="{A5610579-2C56-4F54-9CCB-AE569BC3D1B4}" presName="composite2" presStyleCnt="0"/>
      <dgm:spPr/>
    </dgm:pt>
    <dgm:pt modelId="{4D3A86DD-9287-4FB2-9E78-F80D637D83FB}" type="pres">
      <dgm:prSet presAssocID="{A5610579-2C56-4F54-9CCB-AE569BC3D1B4}" presName="background2" presStyleLbl="node2" presStyleIdx="2" presStyleCnt="4"/>
      <dgm:spPr/>
    </dgm:pt>
    <dgm:pt modelId="{D3CE2703-7ACA-44A7-A822-EFC18C1C3F4E}" type="pres">
      <dgm:prSet presAssocID="{A5610579-2C56-4F54-9CCB-AE569BC3D1B4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D42770-36D1-4744-BEB5-9F81F0792A29}" type="pres">
      <dgm:prSet presAssocID="{A5610579-2C56-4F54-9CCB-AE569BC3D1B4}" presName="hierChild3" presStyleCnt="0"/>
      <dgm:spPr/>
    </dgm:pt>
    <dgm:pt modelId="{38FACB20-6C02-4847-92D0-84089B028F73}" type="pres">
      <dgm:prSet presAssocID="{4EC2CE42-AA39-443B-AE32-784EAE5F327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E251BD00-F407-4FC0-8705-47A381B28298}" type="pres">
      <dgm:prSet presAssocID="{AD7BF85B-8AEB-4326-9D7E-40F2012FF66C}" presName="hierRoot2" presStyleCnt="0"/>
      <dgm:spPr/>
    </dgm:pt>
    <dgm:pt modelId="{2D63E5D9-35ED-4014-BAE5-BEAA12543C3B}" type="pres">
      <dgm:prSet presAssocID="{AD7BF85B-8AEB-4326-9D7E-40F2012FF66C}" presName="composite2" presStyleCnt="0"/>
      <dgm:spPr/>
    </dgm:pt>
    <dgm:pt modelId="{369151F2-B920-438F-91AF-CE5AA512DF5B}" type="pres">
      <dgm:prSet presAssocID="{AD7BF85B-8AEB-4326-9D7E-40F2012FF66C}" presName="background2" presStyleLbl="node2" presStyleIdx="3" presStyleCnt="4"/>
      <dgm:spPr/>
    </dgm:pt>
    <dgm:pt modelId="{32A049A2-78C7-477D-9FA5-10DD0A9AF1AA}" type="pres">
      <dgm:prSet presAssocID="{AD7BF85B-8AEB-4326-9D7E-40F2012FF66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229BA-7FED-4967-9B1A-28C97961D904}" type="pres">
      <dgm:prSet presAssocID="{AD7BF85B-8AEB-4326-9D7E-40F2012FF66C}" presName="hierChild3" presStyleCnt="0"/>
      <dgm:spPr/>
    </dgm:pt>
  </dgm:ptLst>
  <dgm:cxnLst>
    <dgm:cxn modelId="{1AF07618-3CA8-403D-8123-CA959AC27DF4}" srcId="{B15DCEE4-D4BA-4180-906A-6F8FD766EA37}" destId="{23F34B39-D4F3-4437-8965-8165735D4621}" srcOrd="0" destOrd="0" parTransId="{3A1437D2-41A9-485B-91DA-944C09BB8E63}" sibTransId="{6090A6A0-88CC-4426-B3E1-9BE0B4AAB85E}"/>
    <dgm:cxn modelId="{DA27AAF8-D412-4BF5-A13D-36AC1D301D2A}" type="presOf" srcId="{23F34B39-D4F3-4437-8965-8165735D4621}" destId="{879006A0-A58B-47F8-8A8C-4A78CA281690}" srcOrd="0" destOrd="0" presId="urn:microsoft.com/office/officeart/2005/8/layout/hierarchy1"/>
    <dgm:cxn modelId="{4C08907A-E5BE-4188-A5DB-3DA51599ACBF}" type="presOf" srcId="{F527AA32-025C-44E9-9149-519F1C48BEB4}" destId="{9EB8BE18-5D5E-4006-8C43-FF522A049104}" srcOrd="0" destOrd="0" presId="urn:microsoft.com/office/officeart/2005/8/layout/hierarchy1"/>
    <dgm:cxn modelId="{A1F0DE59-440F-4222-994F-A0929A83FEB3}" type="presOf" srcId="{AD7BF85B-8AEB-4326-9D7E-40F2012FF66C}" destId="{32A049A2-78C7-477D-9FA5-10DD0A9AF1AA}" srcOrd="0" destOrd="0" presId="urn:microsoft.com/office/officeart/2005/8/layout/hierarchy1"/>
    <dgm:cxn modelId="{46D2EFFF-A146-4676-B6A6-C099486DA376}" type="presOf" srcId="{B15DCEE4-D4BA-4180-906A-6F8FD766EA37}" destId="{F0267100-5394-46A9-8A77-38C9CDD88555}" srcOrd="0" destOrd="0" presId="urn:microsoft.com/office/officeart/2005/8/layout/hierarchy1"/>
    <dgm:cxn modelId="{2170EB62-A189-4789-A10B-B7FB570EF6DD}" srcId="{B15DCEE4-D4BA-4180-906A-6F8FD766EA37}" destId="{6234AA7B-AEC8-4E74-B20F-0EDE6AD45C47}" srcOrd="1" destOrd="0" parTransId="{A759BFEB-AFDD-407C-B03C-CE0565A7507D}" sibTransId="{E71A3ABA-3FED-4E4C-A99E-D1F0A77831BB}"/>
    <dgm:cxn modelId="{A2F6FFE7-FE20-4800-8A9D-A0C3FEA72089}" srcId="{8554DF69-B927-4DB6-96A1-5A8E656C4B5E}" destId="{F527AA32-025C-44E9-9149-519F1C48BEB4}" srcOrd="0" destOrd="0" parTransId="{DF307C02-CC3E-444D-BCDE-9D35BA24A926}" sibTransId="{3B415554-778D-4F49-B445-A5A6CE61BA53}"/>
    <dgm:cxn modelId="{A65200F6-D071-499B-96AB-26CE274C7722}" srcId="{B15DCEE4-D4BA-4180-906A-6F8FD766EA37}" destId="{A5610579-2C56-4F54-9CCB-AE569BC3D1B4}" srcOrd="2" destOrd="0" parTransId="{22496A88-9651-4339-A994-AEDA89227D88}" sibTransId="{74C151A3-08DD-4B8E-8187-7CABE15445C0}"/>
    <dgm:cxn modelId="{C077AC24-42BB-4C47-8AA1-C47E4FB39049}" type="presOf" srcId="{A759BFEB-AFDD-407C-B03C-CE0565A7507D}" destId="{F5188CF3-1D46-49BB-99CB-E8F15BA062A6}" srcOrd="0" destOrd="0" presId="urn:microsoft.com/office/officeart/2005/8/layout/hierarchy1"/>
    <dgm:cxn modelId="{789CEDB7-F7F9-476E-9057-E2F96C4FC6C2}" type="presOf" srcId="{22496A88-9651-4339-A994-AEDA89227D88}" destId="{598D1EA8-09C2-4043-B8B7-1B6CEA869AD4}" srcOrd="0" destOrd="0" presId="urn:microsoft.com/office/officeart/2005/8/layout/hierarchy1"/>
    <dgm:cxn modelId="{9A2883CE-D135-4AAA-B008-942075D5BAC3}" type="presOf" srcId="{A5610579-2C56-4F54-9CCB-AE569BC3D1B4}" destId="{D3CE2703-7ACA-44A7-A822-EFC18C1C3F4E}" srcOrd="0" destOrd="0" presId="urn:microsoft.com/office/officeart/2005/8/layout/hierarchy1"/>
    <dgm:cxn modelId="{09DC3092-C344-4128-B678-7E5519473A26}" type="presOf" srcId="{6234AA7B-AEC8-4E74-B20F-0EDE6AD45C47}" destId="{A0868E3B-876F-4D1C-A5D7-774C9C0487E4}" srcOrd="0" destOrd="0" presId="urn:microsoft.com/office/officeart/2005/8/layout/hierarchy1"/>
    <dgm:cxn modelId="{A24D31B6-C024-4460-92AF-B0DBDB21B865}" type="presOf" srcId="{3A1437D2-41A9-485B-91DA-944C09BB8E63}" destId="{29527EAE-039B-4820-828C-38E53263D919}" srcOrd="0" destOrd="0" presId="urn:microsoft.com/office/officeart/2005/8/layout/hierarchy1"/>
    <dgm:cxn modelId="{A4482F1C-7F7F-42C6-A8AD-47B3F122E4F2}" type="presOf" srcId="{4EC2CE42-AA39-443B-AE32-784EAE5F327B}" destId="{38FACB20-6C02-4847-92D0-84089B028F73}" srcOrd="0" destOrd="0" presId="urn:microsoft.com/office/officeart/2005/8/layout/hierarchy1"/>
    <dgm:cxn modelId="{3248FA71-106D-48F2-AAC7-0383753A7BC8}" srcId="{B15DCEE4-D4BA-4180-906A-6F8FD766EA37}" destId="{AD7BF85B-8AEB-4326-9D7E-40F2012FF66C}" srcOrd="3" destOrd="0" parTransId="{4EC2CE42-AA39-443B-AE32-784EAE5F327B}" sibTransId="{CA074A0E-C037-4852-B5C6-FD8045CD4D7B}"/>
    <dgm:cxn modelId="{35E928FA-7821-4E15-BC58-F49CD74068B3}" srcId="{8554DF69-B927-4DB6-96A1-5A8E656C4B5E}" destId="{B15DCEE4-D4BA-4180-906A-6F8FD766EA37}" srcOrd="1" destOrd="0" parTransId="{BC281B87-BC52-4CE2-929D-101D8E20EEA7}" sibTransId="{B6B885BD-EFFA-4F17-AE61-935DFEFFD1C4}"/>
    <dgm:cxn modelId="{C922AC51-B4B7-4E0B-8A8B-D1F0EC0FE9D8}" type="presOf" srcId="{8554DF69-B927-4DB6-96A1-5A8E656C4B5E}" destId="{B6811FB0-2AE7-42EE-B6F6-A958EAD58007}" srcOrd="0" destOrd="0" presId="urn:microsoft.com/office/officeart/2005/8/layout/hierarchy1"/>
    <dgm:cxn modelId="{CBB8CB62-D776-4C39-9D03-8D8A21D94994}" type="presParOf" srcId="{B6811FB0-2AE7-42EE-B6F6-A958EAD58007}" destId="{E5592F70-46DD-4F0E-9AB7-C152F5A3A853}" srcOrd="0" destOrd="0" presId="urn:microsoft.com/office/officeart/2005/8/layout/hierarchy1"/>
    <dgm:cxn modelId="{29F89D0F-03AB-40B8-B8CA-29DC8865382C}" type="presParOf" srcId="{E5592F70-46DD-4F0E-9AB7-C152F5A3A853}" destId="{2E7ED3E2-DA8E-4DDC-A778-F8D8094ED003}" srcOrd="0" destOrd="0" presId="urn:microsoft.com/office/officeart/2005/8/layout/hierarchy1"/>
    <dgm:cxn modelId="{091B0324-2D3C-4F65-B6B7-5371BA016ECB}" type="presParOf" srcId="{2E7ED3E2-DA8E-4DDC-A778-F8D8094ED003}" destId="{C2B70232-CF1A-4C1C-83A0-A8904E502AC2}" srcOrd="0" destOrd="0" presId="urn:microsoft.com/office/officeart/2005/8/layout/hierarchy1"/>
    <dgm:cxn modelId="{034E7BF3-84A6-43CB-A565-D9AB356724C9}" type="presParOf" srcId="{2E7ED3E2-DA8E-4DDC-A778-F8D8094ED003}" destId="{9EB8BE18-5D5E-4006-8C43-FF522A049104}" srcOrd="1" destOrd="0" presId="urn:microsoft.com/office/officeart/2005/8/layout/hierarchy1"/>
    <dgm:cxn modelId="{A4BCA14D-BA75-4985-941B-D615E0CB4453}" type="presParOf" srcId="{E5592F70-46DD-4F0E-9AB7-C152F5A3A853}" destId="{1ADB42FE-780C-4A05-9C15-D467B8DCC7A3}" srcOrd="1" destOrd="0" presId="urn:microsoft.com/office/officeart/2005/8/layout/hierarchy1"/>
    <dgm:cxn modelId="{6BA64AB3-396A-41AA-B84E-1720B9AFD47C}" type="presParOf" srcId="{B6811FB0-2AE7-42EE-B6F6-A958EAD58007}" destId="{C94E36EB-34C2-42F2-8433-DDF4CBD7462C}" srcOrd="1" destOrd="0" presId="urn:microsoft.com/office/officeart/2005/8/layout/hierarchy1"/>
    <dgm:cxn modelId="{EC06F266-4C87-46D9-AD54-5C2C520C8BF6}" type="presParOf" srcId="{C94E36EB-34C2-42F2-8433-DDF4CBD7462C}" destId="{D2A0652A-5CF2-4A72-8373-0A5080D39495}" srcOrd="0" destOrd="0" presId="urn:microsoft.com/office/officeart/2005/8/layout/hierarchy1"/>
    <dgm:cxn modelId="{41CCD7F2-F30E-40C5-BC6A-14E10935CE7F}" type="presParOf" srcId="{D2A0652A-5CF2-4A72-8373-0A5080D39495}" destId="{711776B0-C08F-4A21-8ABA-C4E8F102982A}" srcOrd="0" destOrd="0" presId="urn:microsoft.com/office/officeart/2005/8/layout/hierarchy1"/>
    <dgm:cxn modelId="{9500B996-B2E9-44FC-8CB9-4306A1371931}" type="presParOf" srcId="{D2A0652A-5CF2-4A72-8373-0A5080D39495}" destId="{F0267100-5394-46A9-8A77-38C9CDD88555}" srcOrd="1" destOrd="0" presId="urn:microsoft.com/office/officeart/2005/8/layout/hierarchy1"/>
    <dgm:cxn modelId="{6BC07508-B431-4B7C-8AFB-AA49185F3C98}" type="presParOf" srcId="{C94E36EB-34C2-42F2-8433-DDF4CBD7462C}" destId="{F66C702A-57DF-4CDC-9473-28E0A263DAC0}" srcOrd="1" destOrd="0" presId="urn:microsoft.com/office/officeart/2005/8/layout/hierarchy1"/>
    <dgm:cxn modelId="{B08D8E1B-D695-4C85-A732-82ABCB1F820F}" type="presParOf" srcId="{F66C702A-57DF-4CDC-9473-28E0A263DAC0}" destId="{29527EAE-039B-4820-828C-38E53263D919}" srcOrd="0" destOrd="0" presId="urn:microsoft.com/office/officeart/2005/8/layout/hierarchy1"/>
    <dgm:cxn modelId="{20B2B3E3-8C12-4F81-B49A-EA50C105429C}" type="presParOf" srcId="{F66C702A-57DF-4CDC-9473-28E0A263DAC0}" destId="{3158C243-E072-4868-9639-3DD1CE09EBE5}" srcOrd="1" destOrd="0" presId="urn:microsoft.com/office/officeart/2005/8/layout/hierarchy1"/>
    <dgm:cxn modelId="{2A367AE8-DD7D-452B-87EA-C7FC39FA7434}" type="presParOf" srcId="{3158C243-E072-4868-9639-3DD1CE09EBE5}" destId="{647066C2-4D9A-4D94-9AA1-C3DE670FE1D1}" srcOrd="0" destOrd="0" presId="urn:microsoft.com/office/officeart/2005/8/layout/hierarchy1"/>
    <dgm:cxn modelId="{5FF96B05-8319-4346-8AA7-AF2E4D31A5E6}" type="presParOf" srcId="{647066C2-4D9A-4D94-9AA1-C3DE670FE1D1}" destId="{BE90ECEC-FCE9-4193-8AC9-EE15D50D9767}" srcOrd="0" destOrd="0" presId="urn:microsoft.com/office/officeart/2005/8/layout/hierarchy1"/>
    <dgm:cxn modelId="{CE46337E-E81F-4F78-964E-CA429A698F28}" type="presParOf" srcId="{647066C2-4D9A-4D94-9AA1-C3DE670FE1D1}" destId="{879006A0-A58B-47F8-8A8C-4A78CA281690}" srcOrd="1" destOrd="0" presId="urn:microsoft.com/office/officeart/2005/8/layout/hierarchy1"/>
    <dgm:cxn modelId="{DB32C48B-E162-4895-99C6-B07E3265C485}" type="presParOf" srcId="{3158C243-E072-4868-9639-3DD1CE09EBE5}" destId="{8BB13C17-CA79-4F3A-A14E-C1A9386B0A92}" srcOrd="1" destOrd="0" presId="urn:microsoft.com/office/officeart/2005/8/layout/hierarchy1"/>
    <dgm:cxn modelId="{3B613BD1-4A7A-4B2B-9DFD-154390DD641E}" type="presParOf" srcId="{F66C702A-57DF-4CDC-9473-28E0A263DAC0}" destId="{F5188CF3-1D46-49BB-99CB-E8F15BA062A6}" srcOrd="2" destOrd="0" presId="urn:microsoft.com/office/officeart/2005/8/layout/hierarchy1"/>
    <dgm:cxn modelId="{31F198B5-B7D2-428D-AE98-3172618AA843}" type="presParOf" srcId="{F66C702A-57DF-4CDC-9473-28E0A263DAC0}" destId="{79F0CE18-50EE-449B-B44E-CC13787C0420}" srcOrd="3" destOrd="0" presId="urn:microsoft.com/office/officeart/2005/8/layout/hierarchy1"/>
    <dgm:cxn modelId="{0B72C749-6313-4706-BCA4-213A955F7B87}" type="presParOf" srcId="{79F0CE18-50EE-449B-B44E-CC13787C0420}" destId="{52396428-F76B-4BA6-93D9-9A483A9F6053}" srcOrd="0" destOrd="0" presId="urn:microsoft.com/office/officeart/2005/8/layout/hierarchy1"/>
    <dgm:cxn modelId="{8BEDFB00-E096-4233-B50A-EEC657F0120B}" type="presParOf" srcId="{52396428-F76B-4BA6-93D9-9A483A9F6053}" destId="{5ADB8825-3818-48CC-B205-077248A5C654}" srcOrd="0" destOrd="0" presId="urn:microsoft.com/office/officeart/2005/8/layout/hierarchy1"/>
    <dgm:cxn modelId="{24F9E8D7-138D-49AA-83F7-E880813AD0D2}" type="presParOf" srcId="{52396428-F76B-4BA6-93D9-9A483A9F6053}" destId="{A0868E3B-876F-4D1C-A5D7-774C9C0487E4}" srcOrd="1" destOrd="0" presId="urn:microsoft.com/office/officeart/2005/8/layout/hierarchy1"/>
    <dgm:cxn modelId="{2EC904A3-6ED2-4F3A-910C-5705FF177141}" type="presParOf" srcId="{79F0CE18-50EE-449B-B44E-CC13787C0420}" destId="{499EFF23-E04B-4538-AE06-E68F60163C1A}" srcOrd="1" destOrd="0" presId="urn:microsoft.com/office/officeart/2005/8/layout/hierarchy1"/>
    <dgm:cxn modelId="{BFFF4984-F124-4221-8223-089D5E49BD79}" type="presParOf" srcId="{F66C702A-57DF-4CDC-9473-28E0A263DAC0}" destId="{598D1EA8-09C2-4043-B8B7-1B6CEA869AD4}" srcOrd="4" destOrd="0" presId="urn:microsoft.com/office/officeart/2005/8/layout/hierarchy1"/>
    <dgm:cxn modelId="{B5F5B109-24F8-444D-9EAF-54434B91D0FC}" type="presParOf" srcId="{F66C702A-57DF-4CDC-9473-28E0A263DAC0}" destId="{5EA73D4D-072B-4A10-84EF-B2C200F8B5FF}" srcOrd="5" destOrd="0" presId="urn:microsoft.com/office/officeart/2005/8/layout/hierarchy1"/>
    <dgm:cxn modelId="{88F64161-D8F9-46E0-B19E-177A87480AC6}" type="presParOf" srcId="{5EA73D4D-072B-4A10-84EF-B2C200F8B5FF}" destId="{41E5CE97-6084-4461-AA7D-750E60582A1F}" srcOrd="0" destOrd="0" presId="urn:microsoft.com/office/officeart/2005/8/layout/hierarchy1"/>
    <dgm:cxn modelId="{D07A3817-32AF-45AF-9092-55C66F2A2CFB}" type="presParOf" srcId="{41E5CE97-6084-4461-AA7D-750E60582A1F}" destId="{4D3A86DD-9287-4FB2-9E78-F80D637D83FB}" srcOrd="0" destOrd="0" presId="urn:microsoft.com/office/officeart/2005/8/layout/hierarchy1"/>
    <dgm:cxn modelId="{50604FC3-7D11-4E3A-9F8D-3A1DD524C4AD}" type="presParOf" srcId="{41E5CE97-6084-4461-AA7D-750E60582A1F}" destId="{D3CE2703-7ACA-44A7-A822-EFC18C1C3F4E}" srcOrd="1" destOrd="0" presId="urn:microsoft.com/office/officeart/2005/8/layout/hierarchy1"/>
    <dgm:cxn modelId="{4F27D3DE-0403-4761-BD1A-5A37B5E97B9F}" type="presParOf" srcId="{5EA73D4D-072B-4A10-84EF-B2C200F8B5FF}" destId="{20D42770-36D1-4744-BEB5-9F81F0792A29}" srcOrd="1" destOrd="0" presId="urn:microsoft.com/office/officeart/2005/8/layout/hierarchy1"/>
    <dgm:cxn modelId="{2CDA04F3-8F5A-4EA9-8944-FA9F1BF9B615}" type="presParOf" srcId="{F66C702A-57DF-4CDC-9473-28E0A263DAC0}" destId="{38FACB20-6C02-4847-92D0-84089B028F73}" srcOrd="6" destOrd="0" presId="urn:microsoft.com/office/officeart/2005/8/layout/hierarchy1"/>
    <dgm:cxn modelId="{B99B5433-B57D-4863-8C30-EBC7698A7285}" type="presParOf" srcId="{F66C702A-57DF-4CDC-9473-28E0A263DAC0}" destId="{E251BD00-F407-4FC0-8705-47A381B28298}" srcOrd="7" destOrd="0" presId="urn:microsoft.com/office/officeart/2005/8/layout/hierarchy1"/>
    <dgm:cxn modelId="{645FDD84-578C-47FD-BB17-6328AF7475FF}" type="presParOf" srcId="{E251BD00-F407-4FC0-8705-47A381B28298}" destId="{2D63E5D9-35ED-4014-BAE5-BEAA12543C3B}" srcOrd="0" destOrd="0" presId="urn:microsoft.com/office/officeart/2005/8/layout/hierarchy1"/>
    <dgm:cxn modelId="{357A1208-5F7E-42CA-BF06-9D57AB4E8769}" type="presParOf" srcId="{2D63E5D9-35ED-4014-BAE5-BEAA12543C3B}" destId="{369151F2-B920-438F-91AF-CE5AA512DF5B}" srcOrd="0" destOrd="0" presId="urn:microsoft.com/office/officeart/2005/8/layout/hierarchy1"/>
    <dgm:cxn modelId="{F5B7DC15-3B03-41A6-A07C-A723EA08B058}" type="presParOf" srcId="{2D63E5D9-35ED-4014-BAE5-BEAA12543C3B}" destId="{32A049A2-78C7-477D-9FA5-10DD0A9AF1AA}" srcOrd="1" destOrd="0" presId="urn:microsoft.com/office/officeart/2005/8/layout/hierarchy1"/>
    <dgm:cxn modelId="{50349A93-0A4D-4A98-8B83-92EEBFA52A3C}" type="presParOf" srcId="{E251BD00-F407-4FC0-8705-47A381B28298}" destId="{340229BA-7FED-4967-9B1A-28C97961D9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554DF69-B927-4DB6-96A1-5A8E656C4B5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DCEE4-D4BA-4180-906A-6F8FD766EA37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en-US" dirty="0"/>
        </a:p>
      </dgm:t>
    </dgm:pt>
    <dgm:pt modelId="{BC281B87-BC52-4CE2-929D-101D8E20EEA7}" type="parTrans" cxnId="{35E928FA-7821-4E15-BC58-F49CD74068B3}">
      <dgm:prSet/>
      <dgm:spPr/>
      <dgm:t>
        <a:bodyPr/>
        <a:lstStyle/>
        <a:p>
          <a:endParaRPr lang="en-US"/>
        </a:p>
      </dgm:t>
    </dgm:pt>
    <dgm:pt modelId="{B6B885BD-EFFA-4F17-AE61-935DFEFFD1C4}" type="sibTrans" cxnId="{35E928FA-7821-4E15-BC58-F49CD74068B3}">
      <dgm:prSet/>
      <dgm:spPr/>
      <dgm:t>
        <a:bodyPr/>
        <a:lstStyle/>
        <a:p>
          <a:endParaRPr lang="en-US"/>
        </a:p>
      </dgm:t>
    </dgm:pt>
    <dgm:pt modelId="{23F34B39-D4F3-4437-8965-8165735D4621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3A1437D2-41A9-485B-91DA-944C09BB8E63}" type="parTrans" cxnId="{1AF07618-3CA8-403D-8123-CA959AC27DF4}">
      <dgm:prSet/>
      <dgm:spPr/>
      <dgm:t>
        <a:bodyPr/>
        <a:lstStyle/>
        <a:p>
          <a:endParaRPr lang="en-US" dirty="0"/>
        </a:p>
      </dgm:t>
    </dgm:pt>
    <dgm:pt modelId="{6090A6A0-88CC-4426-B3E1-9BE0B4AAB85E}" type="sibTrans" cxnId="{1AF07618-3CA8-403D-8123-CA959AC27DF4}">
      <dgm:prSet/>
      <dgm:spPr/>
      <dgm:t>
        <a:bodyPr/>
        <a:lstStyle/>
        <a:p>
          <a:endParaRPr lang="en-US"/>
        </a:p>
      </dgm:t>
    </dgm:pt>
    <dgm:pt modelId="{6234AA7B-AEC8-4E74-B20F-0EDE6AD45C47}">
      <dgm:prSet phldrT="[Text]"/>
      <dgm:spPr/>
      <dgm:t>
        <a:bodyPr/>
        <a:lstStyle/>
        <a:p>
          <a:r>
            <a:rPr lang="en-US" dirty="0" smtClean="0"/>
            <a:t>Leading</a:t>
          </a:r>
          <a:endParaRPr lang="en-US" dirty="0"/>
        </a:p>
      </dgm:t>
    </dgm:pt>
    <dgm:pt modelId="{A759BFEB-AFDD-407C-B03C-CE0565A7507D}" type="parTrans" cxnId="{2170EB62-A189-4789-A10B-B7FB570EF6DD}">
      <dgm:prSet/>
      <dgm:spPr/>
      <dgm:t>
        <a:bodyPr/>
        <a:lstStyle/>
        <a:p>
          <a:endParaRPr lang="en-US" dirty="0"/>
        </a:p>
      </dgm:t>
    </dgm:pt>
    <dgm:pt modelId="{E71A3ABA-3FED-4E4C-A99E-D1F0A77831BB}" type="sibTrans" cxnId="{2170EB62-A189-4789-A10B-B7FB570EF6DD}">
      <dgm:prSet/>
      <dgm:spPr/>
      <dgm:t>
        <a:bodyPr/>
        <a:lstStyle/>
        <a:p>
          <a:endParaRPr lang="en-US"/>
        </a:p>
      </dgm:t>
    </dgm:pt>
    <dgm:pt modelId="{A5610579-2C56-4F54-9CCB-AE569BC3D1B4}">
      <dgm:prSet/>
      <dgm:spPr/>
      <dgm:t>
        <a:bodyPr/>
        <a:lstStyle/>
        <a:p>
          <a:r>
            <a:rPr lang="en-US" dirty="0" smtClean="0"/>
            <a:t>Organizing</a:t>
          </a:r>
          <a:endParaRPr lang="en-US" dirty="0"/>
        </a:p>
      </dgm:t>
    </dgm:pt>
    <dgm:pt modelId="{22496A88-9651-4339-A994-AEDA89227D88}" type="parTrans" cxnId="{A65200F6-D071-499B-96AB-26CE274C7722}">
      <dgm:prSet/>
      <dgm:spPr/>
      <dgm:t>
        <a:bodyPr/>
        <a:lstStyle/>
        <a:p>
          <a:endParaRPr lang="en-US" dirty="0"/>
        </a:p>
      </dgm:t>
    </dgm:pt>
    <dgm:pt modelId="{74C151A3-08DD-4B8E-8187-7CABE15445C0}" type="sibTrans" cxnId="{A65200F6-D071-499B-96AB-26CE274C7722}">
      <dgm:prSet/>
      <dgm:spPr/>
      <dgm:t>
        <a:bodyPr/>
        <a:lstStyle/>
        <a:p>
          <a:endParaRPr lang="en-US"/>
        </a:p>
      </dgm:t>
    </dgm:pt>
    <dgm:pt modelId="{AD7BF85B-8AEB-4326-9D7E-40F2012FF66C}">
      <dgm:prSet/>
      <dgm:spPr/>
      <dgm:t>
        <a:bodyPr/>
        <a:lstStyle/>
        <a:p>
          <a:r>
            <a:rPr lang="en-US" dirty="0" smtClean="0"/>
            <a:t>Controlling</a:t>
          </a:r>
          <a:endParaRPr lang="en-US" dirty="0"/>
        </a:p>
      </dgm:t>
    </dgm:pt>
    <dgm:pt modelId="{4EC2CE42-AA39-443B-AE32-784EAE5F327B}" type="parTrans" cxnId="{3248FA71-106D-48F2-AAC7-0383753A7BC8}">
      <dgm:prSet/>
      <dgm:spPr/>
      <dgm:t>
        <a:bodyPr/>
        <a:lstStyle/>
        <a:p>
          <a:endParaRPr lang="en-US" dirty="0"/>
        </a:p>
      </dgm:t>
    </dgm:pt>
    <dgm:pt modelId="{CA074A0E-C037-4852-B5C6-FD8045CD4D7B}" type="sibTrans" cxnId="{3248FA71-106D-48F2-AAC7-0383753A7BC8}">
      <dgm:prSet/>
      <dgm:spPr/>
      <dgm:t>
        <a:bodyPr/>
        <a:lstStyle/>
        <a:p>
          <a:endParaRPr lang="en-US"/>
        </a:p>
      </dgm:t>
    </dgm:pt>
    <dgm:pt modelId="{F527AA32-025C-44E9-9149-519F1C48BEB4}">
      <dgm:prSet custT="1"/>
      <dgm:spPr/>
      <dgm:t>
        <a:bodyPr/>
        <a:lstStyle/>
        <a:p>
          <a:r>
            <a:rPr lang="en-US" sz="1800" b="1" dirty="0" smtClean="0"/>
            <a:t>Leadership</a:t>
          </a:r>
          <a:endParaRPr lang="en-US" sz="1800" b="1" dirty="0"/>
        </a:p>
      </dgm:t>
    </dgm:pt>
    <dgm:pt modelId="{DF307C02-CC3E-444D-BCDE-9D35BA24A926}" type="parTrans" cxnId="{A2F6FFE7-FE20-4800-8A9D-A0C3FEA72089}">
      <dgm:prSet/>
      <dgm:spPr/>
      <dgm:t>
        <a:bodyPr/>
        <a:lstStyle/>
        <a:p>
          <a:endParaRPr lang="en-US"/>
        </a:p>
      </dgm:t>
    </dgm:pt>
    <dgm:pt modelId="{3B415554-778D-4F49-B445-A5A6CE61BA53}" type="sibTrans" cxnId="{A2F6FFE7-FE20-4800-8A9D-A0C3FEA72089}">
      <dgm:prSet/>
      <dgm:spPr/>
      <dgm:t>
        <a:bodyPr/>
        <a:lstStyle/>
        <a:p>
          <a:endParaRPr lang="en-US"/>
        </a:p>
      </dgm:t>
    </dgm:pt>
    <dgm:pt modelId="{B6811FB0-2AE7-42EE-B6F6-A958EAD58007}" type="pres">
      <dgm:prSet presAssocID="{8554DF69-B927-4DB6-96A1-5A8E656C4B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592F70-46DD-4F0E-9AB7-C152F5A3A853}" type="pres">
      <dgm:prSet presAssocID="{F527AA32-025C-44E9-9149-519F1C48BEB4}" presName="hierRoot1" presStyleCnt="0"/>
      <dgm:spPr/>
    </dgm:pt>
    <dgm:pt modelId="{2E7ED3E2-DA8E-4DDC-A778-F8D8094ED003}" type="pres">
      <dgm:prSet presAssocID="{F527AA32-025C-44E9-9149-519F1C48BEB4}" presName="composite" presStyleCnt="0"/>
      <dgm:spPr/>
    </dgm:pt>
    <dgm:pt modelId="{C2B70232-CF1A-4C1C-83A0-A8904E502AC2}" type="pres">
      <dgm:prSet presAssocID="{F527AA32-025C-44E9-9149-519F1C48BEB4}" presName="background" presStyleLbl="node0" presStyleIdx="0" presStyleCnt="2"/>
      <dgm:spPr/>
    </dgm:pt>
    <dgm:pt modelId="{9EB8BE18-5D5E-4006-8C43-FF522A049104}" type="pres">
      <dgm:prSet presAssocID="{F527AA32-025C-44E9-9149-519F1C48BEB4}" presName="text" presStyleLbl="fgAcc0" presStyleIdx="0" presStyleCnt="2" custScaleX="103174" custScaleY="92608" custLinFactX="20448" custLinFactY="-26570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DB42FE-780C-4A05-9C15-D467B8DCC7A3}" type="pres">
      <dgm:prSet presAssocID="{F527AA32-025C-44E9-9149-519F1C48BEB4}" presName="hierChild2" presStyleCnt="0"/>
      <dgm:spPr/>
    </dgm:pt>
    <dgm:pt modelId="{C94E36EB-34C2-42F2-8433-DDF4CBD7462C}" type="pres">
      <dgm:prSet presAssocID="{B15DCEE4-D4BA-4180-906A-6F8FD766EA37}" presName="hierRoot1" presStyleCnt="0"/>
      <dgm:spPr/>
    </dgm:pt>
    <dgm:pt modelId="{D2A0652A-5CF2-4A72-8373-0A5080D39495}" type="pres">
      <dgm:prSet presAssocID="{B15DCEE4-D4BA-4180-906A-6F8FD766EA37}" presName="composite" presStyleCnt="0"/>
      <dgm:spPr/>
    </dgm:pt>
    <dgm:pt modelId="{711776B0-C08F-4A21-8ABA-C4E8F102982A}" type="pres">
      <dgm:prSet presAssocID="{B15DCEE4-D4BA-4180-906A-6F8FD766EA37}" presName="background" presStyleLbl="node0" presStyleIdx="1" presStyleCnt="2"/>
      <dgm:spPr/>
    </dgm:pt>
    <dgm:pt modelId="{F0267100-5394-46A9-8A77-38C9CDD88555}" type="pres">
      <dgm:prSet presAssocID="{B15DCEE4-D4BA-4180-906A-6F8FD766EA37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C702A-57DF-4CDC-9473-28E0A263DAC0}" type="pres">
      <dgm:prSet presAssocID="{B15DCEE4-D4BA-4180-906A-6F8FD766EA37}" presName="hierChild2" presStyleCnt="0"/>
      <dgm:spPr/>
    </dgm:pt>
    <dgm:pt modelId="{29527EAE-039B-4820-828C-38E53263D919}" type="pres">
      <dgm:prSet presAssocID="{3A1437D2-41A9-485B-91DA-944C09BB8E63}" presName="Name10" presStyleLbl="parChTrans1D2" presStyleIdx="0" presStyleCnt="4"/>
      <dgm:spPr/>
      <dgm:t>
        <a:bodyPr/>
        <a:lstStyle/>
        <a:p>
          <a:endParaRPr lang="en-US"/>
        </a:p>
      </dgm:t>
    </dgm:pt>
    <dgm:pt modelId="{3158C243-E072-4868-9639-3DD1CE09EBE5}" type="pres">
      <dgm:prSet presAssocID="{23F34B39-D4F3-4437-8965-8165735D4621}" presName="hierRoot2" presStyleCnt="0"/>
      <dgm:spPr/>
    </dgm:pt>
    <dgm:pt modelId="{647066C2-4D9A-4D94-9AA1-C3DE670FE1D1}" type="pres">
      <dgm:prSet presAssocID="{23F34B39-D4F3-4437-8965-8165735D4621}" presName="composite2" presStyleCnt="0"/>
      <dgm:spPr/>
    </dgm:pt>
    <dgm:pt modelId="{BE90ECEC-FCE9-4193-8AC9-EE15D50D9767}" type="pres">
      <dgm:prSet presAssocID="{23F34B39-D4F3-4437-8965-8165735D4621}" presName="background2" presStyleLbl="node2" presStyleIdx="0" presStyleCnt="4"/>
      <dgm:spPr/>
    </dgm:pt>
    <dgm:pt modelId="{879006A0-A58B-47F8-8A8C-4A78CA281690}" type="pres">
      <dgm:prSet presAssocID="{23F34B39-D4F3-4437-8965-8165735D4621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13C17-CA79-4F3A-A14E-C1A9386B0A92}" type="pres">
      <dgm:prSet presAssocID="{23F34B39-D4F3-4437-8965-8165735D4621}" presName="hierChild3" presStyleCnt="0"/>
      <dgm:spPr/>
    </dgm:pt>
    <dgm:pt modelId="{F5188CF3-1D46-49BB-99CB-E8F15BA062A6}" type="pres">
      <dgm:prSet presAssocID="{A759BFEB-AFDD-407C-B03C-CE0565A7507D}" presName="Name10" presStyleLbl="parChTrans1D2" presStyleIdx="1" presStyleCnt="4"/>
      <dgm:spPr/>
      <dgm:t>
        <a:bodyPr/>
        <a:lstStyle/>
        <a:p>
          <a:endParaRPr lang="en-US"/>
        </a:p>
      </dgm:t>
    </dgm:pt>
    <dgm:pt modelId="{79F0CE18-50EE-449B-B44E-CC13787C0420}" type="pres">
      <dgm:prSet presAssocID="{6234AA7B-AEC8-4E74-B20F-0EDE6AD45C47}" presName="hierRoot2" presStyleCnt="0"/>
      <dgm:spPr/>
    </dgm:pt>
    <dgm:pt modelId="{52396428-F76B-4BA6-93D9-9A483A9F6053}" type="pres">
      <dgm:prSet presAssocID="{6234AA7B-AEC8-4E74-B20F-0EDE6AD45C47}" presName="composite2" presStyleCnt="0"/>
      <dgm:spPr/>
    </dgm:pt>
    <dgm:pt modelId="{5ADB8825-3818-48CC-B205-077248A5C654}" type="pres">
      <dgm:prSet presAssocID="{6234AA7B-AEC8-4E74-B20F-0EDE6AD45C47}" presName="background2" presStyleLbl="node2" presStyleIdx="1" presStyleCnt="4"/>
      <dgm:spPr/>
    </dgm:pt>
    <dgm:pt modelId="{A0868E3B-876F-4D1C-A5D7-774C9C0487E4}" type="pres">
      <dgm:prSet presAssocID="{6234AA7B-AEC8-4E74-B20F-0EDE6AD45C4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9EFF23-E04B-4538-AE06-E68F60163C1A}" type="pres">
      <dgm:prSet presAssocID="{6234AA7B-AEC8-4E74-B20F-0EDE6AD45C47}" presName="hierChild3" presStyleCnt="0"/>
      <dgm:spPr/>
    </dgm:pt>
    <dgm:pt modelId="{598D1EA8-09C2-4043-B8B7-1B6CEA869AD4}" type="pres">
      <dgm:prSet presAssocID="{22496A88-9651-4339-A994-AEDA89227D88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EA73D4D-072B-4A10-84EF-B2C200F8B5FF}" type="pres">
      <dgm:prSet presAssocID="{A5610579-2C56-4F54-9CCB-AE569BC3D1B4}" presName="hierRoot2" presStyleCnt="0"/>
      <dgm:spPr/>
    </dgm:pt>
    <dgm:pt modelId="{41E5CE97-6084-4461-AA7D-750E60582A1F}" type="pres">
      <dgm:prSet presAssocID="{A5610579-2C56-4F54-9CCB-AE569BC3D1B4}" presName="composite2" presStyleCnt="0"/>
      <dgm:spPr/>
    </dgm:pt>
    <dgm:pt modelId="{4D3A86DD-9287-4FB2-9E78-F80D637D83FB}" type="pres">
      <dgm:prSet presAssocID="{A5610579-2C56-4F54-9CCB-AE569BC3D1B4}" presName="background2" presStyleLbl="node2" presStyleIdx="2" presStyleCnt="4"/>
      <dgm:spPr/>
    </dgm:pt>
    <dgm:pt modelId="{D3CE2703-7ACA-44A7-A822-EFC18C1C3F4E}" type="pres">
      <dgm:prSet presAssocID="{A5610579-2C56-4F54-9CCB-AE569BC3D1B4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D42770-36D1-4744-BEB5-9F81F0792A29}" type="pres">
      <dgm:prSet presAssocID="{A5610579-2C56-4F54-9CCB-AE569BC3D1B4}" presName="hierChild3" presStyleCnt="0"/>
      <dgm:spPr/>
    </dgm:pt>
    <dgm:pt modelId="{38FACB20-6C02-4847-92D0-84089B028F73}" type="pres">
      <dgm:prSet presAssocID="{4EC2CE42-AA39-443B-AE32-784EAE5F327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E251BD00-F407-4FC0-8705-47A381B28298}" type="pres">
      <dgm:prSet presAssocID="{AD7BF85B-8AEB-4326-9D7E-40F2012FF66C}" presName="hierRoot2" presStyleCnt="0"/>
      <dgm:spPr/>
    </dgm:pt>
    <dgm:pt modelId="{2D63E5D9-35ED-4014-BAE5-BEAA12543C3B}" type="pres">
      <dgm:prSet presAssocID="{AD7BF85B-8AEB-4326-9D7E-40F2012FF66C}" presName="composite2" presStyleCnt="0"/>
      <dgm:spPr/>
    </dgm:pt>
    <dgm:pt modelId="{369151F2-B920-438F-91AF-CE5AA512DF5B}" type="pres">
      <dgm:prSet presAssocID="{AD7BF85B-8AEB-4326-9D7E-40F2012FF66C}" presName="background2" presStyleLbl="node2" presStyleIdx="3" presStyleCnt="4"/>
      <dgm:spPr/>
    </dgm:pt>
    <dgm:pt modelId="{32A049A2-78C7-477D-9FA5-10DD0A9AF1AA}" type="pres">
      <dgm:prSet presAssocID="{AD7BF85B-8AEB-4326-9D7E-40F2012FF66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229BA-7FED-4967-9B1A-28C97961D904}" type="pres">
      <dgm:prSet presAssocID="{AD7BF85B-8AEB-4326-9D7E-40F2012FF66C}" presName="hierChild3" presStyleCnt="0"/>
      <dgm:spPr/>
    </dgm:pt>
  </dgm:ptLst>
  <dgm:cxnLst>
    <dgm:cxn modelId="{1AF07618-3CA8-403D-8123-CA959AC27DF4}" srcId="{B15DCEE4-D4BA-4180-906A-6F8FD766EA37}" destId="{23F34B39-D4F3-4437-8965-8165735D4621}" srcOrd="0" destOrd="0" parTransId="{3A1437D2-41A9-485B-91DA-944C09BB8E63}" sibTransId="{6090A6A0-88CC-4426-B3E1-9BE0B4AAB85E}"/>
    <dgm:cxn modelId="{2E341FC4-309E-4EDD-96C2-DB0513F95DF0}" type="presOf" srcId="{8554DF69-B927-4DB6-96A1-5A8E656C4B5E}" destId="{B6811FB0-2AE7-42EE-B6F6-A958EAD58007}" srcOrd="0" destOrd="0" presId="urn:microsoft.com/office/officeart/2005/8/layout/hierarchy1"/>
    <dgm:cxn modelId="{C791E6A7-3CF3-403C-8B2C-E4D4F33801AE}" type="presOf" srcId="{AD7BF85B-8AEB-4326-9D7E-40F2012FF66C}" destId="{32A049A2-78C7-477D-9FA5-10DD0A9AF1AA}" srcOrd="0" destOrd="0" presId="urn:microsoft.com/office/officeart/2005/8/layout/hierarchy1"/>
    <dgm:cxn modelId="{A0C3B72B-00A1-4AC6-99B1-B187E75ADC6E}" type="presOf" srcId="{22496A88-9651-4339-A994-AEDA89227D88}" destId="{598D1EA8-09C2-4043-B8B7-1B6CEA869AD4}" srcOrd="0" destOrd="0" presId="urn:microsoft.com/office/officeart/2005/8/layout/hierarchy1"/>
    <dgm:cxn modelId="{2170EB62-A189-4789-A10B-B7FB570EF6DD}" srcId="{B15DCEE4-D4BA-4180-906A-6F8FD766EA37}" destId="{6234AA7B-AEC8-4E74-B20F-0EDE6AD45C47}" srcOrd="1" destOrd="0" parTransId="{A759BFEB-AFDD-407C-B03C-CE0565A7507D}" sibTransId="{E71A3ABA-3FED-4E4C-A99E-D1F0A77831BB}"/>
    <dgm:cxn modelId="{A2F6FFE7-FE20-4800-8A9D-A0C3FEA72089}" srcId="{8554DF69-B927-4DB6-96A1-5A8E656C4B5E}" destId="{F527AA32-025C-44E9-9149-519F1C48BEB4}" srcOrd="0" destOrd="0" parTransId="{DF307C02-CC3E-444D-BCDE-9D35BA24A926}" sibTransId="{3B415554-778D-4F49-B445-A5A6CE61BA53}"/>
    <dgm:cxn modelId="{40C464A7-F942-41BF-901F-B6ADB05A91AC}" type="presOf" srcId="{B15DCEE4-D4BA-4180-906A-6F8FD766EA37}" destId="{F0267100-5394-46A9-8A77-38C9CDD88555}" srcOrd="0" destOrd="0" presId="urn:microsoft.com/office/officeart/2005/8/layout/hierarchy1"/>
    <dgm:cxn modelId="{895D68BD-BA87-4137-8506-2C4E3BA2E6C0}" type="presOf" srcId="{F527AA32-025C-44E9-9149-519F1C48BEB4}" destId="{9EB8BE18-5D5E-4006-8C43-FF522A049104}" srcOrd="0" destOrd="0" presId="urn:microsoft.com/office/officeart/2005/8/layout/hierarchy1"/>
    <dgm:cxn modelId="{A65200F6-D071-499B-96AB-26CE274C7722}" srcId="{B15DCEE4-D4BA-4180-906A-6F8FD766EA37}" destId="{A5610579-2C56-4F54-9CCB-AE569BC3D1B4}" srcOrd="2" destOrd="0" parTransId="{22496A88-9651-4339-A994-AEDA89227D88}" sibTransId="{74C151A3-08DD-4B8E-8187-7CABE15445C0}"/>
    <dgm:cxn modelId="{B0AADCEF-9787-4BA9-BFB8-530EFD42414A}" type="presOf" srcId="{3A1437D2-41A9-485B-91DA-944C09BB8E63}" destId="{29527EAE-039B-4820-828C-38E53263D919}" srcOrd="0" destOrd="0" presId="urn:microsoft.com/office/officeart/2005/8/layout/hierarchy1"/>
    <dgm:cxn modelId="{25F7A283-6E5A-40E7-9433-2C6EFC095CE1}" type="presOf" srcId="{6234AA7B-AEC8-4E74-B20F-0EDE6AD45C47}" destId="{A0868E3B-876F-4D1C-A5D7-774C9C0487E4}" srcOrd="0" destOrd="0" presId="urn:microsoft.com/office/officeart/2005/8/layout/hierarchy1"/>
    <dgm:cxn modelId="{7E32D959-F2B7-48C4-956C-F7A71D914518}" type="presOf" srcId="{23F34B39-D4F3-4437-8965-8165735D4621}" destId="{879006A0-A58B-47F8-8A8C-4A78CA281690}" srcOrd="0" destOrd="0" presId="urn:microsoft.com/office/officeart/2005/8/layout/hierarchy1"/>
    <dgm:cxn modelId="{B6964DDF-6BFE-45EC-BC88-F60990D202F0}" type="presOf" srcId="{A5610579-2C56-4F54-9CCB-AE569BC3D1B4}" destId="{D3CE2703-7ACA-44A7-A822-EFC18C1C3F4E}" srcOrd="0" destOrd="0" presId="urn:microsoft.com/office/officeart/2005/8/layout/hierarchy1"/>
    <dgm:cxn modelId="{95E68B9C-D4DD-452B-8E96-C2A2986A20DC}" type="presOf" srcId="{A759BFEB-AFDD-407C-B03C-CE0565A7507D}" destId="{F5188CF3-1D46-49BB-99CB-E8F15BA062A6}" srcOrd="0" destOrd="0" presId="urn:microsoft.com/office/officeart/2005/8/layout/hierarchy1"/>
    <dgm:cxn modelId="{3248FA71-106D-48F2-AAC7-0383753A7BC8}" srcId="{B15DCEE4-D4BA-4180-906A-6F8FD766EA37}" destId="{AD7BF85B-8AEB-4326-9D7E-40F2012FF66C}" srcOrd="3" destOrd="0" parTransId="{4EC2CE42-AA39-443B-AE32-784EAE5F327B}" sibTransId="{CA074A0E-C037-4852-B5C6-FD8045CD4D7B}"/>
    <dgm:cxn modelId="{35E928FA-7821-4E15-BC58-F49CD74068B3}" srcId="{8554DF69-B927-4DB6-96A1-5A8E656C4B5E}" destId="{B15DCEE4-D4BA-4180-906A-6F8FD766EA37}" srcOrd="1" destOrd="0" parTransId="{BC281B87-BC52-4CE2-929D-101D8E20EEA7}" sibTransId="{B6B885BD-EFFA-4F17-AE61-935DFEFFD1C4}"/>
    <dgm:cxn modelId="{9943D6F8-9A81-4B57-89D5-DA33D3B964DA}" type="presOf" srcId="{4EC2CE42-AA39-443B-AE32-784EAE5F327B}" destId="{38FACB20-6C02-4847-92D0-84089B028F73}" srcOrd="0" destOrd="0" presId="urn:microsoft.com/office/officeart/2005/8/layout/hierarchy1"/>
    <dgm:cxn modelId="{87EA99B4-D7C9-423F-ACB5-8752B5AF71DF}" type="presParOf" srcId="{B6811FB0-2AE7-42EE-B6F6-A958EAD58007}" destId="{E5592F70-46DD-4F0E-9AB7-C152F5A3A853}" srcOrd="0" destOrd="0" presId="urn:microsoft.com/office/officeart/2005/8/layout/hierarchy1"/>
    <dgm:cxn modelId="{7E2E03F9-6AD4-4661-AB44-84397B1D7D92}" type="presParOf" srcId="{E5592F70-46DD-4F0E-9AB7-C152F5A3A853}" destId="{2E7ED3E2-DA8E-4DDC-A778-F8D8094ED003}" srcOrd="0" destOrd="0" presId="urn:microsoft.com/office/officeart/2005/8/layout/hierarchy1"/>
    <dgm:cxn modelId="{A143EB07-82B8-4A9B-B8E3-E37D78B84914}" type="presParOf" srcId="{2E7ED3E2-DA8E-4DDC-A778-F8D8094ED003}" destId="{C2B70232-CF1A-4C1C-83A0-A8904E502AC2}" srcOrd="0" destOrd="0" presId="urn:microsoft.com/office/officeart/2005/8/layout/hierarchy1"/>
    <dgm:cxn modelId="{02EC1C74-2C3D-475F-9BA3-00D6154405D1}" type="presParOf" srcId="{2E7ED3E2-DA8E-4DDC-A778-F8D8094ED003}" destId="{9EB8BE18-5D5E-4006-8C43-FF522A049104}" srcOrd="1" destOrd="0" presId="urn:microsoft.com/office/officeart/2005/8/layout/hierarchy1"/>
    <dgm:cxn modelId="{DB37C1DA-877F-4306-ADA3-E638079AE096}" type="presParOf" srcId="{E5592F70-46DD-4F0E-9AB7-C152F5A3A853}" destId="{1ADB42FE-780C-4A05-9C15-D467B8DCC7A3}" srcOrd="1" destOrd="0" presId="urn:microsoft.com/office/officeart/2005/8/layout/hierarchy1"/>
    <dgm:cxn modelId="{A84D5DF3-52A2-43F6-A5D0-8EB422C0371D}" type="presParOf" srcId="{B6811FB0-2AE7-42EE-B6F6-A958EAD58007}" destId="{C94E36EB-34C2-42F2-8433-DDF4CBD7462C}" srcOrd="1" destOrd="0" presId="urn:microsoft.com/office/officeart/2005/8/layout/hierarchy1"/>
    <dgm:cxn modelId="{2F7A6EDF-A19A-483A-9E1A-5FBD785E82EF}" type="presParOf" srcId="{C94E36EB-34C2-42F2-8433-DDF4CBD7462C}" destId="{D2A0652A-5CF2-4A72-8373-0A5080D39495}" srcOrd="0" destOrd="0" presId="urn:microsoft.com/office/officeart/2005/8/layout/hierarchy1"/>
    <dgm:cxn modelId="{07548D89-5C46-4F5B-9720-CB83E7E5EAD3}" type="presParOf" srcId="{D2A0652A-5CF2-4A72-8373-0A5080D39495}" destId="{711776B0-C08F-4A21-8ABA-C4E8F102982A}" srcOrd="0" destOrd="0" presId="urn:microsoft.com/office/officeart/2005/8/layout/hierarchy1"/>
    <dgm:cxn modelId="{9C77E1F9-5785-4BD2-9725-0E6053F73026}" type="presParOf" srcId="{D2A0652A-5CF2-4A72-8373-0A5080D39495}" destId="{F0267100-5394-46A9-8A77-38C9CDD88555}" srcOrd="1" destOrd="0" presId="urn:microsoft.com/office/officeart/2005/8/layout/hierarchy1"/>
    <dgm:cxn modelId="{65E3ECF6-C27C-49BB-AC75-FDC2B0511270}" type="presParOf" srcId="{C94E36EB-34C2-42F2-8433-DDF4CBD7462C}" destId="{F66C702A-57DF-4CDC-9473-28E0A263DAC0}" srcOrd="1" destOrd="0" presId="urn:microsoft.com/office/officeart/2005/8/layout/hierarchy1"/>
    <dgm:cxn modelId="{C0364BA8-13E5-424D-94A5-1AC62193AF9D}" type="presParOf" srcId="{F66C702A-57DF-4CDC-9473-28E0A263DAC0}" destId="{29527EAE-039B-4820-828C-38E53263D919}" srcOrd="0" destOrd="0" presId="urn:microsoft.com/office/officeart/2005/8/layout/hierarchy1"/>
    <dgm:cxn modelId="{DBCA4F69-D36B-45BA-B973-3075F08A5E23}" type="presParOf" srcId="{F66C702A-57DF-4CDC-9473-28E0A263DAC0}" destId="{3158C243-E072-4868-9639-3DD1CE09EBE5}" srcOrd="1" destOrd="0" presId="urn:microsoft.com/office/officeart/2005/8/layout/hierarchy1"/>
    <dgm:cxn modelId="{FF99539F-C13A-479C-B815-EC279E5236B0}" type="presParOf" srcId="{3158C243-E072-4868-9639-3DD1CE09EBE5}" destId="{647066C2-4D9A-4D94-9AA1-C3DE670FE1D1}" srcOrd="0" destOrd="0" presId="urn:microsoft.com/office/officeart/2005/8/layout/hierarchy1"/>
    <dgm:cxn modelId="{24F967D2-0FF9-4612-A5D6-D1BBCE84F4D1}" type="presParOf" srcId="{647066C2-4D9A-4D94-9AA1-C3DE670FE1D1}" destId="{BE90ECEC-FCE9-4193-8AC9-EE15D50D9767}" srcOrd="0" destOrd="0" presId="urn:microsoft.com/office/officeart/2005/8/layout/hierarchy1"/>
    <dgm:cxn modelId="{2DD8B236-A216-4829-B94C-98AC167B28E7}" type="presParOf" srcId="{647066C2-4D9A-4D94-9AA1-C3DE670FE1D1}" destId="{879006A0-A58B-47F8-8A8C-4A78CA281690}" srcOrd="1" destOrd="0" presId="urn:microsoft.com/office/officeart/2005/8/layout/hierarchy1"/>
    <dgm:cxn modelId="{B5FDEFF0-9A13-445C-859A-9CCE8CD13397}" type="presParOf" srcId="{3158C243-E072-4868-9639-3DD1CE09EBE5}" destId="{8BB13C17-CA79-4F3A-A14E-C1A9386B0A92}" srcOrd="1" destOrd="0" presId="urn:microsoft.com/office/officeart/2005/8/layout/hierarchy1"/>
    <dgm:cxn modelId="{97A852CF-441D-4DED-94EC-92A731C08910}" type="presParOf" srcId="{F66C702A-57DF-4CDC-9473-28E0A263DAC0}" destId="{F5188CF3-1D46-49BB-99CB-E8F15BA062A6}" srcOrd="2" destOrd="0" presId="urn:microsoft.com/office/officeart/2005/8/layout/hierarchy1"/>
    <dgm:cxn modelId="{5B37AC1A-A513-4139-B24C-D3C3B427E14D}" type="presParOf" srcId="{F66C702A-57DF-4CDC-9473-28E0A263DAC0}" destId="{79F0CE18-50EE-449B-B44E-CC13787C0420}" srcOrd="3" destOrd="0" presId="urn:microsoft.com/office/officeart/2005/8/layout/hierarchy1"/>
    <dgm:cxn modelId="{DF82BB1F-9C22-44C9-872C-FF449182A608}" type="presParOf" srcId="{79F0CE18-50EE-449B-B44E-CC13787C0420}" destId="{52396428-F76B-4BA6-93D9-9A483A9F6053}" srcOrd="0" destOrd="0" presId="urn:microsoft.com/office/officeart/2005/8/layout/hierarchy1"/>
    <dgm:cxn modelId="{5BBD8D8B-9EEE-4F23-A94D-8CA54CDB2A17}" type="presParOf" srcId="{52396428-F76B-4BA6-93D9-9A483A9F6053}" destId="{5ADB8825-3818-48CC-B205-077248A5C654}" srcOrd="0" destOrd="0" presId="urn:microsoft.com/office/officeart/2005/8/layout/hierarchy1"/>
    <dgm:cxn modelId="{D3111626-F638-465D-A02D-CFC26146A709}" type="presParOf" srcId="{52396428-F76B-4BA6-93D9-9A483A9F6053}" destId="{A0868E3B-876F-4D1C-A5D7-774C9C0487E4}" srcOrd="1" destOrd="0" presId="urn:microsoft.com/office/officeart/2005/8/layout/hierarchy1"/>
    <dgm:cxn modelId="{4B9CE5C2-E1A2-48D3-89BB-5537ED213254}" type="presParOf" srcId="{79F0CE18-50EE-449B-B44E-CC13787C0420}" destId="{499EFF23-E04B-4538-AE06-E68F60163C1A}" srcOrd="1" destOrd="0" presId="urn:microsoft.com/office/officeart/2005/8/layout/hierarchy1"/>
    <dgm:cxn modelId="{E6A19B10-C586-4D93-9449-673FD16B5FB6}" type="presParOf" srcId="{F66C702A-57DF-4CDC-9473-28E0A263DAC0}" destId="{598D1EA8-09C2-4043-B8B7-1B6CEA869AD4}" srcOrd="4" destOrd="0" presId="urn:microsoft.com/office/officeart/2005/8/layout/hierarchy1"/>
    <dgm:cxn modelId="{87A4FDB0-3CF0-4F78-BAA7-B4F0188747F1}" type="presParOf" srcId="{F66C702A-57DF-4CDC-9473-28E0A263DAC0}" destId="{5EA73D4D-072B-4A10-84EF-B2C200F8B5FF}" srcOrd="5" destOrd="0" presId="urn:microsoft.com/office/officeart/2005/8/layout/hierarchy1"/>
    <dgm:cxn modelId="{AC29B93F-0362-4E94-9D70-018128D48D90}" type="presParOf" srcId="{5EA73D4D-072B-4A10-84EF-B2C200F8B5FF}" destId="{41E5CE97-6084-4461-AA7D-750E60582A1F}" srcOrd="0" destOrd="0" presId="urn:microsoft.com/office/officeart/2005/8/layout/hierarchy1"/>
    <dgm:cxn modelId="{C8F7CCB8-7D35-493F-ADE8-4673ABB4D620}" type="presParOf" srcId="{41E5CE97-6084-4461-AA7D-750E60582A1F}" destId="{4D3A86DD-9287-4FB2-9E78-F80D637D83FB}" srcOrd="0" destOrd="0" presId="urn:microsoft.com/office/officeart/2005/8/layout/hierarchy1"/>
    <dgm:cxn modelId="{AFF40E0F-44F5-4EC4-AFFE-63B8FFE5D452}" type="presParOf" srcId="{41E5CE97-6084-4461-AA7D-750E60582A1F}" destId="{D3CE2703-7ACA-44A7-A822-EFC18C1C3F4E}" srcOrd="1" destOrd="0" presId="urn:microsoft.com/office/officeart/2005/8/layout/hierarchy1"/>
    <dgm:cxn modelId="{4987DD94-B706-4F6E-B028-B34E9A9EA520}" type="presParOf" srcId="{5EA73D4D-072B-4A10-84EF-B2C200F8B5FF}" destId="{20D42770-36D1-4744-BEB5-9F81F0792A29}" srcOrd="1" destOrd="0" presId="urn:microsoft.com/office/officeart/2005/8/layout/hierarchy1"/>
    <dgm:cxn modelId="{4007F132-7174-49D3-BFD8-5BD6576155FD}" type="presParOf" srcId="{F66C702A-57DF-4CDC-9473-28E0A263DAC0}" destId="{38FACB20-6C02-4847-92D0-84089B028F73}" srcOrd="6" destOrd="0" presId="urn:microsoft.com/office/officeart/2005/8/layout/hierarchy1"/>
    <dgm:cxn modelId="{307EB425-9059-41F5-B5A6-EFC6FEC244A1}" type="presParOf" srcId="{F66C702A-57DF-4CDC-9473-28E0A263DAC0}" destId="{E251BD00-F407-4FC0-8705-47A381B28298}" srcOrd="7" destOrd="0" presId="urn:microsoft.com/office/officeart/2005/8/layout/hierarchy1"/>
    <dgm:cxn modelId="{0D169CB1-5D2C-43BA-A644-5C357E6393BB}" type="presParOf" srcId="{E251BD00-F407-4FC0-8705-47A381B28298}" destId="{2D63E5D9-35ED-4014-BAE5-BEAA12543C3B}" srcOrd="0" destOrd="0" presId="urn:microsoft.com/office/officeart/2005/8/layout/hierarchy1"/>
    <dgm:cxn modelId="{8AE98921-720A-4936-851B-56681EC7741B}" type="presParOf" srcId="{2D63E5D9-35ED-4014-BAE5-BEAA12543C3B}" destId="{369151F2-B920-438F-91AF-CE5AA512DF5B}" srcOrd="0" destOrd="0" presId="urn:microsoft.com/office/officeart/2005/8/layout/hierarchy1"/>
    <dgm:cxn modelId="{F52AC194-0D7E-44D0-BBE3-C6CDF2A127B8}" type="presParOf" srcId="{2D63E5D9-35ED-4014-BAE5-BEAA12543C3B}" destId="{32A049A2-78C7-477D-9FA5-10DD0A9AF1AA}" srcOrd="1" destOrd="0" presId="urn:microsoft.com/office/officeart/2005/8/layout/hierarchy1"/>
    <dgm:cxn modelId="{A4395489-9642-4D1F-BD47-F7E5FF918E08}" type="presParOf" srcId="{E251BD00-F407-4FC0-8705-47A381B28298}" destId="{340229BA-7FED-4967-9B1A-28C97961D9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554DF69-B927-4DB6-96A1-5A8E656C4B5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DCEE4-D4BA-4180-906A-6F8FD766EA37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en-US" dirty="0"/>
        </a:p>
      </dgm:t>
    </dgm:pt>
    <dgm:pt modelId="{BC281B87-BC52-4CE2-929D-101D8E20EEA7}" type="parTrans" cxnId="{35E928FA-7821-4E15-BC58-F49CD74068B3}">
      <dgm:prSet/>
      <dgm:spPr/>
      <dgm:t>
        <a:bodyPr/>
        <a:lstStyle/>
        <a:p>
          <a:endParaRPr lang="en-US"/>
        </a:p>
      </dgm:t>
    </dgm:pt>
    <dgm:pt modelId="{B6B885BD-EFFA-4F17-AE61-935DFEFFD1C4}" type="sibTrans" cxnId="{35E928FA-7821-4E15-BC58-F49CD74068B3}">
      <dgm:prSet/>
      <dgm:spPr/>
      <dgm:t>
        <a:bodyPr/>
        <a:lstStyle/>
        <a:p>
          <a:endParaRPr lang="en-US"/>
        </a:p>
      </dgm:t>
    </dgm:pt>
    <dgm:pt modelId="{23F34B39-D4F3-4437-8965-8165735D4621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3A1437D2-41A9-485B-91DA-944C09BB8E63}" type="parTrans" cxnId="{1AF07618-3CA8-403D-8123-CA959AC27DF4}">
      <dgm:prSet/>
      <dgm:spPr/>
      <dgm:t>
        <a:bodyPr/>
        <a:lstStyle/>
        <a:p>
          <a:endParaRPr lang="en-US" dirty="0"/>
        </a:p>
      </dgm:t>
    </dgm:pt>
    <dgm:pt modelId="{6090A6A0-88CC-4426-B3E1-9BE0B4AAB85E}" type="sibTrans" cxnId="{1AF07618-3CA8-403D-8123-CA959AC27DF4}">
      <dgm:prSet/>
      <dgm:spPr/>
      <dgm:t>
        <a:bodyPr/>
        <a:lstStyle/>
        <a:p>
          <a:endParaRPr lang="en-US"/>
        </a:p>
      </dgm:t>
    </dgm:pt>
    <dgm:pt modelId="{6234AA7B-AEC8-4E74-B20F-0EDE6AD45C47}">
      <dgm:prSet phldrT="[Text]"/>
      <dgm:spPr/>
      <dgm:t>
        <a:bodyPr/>
        <a:lstStyle/>
        <a:p>
          <a:r>
            <a:rPr lang="en-US" dirty="0" smtClean="0"/>
            <a:t>Leading</a:t>
          </a:r>
          <a:endParaRPr lang="en-US" dirty="0"/>
        </a:p>
      </dgm:t>
    </dgm:pt>
    <dgm:pt modelId="{A759BFEB-AFDD-407C-B03C-CE0565A7507D}" type="parTrans" cxnId="{2170EB62-A189-4789-A10B-B7FB570EF6DD}">
      <dgm:prSet/>
      <dgm:spPr/>
      <dgm:t>
        <a:bodyPr/>
        <a:lstStyle/>
        <a:p>
          <a:endParaRPr lang="en-US" dirty="0"/>
        </a:p>
      </dgm:t>
    </dgm:pt>
    <dgm:pt modelId="{E71A3ABA-3FED-4E4C-A99E-D1F0A77831BB}" type="sibTrans" cxnId="{2170EB62-A189-4789-A10B-B7FB570EF6DD}">
      <dgm:prSet/>
      <dgm:spPr/>
      <dgm:t>
        <a:bodyPr/>
        <a:lstStyle/>
        <a:p>
          <a:endParaRPr lang="en-US"/>
        </a:p>
      </dgm:t>
    </dgm:pt>
    <dgm:pt modelId="{A5610579-2C56-4F54-9CCB-AE569BC3D1B4}">
      <dgm:prSet/>
      <dgm:spPr/>
      <dgm:t>
        <a:bodyPr/>
        <a:lstStyle/>
        <a:p>
          <a:r>
            <a:rPr lang="en-US" dirty="0" smtClean="0"/>
            <a:t>Organizing</a:t>
          </a:r>
          <a:endParaRPr lang="en-US" dirty="0"/>
        </a:p>
      </dgm:t>
    </dgm:pt>
    <dgm:pt modelId="{22496A88-9651-4339-A994-AEDA89227D88}" type="parTrans" cxnId="{A65200F6-D071-499B-96AB-26CE274C7722}">
      <dgm:prSet/>
      <dgm:spPr/>
      <dgm:t>
        <a:bodyPr/>
        <a:lstStyle/>
        <a:p>
          <a:endParaRPr lang="en-US" dirty="0"/>
        </a:p>
      </dgm:t>
    </dgm:pt>
    <dgm:pt modelId="{74C151A3-08DD-4B8E-8187-7CABE15445C0}" type="sibTrans" cxnId="{A65200F6-D071-499B-96AB-26CE274C7722}">
      <dgm:prSet/>
      <dgm:spPr/>
      <dgm:t>
        <a:bodyPr/>
        <a:lstStyle/>
        <a:p>
          <a:endParaRPr lang="en-US"/>
        </a:p>
      </dgm:t>
    </dgm:pt>
    <dgm:pt modelId="{AD7BF85B-8AEB-4326-9D7E-40F2012FF66C}">
      <dgm:prSet/>
      <dgm:spPr/>
      <dgm:t>
        <a:bodyPr/>
        <a:lstStyle/>
        <a:p>
          <a:r>
            <a:rPr lang="en-US" dirty="0" smtClean="0"/>
            <a:t>Controlling</a:t>
          </a:r>
          <a:endParaRPr lang="en-US" dirty="0"/>
        </a:p>
      </dgm:t>
    </dgm:pt>
    <dgm:pt modelId="{4EC2CE42-AA39-443B-AE32-784EAE5F327B}" type="parTrans" cxnId="{3248FA71-106D-48F2-AAC7-0383753A7BC8}">
      <dgm:prSet/>
      <dgm:spPr/>
      <dgm:t>
        <a:bodyPr/>
        <a:lstStyle/>
        <a:p>
          <a:endParaRPr lang="en-US" dirty="0"/>
        </a:p>
      </dgm:t>
    </dgm:pt>
    <dgm:pt modelId="{CA074A0E-C037-4852-B5C6-FD8045CD4D7B}" type="sibTrans" cxnId="{3248FA71-106D-48F2-AAC7-0383753A7BC8}">
      <dgm:prSet/>
      <dgm:spPr/>
      <dgm:t>
        <a:bodyPr/>
        <a:lstStyle/>
        <a:p>
          <a:endParaRPr lang="en-US"/>
        </a:p>
      </dgm:t>
    </dgm:pt>
    <dgm:pt modelId="{F527AA32-025C-44E9-9149-519F1C48BEB4}">
      <dgm:prSet custT="1"/>
      <dgm:spPr/>
      <dgm:t>
        <a:bodyPr/>
        <a:lstStyle/>
        <a:p>
          <a:r>
            <a:rPr lang="en-US" sz="1800" b="1" dirty="0" smtClean="0"/>
            <a:t>Leadership</a:t>
          </a:r>
          <a:endParaRPr lang="en-US" sz="1800" b="1" dirty="0"/>
        </a:p>
      </dgm:t>
    </dgm:pt>
    <dgm:pt modelId="{DF307C02-CC3E-444D-BCDE-9D35BA24A926}" type="parTrans" cxnId="{A2F6FFE7-FE20-4800-8A9D-A0C3FEA72089}">
      <dgm:prSet/>
      <dgm:spPr/>
      <dgm:t>
        <a:bodyPr/>
        <a:lstStyle/>
        <a:p>
          <a:endParaRPr lang="en-US"/>
        </a:p>
      </dgm:t>
    </dgm:pt>
    <dgm:pt modelId="{3B415554-778D-4F49-B445-A5A6CE61BA53}" type="sibTrans" cxnId="{A2F6FFE7-FE20-4800-8A9D-A0C3FEA72089}">
      <dgm:prSet/>
      <dgm:spPr/>
      <dgm:t>
        <a:bodyPr/>
        <a:lstStyle/>
        <a:p>
          <a:endParaRPr lang="en-US"/>
        </a:p>
      </dgm:t>
    </dgm:pt>
    <dgm:pt modelId="{B6811FB0-2AE7-42EE-B6F6-A958EAD58007}" type="pres">
      <dgm:prSet presAssocID="{8554DF69-B927-4DB6-96A1-5A8E656C4B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592F70-46DD-4F0E-9AB7-C152F5A3A853}" type="pres">
      <dgm:prSet presAssocID="{F527AA32-025C-44E9-9149-519F1C48BEB4}" presName="hierRoot1" presStyleCnt="0"/>
      <dgm:spPr/>
    </dgm:pt>
    <dgm:pt modelId="{2E7ED3E2-DA8E-4DDC-A778-F8D8094ED003}" type="pres">
      <dgm:prSet presAssocID="{F527AA32-025C-44E9-9149-519F1C48BEB4}" presName="composite" presStyleCnt="0"/>
      <dgm:spPr/>
    </dgm:pt>
    <dgm:pt modelId="{C2B70232-CF1A-4C1C-83A0-A8904E502AC2}" type="pres">
      <dgm:prSet presAssocID="{F527AA32-025C-44E9-9149-519F1C48BEB4}" presName="background" presStyleLbl="node0" presStyleIdx="0" presStyleCnt="2"/>
      <dgm:spPr/>
    </dgm:pt>
    <dgm:pt modelId="{9EB8BE18-5D5E-4006-8C43-FF522A049104}" type="pres">
      <dgm:prSet presAssocID="{F527AA32-025C-44E9-9149-519F1C48BEB4}" presName="text" presStyleLbl="fgAcc0" presStyleIdx="0" presStyleCnt="2" custScaleX="103174" custScaleY="92608" custLinFactX="20448" custLinFactY="-26570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DB42FE-780C-4A05-9C15-D467B8DCC7A3}" type="pres">
      <dgm:prSet presAssocID="{F527AA32-025C-44E9-9149-519F1C48BEB4}" presName="hierChild2" presStyleCnt="0"/>
      <dgm:spPr/>
    </dgm:pt>
    <dgm:pt modelId="{C94E36EB-34C2-42F2-8433-DDF4CBD7462C}" type="pres">
      <dgm:prSet presAssocID="{B15DCEE4-D4BA-4180-906A-6F8FD766EA37}" presName="hierRoot1" presStyleCnt="0"/>
      <dgm:spPr/>
    </dgm:pt>
    <dgm:pt modelId="{D2A0652A-5CF2-4A72-8373-0A5080D39495}" type="pres">
      <dgm:prSet presAssocID="{B15DCEE4-D4BA-4180-906A-6F8FD766EA37}" presName="composite" presStyleCnt="0"/>
      <dgm:spPr/>
    </dgm:pt>
    <dgm:pt modelId="{711776B0-C08F-4A21-8ABA-C4E8F102982A}" type="pres">
      <dgm:prSet presAssocID="{B15DCEE4-D4BA-4180-906A-6F8FD766EA37}" presName="background" presStyleLbl="node0" presStyleIdx="1" presStyleCnt="2"/>
      <dgm:spPr/>
    </dgm:pt>
    <dgm:pt modelId="{F0267100-5394-46A9-8A77-38C9CDD88555}" type="pres">
      <dgm:prSet presAssocID="{B15DCEE4-D4BA-4180-906A-6F8FD766EA37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C702A-57DF-4CDC-9473-28E0A263DAC0}" type="pres">
      <dgm:prSet presAssocID="{B15DCEE4-D4BA-4180-906A-6F8FD766EA37}" presName="hierChild2" presStyleCnt="0"/>
      <dgm:spPr/>
    </dgm:pt>
    <dgm:pt modelId="{29527EAE-039B-4820-828C-38E53263D919}" type="pres">
      <dgm:prSet presAssocID="{3A1437D2-41A9-485B-91DA-944C09BB8E63}" presName="Name10" presStyleLbl="parChTrans1D2" presStyleIdx="0" presStyleCnt="4"/>
      <dgm:spPr/>
      <dgm:t>
        <a:bodyPr/>
        <a:lstStyle/>
        <a:p>
          <a:endParaRPr lang="en-US"/>
        </a:p>
      </dgm:t>
    </dgm:pt>
    <dgm:pt modelId="{3158C243-E072-4868-9639-3DD1CE09EBE5}" type="pres">
      <dgm:prSet presAssocID="{23F34B39-D4F3-4437-8965-8165735D4621}" presName="hierRoot2" presStyleCnt="0"/>
      <dgm:spPr/>
    </dgm:pt>
    <dgm:pt modelId="{647066C2-4D9A-4D94-9AA1-C3DE670FE1D1}" type="pres">
      <dgm:prSet presAssocID="{23F34B39-D4F3-4437-8965-8165735D4621}" presName="composite2" presStyleCnt="0"/>
      <dgm:spPr/>
    </dgm:pt>
    <dgm:pt modelId="{BE90ECEC-FCE9-4193-8AC9-EE15D50D9767}" type="pres">
      <dgm:prSet presAssocID="{23F34B39-D4F3-4437-8965-8165735D4621}" presName="background2" presStyleLbl="node2" presStyleIdx="0" presStyleCnt="4"/>
      <dgm:spPr/>
    </dgm:pt>
    <dgm:pt modelId="{879006A0-A58B-47F8-8A8C-4A78CA281690}" type="pres">
      <dgm:prSet presAssocID="{23F34B39-D4F3-4437-8965-8165735D4621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13C17-CA79-4F3A-A14E-C1A9386B0A92}" type="pres">
      <dgm:prSet presAssocID="{23F34B39-D4F3-4437-8965-8165735D4621}" presName="hierChild3" presStyleCnt="0"/>
      <dgm:spPr/>
    </dgm:pt>
    <dgm:pt modelId="{F5188CF3-1D46-49BB-99CB-E8F15BA062A6}" type="pres">
      <dgm:prSet presAssocID="{A759BFEB-AFDD-407C-B03C-CE0565A7507D}" presName="Name10" presStyleLbl="parChTrans1D2" presStyleIdx="1" presStyleCnt="4"/>
      <dgm:spPr/>
      <dgm:t>
        <a:bodyPr/>
        <a:lstStyle/>
        <a:p>
          <a:endParaRPr lang="en-US"/>
        </a:p>
      </dgm:t>
    </dgm:pt>
    <dgm:pt modelId="{79F0CE18-50EE-449B-B44E-CC13787C0420}" type="pres">
      <dgm:prSet presAssocID="{6234AA7B-AEC8-4E74-B20F-0EDE6AD45C47}" presName="hierRoot2" presStyleCnt="0"/>
      <dgm:spPr/>
    </dgm:pt>
    <dgm:pt modelId="{52396428-F76B-4BA6-93D9-9A483A9F6053}" type="pres">
      <dgm:prSet presAssocID="{6234AA7B-AEC8-4E74-B20F-0EDE6AD45C47}" presName="composite2" presStyleCnt="0"/>
      <dgm:spPr/>
    </dgm:pt>
    <dgm:pt modelId="{5ADB8825-3818-48CC-B205-077248A5C654}" type="pres">
      <dgm:prSet presAssocID="{6234AA7B-AEC8-4E74-B20F-0EDE6AD45C47}" presName="background2" presStyleLbl="node2" presStyleIdx="1" presStyleCnt="4"/>
      <dgm:spPr/>
    </dgm:pt>
    <dgm:pt modelId="{A0868E3B-876F-4D1C-A5D7-774C9C0487E4}" type="pres">
      <dgm:prSet presAssocID="{6234AA7B-AEC8-4E74-B20F-0EDE6AD45C4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9EFF23-E04B-4538-AE06-E68F60163C1A}" type="pres">
      <dgm:prSet presAssocID="{6234AA7B-AEC8-4E74-B20F-0EDE6AD45C47}" presName="hierChild3" presStyleCnt="0"/>
      <dgm:spPr/>
    </dgm:pt>
    <dgm:pt modelId="{598D1EA8-09C2-4043-B8B7-1B6CEA869AD4}" type="pres">
      <dgm:prSet presAssocID="{22496A88-9651-4339-A994-AEDA89227D88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EA73D4D-072B-4A10-84EF-B2C200F8B5FF}" type="pres">
      <dgm:prSet presAssocID="{A5610579-2C56-4F54-9CCB-AE569BC3D1B4}" presName="hierRoot2" presStyleCnt="0"/>
      <dgm:spPr/>
    </dgm:pt>
    <dgm:pt modelId="{41E5CE97-6084-4461-AA7D-750E60582A1F}" type="pres">
      <dgm:prSet presAssocID="{A5610579-2C56-4F54-9CCB-AE569BC3D1B4}" presName="composite2" presStyleCnt="0"/>
      <dgm:spPr/>
    </dgm:pt>
    <dgm:pt modelId="{4D3A86DD-9287-4FB2-9E78-F80D637D83FB}" type="pres">
      <dgm:prSet presAssocID="{A5610579-2C56-4F54-9CCB-AE569BC3D1B4}" presName="background2" presStyleLbl="node2" presStyleIdx="2" presStyleCnt="4"/>
      <dgm:spPr/>
    </dgm:pt>
    <dgm:pt modelId="{D3CE2703-7ACA-44A7-A822-EFC18C1C3F4E}" type="pres">
      <dgm:prSet presAssocID="{A5610579-2C56-4F54-9CCB-AE569BC3D1B4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D42770-36D1-4744-BEB5-9F81F0792A29}" type="pres">
      <dgm:prSet presAssocID="{A5610579-2C56-4F54-9CCB-AE569BC3D1B4}" presName="hierChild3" presStyleCnt="0"/>
      <dgm:spPr/>
    </dgm:pt>
    <dgm:pt modelId="{38FACB20-6C02-4847-92D0-84089B028F73}" type="pres">
      <dgm:prSet presAssocID="{4EC2CE42-AA39-443B-AE32-784EAE5F327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E251BD00-F407-4FC0-8705-47A381B28298}" type="pres">
      <dgm:prSet presAssocID="{AD7BF85B-8AEB-4326-9D7E-40F2012FF66C}" presName="hierRoot2" presStyleCnt="0"/>
      <dgm:spPr/>
    </dgm:pt>
    <dgm:pt modelId="{2D63E5D9-35ED-4014-BAE5-BEAA12543C3B}" type="pres">
      <dgm:prSet presAssocID="{AD7BF85B-8AEB-4326-9D7E-40F2012FF66C}" presName="composite2" presStyleCnt="0"/>
      <dgm:spPr/>
    </dgm:pt>
    <dgm:pt modelId="{369151F2-B920-438F-91AF-CE5AA512DF5B}" type="pres">
      <dgm:prSet presAssocID="{AD7BF85B-8AEB-4326-9D7E-40F2012FF66C}" presName="background2" presStyleLbl="node2" presStyleIdx="3" presStyleCnt="4"/>
      <dgm:spPr/>
    </dgm:pt>
    <dgm:pt modelId="{32A049A2-78C7-477D-9FA5-10DD0A9AF1AA}" type="pres">
      <dgm:prSet presAssocID="{AD7BF85B-8AEB-4326-9D7E-40F2012FF66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229BA-7FED-4967-9B1A-28C97961D904}" type="pres">
      <dgm:prSet presAssocID="{AD7BF85B-8AEB-4326-9D7E-40F2012FF66C}" presName="hierChild3" presStyleCnt="0"/>
      <dgm:spPr/>
    </dgm:pt>
  </dgm:ptLst>
  <dgm:cxnLst>
    <dgm:cxn modelId="{35E928FA-7821-4E15-BC58-F49CD74068B3}" srcId="{8554DF69-B927-4DB6-96A1-5A8E656C4B5E}" destId="{B15DCEE4-D4BA-4180-906A-6F8FD766EA37}" srcOrd="1" destOrd="0" parTransId="{BC281B87-BC52-4CE2-929D-101D8E20EEA7}" sibTransId="{B6B885BD-EFFA-4F17-AE61-935DFEFFD1C4}"/>
    <dgm:cxn modelId="{86DAB91A-4CF2-49BA-9F53-74634E0DA4CA}" type="presOf" srcId="{3A1437D2-41A9-485B-91DA-944C09BB8E63}" destId="{29527EAE-039B-4820-828C-38E53263D919}" srcOrd="0" destOrd="0" presId="urn:microsoft.com/office/officeart/2005/8/layout/hierarchy1"/>
    <dgm:cxn modelId="{BE231EDF-1CA4-4F55-A882-03B0F9CA76D3}" type="presOf" srcId="{6234AA7B-AEC8-4E74-B20F-0EDE6AD45C47}" destId="{A0868E3B-876F-4D1C-A5D7-774C9C0487E4}" srcOrd="0" destOrd="0" presId="urn:microsoft.com/office/officeart/2005/8/layout/hierarchy1"/>
    <dgm:cxn modelId="{86E681F1-2D16-4F91-9DE4-22DFE1490147}" type="presOf" srcId="{A5610579-2C56-4F54-9CCB-AE569BC3D1B4}" destId="{D3CE2703-7ACA-44A7-A822-EFC18C1C3F4E}" srcOrd="0" destOrd="0" presId="urn:microsoft.com/office/officeart/2005/8/layout/hierarchy1"/>
    <dgm:cxn modelId="{A65200F6-D071-499B-96AB-26CE274C7722}" srcId="{B15DCEE4-D4BA-4180-906A-6F8FD766EA37}" destId="{A5610579-2C56-4F54-9CCB-AE569BC3D1B4}" srcOrd="2" destOrd="0" parTransId="{22496A88-9651-4339-A994-AEDA89227D88}" sibTransId="{74C151A3-08DD-4B8E-8187-7CABE15445C0}"/>
    <dgm:cxn modelId="{278328A9-AD88-4C99-87DB-75D800912109}" type="presOf" srcId="{F527AA32-025C-44E9-9149-519F1C48BEB4}" destId="{9EB8BE18-5D5E-4006-8C43-FF522A049104}" srcOrd="0" destOrd="0" presId="urn:microsoft.com/office/officeart/2005/8/layout/hierarchy1"/>
    <dgm:cxn modelId="{9A234652-8C6A-4FC7-A772-8BE458716C75}" type="presOf" srcId="{B15DCEE4-D4BA-4180-906A-6F8FD766EA37}" destId="{F0267100-5394-46A9-8A77-38C9CDD88555}" srcOrd="0" destOrd="0" presId="urn:microsoft.com/office/officeart/2005/8/layout/hierarchy1"/>
    <dgm:cxn modelId="{BEBAB2C6-E175-49C9-8BE9-8CFBC4052E37}" type="presOf" srcId="{23F34B39-D4F3-4437-8965-8165735D4621}" destId="{879006A0-A58B-47F8-8A8C-4A78CA281690}" srcOrd="0" destOrd="0" presId="urn:microsoft.com/office/officeart/2005/8/layout/hierarchy1"/>
    <dgm:cxn modelId="{056C8F7F-1CBD-4BBD-95F1-06ED94F75A90}" type="presOf" srcId="{8554DF69-B927-4DB6-96A1-5A8E656C4B5E}" destId="{B6811FB0-2AE7-42EE-B6F6-A958EAD58007}" srcOrd="0" destOrd="0" presId="urn:microsoft.com/office/officeart/2005/8/layout/hierarchy1"/>
    <dgm:cxn modelId="{BD22C921-7510-47C8-A08B-CD27D55C48FE}" type="presOf" srcId="{AD7BF85B-8AEB-4326-9D7E-40F2012FF66C}" destId="{32A049A2-78C7-477D-9FA5-10DD0A9AF1AA}" srcOrd="0" destOrd="0" presId="urn:microsoft.com/office/officeart/2005/8/layout/hierarchy1"/>
    <dgm:cxn modelId="{359E0E84-5E87-473F-8E37-A827F0F976A8}" type="presOf" srcId="{22496A88-9651-4339-A994-AEDA89227D88}" destId="{598D1EA8-09C2-4043-B8B7-1B6CEA869AD4}" srcOrd="0" destOrd="0" presId="urn:microsoft.com/office/officeart/2005/8/layout/hierarchy1"/>
    <dgm:cxn modelId="{A2F6FFE7-FE20-4800-8A9D-A0C3FEA72089}" srcId="{8554DF69-B927-4DB6-96A1-5A8E656C4B5E}" destId="{F527AA32-025C-44E9-9149-519F1C48BEB4}" srcOrd="0" destOrd="0" parTransId="{DF307C02-CC3E-444D-BCDE-9D35BA24A926}" sibTransId="{3B415554-778D-4F49-B445-A5A6CE61BA53}"/>
    <dgm:cxn modelId="{2170EB62-A189-4789-A10B-B7FB570EF6DD}" srcId="{B15DCEE4-D4BA-4180-906A-6F8FD766EA37}" destId="{6234AA7B-AEC8-4E74-B20F-0EDE6AD45C47}" srcOrd="1" destOrd="0" parTransId="{A759BFEB-AFDD-407C-B03C-CE0565A7507D}" sibTransId="{E71A3ABA-3FED-4E4C-A99E-D1F0A77831BB}"/>
    <dgm:cxn modelId="{3248FA71-106D-48F2-AAC7-0383753A7BC8}" srcId="{B15DCEE4-D4BA-4180-906A-6F8FD766EA37}" destId="{AD7BF85B-8AEB-4326-9D7E-40F2012FF66C}" srcOrd="3" destOrd="0" parTransId="{4EC2CE42-AA39-443B-AE32-784EAE5F327B}" sibTransId="{CA074A0E-C037-4852-B5C6-FD8045CD4D7B}"/>
    <dgm:cxn modelId="{1AF07618-3CA8-403D-8123-CA959AC27DF4}" srcId="{B15DCEE4-D4BA-4180-906A-6F8FD766EA37}" destId="{23F34B39-D4F3-4437-8965-8165735D4621}" srcOrd="0" destOrd="0" parTransId="{3A1437D2-41A9-485B-91DA-944C09BB8E63}" sibTransId="{6090A6A0-88CC-4426-B3E1-9BE0B4AAB85E}"/>
    <dgm:cxn modelId="{60CD1B7A-2161-4416-8A90-29B6E8151C83}" type="presOf" srcId="{A759BFEB-AFDD-407C-B03C-CE0565A7507D}" destId="{F5188CF3-1D46-49BB-99CB-E8F15BA062A6}" srcOrd="0" destOrd="0" presId="urn:microsoft.com/office/officeart/2005/8/layout/hierarchy1"/>
    <dgm:cxn modelId="{F3A79B32-9C90-4826-B7F1-32965CB28CBF}" type="presOf" srcId="{4EC2CE42-AA39-443B-AE32-784EAE5F327B}" destId="{38FACB20-6C02-4847-92D0-84089B028F73}" srcOrd="0" destOrd="0" presId="urn:microsoft.com/office/officeart/2005/8/layout/hierarchy1"/>
    <dgm:cxn modelId="{DCA2CABF-67CB-4DE3-B345-534E3068A767}" type="presParOf" srcId="{B6811FB0-2AE7-42EE-B6F6-A958EAD58007}" destId="{E5592F70-46DD-4F0E-9AB7-C152F5A3A853}" srcOrd="0" destOrd="0" presId="urn:microsoft.com/office/officeart/2005/8/layout/hierarchy1"/>
    <dgm:cxn modelId="{2AF03F6A-B743-4950-916E-FCB546953ACD}" type="presParOf" srcId="{E5592F70-46DD-4F0E-9AB7-C152F5A3A853}" destId="{2E7ED3E2-DA8E-4DDC-A778-F8D8094ED003}" srcOrd="0" destOrd="0" presId="urn:microsoft.com/office/officeart/2005/8/layout/hierarchy1"/>
    <dgm:cxn modelId="{CAB531F4-20FD-4067-A470-1AA0629000C4}" type="presParOf" srcId="{2E7ED3E2-DA8E-4DDC-A778-F8D8094ED003}" destId="{C2B70232-CF1A-4C1C-83A0-A8904E502AC2}" srcOrd="0" destOrd="0" presId="urn:microsoft.com/office/officeart/2005/8/layout/hierarchy1"/>
    <dgm:cxn modelId="{4F595A6A-628E-4DF2-9B56-892D9DC8652E}" type="presParOf" srcId="{2E7ED3E2-DA8E-4DDC-A778-F8D8094ED003}" destId="{9EB8BE18-5D5E-4006-8C43-FF522A049104}" srcOrd="1" destOrd="0" presId="urn:microsoft.com/office/officeart/2005/8/layout/hierarchy1"/>
    <dgm:cxn modelId="{AC12FBC2-873B-4EF7-88F6-5C1E825A8E09}" type="presParOf" srcId="{E5592F70-46DD-4F0E-9AB7-C152F5A3A853}" destId="{1ADB42FE-780C-4A05-9C15-D467B8DCC7A3}" srcOrd="1" destOrd="0" presId="urn:microsoft.com/office/officeart/2005/8/layout/hierarchy1"/>
    <dgm:cxn modelId="{50B4BE76-758F-4CAA-8EFA-B08C349AD6DB}" type="presParOf" srcId="{B6811FB0-2AE7-42EE-B6F6-A958EAD58007}" destId="{C94E36EB-34C2-42F2-8433-DDF4CBD7462C}" srcOrd="1" destOrd="0" presId="urn:microsoft.com/office/officeart/2005/8/layout/hierarchy1"/>
    <dgm:cxn modelId="{02025C77-3A47-4B18-8D5E-A6C9AA328259}" type="presParOf" srcId="{C94E36EB-34C2-42F2-8433-DDF4CBD7462C}" destId="{D2A0652A-5CF2-4A72-8373-0A5080D39495}" srcOrd="0" destOrd="0" presId="urn:microsoft.com/office/officeart/2005/8/layout/hierarchy1"/>
    <dgm:cxn modelId="{17263FB5-F03B-4332-BD36-0C9D9504EA95}" type="presParOf" srcId="{D2A0652A-5CF2-4A72-8373-0A5080D39495}" destId="{711776B0-C08F-4A21-8ABA-C4E8F102982A}" srcOrd="0" destOrd="0" presId="urn:microsoft.com/office/officeart/2005/8/layout/hierarchy1"/>
    <dgm:cxn modelId="{99A958FC-EEC6-4B65-9447-80A9CB6F66C0}" type="presParOf" srcId="{D2A0652A-5CF2-4A72-8373-0A5080D39495}" destId="{F0267100-5394-46A9-8A77-38C9CDD88555}" srcOrd="1" destOrd="0" presId="urn:microsoft.com/office/officeart/2005/8/layout/hierarchy1"/>
    <dgm:cxn modelId="{026DA872-3411-461B-ACEA-6206BEA937FA}" type="presParOf" srcId="{C94E36EB-34C2-42F2-8433-DDF4CBD7462C}" destId="{F66C702A-57DF-4CDC-9473-28E0A263DAC0}" srcOrd="1" destOrd="0" presId="urn:microsoft.com/office/officeart/2005/8/layout/hierarchy1"/>
    <dgm:cxn modelId="{B609ACE3-1FDB-42D3-9501-DBED1381CE28}" type="presParOf" srcId="{F66C702A-57DF-4CDC-9473-28E0A263DAC0}" destId="{29527EAE-039B-4820-828C-38E53263D919}" srcOrd="0" destOrd="0" presId="urn:microsoft.com/office/officeart/2005/8/layout/hierarchy1"/>
    <dgm:cxn modelId="{73D47CF9-14FD-47B9-A0BB-D292D5FA7631}" type="presParOf" srcId="{F66C702A-57DF-4CDC-9473-28E0A263DAC0}" destId="{3158C243-E072-4868-9639-3DD1CE09EBE5}" srcOrd="1" destOrd="0" presId="urn:microsoft.com/office/officeart/2005/8/layout/hierarchy1"/>
    <dgm:cxn modelId="{A72E6626-EF8A-4C74-A970-93DB0D5A3D8B}" type="presParOf" srcId="{3158C243-E072-4868-9639-3DD1CE09EBE5}" destId="{647066C2-4D9A-4D94-9AA1-C3DE670FE1D1}" srcOrd="0" destOrd="0" presId="urn:microsoft.com/office/officeart/2005/8/layout/hierarchy1"/>
    <dgm:cxn modelId="{EC5A52A4-4C7A-4468-AAFC-128209EDDC5A}" type="presParOf" srcId="{647066C2-4D9A-4D94-9AA1-C3DE670FE1D1}" destId="{BE90ECEC-FCE9-4193-8AC9-EE15D50D9767}" srcOrd="0" destOrd="0" presId="urn:microsoft.com/office/officeart/2005/8/layout/hierarchy1"/>
    <dgm:cxn modelId="{0BEC388F-B409-41FA-90AC-5AE47CFE9464}" type="presParOf" srcId="{647066C2-4D9A-4D94-9AA1-C3DE670FE1D1}" destId="{879006A0-A58B-47F8-8A8C-4A78CA281690}" srcOrd="1" destOrd="0" presId="urn:microsoft.com/office/officeart/2005/8/layout/hierarchy1"/>
    <dgm:cxn modelId="{8B5EA19D-2907-4591-A754-881A14A786CA}" type="presParOf" srcId="{3158C243-E072-4868-9639-3DD1CE09EBE5}" destId="{8BB13C17-CA79-4F3A-A14E-C1A9386B0A92}" srcOrd="1" destOrd="0" presId="urn:microsoft.com/office/officeart/2005/8/layout/hierarchy1"/>
    <dgm:cxn modelId="{E613E095-3538-4C52-9ECF-FCE1ED86C128}" type="presParOf" srcId="{F66C702A-57DF-4CDC-9473-28E0A263DAC0}" destId="{F5188CF3-1D46-49BB-99CB-E8F15BA062A6}" srcOrd="2" destOrd="0" presId="urn:microsoft.com/office/officeart/2005/8/layout/hierarchy1"/>
    <dgm:cxn modelId="{15D7EEDB-801B-43CF-9CBE-C89AA199CC33}" type="presParOf" srcId="{F66C702A-57DF-4CDC-9473-28E0A263DAC0}" destId="{79F0CE18-50EE-449B-B44E-CC13787C0420}" srcOrd="3" destOrd="0" presId="urn:microsoft.com/office/officeart/2005/8/layout/hierarchy1"/>
    <dgm:cxn modelId="{A994DFAE-9119-4DA7-A5FE-C75965C792EF}" type="presParOf" srcId="{79F0CE18-50EE-449B-B44E-CC13787C0420}" destId="{52396428-F76B-4BA6-93D9-9A483A9F6053}" srcOrd="0" destOrd="0" presId="urn:microsoft.com/office/officeart/2005/8/layout/hierarchy1"/>
    <dgm:cxn modelId="{99416DDE-F871-4B25-8341-1556FA950DBF}" type="presParOf" srcId="{52396428-F76B-4BA6-93D9-9A483A9F6053}" destId="{5ADB8825-3818-48CC-B205-077248A5C654}" srcOrd="0" destOrd="0" presId="urn:microsoft.com/office/officeart/2005/8/layout/hierarchy1"/>
    <dgm:cxn modelId="{B2041AB6-4C1D-4120-9690-D2EF29719305}" type="presParOf" srcId="{52396428-F76B-4BA6-93D9-9A483A9F6053}" destId="{A0868E3B-876F-4D1C-A5D7-774C9C0487E4}" srcOrd="1" destOrd="0" presId="urn:microsoft.com/office/officeart/2005/8/layout/hierarchy1"/>
    <dgm:cxn modelId="{8D929FA4-D11A-43CE-B562-DE13DB8F3AAA}" type="presParOf" srcId="{79F0CE18-50EE-449B-B44E-CC13787C0420}" destId="{499EFF23-E04B-4538-AE06-E68F60163C1A}" srcOrd="1" destOrd="0" presId="urn:microsoft.com/office/officeart/2005/8/layout/hierarchy1"/>
    <dgm:cxn modelId="{A0597BA5-EF59-4E54-B3FE-EBE6BA755D1D}" type="presParOf" srcId="{F66C702A-57DF-4CDC-9473-28E0A263DAC0}" destId="{598D1EA8-09C2-4043-B8B7-1B6CEA869AD4}" srcOrd="4" destOrd="0" presId="urn:microsoft.com/office/officeart/2005/8/layout/hierarchy1"/>
    <dgm:cxn modelId="{0E3A6E41-CA02-4470-B543-4E9CFE3845D1}" type="presParOf" srcId="{F66C702A-57DF-4CDC-9473-28E0A263DAC0}" destId="{5EA73D4D-072B-4A10-84EF-B2C200F8B5FF}" srcOrd="5" destOrd="0" presId="urn:microsoft.com/office/officeart/2005/8/layout/hierarchy1"/>
    <dgm:cxn modelId="{6A86E56B-97C1-4B5B-84AD-2F71CF61E0F0}" type="presParOf" srcId="{5EA73D4D-072B-4A10-84EF-B2C200F8B5FF}" destId="{41E5CE97-6084-4461-AA7D-750E60582A1F}" srcOrd="0" destOrd="0" presId="urn:microsoft.com/office/officeart/2005/8/layout/hierarchy1"/>
    <dgm:cxn modelId="{A7BD177B-7265-4AD2-84B5-6EC9A6DB2B3E}" type="presParOf" srcId="{41E5CE97-6084-4461-AA7D-750E60582A1F}" destId="{4D3A86DD-9287-4FB2-9E78-F80D637D83FB}" srcOrd="0" destOrd="0" presId="urn:microsoft.com/office/officeart/2005/8/layout/hierarchy1"/>
    <dgm:cxn modelId="{34E34F2D-B693-45B5-9CF4-F0774F0E4289}" type="presParOf" srcId="{41E5CE97-6084-4461-AA7D-750E60582A1F}" destId="{D3CE2703-7ACA-44A7-A822-EFC18C1C3F4E}" srcOrd="1" destOrd="0" presId="urn:microsoft.com/office/officeart/2005/8/layout/hierarchy1"/>
    <dgm:cxn modelId="{209E969D-A5AA-4FEB-8C37-644B2B6483B5}" type="presParOf" srcId="{5EA73D4D-072B-4A10-84EF-B2C200F8B5FF}" destId="{20D42770-36D1-4744-BEB5-9F81F0792A29}" srcOrd="1" destOrd="0" presId="urn:microsoft.com/office/officeart/2005/8/layout/hierarchy1"/>
    <dgm:cxn modelId="{9B9A8C7E-26DA-42AC-A30E-A04BFA9C2834}" type="presParOf" srcId="{F66C702A-57DF-4CDC-9473-28E0A263DAC0}" destId="{38FACB20-6C02-4847-92D0-84089B028F73}" srcOrd="6" destOrd="0" presId="urn:microsoft.com/office/officeart/2005/8/layout/hierarchy1"/>
    <dgm:cxn modelId="{6ED26346-4514-4353-84C9-B553CC8ECBB3}" type="presParOf" srcId="{F66C702A-57DF-4CDC-9473-28E0A263DAC0}" destId="{E251BD00-F407-4FC0-8705-47A381B28298}" srcOrd="7" destOrd="0" presId="urn:microsoft.com/office/officeart/2005/8/layout/hierarchy1"/>
    <dgm:cxn modelId="{E29EA96C-6A17-45D8-A154-94ACAF1BD3EB}" type="presParOf" srcId="{E251BD00-F407-4FC0-8705-47A381B28298}" destId="{2D63E5D9-35ED-4014-BAE5-BEAA12543C3B}" srcOrd="0" destOrd="0" presId="urn:microsoft.com/office/officeart/2005/8/layout/hierarchy1"/>
    <dgm:cxn modelId="{6610FB67-4FFF-44A8-8E5E-0B98269C64ED}" type="presParOf" srcId="{2D63E5D9-35ED-4014-BAE5-BEAA12543C3B}" destId="{369151F2-B920-438F-91AF-CE5AA512DF5B}" srcOrd="0" destOrd="0" presId="urn:microsoft.com/office/officeart/2005/8/layout/hierarchy1"/>
    <dgm:cxn modelId="{B006FF9C-5170-48B1-98AD-15FE6EBC082A}" type="presParOf" srcId="{2D63E5D9-35ED-4014-BAE5-BEAA12543C3B}" destId="{32A049A2-78C7-477D-9FA5-10DD0A9AF1AA}" srcOrd="1" destOrd="0" presId="urn:microsoft.com/office/officeart/2005/8/layout/hierarchy1"/>
    <dgm:cxn modelId="{96AC7777-8B4D-49C2-93B8-68FEB224A35F}" type="presParOf" srcId="{E251BD00-F407-4FC0-8705-47A381B28298}" destId="{340229BA-7FED-4967-9B1A-28C97961D9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554DF69-B927-4DB6-96A1-5A8E656C4B5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DCEE4-D4BA-4180-906A-6F8FD766EA37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en-US" dirty="0"/>
        </a:p>
      </dgm:t>
    </dgm:pt>
    <dgm:pt modelId="{BC281B87-BC52-4CE2-929D-101D8E20EEA7}" type="parTrans" cxnId="{35E928FA-7821-4E15-BC58-F49CD74068B3}">
      <dgm:prSet/>
      <dgm:spPr/>
      <dgm:t>
        <a:bodyPr/>
        <a:lstStyle/>
        <a:p>
          <a:endParaRPr lang="en-US"/>
        </a:p>
      </dgm:t>
    </dgm:pt>
    <dgm:pt modelId="{B6B885BD-EFFA-4F17-AE61-935DFEFFD1C4}" type="sibTrans" cxnId="{35E928FA-7821-4E15-BC58-F49CD74068B3}">
      <dgm:prSet/>
      <dgm:spPr/>
      <dgm:t>
        <a:bodyPr/>
        <a:lstStyle/>
        <a:p>
          <a:endParaRPr lang="en-US"/>
        </a:p>
      </dgm:t>
    </dgm:pt>
    <dgm:pt modelId="{23F34B39-D4F3-4437-8965-8165735D4621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3A1437D2-41A9-485B-91DA-944C09BB8E63}" type="parTrans" cxnId="{1AF07618-3CA8-403D-8123-CA959AC27DF4}">
      <dgm:prSet/>
      <dgm:spPr/>
      <dgm:t>
        <a:bodyPr/>
        <a:lstStyle/>
        <a:p>
          <a:endParaRPr lang="en-US" dirty="0"/>
        </a:p>
      </dgm:t>
    </dgm:pt>
    <dgm:pt modelId="{6090A6A0-88CC-4426-B3E1-9BE0B4AAB85E}" type="sibTrans" cxnId="{1AF07618-3CA8-403D-8123-CA959AC27DF4}">
      <dgm:prSet/>
      <dgm:spPr/>
      <dgm:t>
        <a:bodyPr/>
        <a:lstStyle/>
        <a:p>
          <a:endParaRPr lang="en-US"/>
        </a:p>
      </dgm:t>
    </dgm:pt>
    <dgm:pt modelId="{6234AA7B-AEC8-4E74-B20F-0EDE6AD45C47}">
      <dgm:prSet phldrT="[Text]"/>
      <dgm:spPr/>
      <dgm:t>
        <a:bodyPr/>
        <a:lstStyle/>
        <a:p>
          <a:r>
            <a:rPr lang="en-US" dirty="0" smtClean="0"/>
            <a:t>Leading</a:t>
          </a:r>
          <a:endParaRPr lang="en-US" dirty="0"/>
        </a:p>
      </dgm:t>
    </dgm:pt>
    <dgm:pt modelId="{A759BFEB-AFDD-407C-B03C-CE0565A7507D}" type="parTrans" cxnId="{2170EB62-A189-4789-A10B-B7FB570EF6DD}">
      <dgm:prSet/>
      <dgm:spPr/>
      <dgm:t>
        <a:bodyPr/>
        <a:lstStyle/>
        <a:p>
          <a:endParaRPr lang="en-US" dirty="0"/>
        </a:p>
      </dgm:t>
    </dgm:pt>
    <dgm:pt modelId="{E71A3ABA-3FED-4E4C-A99E-D1F0A77831BB}" type="sibTrans" cxnId="{2170EB62-A189-4789-A10B-B7FB570EF6DD}">
      <dgm:prSet/>
      <dgm:spPr/>
      <dgm:t>
        <a:bodyPr/>
        <a:lstStyle/>
        <a:p>
          <a:endParaRPr lang="en-US"/>
        </a:p>
      </dgm:t>
    </dgm:pt>
    <dgm:pt modelId="{A5610579-2C56-4F54-9CCB-AE569BC3D1B4}">
      <dgm:prSet/>
      <dgm:spPr/>
      <dgm:t>
        <a:bodyPr/>
        <a:lstStyle/>
        <a:p>
          <a:r>
            <a:rPr lang="en-US" dirty="0" smtClean="0"/>
            <a:t>Organizing</a:t>
          </a:r>
          <a:endParaRPr lang="en-US" dirty="0"/>
        </a:p>
      </dgm:t>
    </dgm:pt>
    <dgm:pt modelId="{22496A88-9651-4339-A994-AEDA89227D88}" type="parTrans" cxnId="{A65200F6-D071-499B-96AB-26CE274C7722}">
      <dgm:prSet/>
      <dgm:spPr/>
      <dgm:t>
        <a:bodyPr/>
        <a:lstStyle/>
        <a:p>
          <a:endParaRPr lang="en-US" dirty="0"/>
        </a:p>
      </dgm:t>
    </dgm:pt>
    <dgm:pt modelId="{74C151A3-08DD-4B8E-8187-7CABE15445C0}" type="sibTrans" cxnId="{A65200F6-D071-499B-96AB-26CE274C7722}">
      <dgm:prSet/>
      <dgm:spPr/>
      <dgm:t>
        <a:bodyPr/>
        <a:lstStyle/>
        <a:p>
          <a:endParaRPr lang="en-US"/>
        </a:p>
      </dgm:t>
    </dgm:pt>
    <dgm:pt modelId="{AD7BF85B-8AEB-4326-9D7E-40F2012FF66C}">
      <dgm:prSet/>
      <dgm:spPr/>
      <dgm:t>
        <a:bodyPr/>
        <a:lstStyle/>
        <a:p>
          <a:r>
            <a:rPr lang="en-US" dirty="0" smtClean="0"/>
            <a:t>Controlling</a:t>
          </a:r>
          <a:endParaRPr lang="en-US" dirty="0"/>
        </a:p>
      </dgm:t>
    </dgm:pt>
    <dgm:pt modelId="{4EC2CE42-AA39-443B-AE32-784EAE5F327B}" type="parTrans" cxnId="{3248FA71-106D-48F2-AAC7-0383753A7BC8}">
      <dgm:prSet/>
      <dgm:spPr/>
      <dgm:t>
        <a:bodyPr/>
        <a:lstStyle/>
        <a:p>
          <a:endParaRPr lang="en-US" dirty="0"/>
        </a:p>
      </dgm:t>
    </dgm:pt>
    <dgm:pt modelId="{CA074A0E-C037-4852-B5C6-FD8045CD4D7B}" type="sibTrans" cxnId="{3248FA71-106D-48F2-AAC7-0383753A7BC8}">
      <dgm:prSet/>
      <dgm:spPr/>
      <dgm:t>
        <a:bodyPr/>
        <a:lstStyle/>
        <a:p>
          <a:endParaRPr lang="en-US"/>
        </a:p>
      </dgm:t>
    </dgm:pt>
    <dgm:pt modelId="{F527AA32-025C-44E9-9149-519F1C48BEB4}">
      <dgm:prSet custT="1"/>
      <dgm:spPr/>
      <dgm:t>
        <a:bodyPr/>
        <a:lstStyle/>
        <a:p>
          <a:r>
            <a:rPr lang="en-US" sz="1800" b="1" dirty="0" smtClean="0"/>
            <a:t>Leadership</a:t>
          </a:r>
          <a:endParaRPr lang="en-US" sz="1800" b="1" dirty="0"/>
        </a:p>
      </dgm:t>
    </dgm:pt>
    <dgm:pt modelId="{DF307C02-CC3E-444D-BCDE-9D35BA24A926}" type="parTrans" cxnId="{A2F6FFE7-FE20-4800-8A9D-A0C3FEA72089}">
      <dgm:prSet/>
      <dgm:spPr/>
      <dgm:t>
        <a:bodyPr/>
        <a:lstStyle/>
        <a:p>
          <a:endParaRPr lang="en-US"/>
        </a:p>
      </dgm:t>
    </dgm:pt>
    <dgm:pt modelId="{3B415554-778D-4F49-B445-A5A6CE61BA53}" type="sibTrans" cxnId="{A2F6FFE7-FE20-4800-8A9D-A0C3FEA72089}">
      <dgm:prSet/>
      <dgm:spPr/>
      <dgm:t>
        <a:bodyPr/>
        <a:lstStyle/>
        <a:p>
          <a:endParaRPr lang="en-US"/>
        </a:p>
      </dgm:t>
    </dgm:pt>
    <dgm:pt modelId="{B6811FB0-2AE7-42EE-B6F6-A958EAD58007}" type="pres">
      <dgm:prSet presAssocID="{8554DF69-B927-4DB6-96A1-5A8E656C4B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592F70-46DD-4F0E-9AB7-C152F5A3A853}" type="pres">
      <dgm:prSet presAssocID="{F527AA32-025C-44E9-9149-519F1C48BEB4}" presName="hierRoot1" presStyleCnt="0"/>
      <dgm:spPr/>
    </dgm:pt>
    <dgm:pt modelId="{2E7ED3E2-DA8E-4DDC-A778-F8D8094ED003}" type="pres">
      <dgm:prSet presAssocID="{F527AA32-025C-44E9-9149-519F1C48BEB4}" presName="composite" presStyleCnt="0"/>
      <dgm:spPr/>
    </dgm:pt>
    <dgm:pt modelId="{C2B70232-CF1A-4C1C-83A0-A8904E502AC2}" type="pres">
      <dgm:prSet presAssocID="{F527AA32-025C-44E9-9149-519F1C48BEB4}" presName="background" presStyleLbl="node0" presStyleIdx="0" presStyleCnt="2"/>
      <dgm:spPr/>
    </dgm:pt>
    <dgm:pt modelId="{9EB8BE18-5D5E-4006-8C43-FF522A049104}" type="pres">
      <dgm:prSet presAssocID="{F527AA32-025C-44E9-9149-519F1C48BEB4}" presName="text" presStyleLbl="fgAcc0" presStyleIdx="0" presStyleCnt="2" custScaleX="103174" custScaleY="92608" custLinFactX="20448" custLinFactY="-26570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DB42FE-780C-4A05-9C15-D467B8DCC7A3}" type="pres">
      <dgm:prSet presAssocID="{F527AA32-025C-44E9-9149-519F1C48BEB4}" presName="hierChild2" presStyleCnt="0"/>
      <dgm:spPr/>
    </dgm:pt>
    <dgm:pt modelId="{C94E36EB-34C2-42F2-8433-DDF4CBD7462C}" type="pres">
      <dgm:prSet presAssocID="{B15DCEE4-D4BA-4180-906A-6F8FD766EA37}" presName="hierRoot1" presStyleCnt="0"/>
      <dgm:spPr/>
    </dgm:pt>
    <dgm:pt modelId="{D2A0652A-5CF2-4A72-8373-0A5080D39495}" type="pres">
      <dgm:prSet presAssocID="{B15DCEE4-D4BA-4180-906A-6F8FD766EA37}" presName="composite" presStyleCnt="0"/>
      <dgm:spPr/>
    </dgm:pt>
    <dgm:pt modelId="{711776B0-C08F-4A21-8ABA-C4E8F102982A}" type="pres">
      <dgm:prSet presAssocID="{B15DCEE4-D4BA-4180-906A-6F8FD766EA37}" presName="background" presStyleLbl="node0" presStyleIdx="1" presStyleCnt="2"/>
      <dgm:spPr/>
    </dgm:pt>
    <dgm:pt modelId="{F0267100-5394-46A9-8A77-38C9CDD88555}" type="pres">
      <dgm:prSet presAssocID="{B15DCEE4-D4BA-4180-906A-6F8FD766EA37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C702A-57DF-4CDC-9473-28E0A263DAC0}" type="pres">
      <dgm:prSet presAssocID="{B15DCEE4-D4BA-4180-906A-6F8FD766EA37}" presName="hierChild2" presStyleCnt="0"/>
      <dgm:spPr/>
    </dgm:pt>
    <dgm:pt modelId="{29527EAE-039B-4820-828C-38E53263D919}" type="pres">
      <dgm:prSet presAssocID="{3A1437D2-41A9-485B-91DA-944C09BB8E63}" presName="Name10" presStyleLbl="parChTrans1D2" presStyleIdx="0" presStyleCnt="4"/>
      <dgm:spPr/>
      <dgm:t>
        <a:bodyPr/>
        <a:lstStyle/>
        <a:p>
          <a:endParaRPr lang="en-US"/>
        </a:p>
      </dgm:t>
    </dgm:pt>
    <dgm:pt modelId="{3158C243-E072-4868-9639-3DD1CE09EBE5}" type="pres">
      <dgm:prSet presAssocID="{23F34B39-D4F3-4437-8965-8165735D4621}" presName="hierRoot2" presStyleCnt="0"/>
      <dgm:spPr/>
    </dgm:pt>
    <dgm:pt modelId="{647066C2-4D9A-4D94-9AA1-C3DE670FE1D1}" type="pres">
      <dgm:prSet presAssocID="{23F34B39-D4F3-4437-8965-8165735D4621}" presName="composite2" presStyleCnt="0"/>
      <dgm:spPr/>
    </dgm:pt>
    <dgm:pt modelId="{BE90ECEC-FCE9-4193-8AC9-EE15D50D9767}" type="pres">
      <dgm:prSet presAssocID="{23F34B39-D4F3-4437-8965-8165735D4621}" presName="background2" presStyleLbl="node2" presStyleIdx="0" presStyleCnt="4"/>
      <dgm:spPr/>
    </dgm:pt>
    <dgm:pt modelId="{879006A0-A58B-47F8-8A8C-4A78CA281690}" type="pres">
      <dgm:prSet presAssocID="{23F34B39-D4F3-4437-8965-8165735D4621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13C17-CA79-4F3A-A14E-C1A9386B0A92}" type="pres">
      <dgm:prSet presAssocID="{23F34B39-D4F3-4437-8965-8165735D4621}" presName="hierChild3" presStyleCnt="0"/>
      <dgm:spPr/>
    </dgm:pt>
    <dgm:pt modelId="{F5188CF3-1D46-49BB-99CB-E8F15BA062A6}" type="pres">
      <dgm:prSet presAssocID="{A759BFEB-AFDD-407C-B03C-CE0565A7507D}" presName="Name10" presStyleLbl="parChTrans1D2" presStyleIdx="1" presStyleCnt="4"/>
      <dgm:spPr/>
      <dgm:t>
        <a:bodyPr/>
        <a:lstStyle/>
        <a:p>
          <a:endParaRPr lang="en-US"/>
        </a:p>
      </dgm:t>
    </dgm:pt>
    <dgm:pt modelId="{79F0CE18-50EE-449B-B44E-CC13787C0420}" type="pres">
      <dgm:prSet presAssocID="{6234AA7B-AEC8-4E74-B20F-0EDE6AD45C47}" presName="hierRoot2" presStyleCnt="0"/>
      <dgm:spPr/>
    </dgm:pt>
    <dgm:pt modelId="{52396428-F76B-4BA6-93D9-9A483A9F6053}" type="pres">
      <dgm:prSet presAssocID="{6234AA7B-AEC8-4E74-B20F-0EDE6AD45C47}" presName="composite2" presStyleCnt="0"/>
      <dgm:spPr/>
    </dgm:pt>
    <dgm:pt modelId="{5ADB8825-3818-48CC-B205-077248A5C654}" type="pres">
      <dgm:prSet presAssocID="{6234AA7B-AEC8-4E74-B20F-0EDE6AD45C47}" presName="background2" presStyleLbl="node2" presStyleIdx="1" presStyleCnt="4"/>
      <dgm:spPr/>
    </dgm:pt>
    <dgm:pt modelId="{A0868E3B-876F-4D1C-A5D7-774C9C0487E4}" type="pres">
      <dgm:prSet presAssocID="{6234AA7B-AEC8-4E74-B20F-0EDE6AD45C4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9EFF23-E04B-4538-AE06-E68F60163C1A}" type="pres">
      <dgm:prSet presAssocID="{6234AA7B-AEC8-4E74-B20F-0EDE6AD45C47}" presName="hierChild3" presStyleCnt="0"/>
      <dgm:spPr/>
    </dgm:pt>
    <dgm:pt modelId="{598D1EA8-09C2-4043-B8B7-1B6CEA869AD4}" type="pres">
      <dgm:prSet presAssocID="{22496A88-9651-4339-A994-AEDA89227D88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EA73D4D-072B-4A10-84EF-B2C200F8B5FF}" type="pres">
      <dgm:prSet presAssocID="{A5610579-2C56-4F54-9CCB-AE569BC3D1B4}" presName="hierRoot2" presStyleCnt="0"/>
      <dgm:spPr/>
    </dgm:pt>
    <dgm:pt modelId="{41E5CE97-6084-4461-AA7D-750E60582A1F}" type="pres">
      <dgm:prSet presAssocID="{A5610579-2C56-4F54-9CCB-AE569BC3D1B4}" presName="composite2" presStyleCnt="0"/>
      <dgm:spPr/>
    </dgm:pt>
    <dgm:pt modelId="{4D3A86DD-9287-4FB2-9E78-F80D637D83FB}" type="pres">
      <dgm:prSet presAssocID="{A5610579-2C56-4F54-9CCB-AE569BC3D1B4}" presName="background2" presStyleLbl="node2" presStyleIdx="2" presStyleCnt="4"/>
      <dgm:spPr/>
    </dgm:pt>
    <dgm:pt modelId="{D3CE2703-7ACA-44A7-A822-EFC18C1C3F4E}" type="pres">
      <dgm:prSet presAssocID="{A5610579-2C56-4F54-9CCB-AE569BC3D1B4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D42770-36D1-4744-BEB5-9F81F0792A29}" type="pres">
      <dgm:prSet presAssocID="{A5610579-2C56-4F54-9CCB-AE569BC3D1B4}" presName="hierChild3" presStyleCnt="0"/>
      <dgm:spPr/>
    </dgm:pt>
    <dgm:pt modelId="{38FACB20-6C02-4847-92D0-84089B028F73}" type="pres">
      <dgm:prSet presAssocID="{4EC2CE42-AA39-443B-AE32-784EAE5F327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E251BD00-F407-4FC0-8705-47A381B28298}" type="pres">
      <dgm:prSet presAssocID="{AD7BF85B-8AEB-4326-9D7E-40F2012FF66C}" presName="hierRoot2" presStyleCnt="0"/>
      <dgm:spPr/>
    </dgm:pt>
    <dgm:pt modelId="{2D63E5D9-35ED-4014-BAE5-BEAA12543C3B}" type="pres">
      <dgm:prSet presAssocID="{AD7BF85B-8AEB-4326-9D7E-40F2012FF66C}" presName="composite2" presStyleCnt="0"/>
      <dgm:spPr/>
    </dgm:pt>
    <dgm:pt modelId="{369151F2-B920-438F-91AF-CE5AA512DF5B}" type="pres">
      <dgm:prSet presAssocID="{AD7BF85B-8AEB-4326-9D7E-40F2012FF66C}" presName="background2" presStyleLbl="node2" presStyleIdx="3" presStyleCnt="4"/>
      <dgm:spPr/>
    </dgm:pt>
    <dgm:pt modelId="{32A049A2-78C7-477D-9FA5-10DD0A9AF1AA}" type="pres">
      <dgm:prSet presAssocID="{AD7BF85B-8AEB-4326-9D7E-40F2012FF66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229BA-7FED-4967-9B1A-28C97961D904}" type="pres">
      <dgm:prSet presAssocID="{AD7BF85B-8AEB-4326-9D7E-40F2012FF66C}" presName="hierChild3" presStyleCnt="0"/>
      <dgm:spPr/>
    </dgm:pt>
  </dgm:ptLst>
  <dgm:cxnLst>
    <dgm:cxn modelId="{F6DCDB54-0695-4EE9-8898-DF6D507F2F3E}" type="presOf" srcId="{22496A88-9651-4339-A994-AEDA89227D88}" destId="{598D1EA8-09C2-4043-B8B7-1B6CEA869AD4}" srcOrd="0" destOrd="0" presId="urn:microsoft.com/office/officeart/2005/8/layout/hierarchy1"/>
    <dgm:cxn modelId="{1AF07618-3CA8-403D-8123-CA959AC27DF4}" srcId="{B15DCEE4-D4BA-4180-906A-6F8FD766EA37}" destId="{23F34B39-D4F3-4437-8965-8165735D4621}" srcOrd="0" destOrd="0" parTransId="{3A1437D2-41A9-485B-91DA-944C09BB8E63}" sibTransId="{6090A6A0-88CC-4426-B3E1-9BE0B4AAB85E}"/>
    <dgm:cxn modelId="{8B089F4D-A3C7-4BA4-8342-5770C889AFFC}" type="presOf" srcId="{8554DF69-B927-4DB6-96A1-5A8E656C4B5E}" destId="{B6811FB0-2AE7-42EE-B6F6-A958EAD58007}" srcOrd="0" destOrd="0" presId="urn:microsoft.com/office/officeart/2005/8/layout/hierarchy1"/>
    <dgm:cxn modelId="{2170EB62-A189-4789-A10B-B7FB570EF6DD}" srcId="{B15DCEE4-D4BA-4180-906A-6F8FD766EA37}" destId="{6234AA7B-AEC8-4E74-B20F-0EDE6AD45C47}" srcOrd="1" destOrd="0" parTransId="{A759BFEB-AFDD-407C-B03C-CE0565A7507D}" sibTransId="{E71A3ABA-3FED-4E4C-A99E-D1F0A77831BB}"/>
    <dgm:cxn modelId="{A2F6FFE7-FE20-4800-8A9D-A0C3FEA72089}" srcId="{8554DF69-B927-4DB6-96A1-5A8E656C4B5E}" destId="{F527AA32-025C-44E9-9149-519F1C48BEB4}" srcOrd="0" destOrd="0" parTransId="{DF307C02-CC3E-444D-BCDE-9D35BA24A926}" sibTransId="{3B415554-778D-4F49-B445-A5A6CE61BA53}"/>
    <dgm:cxn modelId="{FA7C0590-D1A6-4AE8-BC39-CC2BC150F205}" type="presOf" srcId="{A5610579-2C56-4F54-9CCB-AE569BC3D1B4}" destId="{D3CE2703-7ACA-44A7-A822-EFC18C1C3F4E}" srcOrd="0" destOrd="0" presId="urn:microsoft.com/office/officeart/2005/8/layout/hierarchy1"/>
    <dgm:cxn modelId="{A65200F6-D071-499B-96AB-26CE274C7722}" srcId="{B15DCEE4-D4BA-4180-906A-6F8FD766EA37}" destId="{A5610579-2C56-4F54-9CCB-AE569BC3D1B4}" srcOrd="2" destOrd="0" parTransId="{22496A88-9651-4339-A994-AEDA89227D88}" sibTransId="{74C151A3-08DD-4B8E-8187-7CABE15445C0}"/>
    <dgm:cxn modelId="{B3F35DCB-9185-448E-AFE3-7CC29763C2B2}" type="presOf" srcId="{F527AA32-025C-44E9-9149-519F1C48BEB4}" destId="{9EB8BE18-5D5E-4006-8C43-FF522A049104}" srcOrd="0" destOrd="0" presId="urn:microsoft.com/office/officeart/2005/8/layout/hierarchy1"/>
    <dgm:cxn modelId="{8071E8CA-C2D1-4B03-9AD2-68CF4F66B518}" type="presOf" srcId="{AD7BF85B-8AEB-4326-9D7E-40F2012FF66C}" destId="{32A049A2-78C7-477D-9FA5-10DD0A9AF1AA}" srcOrd="0" destOrd="0" presId="urn:microsoft.com/office/officeart/2005/8/layout/hierarchy1"/>
    <dgm:cxn modelId="{14746B31-DF90-4900-967B-71B6AF1A9BB1}" type="presOf" srcId="{4EC2CE42-AA39-443B-AE32-784EAE5F327B}" destId="{38FACB20-6C02-4847-92D0-84089B028F73}" srcOrd="0" destOrd="0" presId="urn:microsoft.com/office/officeart/2005/8/layout/hierarchy1"/>
    <dgm:cxn modelId="{0AED09DD-D3C4-4B89-ABCD-B4E145007BD7}" type="presOf" srcId="{3A1437D2-41A9-485B-91DA-944C09BB8E63}" destId="{29527EAE-039B-4820-828C-38E53263D919}" srcOrd="0" destOrd="0" presId="urn:microsoft.com/office/officeart/2005/8/layout/hierarchy1"/>
    <dgm:cxn modelId="{25CC9DCC-1BD7-401C-B37B-3B42E777AE63}" type="presOf" srcId="{B15DCEE4-D4BA-4180-906A-6F8FD766EA37}" destId="{F0267100-5394-46A9-8A77-38C9CDD88555}" srcOrd="0" destOrd="0" presId="urn:microsoft.com/office/officeart/2005/8/layout/hierarchy1"/>
    <dgm:cxn modelId="{D5D2513E-75AB-4FFA-8FC0-726D725E3D8A}" type="presOf" srcId="{A759BFEB-AFDD-407C-B03C-CE0565A7507D}" destId="{F5188CF3-1D46-49BB-99CB-E8F15BA062A6}" srcOrd="0" destOrd="0" presId="urn:microsoft.com/office/officeart/2005/8/layout/hierarchy1"/>
    <dgm:cxn modelId="{3248FA71-106D-48F2-AAC7-0383753A7BC8}" srcId="{B15DCEE4-D4BA-4180-906A-6F8FD766EA37}" destId="{AD7BF85B-8AEB-4326-9D7E-40F2012FF66C}" srcOrd="3" destOrd="0" parTransId="{4EC2CE42-AA39-443B-AE32-784EAE5F327B}" sibTransId="{CA074A0E-C037-4852-B5C6-FD8045CD4D7B}"/>
    <dgm:cxn modelId="{35E928FA-7821-4E15-BC58-F49CD74068B3}" srcId="{8554DF69-B927-4DB6-96A1-5A8E656C4B5E}" destId="{B15DCEE4-D4BA-4180-906A-6F8FD766EA37}" srcOrd="1" destOrd="0" parTransId="{BC281B87-BC52-4CE2-929D-101D8E20EEA7}" sibTransId="{B6B885BD-EFFA-4F17-AE61-935DFEFFD1C4}"/>
    <dgm:cxn modelId="{A0750E80-8CD1-4B38-A8D5-66D0D7732579}" type="presOf" srcId="{6234AA7B-AEC8-4E74-B20F-0EDE6AD45C47}" destId="{A0868E3B-876F-4D1C-A5D7-774C9C0487E4}" srcOrd="0" destOrd="0" presId="urn:microsoft.com/office/officeart/2005/8/layout/hierarchy1"/>
    <dgm:cxn modelId="{9B445A46-D24F-4410-A49C-B920BDCB4BC9}" type="presOf" srcId="{23F34B39-D4F3-4437-8965-8165735D4621}" destId="{879006A0-A58B-47F8-8A8C-4A78CA281690}" srcOrd="0" destOrd="0" presId="urn:microsoft.com/office/officeart/2005/8/layout/hierarchy1"/>
    <dgm:cxn modelId="{0BD23C73-1465-487F-9279-5B881FE0D4AE}" type="presParOf" srcId="{B6811FB0-2AE7-42EE-B6F6-A958EAD58007}" destId="{E5592F70-46DD-4F0E-9AB7-C152F5A3A853}" srcOrd="0" destOrd="0" presId="urn:microsoft.com/office/officeart/2005/8/layout/hierarchy1"/>
    <dgm:cxn modelId="{5BAAA46F-6CF0-4DC1-9304-A7B14E9F4371}" type="presParOf" srcId="{E5592F70-46DD-4F0E-9AB7-C152F5A3A853}" destId="{2E7ED3E2-DA8E-4DDC-A778-F8D8094ED003}" srcOrd="0" destOrd="0" presId="urn:microsoft.com/office/officeart/2005/8/layout/hierarchy1"/>
    <dgm:cxn modelId="{2D26D93C-67C4-4254-BD4C-D53D98C90E59}" type="presParOf" srcId="{2E7ED3E2-DA8E-4DDC-A778-F8D8094ED003}" destId="{C2B70232-CF1A-4C1C-83A0-A8904E502AC2}" srcOrd="0" destOrd="0" presId="urn:microsoft.com/office/officeart/2005/8/layout/hierarchy1"/>
    <dgm:cxn modelId="{47CA7527-6B9D-40EF-BF10-CF9728E34567}" type="presParOf" srcId="{2E7ED3E2-DA8E-4DDC-A778-F8D8094ED003}" destId="{9EB8BE18-5D5E-4006-8C43-FF522A049104}" srcOrd="1" destOrd="0" presId="urn:microsoft.com/office/officeart/2005/8/layout/hierarchy1"/>
    <dgm:cxn modelId="{066CBE71-B70A-4043-9D77-D087BABC40D5}" type="presParOf" srcId="{E5592F70-46DD-4F0E-9AB7-C152F5A3A853}" destId="{1ADB42FE-780C-4A05-9C15-D467B8DCC7A3}" srcOrd="1" destOrd="0" presId="urn:microsoft.com/office/officeart/2005/8/layout/hierarchy1"/>
    <dgm:cxn modelId="{F1FCEF24-6540-4759-9201-A2E29745E8EF}" type="presParOf" srcId="{B6811FB0-2AE7-42EE-B6F6-A958EAD58007}" destId="{C94E36EB-34C2-42F2-8433-DDF4CBD7462C}" srcOrd="1" destOrd="0" presId="urn:microsoft.com/office/officeart/2005/8/layout/hierarchy1"/>
    <dgm:cxn modelId="{A13EC6A4-1699-4FA6-BFBC-64F78E1BCE0C}" type="presParOf" srcId="{C94E36EB-34C2-42F2-8433-DDF4CBD7462C}" destId="{D2A0652A-5CF2-4A72-8373-0A5080D39495}" srcOrd="0" destOrd="0" presId="urn:microsoft.com/office/officeart/2005/8/layout/hierarchy1"/>
    <dgm:cxn modelId="{08781F8A-E30A-485A-96DD-047A02F99822}" type="presParOf" srcId="{D2A0652A-5CF2-4A72-8373-0A5080D39495}" destId="{711776B0-C08F-4A21-8ABA-C4E8F102982A}" srcOrd="0" destOrd="0" presId="urn:microsoft.com/office/officeart/2005/8/layout/hierarchy1"/>
    <dgm:cxn modelId="{B77EA492-3C30-4F2F-9485-5BF9DFF3BB3B}" type="presParOf" srcId="{D2A0652A-5CF2-4A72-8373-0A5080D39495}" destId="{F0267100-5394-46A9-8A77-38C9CDD88555}" srcOrd="1" destOrd="0" presId="urn:microsoft.com/office/officeart/2005/8/layout/hierarchy1"/>
    <dgm:cxn modelId="{8985C755-AA7B-4050-B6B3-1BA0F63A6511}" type="presParOf" srcId="{C94E36EB-34C2-42F2-8433-DDF4CBD7462C}" destId="{F66C702A-57DF-4CDC-9473-28E0A263DAC0}" srcOrd="1" destOrd="0" presId="urn:microsoft.com/office/officeart/2005/8/layout/hierarchy1"/>
    <dgm:cxn modelId="{43737B3C-FAB8-4AFB-8611-363CFD84B84C}" type="presParOf" srcId="{F66C702A-57DF-4CDC-9473-28E0A263DAC0}" destId="{29527EAE-039B-4820-828C-38E53263D919}" srcOrd="0" destOrd="0" presId="urn:microsoft.com/office/officeart/2005/8/layout/hierarchy1"/>
    <dgm:cxn modelId="{554D3C41-A39D-4C4C-97B5-9F5C261AB801}" type="presParOf" srcId="{F66C702A-57DF-4CDC-9473-28E0A263DAC0}" destId="{3158C243-E072-4868-9639-3DD1CE09EBE5}" srcOrd="1" destOrd="0" presId="urn:microsoft.com/office/officeart/2005/8/layout/hierarchy1"/>
    <dgm:cxn modelId="{13BAFB06-9FCB-4251-9B96-D21B2765EB87}" type="presParOf" srcId="{3158C243-E072-4868-9639-3DD1CE09EBE5}" destId="{647066C2-4D9A-4D94-9AA1-C3DE670FE1D1}" srcOrd="0" destOrd="0" presId="urn:microsoft.com/office/officeart/2005/8/layout/hierarchy1"/>
    <dgm:cxn modelId="{2E91C715-8A7A-46FD-8898-DA478F593588}" type="presParOf" srcId="{647066C2-4D9A-4D94-9AA1-C3DE670FE1D1}" destId="{BE90ECEC-FCE9-4193-8AC9-EE15D50D9767}" srcOrd="0" destOrd="0" presId="urn:microsoft.com/office/officeart/2005/8/layout/hierarchy1"/>
    <dgm:cxn modelId="{15CB6A05-20CC-4A2B-B721-43F6B44BF0A4}" type="presParOf" srcId="{647066C2-4D9A-4D94-9AA1-C3DE670FE1D1}" destId="{879006A0-A58B-47F8-8A8C-4A78CA281690}" srcOrd="1" destOrd="0" presId="urn:microsoft.com/office/officeart/2005/8/layout/hierarchy1"/>
    <dgm:cxn modelId="{6759DCAD-ACE4-48EE-93D0-7A00C13F4399}" type="presParOf" srcId="{3158C243-E072-4868-9639-3DD1CE09EBE5}" destId="{8BB13C17-CA79-4F3A-A14E-C1A9386B0A92}" srcOrd="1" destOrd="0" presId="urn:microsoft.com/office/officeart/2005/8/layout/hierarchy1"/>
    <dgm:cxn modelId="{F1F1B99F-B18C-4F5E-88EA-E02AD971C8C7}" type="presParOf" srcId="{F66C702A-57DF-4CDC-9473-28E0A263DAC0}" destId="{F5188CF3-1D46-49BB-99CB-E8F15BA062A6}" srcOrd="2" destOrd="0" presId="urn:microsoft.com/office/officeart/2005/8/layout/hierarchy1"/>
    <dgm:cxn modelId="{0833ACB3-D584-41F7-A691-6C1E11E591B6}" type="presParOf" srcId="{F66C702A-57DF-4CDC-9473-28E0A263DAC0}" destId="{79F0CE18-50EE-449B-B44E-CC13787C0420}" srcOrd="3" destOrd="0" presId="urn:microsoft.com/office/officeart/2005/8/layout/hierarchy1"/>
    <dgm:cxn modelId="{6DA07F13-FEB0-4C55-A7C9-CCE1DAA6AFA4}" type="presParOf" srcId="{79F0CE18-50EE-449B-B44E-CC13787C0420}" destId="{52396428-F76B-4BA6-93D9-9A483A9F6053}" srcOrd="0" destOrd="0" presId="urn:microsoft.com/office/officeart/2005/8/layout/hierarchy1"/>
    <dgm:cxn modelId="{351A5023-D9F6-4DA2-828A-C0516BBD013A}" type="presParOf" srcId="{52396428-F76B-4BA6-93D9-9A483A9F6053}" destId="{5ADB8825-3818-48CC-B205-077248A5C654}" srcOrd="0" destOrd="0" presId="urn:microsoft.com/office/officeart/2005/8/layout/hierarchy1"/>
    <dgm:cxn modelId="{33CBB2D3-F7A7-41FC-9430-AF5AB536E119}" type="presParOf" srcId="{52396428-F76B-4BA6-93D9-9A483A9F6053}" destId="{A0868E3B-876F-4D1C-A5D7-774C9C0487E4}" srcOrd="1" destOrd="0" presId="urn:microsoft.com/office/officeart/2005/8/layout/hierarchy1"/>
    <dgm:cxn modelId="{ED795399-BF89-4BC6-9D28-52E35384B0DD}" type="presParOf" srcId="{79F0CE18-50EE-449B-B44E-CC13787C0420}" destId="{499EFF23-E04B-4538-AE06-E68F60163C1A}" srcOrd="1" destOrd="0" presId="urn:microsoft.com/office/officeart/2005/8/layout/hierarchy1"/>
    <dgm:cxn modelId="{7B1FB707-BB39-44A0-81B7-42FFEF1920B6}" type="presParOf" srcId="{F66C702A-57DF-4CDC-9473-28E0A263DAC0}" destId="{598D1EA8-09C2-4043-B8B7-1B6CEA869AD4}" srcOrd="4" destOrd="0" presId="urn:microsoft.com/office/officeart/2005/8/layout/hierarchy1"/>
    <dgm:cxn modelId="{213C047E-1390-4F8A-AC14-9EC7AC452E90}" type="presParOf" srcId="{F66C702A-57DF-4CDC-9473-28E0A263DAC0}" destId="{5EA73D4D-072B-4A10-84EF-B2C200F8B5FF}" srcOrd="5" destOrd="0" presId="urn:microsoft.com/office/officeart/2005/8/layout/hierarchy1"/>
    <dgm:cxn modelId="{6CEE544B-6F58-4936-8643-4946C14A85B0}" type="presParOf" srcId="{5EA73D4D-072B-4A10-84EF-B2C200F8B5FF}" destId="{41E5CE97-6084-4461-AA7D-750E60582A1F}" srcOrd="0" destOrd="0" presId="urn:microsoft.com/office/officeart/2005/8/layout/hierarchy1"/>
    <dgm:cxn modelId="{E06EF20C-CF38-4A42-A4FE-8F3E8019F2E0}" type="presParOf" srcId="{41E5CE97-6084-4461-AA7D-750E60582A1F}" destId="{4D3A86DD-9287-4FB2-9E78-F80D637D83FB}" srcOrd="0" destOrd="0" presId="urn:microsoft.com/office/officeart/2005/8/layout/hierarchy1"/>
    <dgm:cxn modelId="{DCFA77E3-12AC-497D-B2EC-62D14BCB312B}" type="presParOf" srcId="{41E5CE97-6084-4461-AA7D-750E60582A1F}" destId="{D3CE2703-7ACA-44A7-A822-EFC18C1C3F4E}" srcOrd="1" destOrd="0" presId="urn:microsoft.com/office/officeart/2005/8/layout/hierarchy1"/>
    <dgm:cxn modelId="{404FD6C0-9835-48CA-9D39-5B92750366A4}" type="presParOf" srcId="{5EA73D4D-072B-4A10-84EF-B2C200F8B5FF}" destId="{20D42770-36D1-4744-BEB5-9F81F0792A29}" srcOrd="1" destOrd="0" presId="urn:microsoft.com/office/officeart/2005/8/layout/hierarchy1"/>
    <dgm:cxn modelId="{9EE16822-87AC-40A9-8CB8-1F0BB581C96E}" type="presParOf" srcId="{F66C702A-57DF-4CDC-9473-28E0A263DAC0}" destId="{38FACB20-6C02-4847-92D0-84089B028F73}" srcOrd="6" destOrd="0" presId="urn:microsoft.com/office/officeart/2005/8/layout/hierarchy1"/>
    <dgm:cxn modelId="{66D2833E-B799-4834-BBCB-09FE696209E8}" type="presParOf" srcId="{F66C702A-57DF-4CDC-9473-28E0A263DAC0}" destId="{E251BD00-F407-4FC0-8705-47A381B28298}" srcOrd="7" destOrd="0" presId="urn:microsoft.com/office/officeart/2005/8/layout/hierarchy1"/>
    <dgm:cxn modelId="{49EB8CAF-03AF-41F6-AD51-52C06A6A67B5}" type="presParOf" srcId="{E251BD00-F407-4FC0-8705-47A381B28298}" destId="{2D63E5D9-35ED-4014-BAE5-BEAA12543C3B}" srcOrd="0" destOrd="0" presId="urn:microsoft.com/office/officeart/2005/8/layout/hierarchy1"/>
    <dgm:cxn modelId="{B20254AB-0B65-447D-8921-F21CE1C260A1}" type="presParOf" srcId="{2D63E5D9-35ED-4014-BAE5-BEAA12543C3B}" destId="{369151F2-B920-438F-91AF-CE5AA512DF5B}" srcOrd="0" destOrd="0" presId="urn:microsoft.com/office/officeart/2005/8/layout/hierarchy1"/>
    <dgm:cxn modelId="{4D574933-B126-4FF3-A1F5-C2EC237520C6}" type="presParOf" srcId="{2D63E5D9-35ED-4014-BAE5-BEAA12543C3B}" destId="{32A049A2-78C7-477D-9FA5-10DD0A9AF1AA}" srcOrd="1" destOrd="0" presId="urn:microsoft.com/office/officeart/2005/8/layout/hierarchy1"/>
    <dgm:cxn modelId="{365F9F91-2B41-48B9-A47E-8EF55C9A22F8}" type="presParOf" srcId="{E251BD00-F407-4FC0-8705-47A381B28298}" destId="{340229BA-7FED-4967-9B1A-28C97961D9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554DF69-B927-4DB6-96A1-5A8E656C4B5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DCEE4-D4BA-4180-906A-6F8FD766EA37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en-US" dirty="0"/>
        </a:p>
      </dgm:t>
    </dgm:pt>
    <dgm:pt modelId="{BC281B87-BC52-4CE2-929D-101D8E20EEA7}" type="parTrans" cxnId="{35E928FA-7821-4E15-BC58-F49CD74068B3}">
      <dgm:prSet/>
      <dgm:spPr/>
      <dgm:t>
        <a:bodyPr/>
        <a:lstStyle/>
        <a:p>
          <a:endParaRPr lang="en-US"/>
        </a:p>
      </dgm:t>
    </dgm:pt>
    <dgm:pt modelId="{B6B885BD-EFFA-4F17-AE61-935DFEFFD1C4}" type="sibTrans" cxnId="{35E928FA-7821-4E15-BC58-F49CD74068B3}">
      <dgm:prSet/>
      <dgm:spPr/>
      <dgm:t>
        <a:bodyPr/>
        <a:lstStyle/>
        <a:p>
          <a:endParaRPr lang="en-US"/>
        </a:p>
      </dgm:t>
    </dgm:pt>
    <dgm:pt modelId="{23F34B39-D4F3-4437-8965-8165735D4621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3A1437D2-41A9-485B-91DA-944C09BB8E63}" type="parTrans" cxnId="{1AF07618-3CA8-403D-8123-CA959AC27DF4}">
      <dgm:prSet/>
      <dgm:spPr/>
      <dgm:t>
        <a:bodyPr/>
        <a:lstStyle/>
        <a:p>
          <a:endParaRPr lang="en-US" dirty="0"/>
        </a:p>
      </dgm:t>
    </dgm:pt>
    <dgm:pt modelId="{6090A6A0-88CC-4426-B3E1-9BE0B4AAB85E}" type="sibTrans" cxnId="{1AF07618-3CA8-403D-8123-CA959AC27DF4}">
      <dgm:prSet/>
      <dgm:spPr/>
      <dgm:t>
        <a:bodyPr/>
        <a:lstStyle/>
        <a:p>
          <a:endParaRPr lang="en-US"/>
        </a:p>
      </dgm:t>
    </dgm:pt>
    <dgm:pt modelId="{6234AA7B-AEC8-4E74-B20F-0EDE6AD45C47}">
      <dgm:prSet phldrT="[Text]"/>
      <dgm:spPr/>
      <dgm:t>
        <a:bodyPr/>
        <a:lstStyle/>
        <a:p>
          <a:r>
            <a:rPr lang="en-US" dirty="0" smtClean="0"/>
            <a:t>Leading</a:t>
          </a:r>
          <a:endParaRPr lang="en-US" dirty="0"/>
        </a:p>
      </dgm:t>
    </dgm:pt>
    <dgm:pt modelId="{A759BFEB-AFDD-407C-B03C-CE0565A7507D}" type="parTrans" cxnId="{2170EB62-A189-4789-A10B-B7FB570EF6DD}">
      <dgm:prSet/>
      <dgm:spPr/>
      <dgm:t>
        <a:bodyPr/>
        <a:lstStyle/>
        <a:p>
          <a:endParaRPr lang="en-US" dirty="0"/>
        </a:p>
      </dgm:t>
    </dgm:pt>
    <dgm:pt modelId="{E71A3ABA-3FED-4E4C-A99E-D1F0A77831BB}" type="sibTrans" cxnId="{2170EB62-A189-4789-A10B-B7FB570EF6DD}">
      <dgm:prSet/>
      <dgm:spPr/>
      <dgm:t>
        <a:bodyPr/>
        <a:lstStyle/>
        <a:p>
          <a:endParaRPr lang="en-US"/>
        </a:p>
      </dgm:t>
    </dgm:pt>
    <dgm:pt modelId="{A5610579-2C56-4F54-9CCB-AE569BC3D1B4}">
      <dgm:prSet/>
      <dgm:spPr/>
      <dgm:t>
        <a:bodyPr/>
        <a:lstStyle/>
        <a:p>
          <a:r>
            <a:rPr lang="en-US" dirty="0" smtClean="0"/>
            <a:t>Organizing</a:t>
          </a:r>
          <a:endParaRPr lang="en-US" dirty="0"/>
        </a:p>
      </dgm:t>
    </dgm:pt>
    <dgm:pt modelId="{22496A88-9651-4339-A994-AEDA89227D88}" type="parTrans" cxnId="{A65200F6-D071-499B-96AB-26CE274C7722}">
      <dgm:prSet/>
      <dgm:spPr/>
      <dgm:t>
        <a:bodyPr/>
        <a:lstStyle/>
        <a:p>
          <a:endParaRPr lang="en-US" dirty="0"/>
        </a:p>
      </dgm:t>
    </dgm:pt>
    <dgm:pt modelId="{74C151A3-08DD-4B8E-8187-7CABE15445C0}" type="sibTrans" cxnId="{A65200F6-D071-499B-96AB-26CE274C7722}">
      <dgm:prSet/>
      <dgm:spPr/>
      <dgm:t>
        <a:bodyPr/>
        <a:lstStyle/>
        <a:p>
          <a:endParaRPr lang="en-US"/>
        </a:p>
      </dgm:t>
    </dgm:pt>
    <dgm:pt modelId="{AD7BF85B-8AEB-4326-9D7E-40F2012FF66C}">
      <dgm:prSet/>
      <dgm:spPr/>
      <dgm:t>
        <a:bodyPr/>
        <a:lstStyle/>
        <a:p>
          <a:r>
            <a:rPr lang="en-US" dirty="0" smtClean="0"/>
            <a:t>Controlling</a:t>
          </a:r>
          <a:endParaRPr lang="en-US" dirty="0"/>
        </a:p>
      </dgm:t>
    </dgm:pt>
    <dgm:pt modelId="{4EC2CE42-AA39-443B-AE32-784EAE5F327B}" type="parTrans" cxnId="{3248FA71-106D-48F2-AAC7-0383753A7BC8}">
      <dgm:prSet/>
      <dgm:spPr/>
      <dgm:t>
        <a:bodyPr/>
        <a:lstStyle/>
        <a:p>
          <a:endParaRPr lang="en-US" dirty="0"/>
        </a:p>
      </dgm:t>
    </dgm:pt>
    <dgm:pt modelId="{CA074A0E-C037-4852-B5C6-FD8045CD4D7B}" type="sibTrans" cxnId="{3248FA71-106D-48F2-AAC7-0383753A7BC8}">
      <dgm:prSet/>
      <dgm:spPr/>
      <dgm:t>
        <a:bodyPr/>
        <a:lstStyle/>
        <a:p>
          <a:endParaRPr lang="en-US"/>
        </a:p>
      </dgm:t>
    </dgm:pt>
    <dgm:pt modelId="{F527AA32-025C-44E9-9149-519F1C48BEB4}">
      <dgm:prSet custT="1"/>
      <dgm:spPr/>
      <dgm:t>
        <a:bodyPr/>
        <a:lstStyle/>
        <a:p>
          <a:r>
            <a:rPr lang="en-US" sz="1800" b="1" dirty="0" smtClean="0"/>
            <a:t>Leadership</a:t>
          </a:r>
          <a:endParaRPr lang="en-US" sz="1800" b="1" dirty="0"/>
        </a:p>
      </dgm:t>
    </dgm:pt>
    <dgm:pt modelId="{DF307C02-CC3E-444D-BCDE-9D35BA24A926}" type="parTrans" cxnId="{A2F6FFE7-FE20-4800-8A9D-A0C3FEA72089}">
      <dgm:prSet/>
      <dgm:spPr/>
      <dgm:t>
        <a:bodyPr/>
        <a:lstStyle/>
        <a:p>
          <a:endParaRPr lang="en-US"/>
        </a:p>
      </dgm:t>
    </dgm:pt>
    <dgm:pt modelId="{3B415554-778D-4F49-B445-A5A6CE61BA53}" type="sibTrans" cxnId="{A2F6FFE7-FE20-4800-8A9D-A0C3FEA72089}">
      <dgm:prSet/>
      <dgm:spPr/>
      <dgm:t>
        <a:bodyPr/>
        <a:lstStyle/>
        <a:p>
          <a:endParaRPr lang="en-US"/>
        </a:p>
      </dgm:t>
    </dgm:pt>
    <dgm:pt modelId="{B6811FB0-2AE7-42EE-B6F6-A958EAD58007}" type="pres">
      <dgm:prSet presAssocID="{8554DF69-B927-4DB6-96A1-5A8E656C4B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592F70-46DD-4F0E-9AB7-C152F5A3A853}" type="pres">
      <dgm:prSet presAssocID="{F527AA32-025C-44E9-9149-519F1C48BEB4}" presName="hierRoot1" presStyleCnt="0"/>
      <dgm:spPr/>
    </dgm:pt>
    <dgm:pt modelId="{2E7ED3E2-DA8E-4DDC-A778-F8D8094ED003}" type="pres">
      <dgm:prSet presAssocID="{F527AA32-025C-44E9-9149-519F1C48BEB4}" presName="composite" presStyleCnt="0"/>
      <dgm:spPr/>
    </dgm:pt>
    <dgm:pt modelId="{C2B70232-CF1A-4C1C-83A0-A8904E502AC2}" type="pres">
      <dgm:prSet presAssocID="{F527AA32-025C-44E9-9149-519F1C48BEB4}" presName="background" presStyleLbl="node0" presStyleIdx="0" presStyleCnt="2"/>
      <dgm:spPr/>
    </dgm:pt>
    <dgm:pt modelId="{9EB8BE18-5D5E-4006-8C43-FF522A049104}" type="pres">
      <dgm:prSet presAssocID="{F527AA32-025C-44E9-9149-519F1C48BEB4}" presName="text" presStyleLbl="fgAcc0" presStyleIdx="0" presStyleCnt="2" custScaleX="103174" custScaleY="92608" custLinFactX="20448" custLinFactY="-26570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DB42FE-780C-4A05-9C15-D467B8DCC7A3}" type="pres">
      <dgm:prSet presAssocID="{F527AA32-025C-44E9-9149-519F1C48BEB4}" presName="hierChild2" presStyleCnt="0"/>
      <dgm:spPr/>
    </dgm:pt>
    <dgm:pt modelId="{C94E36EB-34C2-42F2-8433-DDF4CBD7462C}" type="pres">
      <dgm:prSet presAssocID="{B15DCEE4-D4BA-4180-906A-6F8FD766EA37}" presName="hierRoot1" presStyleCnt="0"/>
      <dgm:spPr/>
    </dgm:pt>
    <dgm:pt modelId="{D2A0652A-5CF2-4A72-8373-0A5080D39495}" type="pres">
      <dgm:prSet presAssocID="{B15DCEE4-D4BA-4180-906A-6F8FD766EA37}" presName="composite" presStyleCnt="0"/>
      <dgm:spPr/>
    </dgm:pt>
    <dgm:pt modelId="{711776B0-C08F-4A21-8ABA-C4E8F102982A}" type="pres">
      <dgm:prSet presAssocID="{B15DCEE4-D4BA-4180-906A-6F8FD766EA37}" presName="background" presStyleLbl="node0" presStyleIdx="1" presStyleCnt="2"/>
      <dgm:spPr/>
    </dgm:pt>
    <dgm:pt modelId="{F0267100-5394-46A9-8A77-38C9CDD88555}" type="pres">
      <dgm:prSet presAssocID="{B15DCEE4-D4BA-4180-906A-6F8FD766EA37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C702A-57DF-4CDC-9473-28E0A263DAC0}" type="pres">
      <dgm:prSet presAssocID="{B15DCEE4-D4BA-4180-906A-6F8FD766EA37}" presName="hierChild2" presStyleCnt="0"/>
      <dgm:spPr/>
    </dgm:pt>
    <dgm:pt modelId="{29527EAE-039B-4820-828C-38E53263D919}" type="pres">
      <dgm:prSet presAssocID="{3A1437D2-41A9-485B-91DA-944C09BB8E63}" presName="Name10" presStyleLbl="parChTrans1D2" presStyleIdx="0" presStyleCnt="4"/>
      <dgm:spPr/>
      <dgm:t>
        <a:bodyPr/>
        <a:lstStyle/>
        <a:p>
          <a:endParaRPr lang="en-US"/>
        </a:p>
      </dgm:t>
    </dgm:pt>
    <dgm:pt modelId="{3158C243-E072-4868-9639-3DD1CE09EBE5}" type="pres">
      <dgm:prSet presAssocID="{23F34B39-D4F3-4437-8965-8165735D4621}" presName="hierRoot2" presStyleCnt="0"/>
      <dgm:spPr/>
    </dgm:pt>
    <dgm:pt modelId="{647066C2-4D9A-4D94-9AA1-C3DE670FE1D1}" type="pres">
      <dgm:prSet presAssocID="{23F34B39-D4F3-4437-8965-8165735D4621}" presName="composite2" presStyleCnt="0"/>
      <dgm:spPr/>
    </dgm:pt>
    <dgm:pt modelId="{BE90ECEC-FCE9-4193-8AC9-EE15D50D9767}" type="pres">
      <dgm:prSet presAssocID="{23F34B39-D4F3-4437-8965-8165735D4621}" presName="background2" presStyleLbl="node2" presStyleIdx="0" presStyleCnt="4"/>
      <dgm:spPr/>
    </dgm:pt>
    <dgm:pt modelId="{879006A0-A58B-47F8-8A8C-4A78CA281690}" type="pres">
      <dgm:prSet presAssocID="{23F34B39-D4F3-4437-8965-8165735D4621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13C17-CA79-4F3A-A14E-C1A9386B0A92}" type="pres">
      <dgm:prSet presAssocID="{23F34B39-D4F3-4437-8965-8165735D4621}" presName="hierChild3" presStyleCnt="0"/>
      <dgm:spPr/>
    </dgm:pt>
    <dgm:pt modelId="{F5188CF3-1D46-49BB-99CB-E8F15BA062A6}" type="pres">
      <dgm:prSet presAssocID="{A759BFEB-AFDD-407C-B03C-CE0565A7507D}" presName="Name10" presStyleLbl="parChTrans1D2" presStyleIdx="1" presStyleCnt="4"/>
      <dgm:spPr/>
      <dgm:t>
        <a:bodyPr/>
        <a:lstStyle/>
        <a:p>
          <a:endParaRPr lang="en-US"/>
        </a:p>
      </dgm:t>
    </dgm:pt>
    <dgm:pt modelId="{79F0CE18-50EE-449B-B44E-CC13787C0420}" type="pres">
      <dgm:prSet presAssocID="{6234AA7B-AEC8-4E74-B20F-0EDE6AD45C47}" presName="hierRoot2" presStyleCnt="0"/>
      <dgm:spPr/>
    </dgm:pt>
    <dgm:pt modelId="{52396428-F76B-4BA6-93D9-9A483A9F6053}" type="pres">
      <dgm:prSet presAssocID="{6234AA7B-AEC8-4E74-B20F-0EDE6AD45C47}" presName="composite2" presStyleCnt="0"/>
      <dgm:spPr/>
    </dgm:pt>
    <dgm:pt modelId="{5ADB8825-3818-48CC-B205-077248A5C654}" type="pres">
      <dgm:prSet presAssocID="{6234AA7B-AEC8-4E74-B20F-0EDE6AD45C47}" presName="background2" presStyleLbl="node2" presStyleIdx="1" presStyleCnt="4"/>
      <dgm:spPr/>
    </dgm:pt>
    <dgm:pt modelId="{A0868E3B-876F-4D1C-A5D7-774C9C0487E4}" type="pres">
      <dgm:prSet presAssocID="{6234AA7B-AEC8-4E74-B20F-0EDE6AD45C4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9EFF23-E04B-4538-AE06-E68F60163C1A}" type="pres">
      <dgm:prSet presAssocID="{6234AA7B-AEC8-4E74-B20F-0EDE6AD45C47}" presName="hierChild3" presStyleCnt="0"/>
      <dgm:spPr/>
    </dgm:pt>
    <dgm:pt modelId="{598D1EA8-09C2-4043-B8B7-1B6CEA869AD4}" type="pres">
      <dgm:prSet presAssocID="{22496A88-9651-4339-A994-AEDA89227D88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EA73D4D-072B-4A10-84EF-B2C200F8B5FF}" type="pres">
      <dgm:prSet presAssocID="{A5610579-2C56-4F54-9CCB-AE569BC3D1B4}" presName="hierRoot2" presStyleCnt="0"/>
      <dgm:spPr/>
    </dgm:pt>
    <dgm:pt modelId="{41E5CE97-6084-4461-AA7D-750E60582A1F}" type="pres">
      <dgm:prSet presAssocID="{A5610579-2C56-4F54-9CCB-AE569BC3D1B4}" presName="composite2" presStyleCnt="0"/>
      <dgm:spPr/>
    </dgm:pt>
    <dgm:pt modelId="{4D3A86DD-9287-4FB2-9E78-F80D637D83FB}" type="pres">
      <dgm:prSet presAssocID="{A5610579-2C56-4F54-9CCB-AE569BC3D1B4}" presName="background2" presStyleLbl="node2" presStyleIdx="2" presStyleCnt="4"/>
      <dgm:spPr/>
    </dgm:pt>
    <dgm:pt modelId="{D3CE2703-7ACA-44A7-A822-EFC18C1C3F4E}" type="pres">
      <dgm:prSet presAssocID="{A5610579-2C56-4F54-9CCB-AE569BC3D1B4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D42770-36D1-4744-BEB5-9F81F0792A29}" type="pres">
      <dgm:prSet presAssocID="{A5610579-2C56-4F54-9CCB-AE569BC3D1B4}" presName="hierChild3" presStyleCnt="0"/>
      <dgm:spPr/>
    </dgm:pt>
    <dgm:pt modelId="{38FACB20-6C02-4847-92D0-84089B028F73}" type="pres">
      <dgm:prSet presAssocID="{4EC2CE42-AA39-443B-AE32-784EAE5F327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E251BD00-F407-4FC0-8705-47A381B28298}" type="pres">
      <dgm:prSet presAssocID="{AD7BF85B-8AEB-4326-9D7E-40F2012FF66C}" presName="hierRoot2" presStyleCnt="0"/>
      <dgm:spPr/>
    </dgm:pt>
    <dgm:pt modelId="{2D63E5D9-35ED-4014-BAE5-BEAA12543C3B}" type="pres">
      <dgm:prSet presAssocID="{AD7BF85B-8AEB-4326-9D7E-40F2012FF66C}" presName="composite2" presStyleCnt="0"/>
      <dgm:spPr/>
    </dgm:pt>
    <dgm:pt modelId="{369151F2-B920-438F-91AF-CE5AA512DF5B}" type="pres">
      <dgm:prSet presAssocID="{AD7BF85B-8AEB-4326-9D7E-40F2012FF66C}" presName="background2" presStyleLbl="node2" presStyleIdx="3" presStyleCnt="4"/>
      <dgm:spPr/>
    </dgm:pt>
    <dgm:pt modelId="{32A049A2-78C7-477D-9FA5-10DD0A9AF1AA}" type="pres">
      <dgm:prSet presAssocID="{AD7BF85B-8AEB-4326-9D7E-40F2012FF66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229BA-7FED-4967-9B1A-28C97961D904}" type="pres">
      <dgm:prSet presAssocID="{AD7BF85B-8AEB-4326-9D7E-40F2012FF66C}" presName="hierChild3" presStyleCnt="0"/>
      <dgm:spPr/>
    </dgm:pt>
  </dgm:ptLst>
  <dgm:cxnLst>
    <dgm:cxn modelId="{94007DF1-1C31-4E37-848E-671A1FD8BFE3}" type="presOf" srcId="{22496A88-9651-4339-A994-AEDA89227D88}" destId="{598D1EA8-09C2-4043-B8B7-1B6CEA869AD4}" srcOrd="0" destOrd="0" presId="urn:microsoft.com/office/officeart/2005/8/layout/hierarchy1"/>
    <dgm:cxn modelId="{DFA91D98-0434-4A2D-8916-CADBADE4F270}" type="presOf" srcId="{F527AA32-025C-44E9-9149-519F1C48BEB4}" destId="{9EB8BE18-5D5E-4006-8C43-FF522A049104}" srcOrd="0" destOrd="0" presId="urn:microsoft.com/office/officeart/2005/8/layout/hierarchy1"/>
    <dgm:cxn modelId="{1AF07618-3CA8-403D-8123-CA959AC27DF4}" srcId="{B15DCEE4-D4BA-4180-906A-6F8FD766EA37}" destId="{23F34B39-D4F3-4437-8965-8165735D4621}" srcOrd="0" destOrd="0" parTransId="{3A1437D2-41A9-485B-91DA-944C09BB8E63}" sibTransId="{6090A6A0-88CC-4426-B3E1-9BE0B4AAB85E}"/>
    <dgm:cxn modelId="{DCC8F2B1-63C9-445F-88F1-6DCDC50BA24F}" type="presOf" srcId="{23F34B39-D4F3-4437-8965-8165735D4621}" destId="{879006A0-A58B-47F8-8A8C-4A78CA281690}" srcOrd="0" destOrd="0" presId="urn:microsoft.com/office/officeart/2005/8/layout/hierarchy1"/>
    <dgm:cxn modelId="{BB1BF39C-9CA3-46BD-999E-CAE2972F4609}" type="presOf" srcId="{A759BFEB-AFDD-407C-B03C-CE0565A7507D}" destId="{F5188CF3-1D46-49BB-99CB-E8F15BA062A6}" srcOrd="0" destOrd="0" presId="urn:microsoft.com/office/officeart/2005/8/layout/hierarchy1"/>
    <dgm:cxn modelId="{269FEFC7-311F-4B00-9604-D78FD264F7C1}" type="presOf" srcId="{4EC2CE42-AA39-443B-AE32-784EAE5F327B}" destId="{38FACB20-6C02-4847-92D0-84089B028F73}" srcOrd="0" destOrd="0" presId="urn:microsoft.com/office/officeart/2005/8/layout/hierarchy1"/>
    <dgm:cxn modelId="{2170EB62-A189-4789-A10B-B7FB570EF6DD}" srcId="{B15DCEE4-D4BA-4180-906A-6F8FD766EA37}" destId="{6234AA7B-AEC8-4E74-B20F-0EDE6AD45C47}" srcOrd="1" destOrd="0" parTransId="{A759BFEB-AFDD-407C-B03C-CE0565A7507D}" sibTransId="{E71A3ABA-3FED-4E4C-A99E-D1F0A77831BB}"/>
    <dgm:cxn modelId="{A2F6FFE7-FE20-4800-8A9D-A0C3FEA72089}" srcId="{8554DF69-B927-4DB6-96A1-5A8E656C4B5E}" destId="{F527AA32-025C-44E9-9149-519F1C48BEB4}" srcOrd="0" destOrd="0" parTransId="{DF307C02-CC3E-444D-BCDE-9D35BA24A926}" sibTransId="{3B415554-778D-4F49-B445-A5A6CE61BA53}"/>
    <dgm:cxn modelId="{D55B9253-BA6C-4687-93C9-ED0B5F058EEE}" type="presOf" srcId="{3A1437D2-41A9-485B-91DA-944C09BB8E63}" destId="{29527EAE-039B-4820-828C-38E53263D919}" srcOrd="0" destOrd="0" presId="urn:microsoft.com/office/officeart/2005/8/layout/hierarchy1"/>
    <dgm:cxn modelId="{A65200F6-D071-499B-96AB-26CE274C7722}" srcId="{B15DCEE4-D4BA-4180-906A-6F8FD766EA37}" destId="{A5610579-2C56-4F54-9CCB-AE569BC3D1B4}" srcOrd="2" destOrd="0" parTransId="{22496A88-9651-4339-A994-AEDA89227D88}" sibTransId="{74C151A3-08DD-4B8E-8187-7CABE15445C0}"/>
    <dgm:cxn modelId="{0F5A5D5D-B2DA-4384-BF9D-E7A8E14C7773}" type="presOf" srcId="{8554DF69-B927-4DB6-96A1-5A8E656C4B5E}" destId="{B6811FB0-2AE7-42EE-B6F6-A958EAD58007}" srcOrd="0" destOrd="0" presId="urn:microsoft.com/office/officeart/2005/8/layout/hierarchy1"/>
    <dgm:cxn modelId="{E150B1F1-AE33-41E3-AD94-A8F93A8D1339}" type="presOf" srcId="{6234AA7B-AEC8-4E74-B20F-0EDE6AD45C47}" destId="{A0868E3B-876F-4D1C-A5D7-774C9C0487E4}" srcOrd="0" destOrd="0" presId="urn:microsoft.com/office/officeart/2005/8/layout/hierarchy1"/>
    <dgm:cxn modelId="{39499160-6CC8-44E9-B921-280C174C6B61}" type="presOf" srcId="{B15DCEE4-D4BA-4180-906A-6F8FD766EA37}" destId="{F0267100-5394-46A9-8A77-38C9CDD88555}" srcOrd="0" destOrd="0" presId="urn:microsoft.com/office/officeart/2005/8/layout/hierarchy1"/>
    <dgm:cxn modelId="{5E5DB216-D410-40C2-BFCE-C48E1F57A840}" type="presOf" srcId="{A5610579-2C56-4F54-9CCB-AE569BC3D1B4}" destId="{D3CE2703-7ACA-44A7-A822-EFC18C1C3F4E}" srcOrd="0" destOrd="0" presId="urn:microsoft.com/office/officeart/2005/8/layout/hierarchy1"/>
    <dgm:cxn modelId="{5E493659-8075-4184-ACB0-0486E0722589}" type="presOf" srcId="{AD7BF85B-8AEB-4326-9D7E-40F2012FF66C}" destId="{32A049A2-78C7-477D-9FA5-10DD0A9AF1AA}" srcOrd="0" destOrd="0" presId="urn:microsoft.com/office/officeart/2005/8/layout/hierarchy1"/>
    <dgm:cxn modelId="{3248FA71-106D-48F2-AAC7-0383753A7BC8}" srcId="{B15DCEE4-D4BA-4180-906A-6F8FD766EA37}" destId="{AD7BF85B-8AEB-4326-9D7E-40F2012FF66C}" srcOrd="3" destOrd="0" parTransId="{4EC2CE42-AA39-443B-AE32-784EAE5F327B}" sibTransId="{CA074A0E-C037-4852-B5C6-FD8045CD4D7B}"/>
    <dgm:cxn modelId="{35E928FA-7821-4E15-BC58-F49CD74068B3}" srcId="{8554DF69-B927-4DB6-96A1-5A8E656C4B5E}" destId="{B15DCEE4-D4BA-4180-906A-6F8FD766EA37}" srcOrd="1" destOrd="0" parTransId="{BC281B87-BC52-4CE2-929D-101D8E20EEA7}" sibTransId="{B6B885BD-EFFA-4F17-AE61-935DFEFFD1C4}"/>
    <dgm:cxn modelId="{B91C8C91-5691-4264-AEF0-721F5D540582}" type="presParOf" srcId="{B6811FB0-2AE7-42EE-B6F6-A958EAD58007}" destId="{E5592F70-46DD-4F0E-9AB7-C152F5A3A853}" srcOrd="0" destOrd="0" presId="urn:microsoft.com/office/officeart/2005/8/layout/hierarchy1"/>
    <dgm:cxn modelId="{3067EBE9-2D18-4B53-BB3B-5D297A148CEC}" type="presParOf" srcId="{E5592F70-46DD-4F0E-9AB7-C152F5A3A853}" destId="{2E7ED3E2-DA8E-4DDC-A778-F8D8094ED003}" srcOrd="0" destOrd="0" presId="urn:microsoft.com/office/officeart/2005/8/layout/hierarchy1"/>
    <dgm:cxn modelId="{BE149F05-B4A9-4D18-BF03-057DFCFDC48A}" type="presParOf" srcId="{2E7ED3E2-DA8E-4DDC-A778-F8D8094ED003}" destId="{C2B70232-CF1A-4C1C-83A0-A8904E502AC2}" srcOrd="0" destOrd="0" presId="urn:microsoft.com/office/officeart/2005/8/layout/hierarchy1"/>
    <dgm:cxn modelId="{53773FBD-1CA5-475D-827F-2D457F0F99D1}" type="presParOf" srcId="{2E7ED3E2-DA8E-4DDC-A778-F8D8094ED003}" destId="{9EB8BE18-5D5E-4006-8C43-FF522A049104}" srcOrd="1" destOrd="0" presId="urn:microsoft.com/office/officeart/2005/8/layout/hierarchy1"/>
    <dgm:cxn modelId="{45FDA581-8FB7-4302-97A0-0863AD217C92}" type="presParOf" srcId="{E5592F70-46DD-4F0E-9AB7-C152F5A3A853}" destId="{1ADB42FE-780C-4A05-9C15-D467B8DCC7A3}" srcOrd="1" destOrd="0" presId="urn:microsoft.com/office/officeart/2005/8/layout/hierarchy1"/>
    <dgm:cxn modelId="{AECC7AA7-14A3-4286-9BAB-3E2FF7193CD8}" type="presParOf" srcId="{B6811FB0-2AE7-42EE-B6F6-A958EAD58007}" destId="{C94E36EB-34C2-42F2-8433-DDF4CBD7462C}" srcOrd="1" destOrd="0" presId="urn:microsoft.com/office/officeart/2005/8/layout/hierarchy1"/>
    <dgm:cxn modelId="{0422E119-863B-4808-8553-C7F3A0324841}" type="presParOf" srcId="{C94E36EB-34C2-42F2-8433-DDF4CBD7462C}" destId="{D2A0652A-5CF2-4A72-8373-0A5080D39495}" srcOrd="0" destOrd="0" presId="urn:microsoft.com/office/officeart/2005/8/layout/hierarchy1"/>
    <dgm:cxn modelId="{94E3921A-0161-481C-A8F3-CB37AC9C4BCF}" type="presParOf" srcId="{D2A0652A-5CF2-4A72-8373-0A5080D39495}" destId="{711776B0-C08F-4A21-8ABA-C4E8F102982A}" srcOrd="0" destOrd="0" presId="urn:microsoft.com/office/officeart/2005/8/layout/hierarchy1"/>
    <dgm:cxn modelId="{29FC1B39-0A2D-4D7F-B6D6-3010CC92BB9B}" type="presParOf" srcId="{D2A0652A-5CF2-4A72-8373-0A5080D39495}" destId="{F0267100-5394-46A9-8A77-38C9CDD88555}" srcOrd="1" destOrd="0" presId="urn:microsoft.com/office/officeart/2005/8/layout/hierarchy1"/>
    <dgm:cxn modelId="{681CC466-F114-45E3-86A4-7683FAEA6E8F}" type="presParOf" srcId="{C94E36EB-34C2-42F2-8433-DDF4CBD7462C}" destId="{F66C702A-57DF-4CDC-9473-28E0A263DAC0}" srcOrd="1" destOrd="0" presId="urn:microsoft.com/office/officeart/2005/8/layout/hierarchy1"/>
    <dgm:cxn modelId="{54B8B8B6-E7D1-4CB8-8FDA-6B7AEC770D61}" type="presParOf" srcId="{F66C702A-57DF-4CDC-9473-28E0A263DAC0}" destId="{29527EAE-039B-4820-828C-38E53263D919}" srcOrd="0" destOrd="0" presId="urn:microsoft.com/office/officeart/2005/8/layout/hierarchy1"/>
    <dgm:cxn modelId="{C104C165-EE08-4D1D-95A3-E057A5372CCF}" type="presParOf" srcId="{F66C702A-57DF-4CDC-9473-28E0A263DAC0}" destId="{3158C243-E072-4868-9639-3DD1CE09EBE5}" srcOrd="1" destOrd="0" presId="urn:microsoft.com/office/officeart/2005/8/layout/hierarchy1"/>
    <dgm:cxn modelId="{486CE169-EE24-41D9-8E0B-1FCF4FF3D61D}" type="presParOf" srcId="{3158C243-E072-4868-9639-3DD1CE09EBE5}" destId="{647066C2-4D9A-4D94-9AA1-C3DE670FE1D1}" srcOrd="0" destOrd="0" presId="urn:microsoft.com/office/officeart/2005/8/layout/hierarchy1"/>
    <dgm:cxn modelId="{1B200ADC-F049-4693-97F4-7CD0BE6EC74D}" type="presParOf" srcId="{647066C2-4D9A-4D94-9AA1-C3DE670FE1D1}" destId="{BE90ECEC-FCE9-4193-8AC9-EE15D50D9767}" srcOrd="0" destOrd="0" presId="urn:microsoft.com/office/officeart/2005/8/layout/hierarchy1"/>
    <dgm:cxn modelId="{ABA29391-272D-4D2F-82D0-E405BEE3EF80}" type="presParOf" srcId="{647066C2-4D9A-4D94-9AA1-C3DE670FE1D1}" destId="{879006A0-A58B-47F8-8A8C-4A78CA281690}" srcOrd="1" destOrd="0" presId="urn:microsoft.com/office/officeart/2005/8/layout/hierarchy1"/>
    <dgm:cxn modelId="{3EEFD81F-1BFC-4B8D-A1CA-4CBAB3122305}" type="presParOf" srcId="{3158C243-E072-4868-9639-3DD1CE09EBE5}" destId="{8BB13C17-CA79-4F3A-A14E-C1A9386B0A92}" srcOrd="1" destOrd="0" presId="urn:microsoft.com/office/officeart/2005/8/layout/hierarchy1"/>
    <dgm:cxn modelId="{CF176B8B-3193-488B-8B00-48A2ADA7B30F}" type="presParOf" srcId="{F66C702A-57DF-4CDC-9473-28E0A263DAC0}" destId="{F5188CF3-1D46-49BB-99CB-E8F15BA062A6}" srcOrd="2" destOrd="0" presId="urn:microsoft.com/office/officeart/2005/8/layout/hierarchy1"/>
    <dgm:cxn modelId="{E0EE8AFB-96E7-40AF-98FF-3C759CB5F0A4}" type="presParOf" srcId="{F66C702A-57DF-4CDC-9473-28E0A263DAC0}" destId="{79F0CE18-50EE-449B-B44E-CC13787C0420}" srcOrd="3" destOrd="0" presId="urn:microsoft.com/office/officeart/2005/8/layout/hierarchy1"/>
    <dgm:cxn modelId="{2F2A935C-CDC2-4C52-9C5A-97BC59CF3D8A}" type="presParOf" srcId="{79F0CE18-50EE-449B-B44E-CC13787C0420}" destId="{52396428-F76B-4BA6-93D9-9A483A9F6053}" srcOrd="0" destOrd="0" presId="urn:microsoft.com/office/officeart/2005/8/layout/hierarchy1"/>
    <dgm:cxn modelId="{54A7C89C-2C21-453A-BE91-91CD367DA16E}" type="presParOf" srcId="{52396428-F76B-4BA6-93D9-9A483A9F6053}" destId="{5ADB8825-3818-48CC-B205-077248A5C654}" srcOrd="0" destOrd="0" presId="urn:microsoft.com/office/officeart/2005/8/layout/hierarchy1"/>
    <dgm:cxn modelId="{69117A80-8823-4500-A97E-D97B05E74E19}" type="presParOf" srcId="{52396428-F76B-4BA6-93D9-9A483A9F6053}" destId="{A0868E3B-876F-4D1C-A5D7-774C9C0487E4}" srcOrd="1" destOrd="0" presId="urn:microsoft.com/office/officeart/2005/8/layout/hierarchy1"/>
    <dgm:cxn modelId="{06F41B59-0967-4514-AC74-8312845A1465}" type="presParOf" srcId="{79F0CE18-50EE-449B-B44E-CC13787C0420}" destId="{499EFF23-E04B-4538-AE06-E68F60163C1A}" srcOrd="1" destOrd="0" presId="urn:microsoft.com/office/officeart/2005/8/layout/hierarchy1"/>
    <dgm:cxn modelId="{EF48D93A-8114-4E02-9C31-C7957BCC24BD}" type="presParOf" srcId="{F66C702A-57DF-4CDC-9473-28E0A263DAC0}" destId="{598D1EA8-09C2-4043-B8B7-1B6CEA869AD4}" srcOrd="4" destOrd="0" presId="urn:microsoft.com/office/officeart/2005/8/layout/hierarchy1"/>
    <dgm:cxn modelId="{27B94E20-B76F-486E-972A-F63BA8698229}" type="presParOf" srcId="{F66C702A-57DF-4CDC-9473-28E0A263DAC0}" destId="{5EA73D4D-072B-4A10-84EF-B2C200F8B5FF}" srcOrd="5" destOrd="0" presId="urn:microsoft.com/office/officeart/2005/8/layout/hierarchy1"/>
    <dgm:cxn modelId="{5ECE0C7B-F92E-4FDF-824D-58E2894D7427}" type="presParOf" srcId="{5EA73D4D-072B-4A10-84EF-B2C200F8B5FF}" destId="{41E5CE97-6084-4461-AA7D-750E60582A1F}" srcOrd="0" destOrd="0" presId="urn:microsoft.com/office/officeart/2005/8/layout/hierarchy1"/>
    <dgm:cxn modelId="{C5275A58-54FB-4850-A6E3-44436E90E407}" type="presParOf" srcId="{41E5CE97-6084-4461-AA7D-750E60582A1F}" destId="{4D3A86DD-9287-4FB2-9E78-F80D637D83FB}" srcOrd="0" destOrd="0" presId="urn:microsoft.com/office/officeart/2005/8/layout/hierarchy1"/>
    <dgm:cxn modelId="{AB31CCEB-B9D6-4A86-A7E1-9D0CE44ED9BC}" type="presParOf" srcId="{41E5CE97-6084-4461-AA7D-750E60582A1F}" destId="{D3CE2703-7ACA-44A7-A822-EFC18C1C3F4E}" srcOrd="1" destOrd="0" presId="urn:microsoft.com/office/officeart/2005/8/layout/hierarchy1"/>
    <dgm:cxn modelId="{91AE588F-8761-43AE-9805-8405F6C2FB78}" type="presParOf" srcId="{5EA73D4D-072B-4A10-84EF-B2C200F8B5FF}" destId="{20D42770-36D1-4744-BEB5-9F81F0792A29}" srcOrd="1" destOrd="0" presId="urn:microsoft.com/office/officeart/2005/8/layout/hierarchy1"/>
    <dgm:cxn modelId="{3D8E95D3-F872-471A-A204-6E447FFABA3C}" type="presParOf" srcId="{F66C702A-57DF-4CDC-9473-28E0A263DAC0}" destId="{38FACB20-6C02-4847-92D0-84089B028F73}" srcOrd="6" destOrd="0" presId="urn:microsoft.com/office/officeart/2005/8/layout/hierarchy1"/>
    <dgm:cxn modelId="{BCB94B5C-6A0F-491E-A1AF-59296DF63424}" type="presParOf" srcId="{F66C702A-57DF-4CDC-9473-28E0A263DAC0}" destId="{E251BD00-F407-4FC0-8705-47A381B28298}" srcOrd="7" destOrd="0" presId="urn:microsoft.com/office/officeart/2005/8/layout/hierarchy1"/>
    <dgm:cxn modelId="{56A5AE9D-F57D-4757-A16A-0762245F336C}" type="presParOf" srcId="{E251BD00-F407-4FC0-8705-47A381B28298}" destId="{2D63E5D9-35ED-4014-BAE5-BEAA12543C3B}" srcOrd="0" destOrd="0" presId="urn:microsoft.com/office/officeart/2005/8/layout/hierarchy1"/>
    <dgm:cxn modelId="{F7747D00-99CA-46B2-ADB0-614A2579A1AC}" type="presParOf" srcId="{2D63E5D9-35ED-4014-BAE5-BEAA12543C3B}" destId="{369151F2-B920-438F-91AF-CE5AA512DF5B}" srcOrd="0" destOrd="0" presId="urn:microsoft.com/office/officeart/2005/8/layout/hierarchy1"/>
    <dgm:cxn modelId="{F875FC55-6A32-4933-B5D7-E579646EE74F}" type="presParOf" srcId="{2D63E5D9-35ED-4014-BAE5-BEAA12543C3B}" destId="{32A049A2-78C7-477D-9FA5-10DD0A9AF1AA}" srcOrd="1" destOrd="0" presId="urn:microsoft.com/office/officeart/2005/8/layout/hierarchy1"/>
    <dgm:cxn modelId="{8DBD72FA-C89D-46F6-88DD-27C93D7BC5A0}" type="presParOf" srcId="{E251BD00-F407-4FC0-8705-47A381B28298}" destId="{340229BA-7FED-4967-9B1A-28C97961D9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554DF69-B927-4DB6-96A1-5A8E656C4B5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DCEE4-D4BA-4180-906A-6F8FD766EA37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en-US" dirty="0"/>
        </a:p>
      </dgm:t>
    </dgm:pt>
    <dgm:pt modelId="{BC281B87-BC52-4CE2-929D-101D8E20EEA7}" type="parTrans" cxnId="{35E928FA-7821-4E15-BC58-F49CD74068B3}">
      <dgm:prSet/>
      <dgm:spPr/>
      <dgm:t>
        <a:bodyPr/>
        <a:lstStyle/>
        <a:p>
          <a:endParaRPr lang="en-US"/>
        </a:p>
      </dgm:t>
    </dgm:pt>
    <dgm:pt modelId="{B6B885BD-EFFA-4F17-AE61-935DFEFFD1C4}" type="sibTrans" cxnId="{35E928FA-7821-4E15-BC58-F49CD74068B3}">
      <dgm:prSet/>
      <dgm:spPr/>
      <dgm:t>
        <a:bodyPr/>
        <a:lstStyle/>
        <a:p>
          <a:endParaRPr lang="en-US"/>
        </a:p>
      </dgm:t>
    </dgm:pt>
    <dgm:pt modelId="{23F34B39-D4F3-4437-8965-8165735D4621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3A1437D2-41A9-485B-91DA-944C09BB8E63}" type="parTrans" cxnId="{1AF07618-3CA8-403D-8123-CA959AC27DF4}">
      <dgm:prSet/>
      <dgm:spPr/>
      <dgm:t>
        <a:bodyPr/>
        <a:lstStyle/>
        <a:p>
          <a:endParaRPr lang="en-US" dirty="0"/>
        </a:p>
      </dgm:t>
    </dgm:pt>
    <dgm:pt modelId="{6090A6A0-88CC-4426-B3E1-9BE0B4AAB85E}" type="sibTrans" cxnId="{1AF07618-3CA8-403D-8123-CA959AC27DF4}">
      <dgm:prSet/>
      <dgm:spPr/>
      <dgm:t>
        <a:bodyPr/>
        <a:lstStyle/>
        <a:p>
          <a:endParaRPr lang="en-US"/>
        </a:p>
      </dgm:t>
    </dgm:pt>
    <dgm:pt modelId="{6234AA7B-AEC8-4E74-B20F-0EDE6AD45C47}">
      <dgm:prSet phldrT="[Text]"/>
      <dgm:spPr/>
      <dgm:t>
        <a:bodyPr/>
        <a:lstStyle/>
        <a:p>
          <a:r>
            <a:rPr lang="en-US" dirty="0" smtClean="0"/>
            <a:t>Leading</a:t>
          </a:r>
          <a:endParaRPr lang="en-US" dirty="0"/>
        </a:p>
      </dgm:t>
    </dgm:pt>
    <dgm:pt modelId="{A759BFEB-AFDD-407C-B03C-CE0565A7507D}" type="parTrans" cxnId="{2170EB62-A189-4789-A10B-B7FB570EF6DD}">
      <dgm:prSet/>
      <dgm:spPr/>
      <dgm:t>
        <a:bodyPr/>
        <a:lstStyle/>
        <a:p>
          <a:endParaRPr lang="en-US" dirty="0"/>
        </a:p>
      </dgm:t>
    </dgm:pt>
    <dgm:pt modelId="{E71A3ABA-3FED-4E4C-A99E-D1F0A77831BB}" type="sibTrans" cxnId="{2170EB62-A189-4789-A10B-B7FB570EF6DD}">
      <dgm:prSet/>
      <dgm:spPr/>
      <dgm:t>
        <a:bodyPr/>
        <a:lstStyle/>
        <a:p>
          <a:endParaRPr lang="en-US"/>
        </a:p>
      </dgm:t>
    </dgm:pt>
    <dgm:pt modelId="{A5610579-2C56-4F54-9CCB-AE569BC3D1B4}">
      <dgm:prSet/>
      <dgm:spPr/>
      <dgm:t>
        <a:bodyPr/>
        <a:lstStyle/>
        <a:p>
          <a:r>
            <a:rPr lang="en-US" dirty="0" smtClean="0"/>
            <a:t>Organizing</a:t>
          </a:r>
          <a:endParaRPr lang="en-US" dirty="0"/>
        </a:p>
      </dgm:t>
    </dgm:pt>
    <dgm:pt modelId="{22496A88-9651-4339-A994-AEDA89227D88}" type="parTrans" cxnId="{A65200F6-D071-499B-96AB-26CE274C7722}">
      <dgm:prSet/>
      <dgm:spPr/>
      <dgm:t>
        <a:bodyPr/>
        <a:lstStyle/>
        <a:p>
          <a:endParaRPr lang="en-US" dirty="0"/>
        </a:p>
      </dgm:t>
    </dgm:pt>
    <dgm:pt modelId="{74C151A3-08DD-4B8E-8187-7CABE15445C0}" type="sibTrans" cxnId="{A65200F6-D071-499B-96AB-26CE274C7722}">
      <dgm:prSet/>
      <dgm:spPr/>
      <dgm:t>
        <a:bodyPr/>
        <a:lstStyle/>
        <a:p>
          <a:endParaRPr lang="en-US"/>
        </a:p>
      </dgm:t>
    </dgm:pt>
    <dgm:pt modelId="{AD7BF85B-8AEB-4326-9D7E-40F2012FF66C}">
      <dgm:prSet/>
      <dgm:spPr/>
      <dgm:t>
        <a:bodyPr/>
        <a:lstStyle/>
        <a:p>
          <a:r>
            <a:rPr lang="en-US" dirty="0" smtClean="0"/>
            <a:t>Controlling</a:t>
          </a:r>
          <a:endParaRPr lang="en-US" dirty="0"/>
        </a:p>
      </dgm:t>
    </dgm:pt>
    <dgm:pt modelId="{4EC2CE42-AA39-443B-AE32-784EAE5F327B}" type="parTrans" cxnId="{3248FA71-106D-48F2-AAC7-0383753A7BC8}">
      <dgm:prSet/>
      <dgm:spPr/>
      <dgm:t>
        <a:bodyPr/>
        <a:lstStyle/>
        <a:p>
          <a:endParaRPr lang="en-US" dirty="0"/>
        </a:p>
      </dgm:t>
    </dgm:pt>
    <dgm:pt modelId="{CA074A0E-C037-4852-B5C6-FD8045CD4D7B}" type="sibTrans" cxnId="{3248FA71-106D-48F2-AAC7-0383753A7BC8}">
      <dgm:prSet/>
      <dgm:spPr/>
      <dgm:t>
        <a:bodyPr/>
        <a:lstStyle/>
        <a:p>
          <a:endParaRPr lang="en-US"/>
        </a:p>
      </dgm:t>
    </dgm:pt>
    <dgm:pt modelId="{F527AA32-025C-44E9-9149-519F1C48BEB4}">
      <dgm:prSet custT="1"/>
      <dgm:spPr/>
      <dgm:t>
        <a:bodyPr/>
        <a:lstStyle/>
        <a:p>
          <a:r>
            <a:rPr lang="en-US" sz="1800" b="1" dirty="0" smtClean="0"/>
            <a:t>Leadership</a:t>
          </a:r>
          <a:endParaRPr lang="en-US" sz="1800" b="1" dirty="0"/>
        </a:p>
      </dgm:t>
    </dgm:pt>
    <dgm:pt modelId="{DF307C02-CC3E-444D-BCDE-9D35BA24A926}" type="parTrans" cxnId="{A2F6FFE7-FE20-4800-8A9D-A0C3FEA72089}">
      <dgm:prSet/>
      <dgm:spPr/>
      <dgm:t>
        <a:bodyPr/>
        <a:lstStyle/>
        <a:p>
          <a:endParaRPr lang="en-US"/>
        </a:p>
      </dgm:t>
    </dgm:pt>
    <dgm:pt modelId="{3B415554-778D-4F49-B445-A5A6CE61BA53}" type="sibTrans" cxnId="{A2F6FFE7-FE20-4800-8A9D-A0C3FEA72089}">
      <dgm:prSet/>
      <dgm:spPr/>
      <dgm:t>
        <a:bodyPr/>
        <a:lstStyle/>
        <a:p>
          <a:endParaRPr lang="en-US"/>
        </a:p>
      </dgm:t>
    </dgm:pt>
    <dgm:pt modelId="{B6811FB0-2AE7-42EE-B6F6-A958EAD58007}" type="pres">
      <dgm:prSet presAssocID="{8554DF69-B927-4DB6-96A1-5A8E656C4B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592F70-46DD-4F0E-9AB7-C152F5A3A853}" type="pres">
      <dgm:prSet presAssocID="{F527AA32-025C-44E9-9149-519F1C48BEB4}" presName="hierRoot1" presStyleCnt="0"/>
      <dgm:spPr/>
    </dgm:pt>
    <dgm:pt modelId="{2E7ED3E2-DA8E-4DDC-A778-F8D8094ED003}" type="pres">
      <dgm:prSet presAssocID="{F527AA32-025C-44E9-9149-519F1C48BEB4}" presName="composite" presStyleCnt="0"/>
      <dgm:spPr/>
    </dgm:pt>
    <dgm:pt modelId="{C2B70232-CF1A-4C1C-83A0-A8904E502AC2}" type="pres">
      <dgm:prSet presAssocID="{F527AA32-025C-44E9-9149-519F1C48BEB4}" presName="background" presStyleLbl="node0" presStyleIdx="0" presStyleCnt="2"/>
      <dgm:spPr/>
    </dgm:pt>
    <dgm:pt modelId="{9EB8BE18-5D5E-4006-8C43-FF522A049104}" type="pres">
      <dgm:prSet presAssocID="{F527AA32-025C-44E9-9149-519F1C48BEB4}" presName="text" presStyleLbl="fgAcc0" presStyleIdx="0" presStyleCnt="2" custScaleX="103174" custScaleY="92608" custLinFactX="20448" custLinFactY="-26570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DB42FE-780C-4A05-9C15-D467B8DCC7A3}" type="pres">
      <dgm:prSet presAssocID="{F527AA32-025C-44E9-9149-519F1C48BEB4}" presName="hierChild2" presStyleCnt="0"/>
      <dgm:spPr/>
    </dgm:pt>
    <dgm:pt modelId="{C94E36EB-34C2-42F2-8433-DDF4CBD7462C}" type="pres">
      <dgm:prSet presAssocID="{B15DCEE4-D4BA-4180-906A-6F8FD766EA37}" presName="hierRoot1" presStyleCnt="0"/>
      <dgm:spPr/>
    </dgm:pt>
    <dgm:pt modelId="{D2A0652A-5CF2-4A72-8373-0A5080D39495}" type="pres">
      <dgm:prSet presAssocID="{B15DCEE4-D4BA-4180-906A-6F8FD766EA37}" presName="composite" presStyleCnt="0"/>
      <dgm:spPr/>
    </dgm:pt>
    <dgm:pt modelId="{711776B0-C08F-4A21-8ABA-C4E8F102982A}" type="pres">
      <dgm:prSet presAssocID="{B15DCEE4-D4BA-4180-906A-6F8FD766EA37}" presName="background" presStyleLbl="node0" presStyleIdx="1" presStyleCnt="2"/>
      <dgm:spPr/>
    </dgm:pt>
    <dgm:pt modelId="{F0267100-5394-46A9-8A77-38C9CDD88555}" type="pres">
      <dgm:prSet presAssocID="{B15DCEE4-D4BA-4180-906A-6F8FD766EA37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C702A-57DF-4CDC-9473-28E0A263DAC0}" type="pres">
      <dgm:prSet presAssocID="{B15DCEE4-D4BA-4180-906A-6F8FD766EA37}" presName="hierChild2" presStyleCnt="0"/>
      <dgm:spPr/>
    </dgm:pt>
    <dgm:pt modelId="{29527EAE-039B-4820-828C-38E53263D919}" type="pres">
      <dgm:prSet presAssocID="{3A1437D2-41A9-485B-91DA-944C09BB8E63}" presName="Name10" presStyleLbl="parChTrans1D2" presStyleIdx="0" presStyleCnt="4"/>
      <dgm:spPr/>
      <dgm:t>
        <a:bodyPr/>
        <a:lstStyle/>
        <a:p>
          <a:endParaRPr lang="en-US"/>
        </a:p>
      </dgm:t>
    </dgm:pt>
    <dgm:pt modelId="{3158C243-E072-4868-9639-3DD1CE09EBE5}" type="pres">
      <dgm:prSet presAssocID="{23F34B39-D4F3-4437-8965-8165735D4621}" presName="hierRoot2" presStyleCnt="0"/>
      <dgm:spPr/>
    </dgm:pt>
    <dgm:pt modelId="{647066C2-4D9A-4D94-9AA1-C3DE670FE1D1}" type="pres">
      <dgm:prSet presAssocID="{23F34B39-D4F3-4437-8965-8165735D4621}" presName="composite2" presStyleCnt="0"/>
      <dgm:spPr/>
    </dgm:pt>
    <dgm:pt modelId="{BE90ECEC-FCE9-4193-8AC9-EE15D50D9767}" type="pres">
      <dgm:prSet presAssocID="{23F34B39-D4F3-4437-8965-8165735D4621}" presName="background2" presStyleLbl="node2" presStyleIdx="0" presStyleCnt="4"/>
      <dgm:spPr/>
    </dgm:pt>
    <dgm:pt modelId="{879006A0-A58B-47F8-8A8C-4A78CA281690}" type="pres">
      <dgm:prSet presAssocID="{23F34B39-D4F3-4437-8965-8165735D4621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13C17-CA79-4F3A-A14E-C1A9386B0A92}" type="pres">
      <dgm:prSet presAssocID="{23F34B39-D4F3-4437-8965-8165735D4621}" presName="hierChild3" presStyleCnt="0"/>
      <dgm:spPr/>
    </dgm:pt>
    <dgm:pt modelId="{F5188CF3-1D46-49BB-99CB-E8F15BA062A6}" type="pres">
      <dgm:prSet presAssocID="{A759BFEB-AFDD-407C-B03C-CE0565A7507D}" presName="Name10" presStyleLbl="parChTrans1D2" presStyleIdx="1" presStyleCnt="4"/>
      <dgm:spPr/>
      <dgm:t>
        <a:bodyPr/>
        <a:lstStyle/>
        <a:p>
          <a:endParaRPr lang="en-US"/>
        </a:p>
      </dgm:t>
    </dgm:pt>
    <dgm:pt modelId="{79F0CE18-50EE-449B-B44E-CC13787C0420}" type="pres">
      <dgm:prSet presAssocID="{6234AA7B-AEC8-4E74-B20F-0EDE6AD45C47}" presName="hierRoot2" presStyleCnt="0"/>
      <dgm:spPr/>
    </dgm:pt>
    <dgm:pt modelId="{52396428-F76B-4BA6-93D9-9A483A9F6053}" type="pres">
      <dgm:prSet presAssocID="{6234AA7B-AEC8-4E74-B20F-0EDE6AD45C47}" presName="composite2" presStyleCnt="0"/>
      <dgm:spPr/>
    </dgm:pt>
    <dgm:pt modelId="{5ADB8825-3818-48CC-B205-077248A5C654}" type="pres">
      <dgm:prSet presAssocID="{6234AA7B-AEC8-4E74-B20F-0EDE6AD45C47}" presName="background2" presStyleLbl="node2" presStyleIdx="1" presStyleCnt="4"/>
      <dgm:spPr/>
    </dgm:pt>
    <dgm:pt modelId="{A0868E3B-876F-4D1C-A5D7-774C9C0487E4}" type="pres">
      <dgm:prSet presAssocID="{6234AA7B-AEC8-4E74-B20F-0EDE6AD45C4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9EFF23-E04B-4538-AE06-E68F60163C1A}" type="pres">
      <dgm:prSet presAssocID="{6234AA7B-AEC8-4E74-B20F-0EDE6AD45C47}" presName="hierChild3" presStyleCnt="0"/>
      <dgm:spPr/>
    </dgm:pt>
    <dgm:pt modelId="{598D1EA8-09C2-4043-B8B7-1B6CEA869AD4}" type="pres">
      <dgm:prSet presAssocID="{22496A88-9651-4339-A994-AEDA89227D88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EA73D4D-072B-4A10-84EF-B2C200F8B5FF}" type="pres">
      <dgm:prSet presAssocID="{A5610579-2C56-4F54-9CCB-AE569BC3D1B4}" presName="hierRoot2" presStyleCnt="0"/>
      <dgm:spPr/>
    </dgm:pt>
    <dgm:pt modelId="{41E5CE97-6084-4461-AA7D-750E60582A1F}" type="pres">
      <dgm:prSet presAssocID="{A5610579-2C56-4F54-9CCB-AE569BC3D1B4}" presName="composite2" presStyleCnt="0"/>
      <dgm:spPr/>
    </dgm:pt>
    <dgm:pt modelId="{4D3A86DD-9287-4FB2-9E78-F80D637D83FB}" type="pres">
      <dgm:prSet presAssocID="{A5610579-2C56-4F54-9CCB-AE569BC3D1B4}" presName="background2" presStyleLbl="node2" presStyleIdx="2" presStyleCnt="4"/>
      <dgm:spPr/>
    </dgm:pt>
    <dgm:pt modelId="{D3CE2703-7ACA-44A7-A822-EFC18C1C3F4E}" type="pres">
      <dgm:prSet presAssocID="{A5610579-2C56-4F54-9CCB-AE569BC3D1B4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D42770-36D1-4744-BEB5-9F81F0792A29}" type="pres">
      <dgm:prSet presAssocID="{A5610579-2C56-4F54-9CCB-AE569BC3D1B4}" presName="hierChild3" presStyleCnt="0"/>
      <dgm:spPr/>
    </dgm:pt>
    <dgm:pt modelId="{38FACB20-6C02-4847-92D0-84089B028F73}" type="pres">
      <dgm:prSet presAssocID="{4EC2CE42-AA39-443B-AE32-784EAE5F327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E251BD00-F407-4FC0-8705-47A381B28298}" type="pres">
      <dgm:prSet presAssocID="{AD7BF85B-8AEB-4326-9D7E-40F2012FF66C}" presName="hierRoot2" presStyleCnt="0"/>
      <dgm:spPr/>
    </dgm:pt>
    <dgm:pt modelId="{2D63E5D9-35ED-4014-BAE5-BEAA12543C3B}" type="pres">
      <dgm:prSet presAssocID="{AD7BF85B-8AEB-4326-9D7E-40F2012FF66C}" presName="composite2" presStyleCnt="0"/>
      <dgm:spPr/>
    </dgm:pt>
    <dgm:pt modelId="{369151F2-B920-438F-91AF-CE5AA512DF5B}" type="pres">
      <dgm:prSet presAssocID="{AD7BF85B-8AEB-4326-9D7E-40F2012FF66C}" presName="background2" presStyleLbl="node2" presStyleIdx="3" presStyleCnt="4"/>
      <dgm:spPr/>
    </dgm:pt>
    <dgm:pt modelId="{32A049A2-78C7-477D-9FA5-10DD0A9AF1AA}" type="pres">
      <dgm:prSet presAssocID="{AD7BF85B-8AEB-4326-9D7E-40F2012FF66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229BA-7FED-4967-9B1A-28C97961D904}" type="pres">
      <dgm:prSet presAssocID="{AD7BF85B-8AEB-4326-9D7E-40F2012FF66C}" presName="hierChild3" presStyleCnt="0"/>
      <dgm:spPr/>
    </dgm:pt>
  </dgm:ptLst>
  <dgm:cxnLst>
    <dgm:cxn modelId="{1AF07618-3CA8-403D-8123-CA959AC27DF4}" srcId="{B15DCEE4-D4BA-4180-906A-6F8FD766EA37}" destId="{23F34B39-D4F3-4437-8965-8165735D4621}" srcOrd="0" destOrd="0" parTransId="{3A1437D2-41A9-485B-91DA-944C09BB8E63}" sibTransId="{6090A6A0-88CC-4426-B3E1-9BE0B4AAB85E}"/>
    <dgm:cxn modelId="{80044D3B-CF4D-4E8C-8199-F2C5DD0070DB}" type="presOf" srcId="{6234AA7B-AEC8-4E74-B20F-0EDE6AD45C47}" destId="{A0868E3B-876F-4D1C-A5D7-774C9C0487E4}" srcOrd="0" destOrd="0" presId="urn:microsoft.com/office/officeart/2005/8/layout/hierarchy1"/>
    <dgm:cxn modelId="{8CCD1E8E-D5FB-401F-AA66-E47DAC2B2525}" type="presOf" srcId="{3A1437D2-41A9-485B-91DA-944C09BB8E63}" destId="{29527EAE-039B-4820-828C-38E53263D919}" srcOrd="0" destOrd="0" presId="urn:microsoft.com/office/officeart/2005/8/layout/hierarchy1"/>
    <dgm:cxn modelId="{0F01563B-D0A2-4977-AC8B-271C48C73276}" type="presOf" srcId="{A759BFEB-AFDD-407C-B03C-CE0565A7507D}" destId="{F5188CF3-1D46-49BB-99CB-E8F15BA062A6}" srcOrd="0" destOrd="0" presId="urn:microsoft.com/office/officeart/2005/8/layout/hierarchy1"/>
    <dgm:cxn modelId="{0CC95991-7046-471E-8900-885EDFDCF858}" type="presOf" srcId="{23F34B39-D4F3-4437-8965-8165735D4621}" destId="{879006A0-A58B-47F8-8A8C-4A78CA281690}" srcOrd="0" destOrd="0" presId="urn:microsoft.com/office/officeart/2005/8/layout/hierarchy1"/>
    <dgm:cxn modelId="{266149D3-9C2D-4190-B67B-5DD825380E01}" type="presOf" srcId="{F527AA32-025C-44E9-9149-519F1C48BEB4}" destId="{9EB8BE18-5D5E-4006-8C43-FF522A049104}" srcOrd="0" destOrd="0" presId="urn:microsoft.com/office/officeart/2005/8/layout/hierarchy1"/>
    <dgm:cxn modelId="{18998CF7-01B5-47BC-B3EC-2051BB5CA73C}" type="presOf" srcId="{A5610579-2C56-4F54-9CCB-AE569BC3D1B4}" destId="{D3CE2703-7ACA-44A7-A822-EFC18C1C3F4E}" srcOrd="0" destOrd="0" presId="urn:microsoft.com/office/officeart/2005/8/layout/hierarchy1"/>
    <dgm:cxn modelId="{B6A870C2-B18C-4231-AAC9-E9B84FB89E10}" type="presOf" srcId="{22496A88-9651-4339-A994-AEDA89227D88}" destId="{598D1EA8-09C2-4043-B8B7-1B6CEA869AD4}" srcOrd="0" destOrd="0" presId="urn:microsoft.com/office/officeart/2005/8/layout/hierarchy1"/>
    <dgm:cxn modelId="{2170EB62-A189-4789-A10B-B7FB570EF6DD}" srcId="{B15DCEE4-D4BA-4180-906A-6F8FD766EA37}" destId="{6234AA7B-AEC8-4E74-B20F-0EDE6AD45C47}" srcOrd="1" destOrd="0" parTransId="{A759BFEB-AFDD-407C-B03C-CE0565A7507D}" sibTransId="{E71A3ABA-3FED-4E4C-A99E-D1F0A77831BB}"/>
    <dgm:cxn modelId="{A2F6FFE7-FE20-4800-8A9D-A0C3FEA72089}" srcId="{8554DF69-B927-4DB6-96A1-5A8E656C4B5E}" destId="{F527AA32-025C-44E9-9149-519F1C48BEB4}" srcOrd="0" destOrd="0" parTransId="{DF307C02-CC3E-444D-BCDE-9D35BA24A926}" sibTransId="{3B415554-778D-4F49-B445-A5A6CE61BA53}"/>
    <dgm:cxn modelId="{74CBCC74-DB12-45A7-AB6A-59B2AD8F5464}" type="presOf" srcId="{AD7BF85B-8AEB-4326-9D7E-40F2012FF66C}" destId="{32A049A2-78C7-477D-9FA5-10DD0A9AF1AA}" srcOrd="0" destOrd="0" presId="urn:microsoft.com/office/officeart/2005/8/layout/hierarchy1"/>
    <dgm:cxn modelId="{A65200F6-D071-499B-96AB-26CE274C7722}" srcId="{B15DCEE4-D4BA-4180-906A-6F8FD766EA37}" destId="{A5610579-2C56-4F54-9CCB-AE569BC3D1B4}" srcOrd="2" destOrd="0" parTransId="{22496A88-9651-4339-A994-AEDA89227D88}" sibTransId="{74C151A3-08DD-4B8E-8187-7CABE15445C0}"/>
    <dgm:cxn modelId="{B5EAAD11-B5CC-4209-96F9-28814D0064C4}" type="presOf" srcId="{B15DCEE4-D4BA-4180-906A-6F8FD766EA37}" destId="{F0267100-5394-46A9-8A77-38C9CDD88555}" srcOrd="0" destOrd="0" presId="urn:microsoft.com/office/officeart/2005/8/layout/hierarchy1"/>
    <dgm:cxn modelId="{64C87847-A328-4EB5-A8B9-5FF60BCCD96B}" type="presOf" srcId="{4EC2CE42-AA39-443B-AE32-784EAE5F327B}" destId="{38FACB20-6C02-4847-92D0-84089B028F73}" srcOrd="0" destOrd="0" presId="urn:microsoft.com/office/officeart/2005/8/layout/hierarchy1"/>
    <dgm:cxn modelId="{8DA0B513-CF8E-4D01-BFC3-ED9841AF7B5D}" type="presOf" srcId="{8554DF69-B927-4DB6-96A1-5A8E656C4B5E}" destId="{B6811FB0-2AE7-42EE-B6F6-A958EAD58007}" srcOrd="0" destOrd="0" presId="urn:microsoft.com/office/officeart/2005/8/layout/hierarchy1"/>
    <dgm:cxn modelId="{35E928FA-7821-4E15-BC58-F49CD74068B3}" srcId="{8554DF69-B927-4DB6-96A1-5A8E656C4B5E}" destId="{B15DCEE4-D4BA-4180-906A-6F8FD766EA37}" srcOrd="1" destOrd="0" parTransId="{BC281B87-BC52-4CE2-929D-101D8E20EEA7}" sibTransId="{B6B885BD-EFFA-4F17-AE61-935DFEFFD1C4}"/>
    <dgm:cxn modelId="{3248FA71-106D-48F2-AAC7-0383753A7BC8}" srcId="{B15DCEE4-D4BA-4180-906A-6F8FD766EA37}" destId="{AD7BF85B-8AEB-4326-9D7E-40F2012FF66C}" srcOrd="3" destOrd="0" parTransId="{4EC2CE42-AA39-443B-AE32-784EAE5F327B}" sibTransId="{CA074A0E-C037-4852-B5C6-FD8045CD4D7B}"/>
    <dgm:cxn modelId="{455DFF0E-646E-4620-8ED3-64D951D907CD}" type="presParOf" srcId="{B6811FB0-2AE7-42EE-B6F6-A958EAD58007}" destId="{E5592F70-46DD-4F0E-9AB7-C152F5A3A853}" srcOrd="0" destOrd="0" presId="urn:microsoft.com/office/officeart/2005/8/layout/hierarchy1"/>
    <dgm:cxn modelId="{7C89B111-4AC6-4C02-8A5C-FA4C19B5C3D7}" type="presParOf" srcId="{E5592F70-46DD-4F0E-9AB7-C152F5A3A853}" destId="{2E7ED3E2-DA8E-4DDC-A778-F8D8094ED003}" srcOrd="0" destOrd="0" presId="urn:microsoft.com/office/officeart/2005/8/layout/hierarchy1"/>
    <dgm:cxn modelId="{45E012CE-4811-4782-9FBF-D98649B81FBF}" type="presParOf" srcId="{2E7ED3E2-DA8E-4DDC-A778-F8D8094ED003}" destId="{C2B70232-CF1A-4C1C-83A0-A8904E502AC2}" srcOrd="0" destOrd="0" presId="urn:microsoft.com/office/officeart/2005/8/layout/hierarchy1"/>
    <dgm:cxn modelId="{D671E358-C2D8-4EB7-9A28-9877628D56BD}" type="presParOf" srcId="{2E7ED3E2-DA8E-4DDC-A778-F8D8094ED003}" destId="{9EB8BE18-5D5E-4006-8C43-FF522A049104}" srcOrd="1" destOrd="0" presId="urn:microsoft.com/office/officeart/2005/8/layout/hierarchy1"/>
    <dgm:cxn modelId="{8694881A-1A27-4050-A1AA-FF5AA35B6950}" type="presParOf" srcId="{E5592F70-46DD-4F0E-9AB7-C152F5A3A853}" destId="{1ADB42FE-780C-4A05-9C15-D467B8DCC7A3}" srcOrd="1" destOrd="0" presId="urn:microsoft.com/office/officeart/2005/8/layout/hierarchy1"/>
    <dgm:cxn modelId="{F4C44C83-5019-40DC-93D8-6649FDEDE019}" type="presParOf" srcId="{B6811FB0-2AE7-42EE-B6F6-A958EAD58007}" destId="{C94E36EB-34C2-42F2-8433-DDF4CBD7462C}" srcOrd="1" destOrd="0" presId="urn:microsoft.com/office/officeart/2005/8/layout/hierarchy1"/>
    <dgm:cxn modelId="{669C1D66-6ED1-4B53-A537-FA6CA47741DC}" type="presParOf" srcId="{C94E36EB-34C2-42F2-8433-DDF4CBD7462C}" destId="{D2A0652A-5CF2-4A72-8373-0A5080D39495}" srcOrd="0" destOrd="0" presId="urn:microsoft.com/office/officeart/2005/8/layout/hierarchy1"/>
    <dgm:cxn modelId="{55793C6C-E3D3-46A8-899F-7084FA459F0B}" type="presParOf" srcId="{D2A0652A-5CF2-4A72-8373-0A5080D39495}" destId="{711776B0-C08F-4A21-8ABA-C4E8F102982A}" srcOrd="0" destOrd="0" presId="urn:microsoft.com/office/officeart/2005/8/layout/hierarchy1"/>
    <dgm:cxn modelId="{C17CCB72-6838-42C4-A3BA-C03A97DE8F2D}" type="presParOf" srcId="{D2A0652A-5CF2-4A72-8373-0A5080D39495}" destId="{F0267100-5394-46A9-8A77-38C9CDD88555}" srcOrd="1" destOrd="0" presId="urn:microsoft.com/office/officeart/2005/8/layout/hierarchy1"/>
    <dgm:cxn modelId="{4A58B705-3A50-4860-BF07-6BEE354CE86C}" type="presParOf" srcId="{C94E36EB-34C2-42F2-8433-DDF4CBD7462C}" destId="{F66C702A-57DF-4CDC-9473-28E0A263DAC0}" srcOrd="1" destOrd="0" presId="urn:microsoft.com/office/officeart/2005/8/layout/hierarchy1"/>
    <dgm:cxn modelId="{56CB7770-B3DA-4909-9C00-94F445BF4C48}" type="presParOf" srcId="{F66C702A-57DF-4CDC-9473-28E0A263DAC0}" destId="{29527EAE-039B-4820-828C-38E53263D919}" srcOrd="0" destOrd="0" presId="urn:microsoft.com/office/officeart/2005/8/layout/hierarchy1"/>
    <dgm:cxn modelId="{5395782D-AF93-418B-9793-4A3ABFA6E4D7}" type="presParOf" srcId="{F66C702A-57DF-4CDC-9473-28E0A263DAC0}" destId="{3158C243-E072-4868-9639-3DD1CE09EBE5}" srcOrd="1" destOrd="0" presId="urn:microsoft.com/office/officeart/2005/8/layout/hierarchy1"/>
    <dgm:cxn modelId="{1F7B3A11-749B-4432-962D-F089A14A2896}" type="presParOf" srcId="{3158C243-E072-4868-9639-3DD1CE09EBE5}" destId="{647066C2-4D9A-4D94-9AA1-C3DE670FE1D1}" srcOrd="0" destOrd="0" presId="urn:microsoft.com/office/officeart/2005/8/layout/hierarchy1"/>
    <dgm:cxn modelId="{8CEC69EF-11C7-4BEA-B3E3-845BD5D1B2CF}" type="presParOf" srcId="{647066C2-4D9A-4D94-9AA1-C3DE670FE1D1}" destId="{BE90ECEC-FCE9-4193-8AC9-EE15D50D9767}" srcOrd="0" destOrd="0" presId="urn:microsoft.com/office/officeart/2005/8/layout/hierarchy1"/>
    <dgm:cxn modelId="{EC552C95-76F3-434B-ADA8-743F6E7B32BD}" type="presParOf" srcId="{647066C2-4D9A-4D94-9AA1-C3DE670FE1D1}" destId="{879006A0-A58B-47F8-8A8C-4A78CA281690}" srcOrd="1" destOrd="0" presId="urn:microsoft.com/office/officeart/2005/8/layout/hierarchy1"/>
    <dgm:cxn modelId="{32EBAE31-C09C-48CF-A2C8-C845C87803B6}" type="presParOf" srcId="{3158C243-E072-4868-9639-3DD1CE09EBE5}" destId="{8BB13C17-CA79-4F3A-A14E-C1A9386B0A92}" srcOrd="1" destOrd="0" presId="urn:microsoft.com/office/officeart/2005/8/layout/hierarchy1"/>
    <dgm:cxn modelId="{DFD075F3-6FA9-42B9-8EF3-09391EC8B1DB}" type="presParOf" srcId="{F66C702A-57DF-4CDC-9473-28E0A263DAC0}" destId="{F5188CF3-1D46-49BB-99CB-E8F15BA062A6}" srcOrd="2" destOrd="0" presId="urn:microsoft.com/office/officeart/2005/8/layout/hierarchy1"/>
    <dgm:cxn modelId="{F1B4935A-2FE6-4540-B7B4-6F833794B551}" type="presParOf" srcId="{F66C702A-57DF-4CDC-9473-28E0A263DAC0}" destId="{79F0CE18-50EE-449B-B44E-CC13787C0420}" srcOrd="3" destOrd="0" presId="urn:microsoft.com/office/officeart/2005/8/layout/hierarchy1"/>
    <dgm:cxn modelId="{44A99AE2-9835-43F8-BEE2-5A2506834E30}" type="presParOf" srcId="{79F0CE18-50EE-449B-B44E-CC13787C0420}" destId="{52396428-F76B-4BA6-93D9-9A483A9F6053}" srcOrd="0" destOrd="0" presId="urn:microsoft.com/office/officeart/2005/8/layout/hierarchy1"/>
    <dgm:cxn modelId="{7D93F021-C7A6-4E22-913C-63CEA5590715}" type="presParOf" srcId="{52396428-F76B-4BA6-93D9-9A483A9F6053}" destId="{5ADB8825-3818-48CC-B205-077248A5C654}" srcOrd="0" destOrd="0" presId="urn:microsoft.com/office/officeart/2005/8/layout/hierarchy1"/>
    <dgm:cxn modelId="{EAA7B5A9-AC9D-4187-B8A1-1F5828C904D1}" type="presParOf" srcId="{52396428-F76B-4BA6-93D9-9A483A9F6053}" destId="{A0868E3B-876F-4D1C-A5D7-774C9C0487E4}" srcOrd="1" destOrd="0" presId="urn:microsoft.com/office/officeart/2005/8/layout/hierarchy1"/>
    <dgm:cxn modelId="{968F1829-85D6-45AD-8358-A41601DDC3E4}" type="presParOf" srcId="{79F0CE18-50EE-449B-B44E-CC13787C0420}" destId="{499EFF23-E04B-4538-AE06-E68F60163C1A}" srcOrd="1" destOrd="0" presId="urn:microsoft.com/office/officeart/2005/8/layout/hierarchy1"/>
    <dgm:cxn modelId="{049571DE-31DB-49BA-BCF0-0C87997C066E}" type="presParOf" srcId="{F66C702A-57DF-4CDC-9473-28E0A263DAC0}" destId="{598D1EA8-09C2-4043-B8B7-1B6CEA869AD4}" srcOrd="4" destOrd="0" presId="urn:microsoft.com/office/officeart/2005/8/layout/hierarchy1"/>
    <dgm:cxn modelId="{17B55150-C9B8-4F6F-8EF3-28224E8A1443}" type="presParOf" srcId="{F66C702A-57DF-4CDC-9473-28E0A263DAC0}" destId="{5EA73D4D-072B-4A10-84EF-B2C200F8B5FF}" srcOrd="5" destOrd="0" presId="urn:microsoft.com/office/officeart/2005/8/layout/hierarchy1"/>
    <dgm:cxn modelId="{3D1EE376-3C6C-4930-8644-A7FE9DB0B697}" type="presParOf" srcId="{5EA73D4D-072B-4A10-84EF-B2C200F8B5FF}" destId="{41E5CE97-6084-4461-AA7D-750E60582A1F}" srcOrd="0" destOrd="0" presId="urn:microsoft.com/office/officeart/2005/8/layout/hierarchy1"/>
    <dgm:cxn modelId="{E932F54F-4D68-4F18-9E76-09E04139CC29}" type="presParOf" srcId="{41E5CE97-6084-4461-AA7D-750E60582A1F}" destId="{4D3A86DD-9287-4FB2-9E78-F80D637D83FB}" srcOrd="0" destOrd="0" presId="urn:microsoft.com/office/officeart/2005/8/layout/hierarchy1"/>
    <dgm:cxn modelId="{4C0096DD-509B-415F-8193-DAC7E2304864}" type="presParOf" srcId="{41E5CE97-6084-4461-AA7D-750E60582A1F}" destId="{D3CE2703-7ACA-44A7-A822-EFC18C1C3F4E}" srcOrd="1" destOrd="0" presId="urn:microsoft.com/office/officeart/2005/8/layout/hierarchy1"/>
    <dgm:cxn modelId="{7233EF81-CFA4-4104-8750-CB0C5D1F1748}" type="presParOf" srcId="{5EA73D4D-072B-4A10-84EF-B2C200F8B5FF}" destId="{20D42770-36D1-4744-BEB5-9F81F0792A29}" srcOrd="1" destOrd="0" presId="urn:microsoft.com/office/officeart/2005/8/layout/hierarchy1"/>
    <dgm:cxn modelId="{D947EAB3-AED1-4469-8839-1F6A579CDBDB}" type="presParOf" srcId="{F66C702A-57DF-4CDC-9473-28E0A263DAC0}" destId="{38FACB20-6C02-4847-92D0-84089B028F73}" srcOrd="6" destOrd="0" presId="urn:microsoft.com/office/officeart/2005/8/layout/hierarchy1"/>
    <dgm:cxn modelId="{61381040-C5A5-4C27-AFFF-68D4EFD0D5F8}" type="presParOf" srcId="{F66C702A-57DF-4CDC-9473-28E0A263DAC0}" destId="{E251BD00-F407-4FC0-8705-47A381B28298}" srcOrd="7" destOrd="0" presId="urn:microsoft.com/office/officeart/2005/8/layout/hierarchy1"/>
    <dgm:cxn modelId="{EB570747-B714-4F4E-B9A2-8E62B09E011B}" type="presParOf" srcId="{E251BD00-F407-4FC0-8705-47A381B28298}" destId="{2D63E5D9-35ED-4014-BAE5-BEAA12543C3B}" srcOrd="0" destOrd="0" presId="urn:microsoft.com/office/officeart/2005/8/layout/hierarchy1"/>
    <dgm:cxn modelId="{822AB2A4-8C01-408C-9684-538E8C1774BC}" type="presParOf" srcId="{2D63E5D9-35ED-4014-BAE5-BEAA12543C3B}" destId="{369151F2-B920-438F-91AF-CE5AA512DF5B}" srcOrd="0" destOrd="0" presId="urn:microsoft.com/office/officeart/2005/8/layout/hierarchy1"/>
    <dgm:cxn modelId="{6BD10376-777C-4CCC-91D3-B68B473F332B}" type="presParOf" srcId="{2D63E5D9-35ED-4014-BAE5-BEAA12543C3B}" destId="{32A049A2-78C7-477D-9FA5-10DD0A9AF1AA}" srcOrd="1" destOrd="0" presId="urn:microsoft.com/office/officeart/2005/8/layout/hierarchy1"/>
    <dgm:cxn modelId="{B7660D0C-6685-4AFE-BE1A-1A5DA6017A17}" type="presParOf" srcId="{E251BD00-F407-4FC0-8705-47A381B28298}" destId="{340229BA-7FED-4967-9B1A-28C97961D9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54DF69-B927-4DB6-96A1-5A8E656C4B5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DCEE4-D4BA-4180-906A-6F8FD766EA37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en-US" dirty="0"/>
        </a:p>
      </dgm:t>
    </dgm:pt>
    <dgm:pt modelId="{BC281B87-BC52-4CE2-929D-101D8E20EEA7}" type="parTrans" cxnId="{35E928FA-7821-4E15-BC58-F49CD74068B3}">
      <dgm:prSet/>
      <dgm:spPr/>
      <dgm:t>
        <a:bodyPr/>
        <a:lstStyle/>
        <a:p>
          <a:endParaRPr lang="en-US"/>
        </a:p>
      </dgm:t>
    </dgm:pt>
    <dgm:pt modelId="{B6B885BD-EFFA-4F17-AE61-935DFEFFD1C4}" type="sibTrans" cxnId="{35E928FA-7821-4E15-BC58-F49CD74068B3}">
      <dgm:prSet/>
      <dgm:spPr/>
      <dgm:t>
        <a:bodyPr/>
        <a:lstStyle/>
        <a:p>
          <a:endParaRPr lang="en-US"/>
        </a:p>
      </dgm:t>
    </dgm:pt>
    <dgm:pt modelId="{23F34B39-D4F3-4437-8965-8165735D4621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3A1437D2-41A9-485B-91DA-944C09BB8E63}" type="parTrans" cxnId="{1AF07618-3CA8-403D-8123-CA959AC27DF4}">
      <dgm:prSet/>
      <dgm:spPr/>
      <dgm:t>
        <a:bodyPr/>
        <a:lstStyle/>
        <a:p>
          <a:endParaRPr lang="en-US" dirty="0"/>
        </a:p>
      </dgm:t>
    </dgm:pt>
    <dgm:pt modelId="{6090A6A0-88CC-4426-B3E1-9BE0B4AAB85E}" type="sibTrans" cxnId="{1AF07618-3CA8-403D-8123-CA959AC27DF4}">
      <dgm:prSet/>
      <dgm:spPr/>
      <dgm:t>
        <a:bodyPr/>
        <a:lstStyle/>
        <a:p>
          <a:endParaRPr lang="en-US"/>
        </a:p>
      </dgm:t>
    </dgm:pt>
    <dgm:pt modelId="{6234AA7B-AEC8-4E74-B20F-0EDE6AD45C47}">
      <dgm:prSet phldrT="[Text]"/>
      <dgm:spPr/>
      <dgm:t>
        <a:bodyPr/>
        <a:lstStyle/>
        <a:p>
          <a:r>
            <a:rPr lang="en-US" dirty="0" smtClean="0"/>
            <a:t>Leading</a:t>
          </a:r>
          <a:endParaRPr lang="en-US" dirty="0"/>
        </a:p>
      </dgm:t>
    </dgm:pt>
    <dgm:pt modelId="{A759BFEB-AFDD-407C-B03C-CE0565A7507D}" type="parTrans" cxnId="{2170EB62-A189-4789-A10B-B7FB570EF6DD}">
      <dgm:prSet/>
      <dgm:spPr/>
      <dgm:t>
        <a:bodyPr/>
        <a:lstStyle/>
        <a:p>
          <a:endParaRPr lang="en-US" dirty="0"/>
        </a:p>
      </dgm:t>
    </dgm:pt>
    <dgm:pt modelId="{E71A3ABA-3FED-4E4C-A99E-D1F0A77831BB}" type="sibTrans" cxnId="{2170EB62-A189-4789-A10B-B7FB570EF6DD}">
      <dgm:prSet/>
      <dgm:spPr/>
      <dgm:t>
        <a:bodyPr/>
        <a:lstStyle/>
        <a:p>
          <a:endParaRPr lang="en-US"/>
        </a:p>
      </dgm:t>
    </dgm:pt>
    <dgm:pt modelId="{A5610579-2C56-4F54-9CCB-AE569BC3D1B4}">
      <dgm:prSet/>
      <dgm:spPr/>
      <dgm:t>
        <a:bodyPr/>
        <a:lstStyle/>
        <a:p>
          <a:r>
            <a:rPr lang="en-US" dirty="0" smtClean="0"/>
            <a:t>Organizing</a:t>
          </a:r>
          <a:endParaRPr lang="en-US" dirty="0"/>
        </a:p>
      </dgm:t>
    </dgm:pt>
    <dgm:pt modelId="{22496A88-9651-4339-A994-AEDA89227D88}" type="parTrans" cxnId="{A65200F6-D071-499B-96AB-26CE274C7722}">
      <dgm:prSet/>
      <dgm:spPr/>
      <dgm:t>
        <a:bodyPr/>
        <a:lstStyle/>
        <a:p>
          <a:endParaRPr lang="en-US" dirty="0"/>
        </a:p>
      </dgm:t>
    </dgm:pt>
    <dgm:pt modelId="{74C151A3-08DD-4B8E-8187-7CABE15445C0}" type="sibTrans" cxnId="{A65200F6-D071-499B-96AB-26CE274C7722}">
      <dgm:prSet/>
      <dgm:spPr/>
      <dgm:t>
        <a:bodyPr/>
        <a:lstStyle/>
        <a:p>
          <a:endParaRPr lang="en-US"/>
        </a:p>
      </dgm:t>
    </dgm:pt>
    <dgm:pt modelId="{AD7BF85B-8AEB-4326-9D7E-40F2012FF66C}">
      <dgm:prSet/>
      <dgm:spPr/>
      <dgm:t>
        <a:bodyPr/>
        <a:lstStyle/>
        <a:p>
          <a:r>
            <a:rPr lang="en-US" dirty="0" smtClean="0"/>
            <a:t>Controlling</a:t>
          </a:r>
          <a:endParaRPr lang="en-US" dirty="0"/>
        </a:p>
      </dgm:t>
    </dgm:pt>
    <dgm:pt modelId="{4EC2CE42-AA39-443B-AE32-784EAE5F327B}" type="parTrans" cxnId="{3248FA71-106D-48F2-AAC7-0383753A7BC8}">
      <dgm:prSet/>
      <dgm:spPr/>
      <dgm:t>
        <a:bodyPr/>
        <a:lstStyle/>
        <a:p>
          <a:endParaRPr lang="en-US" dirty="0"/>
        </a:p>
      </dgm:t>
    </dgm:pt>
    <dgm:pt modelId="{CA074A0E-C037-4852-B5C6-FD8045CD4D7B}" type="sibTrans" cxnId="{3248FA71-106D-48F2-AAC7-0383753A7BC8}">
      <dgm:prSet/>
      <dgm:spPr/>
      <dgm:t>
        <a:bodyPr/>
        <a:lstStyle/>
        <a:p>
          <a:endParaRPr lang="en-US"/>
        </a:p>
      </dgm:t>
    </dgm:pt>
    <dgm:pt modelId="{B6811FB0-2AE7-42EE-B6F6-A958EAD58007}" type="pres">
      <dgm:prSet presAssocID="{8554DF69-B927-4DB6-96A1-5A8E656C4B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4E36EB-34C2-42F2-8433-DDF4CBD7462C}" type="pres">
      <dgm:prSet presAssocID="{B15DCEE4-D4BA-4180-906A-6F8FD766EA37}" presName="hierRoot1" presStyleCnt="0"/>
      <dgm:spPr/>
    </dgm:pt>
    <dgm:pt modelId="{D2A0652A-5CF2-4A72-8373-0A5080D39495}" type="pres">
      <dgm:prSet presAssocID="{B15DCEE4-D4BA-4180-906A-6F8FD766EA37}" presName="composite" presStyleCnt="0"/>
      <dgm:spPr/>
    </dgm:pt>
    <dgm:pt modelId="{711776B0-C08F-4A21-8ABA-C4E8F102982A}" type="pres">
      <dgm:prSet presAssocID="{B15DCEE4-D4BA-4180-906A-6F8FD766EA37}" presName="background" presStyleLbl="node0" presStyleIdx="0" presStyleCnt="1"/>
      <dgm:spPr/>
    </dgm:pt>
    <dgm:pt modelId="{F0267100-5394-46A9-8A77-38C9CDD88555}" type="pres">
      <dgm:prSet presAssocID="{B15DCEE4-D4BA-4180-906A-6F8FD766EA37}" presName="text" presStyleLbl="fgAcc0" presStyleIdx="0" presStyleCnt="1" custLinFactNeighborY="-16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C702A-57DF-4CDC-9473-28E0A263DAC0}" type="pres">
      <dgm:prSet presAssocID="{B15DCEE4-D4BA-4180-906A-6F8FD766EA37}" presName="hierChild2" presStyleCnt="0"/>
      <dgm:spPr/>
    </dgm:pt>
    <dgm:pt modelId="{29527EAE-039B-4820-828C-38E53263D919}" type="pres">
      <dgm:prSet presAssocID="{3A1437D2-41A9-485B-91DA-944C09BB8E63}" presName="Name10" presStyleLbl="parChTrans1D2" presStyleIdx="0" presStyleCnt="4"/>
      <dgm:spPr/>
      <dgm:t>
        <a:bodyPr/>
        <a:lstStyle/>
        <a:p>
          <a:endParaRPr lang="en-US"/>
        </a:p>
      </dgm:t>
    </dgm:pt>
    <dgm:pt modelId="{3158C243-E072-4868-9639-3DD1CE09EBE5}" type="pres">
      <dgm:prSet presAssocID="{23F34B39-D4F3-4437-8965-8165735D4621}" presName="hierRoot2" presStyleCnt="0"/>
      <dgm:spPr/>
    </dgm:pt>
    <dgm:pt modelId="{647066C2-4D9A-4D94-9AA1-C3DE670FE1D1}" type="pres">
      <dgm:prSet presAssocID="{23F34B39-D4F3-4437-8965-8165735D4621}" presName="composite2" presStyleCnt="0"/>
      <dgm:spPr/>
    </dgm:pt>
    <dgm:pt modelId="{BE90ECEC-FCE9-4193-8AC9-EE15D50D9767}" type="pres">
      <dgm:prSet presAssocID="{23F34B39-D4F3-4437-8965-8165735D4621}" presName="background2" presStyleLbl="node2" presStyleIdx="0" presStyleCnt="4"/>
      <dgm:spPr/>
    </dgm:pt>
    <dgm:pt modelId="{879006A0-A58B-47F8-8A8C-4A78CA281690}" type="pres">
      <dgm:prSet presAssocID="{23F34B39-D4F3-4437-8965-8165735D4621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13C17-CA79-4F3A-A14E-C1A9386B0A92}" type="pres">
      <dgm:prSet presAssocID="{23F34B39-D4F3-4437-8965-8165735D4621}" presName="hierChild3" presStyleCnt="0"/>
      <dgm:spPr/>
    </dgm:pt>
    <dgm:pt modelId="{F5188CF3-1D46-49BB-99CB-E8F15BA062A6}" type="pres">
      <dgm:prSet presAssocID="{A759BFEB-AFDD-407C-B03C-CE0565A7507D}" presName="Name10" presStyleLbl="parChTrans1D2" presStyleIdx="1" presStyleCnt="4"/>
      <dgm:spPr/>
      <dgm:t>
        <a:bodyPr/>
        <a:lstStyle/>
        <a:p>
          <a:endParaRPr lang="en-US"/>
        </a:p>
      </dgm:t>
    </dgm:pt>
    <dgm:pt modelId="{79F0CE18-50EE-449B-B44E-CC13787C0420}" type="pres">
      <dgm:prSet presAssocID="{6234AA7B-AEC8-4E74-B20F-0EDE6AD45C47}" presName="hierRoot2" presStyleCnt="0"/>
      <dgm:spPr/>
    </dgm:pt>
    <dgm:pt modelId="{52396428-F76B-4BA6-93D9-9A483A9F6053}" type="pres">
      <dgm:prSet presAssocID="{6234AA7B-AEC8-4E74-B20F-0EDE6AD45C47}" presName="composite2" presStyleCnt="0"/>
      <dgm:spPr/>
    </dgm:pt>
    <dgm:pt modelId="{5ADB8825-3818-48CC-B205-077248A5C654}" type="pres">
      <dgm:prSet presAssocID="{6234AA7B-AEC8-4E74-B20F-0EDE6AD45C47}" presName="background2" presStyleLbl="node2" presStyleIdx="1" presStyleCnt="4"/>
      <dgm:spPr/>
    </dgm:pt>
    <dgm:pt modelId="{A0868E3B-876F-4D1C-A5D7-774C9C0487E4}" type="pres">
      <dgm:prSet presAssocID="{6234AA7B-AEC8-4E74-B20F-0EDE6AD45C4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9EFF23-E04B-4538-AE06-E68F60163C1A}" type="pres">
      <dgm:prSet presAssocID="{6234AA7B-AEC8-4E74-B20F-0EDE6AD45C47}" presName="hierChild3" presStyleCnt="0"/>
      <dgm:spPr/>
    </dgm:pt>
    <dgm:pt modelId="{598D1EA8-09C2-4043-B8B7-1B6CEA869AD4}" type="pres">
      <dgm:prSet presAssocID="{22496A88-9651-4339-A994-AEDA89227D88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EA73D4D-072B-4A10-84EF-B2C200F8B5FF}" type="pres">
      <dgm:prSet presAssocID="{A5610579-2C56-4F54-9CCB-AE569BC3D1B4}" presName="hierRoot2" presStyleCnt="0"/>
      <dgm:spPr/>
    </dgm:pt>
    <dgm:pt modelId="{41E5CE97-6084-4461-AA7D-750E60582A1F}" type="pres">
      <dgm:prSet presAssocID="{A5610579-2C56-4F54-9CCB-AE569BC3D1B4}" presName="composite2" presStyleCnt="0"/>
      <dgm:spPr/>
    </dgm:pt>
    <dgm:pt modelId="{4D3A86DD-9287-4FB2-9E78-F80D637D83FB}" type="pres">
      <dgm:prSet presAssocID="{A5610579-2C56-4F54-9CCB-AE569BC3D1B4}" presName="background2" presStyleLbl="node2" presStyleIdx="2" presStyleCnt="4"/>
      <dgm:spPr/>
    </dgm:pt>
    <dgm:pt modelId="{D3CE2703-7ACA-44A7-A822-EFC18C1C3F4E}" type="pres">
      <dgm:prSet presAssocID="{A5610579-2C56-4F54-9CCB-AE569BC3D1B4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D42770-36D1-4744-BEB5-9F81F0792A29}" type="pres">
      <dgm:prSet presAssocID="{A5610579-2C56-4F54-9CCB-AE569BC3D1B4}" presName="hierChild3" presStyleCnt="0"/>
      <dgm:spPr/>
    </dgm:pt>
    <dgm:pt modelId="{38FACB20-6C02-4847-92D0-84089B028F73}" type="pres">
      <dgm:prSet presAssocID="{4EC2CE42-AA39-443B-AE32-784EAE5F327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E251BD00-F407-4FC0-8705-47A381B28298}" type="pres">
      <dgm:prSet presAssocID="{AD7BF85B-8AEB-4326-9D7E-40F2012FF66C}" presName="hierRoot2" presStyleCnt="0"/>
      <dgm:spPr/>
    </dgm:pt>
    <dgm:pt modelId="{2D63E5D9-35ED-4014-BAE5-BEAA12543C3B}" type="pres">
      <dgm:prSet presAssocID="{AD7BF85B-8AEB-4326-9D7E-40F2012FF66C}" presName="composite2" presStyleCnt="0"/>
      <dgm:spPr/>
    </dgm:pt>
    <dgm:pt modelId="{369151F2-B920-438F-91AF-CE5AA512DF5B}" type="pres">
      <dgm:prSet presAssocID="{AD7BF85B-8AEB-4326-9D7E-40F2012FF66C}" presName="background2" presStyleLbl="node2" presStyleIdx="3" presStyleCnt="4"/>
      <dgm:spPr/>
    </dgm:pt>
    <dgm:pt modelId="{32A049A2-78C7-477D-9FA5-10DD0A9AF1AA}" type="pres">
      <dgm:prSet presAssocID="{AD7BF85B-8AEB-4326-9D7E-40F2012FF66C}" presName="text2" presStyleLbl="fgAcc2" presStyleIdx="3" presStyleCnt="4" custLinFactNeighborX="-13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229BA-7FED-4967-9B1A-28C97961D904}" type="pres">
      <dgm:prSet presAssocID="{AD7BF85B-8AEB-4326-9D7E-40F2012FF66C}" presName="hierChild3" presStyleCnt="0"/>
      <dgm:spPr/>
    </dgm:pt>
  </dgm:ptLst>
  <dgm:cxnLst>
    <dgm:cxn modelId="{2BD52924-924A-4BEB-93B9-DABE8FAFC495}" type="presOf" srcId="{6234AA7B-AEC8-4E74-B20F-0EDE6AD45C47}" destId="{A0868E3B-876F-4D1C-A5D7-774C9C0487E4}" srcOrd="0" destOrd="0" presId="urn:microsoft.com/office/officeart/2005/8/layout/hierarchy1"/>
    <dgm:cxn modelId="{32AA5E29-6E96-4130-98F1-EE583D87EA19}" type="presOf" srcId="{8554DF69-B927-4DB6-96A1-5A8E656C4B5E}" destId="{B6811FB0-2AE7-42EE-B6F6-A958EAD58007}" srcOrd="0" destOrd="0" presId="urn:microsoft.com/office/officeart/2005/8/layout/hierarchy1"/>
    <dgm:cxn modelId="{35E928FA-7821-4E15-BC58-F49CD74068B3}" srcId="{8554DF69-B927-4DB6-96A1-5A8E656C4B5E}" destId="{B15DCEE4-D4BA-4180-906A-6F8FD766EA37}" srcOrd="0" destOrd="0" parTransId="{BC281B87-BC52-4CE2-929D-101D8E20EEA7}" sibTransId="{B6B885BD-EFFA-4F17-AE61-935DFEFFD1C4}"/>
    <dgm:cxn modelId="{4770E9F7-4F6C-491E-A1C3-5A0450B21F5B}" type="presOf" srcId="{A759BFEB-AFDD-407C-B03C-CE0565A7507D}" destId="{F5188CF3-1D46-49BB-99CB-E8F15BA062A6}" srcOrd="0" destOrd="0" presId="urn:microsoft.com/office/officeart/2005/8/layout/hierarchy1"/>
    <dgm:cxn modelId="{DBDCF3C1-7B79-4096-8CCA-9B3663E40030}" type="presOf" srcId="{AD7BF85B-8AEB-4326-9D7E-40F2012FF66C}" destId="{32A049A2-78C7-477D-9FA5-10DD0A9AF1AA}" srcOrd="0" destOrd="0" presId="urn:microsoft.com/office/officeart/2005/8/layout/hierarchy1"/>
    <dgm:cxn modelId="{A65200F6-D071-499B-96AB-26CE274C7722}" srcId="{B15DCEE4-D4BA-4180-906A-6F8FD766EA37}" destId="{A5610579-2C56-4F54-9CCB-AE569BC3D1B4}" srcOrd="2" destOrd="0" parTransId="{22496A88-9651-4339-A994-AEDA89227D88}" sibTransId="{74C151A3-08DD-4B8E-8187-7CABE15445C0}"/>
    <dgm:cxn modelId="{584C9E88-04A2-49B7-8428-BF4330FC3D66}" type="presOf" srcId="{22496A88-9651-4339-A994-AEDA89227D88}" destId="{598D1EA8-09C2-4043-B8B7-1B6CEA869AD4}" srcOrd="0" destOrd="0" presId="urn:microsoft.com/office/officeart/2005/8/layout/hierarchy1"/>
    <dgm:cxn modelId="{000EA772-A258-47B6-BDCC-AC0B3361ED88}" type="presOf" srcId="{4EC2CE42-AA39-443B-AE32-784EAE5F327B}" destId="{38FACB20-6C02-4847-92D0-84089B028F73}" srcOrd="0" destOrd="0" presId="urn:microsoft.com/office/officeart/2005/8/layout/hierarchy1"/>
    <dgm:cxn modelId="{65FAA11F-281E-45AD-A9EC-B08E5B816901}" type="presOf" srcId="{B15DCEE4-D4BA-4180-906A-6F8FD766EA37}" destId="{F0267100-5394-46A9-8A77-38C9CDD88555}" srcOrd="0" destOrd="0" presId="urn:microsoft.com/office/officeart/2005/8/layout/hierarchy1"/>
    <dgm:cxn modelId="{2170EB62-A189-4789-A10B-B7FB570EF6DD}" srcId="{B15DCEE4-D4BA-4180-906A-6F8FD766EA37}" destId="{6234AA7B-AEC8-4E74-B20F-0EDE6AD45C47}" srcOrd="1" destOrd="0" parTransId="{A759BFEB-AFDD-407C-B03C-CE0565A7507D}" sibTransId="{E71A3ABA-3FED-4E4C-A99E-D1F0A77831BB}"/>
    <dgm:cxn modelId="{3248FA71-106D-48F2-AAC7-0383753A7BC8}" srcId="{B15DCEE4-D4BA-4180-906A-6F8FD766EA37}" destId="{AD7BF85B-8AEB-4326-9D7E-40F2012FF66C}" srcOrd="3" destOrd="0" parTransId="{4EC2CE42-AA39-443B-AE32-784EAE5F327B}" sibTransId="{CA074A0E-C037-4852-B5C6-FD8045CD4D7B}"/>
    <dgm:cxn modelId="{5C4B6E93-B05B-43E0-A5F6-221B5E1A4F82}" type="presOf" srcId="{A5610579-2C56-4F54-9CCB-AE569BC3D1B4}" destId="{D3CE2703-7ACA-44A7-A822-EFC18C1C3F4E}" srcOrd="0" destOrd="0" presId="urn:microsoft.com/office/officeart/2005/8/layout/hierarchy1"/>
    <dgm:cxn modelId="{3D2131ED-9EBA-43FB-BD1C-CA5B2778608A}" type="presOf" srcId="{3A1437D2-41A9-485B-91DA-944C09BB8E63}" destId="{29527EAE-039B-4820-828C-38E53263D919}" srcOrd="0" destOrd="0" presId="urn:microsoft.com/office/officeart/2005/8/layout/hierarchy1"/>
    <dgm:cxn modelId="{1AF07618-3CA8-403D-8123-CA959AC27DF4}" srcId="{B15DCEE4-D4BA-4180-906A-6F8FD766EA37}" destId="{23F34B39-D4F3-4437-8965-8165735D4621}" srcOrd="0" destOrd="0" parTransId="{3A1437D2-41A9-485B-91DA-944C09BB8E63}" sibTransId="{6090A6A0-88CC-4426-B3E1-9BE0B4AAB85E}"/>
    <dgm:cxn modelId="{3086C84D-89C7-4B08-B159-FC55BBF64F6A}" type="presOf" srcId="{23F34B39-D4F3-4437-8965-8165735D4621}" destId="{879006A0-A58B-47F8-8A8C-4A78CA281690}" srcOrd="0" destOrd="0" presId="urn:microsoft.com/office/officeart/2005/8/layout/hierarchy1"/>
    <dgm:cxn modelId="{3CE00A46-89DE-4896-9142-843ED0315D5D}" type="presParOf" srcId="{B6811FB0-2AE7-42EE-B6F6-A958EAD58007}" destId="{C94E36EB-34C2-42F2-8433-DDF4CBD7462C}" srcOrd="0" destOrd="0" presId="urn:microsoft.com/office/officeart/2005/8/layout/hierarchy1"/>
    <dgm:cxn modelId="{B9B93D16-1C90-481E-B434-536AAC1F4FA7}" type="presParOf" srcId="{C94E36EB-34C2-42F2-8433-DDF4CBD7462C}" destId="{D2A0652A-5CF2-4A72-8373-0A5080D39495}" srcOrd="0" destOrd="0" presId="urn:microsoft.com/office/officeart/2005/8/layout/hierarchy1"/>
    <dgm:cxn modelId="{362F27AA-ADDF-4C34-90D5-3E173C8330D8}" type="presParOf" srcId="{D2A0652A-5CF2-4A72-8373-0A5080D39495}" destId="{711776B0-C08F-4A21-8ABA-C4E8F102982A}" srcOrd="0" destOrd="0" presId="urn:microsoft.com/office/officeart/2005/8/layout/hierarchy1"/>
    <dgm:cxn modelId="{6BDDDE78-53FC-4375-8EE2-866E8C2AA17B}" type="presParOf" srcId="{D2A0652A-5CF2-4A72-8373-0A5080D39495}" destId="{F0267100-5394-46A9-8A77-38C9CDD88555}" srcOrd="1" destOrd="0" presId="urn:microsoft.com/office/officeart/2005/8/layout/hierarchy1"/>
    <dgm:cxn modelId="{586BD7A5-2816-4F28-80D5-56FC31DED590}" type="presParOf" srcId="{C94E36EB-34C2-42F2-8433-DDF4CBD7462C}" destId="{F66C702A-57DF-4CDC-9473-28E0A263DAC0}" srcOrd="1" destOrd="0" presId="urn:microsoft.com/office/officeart/2005/8/layout/hierarchy1"/>
    <dgm:cxn modelId="{2405BD5A-466B-4462-9853-FBB122DEE2AD}" type="presParOf" srcId="{F66C702A-57DF-4CDC-9473-28E0A263DAC0}" destId="{29527EAE-039B-4820-828C-38E53263D919}" srcOrd="0" destOrd="0" presId="urn:microsoft.com/office/officeart/2005/8/layout/hierarchy1"/>
    <dgm:cxn modelId="{3EB9EEE7-C1F0-4C60-B1B9-8F826041E5A0}" type="presParOf" srcId="{F66C702A-57DF-4CDC-9473-28E0A263DAC0}" destId="{3158C243-E072-4868-9639-3DD1CE09EBE5}" srcOrd="1" destOrd="0" presId="urn:microsoft.com/office/officeart/2005/8/layout/hierarchy1"/>
    <dgm:cxn modelId="{F8FBBC10-9835-4A8B-8701-5C379ABA31C1}" type="presParOf" srcId="{3158C243-E072-4868-9639-3DD1CE09EBE5}" destId="{647066C2-4D9A-4D94-9AA1-C3DE670FE1D1}" srcOrd="0" destOrd="0" presId="urn:microsoft.com/office/officeart/2005/8/layout/hierarchy1"/>
    <dgm:cxn modelId="{0EA97E7E-493C-43F6-8CD8-B348BBD0085F}" type="presParOf" srcId="{647066C2-4D9A-4D94-9AA1-C3DE670FE1D1}" destId="{BE90ECEC-FCE9-4193-8AC9-EE15D50D9767}" srcOrd="0" destOrd="0" presId="urn:microsoft.com/office/officeart/2005/8/layout/hierarchy1"/>
    <dgm:cxn modelId="{D2CD7109-5C5D-4A8D-8311-DB20FA096C93}" type="presParOf" srcId="{647066C2-4D9A-4D94-9AA1-C3DE670FE1D1}" destId="{879006A0-A58B-47F8-8A8C-4A78CA281690}" srcOrd="1" destOrd="0" presId="urn:microsoft.com/office/officeart/2005/8/layout/hierarchy1"/>
    <dgm:cxn modelId="{0AEFCC19-25D2-4878-831B-45DD408E3BCD}" type="presParOf" srcId="{3158C243-E072-4868-9639-3DD1CE09EBE5}" destId="{8BB13C17-CA79-4F3A-A14E-C1A9386B0A92}" srcOrd="1" destOrd="0" presId="urn:microsoft.com/office/officeart/2005/8/layout/hierarchy1"/>
    <dgm:cxn modelId="{EC053EC6-40DC-4ECF-A56A-4AB85355CA24}" type="presParOf" srcId="{F66C702A-57DF-4CDC-9473-28E0A263DAC0}" destId="{F5188CF3-1D46-49BB-99CB-E8F15BA062A6}" srcOrd="2" destOrd="0" presId="urn:microsoft.com/office/officeart/2005/8/layout/hierarchy1"/>
    <dgm:cxn modelId="{C22AFF0A-F4F5-4492-B484-034D4DB1DFCF}" type="presParOf" srcId="{F66C702A-57DF-4CDC-9473-28E0A263DAC0}" destId="{79F0CE18-50EE-449B-B44E-CC13787C0420}" srcOrd="3" destOrd="0" presId="urn:microsoft.com/office/officeart/2005/8/layout/hierarchy1"/>
    <dgm:cxn modelId="{30AE3939-C6D3-44CC-BF20-48487DBAB66D}" type="presParOf" srcId="{79F0CE18-50EE-449B-B44E-CC13787C0420}" destId="{52396428-F76B-4BA6-93D9-9A483A9F6053}" srcOrd="0" destOrd="0" presId="urn:microsoft.com/office/officeart/2005/8/layout/hierarchy1"/>
    <dgm:cxn modelId="{0F6040F2-E66E-4A5E-85BE-9BA01C4FA9A4}" type="presParOf" srcId="{52396428-F76B-4BA6-93D9-9A483A9F6053}" destId="{5ADB8825-3818-48CC-B205-077248A5C654}" srcOrd="0" destOrd="0" presId="urn:microsoft.com/office/officeart/2005/8/layout/hierarchy1"/>
    <dgm:cxn modelId="{C9C829DD-3E05-481B-8BC5-349F030BA950}" type="presParOf" srcId="{52396428-F76B-4BA6-93D9-9A483A9F6053}" destId="{A0868E3B-876F-4D1C-A5D7-774C9C0487E4}" srcOrd="1" destOrd="0" presId="urn:microsoft.com/office/officeart/2005/8/layout/hierarchy1"/>
    <dgm:cxn modelId="{301B376F-D0ED-47F3-B4EB-249238EFA02B}" type="presParOf" srcId="{79F0CE18-50EE-449B-B44E-CC13787C0420}" destId="{499EFF23-E04B-4538-AE06-E68F60163C1A}" srcOrd="1" destOrd="0" presId="urn:microsoft.com/office/officeart/2005/8/layout/hierarchy1"/>
    <dgm:cxn modelId="{55D1E2CB-C526-449A-A4BD-7A953891DC63}" type="presParOf" srcId="{F66C702A-57DF-4CDC-9473-28E0A263DAC0}" destId="{598D1EA8-09C2-4043-B8B7-1B6CEA869AD4}" srcOrd="4" destOrd="0" presId="urn:microsoft.com/office/officeart/2005/8/layout/hierarchy1"/>
    <dgm:cxn modelId="{81DE9AE5-17DB-4F57-A15B-428708404F7B}" type="presParOf" srcId="{F66C702A-57DF-4CDC-9473-28E0A263DAC0}" destId="{5EA73D4D-072B-4A10-84EF-B2C200F8B5FF}" srcOrd="5" destOrd="0" presId="urn:microsoft.com/office/officeart/2005/8/layout/hierarchy1"/>
    <dgm:cxn modelId="{2C8A08C9-1B3A-4287-BF10-384ECBC48C9B}" type="presParOf" srcId="{5EA73D4D-072B-4A10-84EF-B2C200F8B5FF}" destId="{41E5CE97-6084-4461-AA7D-750E60582A1F}" srcOrd="0" destOrd="0" presId="urn:microsoft.com/office/officeart/2005/8/layout/hierarchy1"/>
    <dgm:cxn modelId="{D03A98CB-B873-4BF7-A8D9-90FE1A3AB9E8}" type="presParOf" srcId="{41E5CE97-6084-4461-AA7D-750E60582A1F}" destId="{4D3A86DD-9287-4FB2-9E78-F80D637D83FB}" srcOrd="0" destOrd="0" presId="urn:microsoft.com/office/officeart/2005/8/layout/hierarchy1"/>
    <dgm:cxn modelId="{9D1CB510-5433-4AD7-81B6-E49B7A8720C6}" type="presParOf" srcId="{41E5CE97-6084-4461-AA7D-750E60582A1F}" destId="{D3CE2703-7ACA-44A7-A822-EFC18C1C3F4E}" srcOrd="1" destOrd="0" presId="urn:microsoft.com/office/officeart/2005/8/layout/hierarchy1"/>
    <dgm:cxn modelId="{91ABD20F-EC40-4AFB-B4E8-87EEFE160888}" type="presParOf" srcId="{5EA73D4D-072B-4A10-84EF-B2C200F8B5FF}" destId="{20D42770-36D1-4744-BEB5-9F81F0792A29}" srcOrd="1" destOrd="0" presId="urn:microsoft.com/office/officeart/2005/8/layout/hierarchy1"/>
    <dgm:cxn modelId="{F4AB3942-7529-41D6-B7E9-C334A6C41CF3}" type="presParOf" srcId="{F66C702A-57DF-4CDC-9473-28E0A263DAC0}" destId="{38FACB20-6C02-4847-92D0-84089B028F73}" srcOrd="6" destOrd="0" presId="urn:microsoft.com/office/officeart/2005/8/layout/hierarchy1"/>
    <dgm:cxn modelId="{8D152ADA-1C3C-46B8-94AE-8D0A7CADE4F2}" type="presParOf" srcId="{F66C702A-57DF-4CDC-9473-28E0A263DAC0}" destId="{E251BD00-F407-4FC0-8705-47A381B28298}" srcOrd="7" destOrd="0" presId="urn:microsoft.com/office/officeart/2005/8/layout/hierarchy1"/>
    <dgm:cxn modelId="{CA97F861-B03B-4BA8-A439-309EBD97B9F1}" type="presParOf" srcId="{E251BD00-F407-4FC0-8705-47A381B28298}" destId="{2D63E5D9-35ED-4014-BAE5-BEAA12543C3B}" srcOrd="0" destOrd="0" presId="urn:microsoft.com/office/officeart/2005/8/layout/hierarchy1"/>
    <dgm:cxn modelId="{1637B5CE-4ECD-4E80-8584-0870A472258D}" type="presParOf" srcId="{2D63E5D9-35ED-4014-BAE5-BEAA12543C3B}" destId="{369151F2-B920-438F-91AF-CE5AA512DF5B}" srcOrd="0" destOrd="0" presId="urn:microsoft.com/office/officeart/2005/8/layout/hierarchy1"/>
    <dgm:cxn modelId="{C5DCE986-C096-4F90-8982-0178C40BBFD8}" type="presParOf" srcId="{2D63E5D9-35ED-4014-BAE5-BEAA12543C3B}" destId="{32A049A2-78C7-477D-9FA5-10DD0A9AF1AA}" srcOrd="1" destOrd="0" presId="urn:microsoft.com/office/officeart/2005/8/layout/hierarchy1"/>
    <dgm:cxn modelId="{6BC38FE4-C2A3-421F-AD86-C57BA043E00B}" type="presParOf" srcId="{E251BD00-F407-4FC0-8705-47A381B28298}" destId="{340229BA-7FED-4967-9B1A-28C97961D9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554DF69-B927-4DB6-96A1-5A8E656C4B5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DCEE4-D4BA-4180-906A-6F8FD766EA37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en-US" dirty="0"/>
        </a:p>
      </dgm:t>
    </dgm:pt>
    <dgm:pt modelId="{BC281B87-BC52-4CE2-929D-101D8E20EEA7}" type="parTrans" cxnId="{35E928FA-7821-4E15-BC58-F49CD74068B3}">
      <dgm:prSet/>
      <dgm:spPr/>
      <dgm:t>
        <a:bodyPr/>
        <a:lstStyle/>
        <a:p>
          <a:endParaRPr lang="en-US"/>
        </a:p>
      </dgm:t>
    </dgm:pt>
    <dgm:pt modelId="{B6B885BD-EFFA-4F17-AE61-935DFEFFD1C4}" type="sibTrans" cxnId="{35E928FA-7821-4E15-BC58-F49CD74068B3}">
      <dgm:prSet/>
      <dgm:spPr/>
      <dgm:t>
        <a:bodyPr/>
        <a:lstStyle/>
        <a:p>
          <a:endParaRPr lang="en-US"/>
        </a:p>
      </dgm:t>
    </dgm:pt>
    <dgm:pt modelId="{23F34B39-D4F3-4437-8965-8165735D4621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3A1437D2-41A9-485B-91DA-944C09BB8E63}" type="parTrans" cxnId="{1AF07618-3CA8-403D-8123-CA959AC27DF4}">
      <dgm:prSet/>
      <dgm:spPr/>
      <dgm:t>
        <a:bodyPr/>
        <a:lstStyle/>
        <a:p>
          <a:endParaRPr lang="en-US" dirty="0"/>
        </a:p>
      </dgm:t>
    </dgm:pt>
    <dgm:pt modelId="{6090A6A0-88CC-4426-B3E1-9BE0B4AAB85E}" type="sibTrans" cxnId="{1AF07618-3CA8-403D-8123-CA959AC27DF4}">
      <dgm:prSet/>
      <dgm:spPr/>
      <dgm:t>
        <a:bodyPr/>
        <a:lstStyle/>
        <a:p>
          <a:endParaRPr lang="en-US"/>
        </a:p>
      </dgm:t>
    </dgm:pt>
    <dgm:pt modelId="{6234AA7B-AEC8-4E74-B20F-0EDE6AD45C47}">
      <dgm:prSet phldrT="[Text]"/>
      <dgm:spPr/>
      <dgm:t>
        <a:bodyPr/>
        <a:lstStyle/>
        <a:p>
          <a:r>
            <a:rPr lang="en-US" dirty="0" smtClean="0"/>
            <a:t>Leading</a:t>
          </a:r>
          <a:endParaRPr lang="en-US" dirty="0"/>
        </a:p>
      </dgm:t>
    </dgm:pt>
    <dgm:pt modelId="{A759BFEB-AFDD-407C-B03C-CE0565A7507D}" type="parTrans" cxnId="{2170EB62-A189-4789-A10B-B7FB570EF6DD}">
      <dgm:prSet/>
      <dgm:spPr/>
      <dgm:t>
        <a:bodyPr/>
        <a:lstStyle/>
        <a:p>
          <a:endParaRPr lang="en-US" dirty="0"/>
        </a:p>
      </dgm:t>
    </dgm:pt>
    <dgm:pt modelId="{E71A3ABA-3FED-4E4C-A99E-D1F0A77831BB}" type="sibTrans" cxnId="{2170EB62-A189-4789-A10B-B7FB570EF6DD}">
      <dgm:prSet/>
      <dgm:spPr/>
      <dgm:t>
        <a:bodyPr/>
        <a:lstStyle/>
        <a:p>
          <a:endParaRPr lang="en-US"/>
        </a:p>
      </dgm:t>
    </dgm:pt>
    <dgm:pt modelId="{A5610579-2C56-4F54-9CCB-AE569BC3D1B4}">
      <dgm:prSet/>
      <dgm:spPr/>
      <dgm:t>
        <a:bodyPr/>
        <a:lstStyle/>
        <a:p>
          <a:r>
            <a:rPr lang="en-US" dirty="0" smtClean="0"/>
            <a:t>Organizing</a:t>
          </a:r>
          <a:endParaRPr lang="en-US" dirty="0"/>
        </a:p>
      </dgm:t>
    </dgm:pt>
    <dgm:pt modelId="{22496A88-9651-4339-A994-AEDA89227D88}" type="parTrans" cxnId="{A65200F6-D071-499B-96AB-26CE274C7722}">
      <dgm:prSet/>
      <dgm:spPr/>
      <dgm:t>
        <a:bodyPr/>
        <a:lstStyle/>
        <a:p>
          <a:endParaRPr lang="en-US" dirty="0"/>
        </a:p>
      </dgm:t>
    </dgm:pt>
    <dgm:pt modelId="{74C151A3-08DD-4B8E-8187-7CABE15445C0}" type="sibTrans" cxnId="{A65200F6-D071-499B-96AB-26CE274C7722}">
      <dgm:prSet/>
      <dgm:spPr/>
      <dgm:t>
        <a:bodyPr/>
        <a:lstStyle/>
        <a:p>
          <a:endParaRPr lang="en-US"/>
        </a:p>
      </dgm:t>
    </dgm:pt>
    <dgm:pt modelId="{AD7BF85B-8AEB-4326-9D7E-40F2012FF66C}">
      <dgm:prSet/>
      <dgm:spPr/>
      <dgm:t>
        <a:bodyPr/>
        <a:lstStyle/>
        <a:p>
          <a:r>
            <a:rPr lang="en-US" dirty="0" smtClean="0"/>
            <a:t>Controlling</a:t>
          </a:r>
          <a:endParaRPr lang="en-US" dirty="0"/>
        </a:p>
      </dgm:t>
    </dgm:pt>
    <dgm:pt modelId="{4EC2CE42-AA39-443B-AE32-784EAE5F327B}" type="parTrans" cxnId="{3248FA71-106D-48F2-AAC7-0383753A7BC8}">
      <dgm:prSet/>
      <dgm:spPr/>
      <dgm:t>
        <a:bodyPr/>
        <a:lstStyle/>
        <a:p>
          <a:endParaRPr lang="en-US" dirty="0"/>
        </a:p>
      </dgm:t>
    </dgm:pt>
    <dgm:pt modelId="{CA074A0E-C037-4852-B5C6-FD8045CD4D7B}" type="sibTrans" cxnId="{3248FA71-106D-48F2-AAC7-0383753A7BC8}">
      <dgm:prSet/>
      <dgm:spPr/>
      <dgm:t>
        <a:bodyPr/>
        <a:lstStyle/>
        <a:p>
          <a:endParaRPr lang="en-US"/>
        </a:p>
      </dgm:t>
    </dgm:pt>
    <dgm:pt modelId="{F527AA32-025C-44E9-9149-519F1C48BEB4}">
      <dgm:prSet custT="1"/>
      <dgm:spPr/>
      <dgm:t>
        <a:bodyPr/>
        <a:lstStyle/>
        <a:p>
          <a:r>
            <a:rPr lang="en-US" sz="1800" b="1" dirty="0" smtClean="0"/>
            <a:t>Leadership</a:t>
          </a:r>
          <a:endParaRPr lang="en-US" sz="1800" b="1" dirty="0"/>
        </a:p>
      </dgm:t>
    </dgm:pt>
    <dgm:pt modelId="{DF307C02-CC3E-444D-BCDE-9D35BA24A926}" type="parTrans" cxnId="{A2F6FFE7-FE20-4800-8A9D-A0C3FEA72089}">
      <dgm:prSet/>
      <dgm:spPr/>
      <dgm:t>
        <a:bodyPr/>
        <a:lstStyle/>
        <a:p>
          <a:endParaRPr lang="en-US"/>
        </a:p>
      </dgm:t>
    </dgm:pt>
    <dgm:pt modelId="{3B415554-778D-4F49-B445-A5A6CE61BA53}" type="sibTrans" cxnId="{A2F6FFE7-FE20-4800-8A9D-A0C3FEA72089}">
      <dgm:prSet/>
      <dgm:spPr/>
      <dgm:t>
        <a:bodyPr/>
        <a:lstStyle/>
        <a:p>
          <a:endParaRPr lang="en-US"/>
        </a:p>
      </dgm:t>
    </dgm:pt>
    <dgm:pt modelId="{B6811FB0-2AE7-42EE-B6F6-A958EAD58007}" type="pres">
      <dgm:prSet presAssocID="{8554DF69-B927-4DB6-96A1-5A8E656C4B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592F70-46DD-4F0E-9AB7-C152F5A3A853}" type="pres">
      <dgm:prSet presAssocID="{F527AA32-025C-44E9-9149-519F1C48BEB4}" presName="hierRoot1" presStyleCnt="0"/>
      <dgm:spPr/>
    </dgm:pt>
    <dgm:pt modelId="{2E7ED3E2-DA8E-4DDC-A778-F8D8094ED003}" type="pres">
      <dgm:prSet presAssocID="{F527AA32-025C-44E9-9149-519F1C48BEB4}" presName="composite" presStyleCnt="0"/>
      <dgm:spPr/>
    </dgm:pt>
    <dgm:pt modelId="{C2B70232-CF1A-4C1C-83A0-A8904E502AC2}" type="pres">
      <dgm:prSet presAssocID="{F527AA32-025C-44E9-9149-519F1C48BEB4}" presName="background" presStyleLbl="node0" presStyleIdx="0" presStyleCnt="2"/>
      <dgm:spPr/>
    </dgm:pt>
    <dgm:pt modelId="{9EB8BE18-5D5E-4006-8C43-FF522A049104}" type="pres">
      <dgm:prSet presAssocID="{F527AA32-025C-44E9-9149-519F1C48BEB4}" presName="text" presStyleLbl="fgAcc0" presStyleIdx="0" presStyleCnt="2" custScaleX="103174" custScaleY="92608" custLinFactX="20448" custLinFactY="-26570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DB42FE-780C-4A05-9C15-D467B8DCC7A3}" type="pres">
      <dgm:prSet presAssocID="{F527AA32-025C-44E9-9149-519F1C48BEB4}" presName="hierChild2" presStyleCnt="0"/>
      <dgm:spPr/>
    </dgm:pt>
    <dgm:pt modelId="{C94E36EB-34C2-42F2-8433-DDF4CBD7462C}" type="pres">
      <dgm:prSet presAssocID="{B15DCEE4-D4BA-4180-906A-6F8FD766EA37}" presName="hierRoot1" presStyleCnt="0"/>
      <dgm:spPr/>
    </dgm:pt>
    <dgm:pt modelId="{D2A0652A-5CF2-4A72-8373-0A5080D39495}" type="pres">
      <dgm:prSet presAssocID="{B15DCEE4-D4BA-4180-906A-6F8FD766EA37}" presName="composite" presStyleCnt="0"/>
      <dgm:spPr/>
    </dgm:pt>
    <dgm:pt modelId="{711776B0-C08F-4A21-8ABA-C4E8F102982A}" type="pres">
      <dgm:prSet presAssocID="{B15DCEE4-D4BA-4180-906A-6F8FD766EA37}" presName="background" presStyleLbl="node0" presStyleIdx="1" presStyleCnt="2"/>
      <dgm:spPr/>
    </dgm:pt>
    <dgm:pt modelId="{F0267100-5394-46A9-8A77-38C9CDD88555}" type="pres">
      <dgm:prSet presAssocID="{B15DCEE4-D4BA-4180-906A-6F8FD766EA37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C702A-57DF-4CDC-9473-28E0A263DAC0}" type="pres">
      <dgm:prSet presAssocID="{B15DCEE4-D4BA-4180-906A-6F8FD766EA37}" presName="hierChild2" presStyleCnt="0"/>
      <dgm:spPr/>
    </dgm:pt>
    <dgm:pt modelId="{29527EAE-039B-4820-828C-38E53263D919}" type="pres">
      <dgm:prSet presAssocID="{3A1437D2-41A9-485B-91DA-944C09BB8E63}" presName="Name10" presStyleLbl="parChTrans1D2" presStyleIdx="0" presStyleCnt="4"/>
      <dgm:spPr/>
      <dgm:t>
        <a:bodyPr/>
        <a:lstStyle/>
        <a:p>
          <a:endParaRPr lang="en-US"/>
        </a:p>
      </dgm:t>
    </dgm:pt>
    <dgm:pt modelId="{3158C243-E072-4868-9639-3DD1CE09EBE5}" type="pres">
      <dgm:prSet presAssocID="{23F34B39-D4F3-4437-8965-8165735D4621}" presName="hierRoot2" presStyleCnt="0"/>
      <dgm:spPr/>
    </dgm:pt>
    <dgm:pt modelId="{647066C2-4D9A-4D94-9AA1-C3DE670FE1D1}" type="pres">
      <dgm:prSet presAssocID="{23F34B39-D4F3-4437-8965-8165735D4621}" presName="composite2" presStyleCnt="0"/>
      <dgm:spPr/>
    </dgm:pt>
    <dgm:pt modelId="{BE90ECEC-FCE9-4193-8AC9-EE15D50D9767}" type="pres">
      <dgm:prSet presAssocID="{23F34B39-D4F3-4437-8965-8165735D4621}" presName="background2" presStyleLbl="node2" presStyleIdx="0" presStyleCnt="4"/>
      <dgm:spPr/>
    </dgm:pt>
    <dgm:pt modelId="{879006A0-A58B-47F8-8A8C-4A78CA281690}" type="pres">
      <dgm:prSet presAssocID="{23F34B39-D4F3-4437-8965-8165735D4621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13C17-CA79-4F3A-A14E-C1A9386B0A92}" type="pres">
      <dgm:prSet presAssocID="{23F34B39-D4F3-4437-8965-8165735D4621}" presName="hierChild3" presStyleCnt="0"/>
      <dgm:spPr/>
    </dgm:pt>
    <dgm:pt modelId="{F5188CF3-1D46-49BB-99CB-E8F15BA062A6}" type="pres">
      <dgm:prSet presAssocID="{A759BFEB-AFDD-407C-B03C-CE0565A7507D}" presName="Name10" presStyleLbl="parChTrans1D2" presStyleIdx="1" presStyleCnt="4"/>
      <dgm:spPr/>
      <dgm:t>
        <a:bodyPr/>
        <a:lstStyle/>
        <a:p>
          <a:endParaRPr lang="en-US"/>
        </a:p>
      </dgm:t>
    </dgm:pt>
    <dgm:pt modelId="{79F0CE18-50EE-449B-B44E-CC13787C0420}" type="pres">
      <dgm:prSet presAssocID="{6234AA7B-AEC8-4E74-B20F-0EDE6AD45C47}" presName="hierRoot2" presStyleCnt="0"/>
      <dgm:spPr/>
    </dgm:pt>
    <dgm:pt modelId="{52396428-F76B-4BA6-93D9-9A483A9F6053}" type="pres">
      <dgm:prSet presAssocID="{6234AA7B-AEC8-4E74-B20F-0EDE6AD45C47}" presName="composite2" presStyleCnt="0"/>
      <dgm:spPr/>
    </dgm:pt>
    <dgm:pt modelId="{5ADB8825-3818-48CC-B205-077248A5C654}" type="pres">
      <dgm:prSet presAssocID="{6234AA7B-AEC8-4E74-B20F-0EDE6AD45C47}" presName="background2" presStyleLbl="node2" presStyleIdx="1" presStyleCnt="4"/>
      <dgm:spPr/>
    </dgm:pt>
    <dgm:pt modelId="{A0868E3B-876F-4D1C-A5D7-774C9C0487E4}" type="pres">
      <dgm:prSet presAssocID="{6234AA7B-AEC8-4E74-B20F-0EDE6AD45C4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9EFF23-E04B-4538-AE06-E68F60163C1A}" type="pres">
      <dgm:prSet presAssocID="{6234AA7B-AEC8-4E74-B20F-0EDE6AD45C47}" presName="hierChild3" presStyleCnt="0"/>
      <dgm:spPr/>
    </dgm:pt>
    <dgm:pt modelId="{598D1EA8-09C2-4043-B8B7-1B6CEA869AD4}" type="pres">
      <dgm:prSet presAssocID="{22496A88-9651-4339-A994-AEDA89227D88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EA73D4D-072B-4A10-84EF-B2C200F8B5FF}" type="pres">
      <dgm:prSet presAssocID="{A5610579-2C56-4F54-9CCB-AE569BC3D1B4}" presName="hierRoot2" presStyleCnt="0"/>
      <dgm:spPr/>
    </dgm:pt>
    <dgm:pt modelId="{41E5CE97-6084-4461-AA7D-750E60582A1F}" type="pres">
      <dgm:prSet presAssocID="{A5610579-2C56-4F54-9CCB-AE569BC3D1B4}" presName="composite2" presStyleCnt="0"/>
      <dgm:spPr/>
    </dgm:pt>
    <dgm:pt modelId="{4D3A86DD-9287-4FB2-9E78-F80D637D83FB}" type="pres">
      <dgm:prSet presAssocID="{A5610579-2C56-4F54-9CCB-AE569BC3D1B4}" presName="background2" presStyleLbl="node2" presStyleIdx="2" presStyleCnt="4"/>
      <dgm:spPr/>
    </dgm:pt>
    <dgm:pt modelId="{D3CE2703-7ACA-44A7-A822-EFC18C1C3F4E}" type="pres">
      <dgm:prSet presAssocID="{A5610579-2C56-4F54-9CCB-AE569BC3D1B4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D42770-36D1-4744-BEB5-9F81F0792A29}" type="pres">
      <dgm:prSet presAssocID="{A5610579-2C56-4F54-9CCB-AE569BC3D1B4}" presName="hierChild3" presStyleCnt="0"/>
      <dgm:spPr/>
    </dgm:pt>
    <dgm:pt modelId="{38FACB20-6C02-4847-92D0-84089B028F73}" type="pres">
      <dgm:prSet presAssocID="{4EC2CE42-AA39-443B-AE32-784EAE5F327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E251BD00-F407-4FC0-8705-47A381B28298}" type="pres">
      <dgm:prSet presAssocID="{AD7BF85B-8AEB-4326-9D7E-40F2012FF66C}" presName="hierRoot2" presStyleCnt="0"/>
      <dgm:spPr/>
    </dgm:pt>
    <dgm:pt modelId="{2D63E5D9-35ED-4014-BAE5-BEAA12543C3B}" type="pres">
      <dgm:prSet presAssocID="{AD7BF85B-8AEB-4326-9D7E-40F2012FF66C}" presName="composite2" presStyleCnt="0"/>
      <dgm:spPr/>
    </dgm:pt>
    <dgm:pt modelId="{369151F2-B920-438F-91AF-CE5AA512DF5B}" type="pres">
      <dgm:prSet presAssocID="{AD7BF85B-8AEB-4326-9D7E-40F2012FF66C}" presName="background2" presStyleLbl="node2" presStyleIdx="3" presStyleCnt="4"/>
      <dgm:spPr/>
    </dgm:pt>
    <dgm:pt modelId="{32A049A2-78C7-477D-9FA5-10DD0A9AF1AA}" type="pres">
      <dgm:prSet presAssocID="{AD7BF85B-8AEB-4326-9D7E-40F2012FF66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229BA-7FED-4967-9B1A-28C97961D904}" type="pres">
      <dgm:prSet presAssocID="{AD7BF85B-8AEB-4326-9D7E-40F2012FF66C}" presName="hierChild3" presStyleCnt="0"/>
      <dgm:spPr/>
    </dgm:pt>
  </dgm:ptLst>
  <dgm:cxnLst>
    <dgm:cxn modelId="{08B1E068-1D67-4D10-B437-7C23428DCA7B}" type="presOf" srcId="{3A1437D2-41A9-485B-91DA-944C09BB8E63}" destId="{29527EAE-039B-4820-828C-38E53263D919}" srcOrd="0" destOrd="0" presId="urn:microsoft.com/office/officeart/2005/8/layout/hierarchy1"/>
    <dgm:cxn modelId="{1AF07618-3CA8-403D-8123-CA959AC27DF4}" srcId="{B15DCEE4-D4BA-4180-906A-6F8FD766EA37}" destId="{23F34B39-D4F3-4437-8965-8165735D4621}" srcOrd="0" destOrd="0" parTransId="{3A1437D2-41A9-485B-91DA-944C09BB8E63}" sibTransId="{6090A6A0-88CC-4426-B3E1-9BE0B4AAB85E}"/>
    <dgm:cxn modelId="{BFCDC00F-22D6-4DD1-B406-CC13F4458AF5}" type="presOf" srcId="{A5610579-2C56-4F54-9CCB-AE569BC3D1B4}" destId="{D3CE2703-7ACA-44A7-A822-EFC18C1C3F4E}" srcOrd="0" destOrd="0" presId="urn:microsoft.com/office/officeart/2005/8/layout/hierarchy1"/>
    <dgm:cxn modelId="{B5EAB3DE-4E84-49DB-919D-B27B029EA327}" type="presOf" srcId="{A759BFEB-AFDD-407C-B03C-CE0565A7507D}" destId="{F5188CF3-1D46-49BB-99CB-E8F15BA062A6}" srcOrd="0" destOrd="0" presId="urn:microsoft.com/office/officeart/2005/8/layout/hierarchy1"/>
    <dgm:cxn modelId="{CC44A775-6EF4-4E98-93A0-D96988715448}" type="presOf" srcId="{4EC2CE42-AA39-443B-AE32-784EAE5F327B}" destId="{38FACB20-6C02-4847-92D0-84089B028F73}" srcOrd="0" destOrd="0" presId="urn:microsoft.com/office/officeart/2005/8/layout/hierarchy1"/>
    <dgm:cxn modelId="{2170EB62-A189-4789-A10B-B7FB570EF6DD}" srcId="{B15DCEE4-D4BA-4180-906A-6F8FD766EA37}" destId="{6234AA7B-AEC8-4E74-B20F-0EDE6AD45C47}" srcOrd="1" destOrd="0" parTransId="{A759BFEB-AFDD-407C-B03C-CE0565A7507D}" sibTransId="{E71A3ABA-3FED-4E4C-A99E-D1F0A77831BB}"/>
    <dgm:cxn modelId="{F7CB6CBD-77D4-453F-B734-11DD96DD8A6E}" type="presOf" srcId="{F527AA32-025C-44E9-9149-519F1C48BEB4}" destId="{9EB8BE18-5D5E-4006-8C43-FF522A049104}" srcOrd="0" destOrd="0" presId="urn:microsoft.com/office/officeart/2005/8/layout/hierarchy1"/>
    <dgm:cxn modelId="{A2F6FFE7-FE20-4800-8A9D-A0C3FEA72089}" srcId="{8554DF69-B927-4DB6-96A1-5A8E656C4B5E}" destId="{F527AA32-025C-44E9-9149-519F1C48BEB4}" srcOrd="0" destOrd="0" parTransId="{DF307C02-CC3E-444D-BCDE-9D35BA24A926}" sibTransId="{3B415554-778D-4F49-B445-A5A6CE61BA53}"/>
    <dgm:cxn modelId="{9F4D3A54-8968-4FC0-BD99-19FE53F32EEA}" type="presOf" srcId="{6234AA7B-AEC8-4E74-B20F-0EDE6AD45C47}" destId="{A0868E3B-876F-4D1C-A5D7-774C9C0487E4}" srcOrd="0" destOrd="0" presId="urn:microsoft.com/office/officeart/2005/8/layout/hierarchy1"/>
    <dgm:cxn modelId="{A65200F6-D071-499B-96AB-26CE274C7722}" srcId="{B15DCEE4-D4BA-4180-906A-6F8FD766EA37}" destId="{A5610579-2C56-4F54-9CCB-AE569BC3D1B4}" srcOrd="2" destOrd="0" parTransId="{22496A88-9651-4339-A994-AEDA89227D88}" sibTransId="{74C151A3-08DD-4B8E-8187-7CABE15445C0}"/>
    <dgm:cxn modelId="{E3EFCA30-A106-4FF7-9651-5023CEB5C0AC}" type="presOf" srcId="{23F34B39-D4F3-4437-8965-8165735D4621}" destId="{879006A0-A58B-47F8-8A8C-4A78CA281690}" srcOrd="0" destOrd="0" presId="urn:microsoft.com/office/officeart/2005/8/layout/hierarchy1"/>
    <dgm:cxn modelId="{A8187D37-8007-41A6-82DE-66BDA2A971C4}" type="presOf" srcId="{AD7BF85B-8AEB-4326-9D7E-40F2012FF66C}" destId="{32A049A2-78C7-477D-9FA5-10DD0A9AF1AA}" srcOrd="0" destOrd="0" presId="urn:microsoft.com/office/officeart/2005/8/layout/hierarchy1"/>
    <dgm:cxn modelId="{30CACC22-983B-4F6F-8E7C-69FD528E7DC4}" type="presOf" srcId="{22496A88-9651-4339-A994-AEDA89227D88}" destId="{598D1EA8-09C2-4043-B8B7-1B6CEA869AD4}" srcOrd="0" destOrd="0" presId="urn:microsoft.com/office/officeart/2005/8/layout/hierarchy1"/>
    <dgm:cxn modelId="{4FC8A542-519D-4BA5-B052-9FEAA562D500}" type="presOf" srcId="{8554DF69-B927-4DB6-96A1-5A8E656C4B5E}" destId="{B6811FB0-2AE7-42EE-B6F6-A958EAD58007}" srcOrd="0" destOrd="0" presId="urn:microsoft.com/office/officeart/2005/8/layout/hierarchy1"/>
    <dgm:cxn modelId="{3248FA71-106D-48F2-AAC7-0383753A7BC8}" srcId="{B15DCEE4-D4BA-4180-906A-6F8FD766EA37}" destId="{AD7BF85B-8AEB-4326-9D7E-40F2012FF66C}" srcOrd="3" destOrd="0" parTransId="{4EC2CE42-AA39-443B-AE32-784EAE5F327B}" sibTransId="{CA074A0E-C037-4852-B5C6-FD8045CD4D7B}"/>
    <dgm:cxn modelId="{35E928FA-7821-4E15-BC58-F49CD74068B3}" srcId="{8554DF69-B927-4DB6-96A1-5A8E656C4B5E}" destId="{B15DCEE4-D4BA-4180-906A-6F8FD766EA37}" srcOrd="1" destOrd="0" parTransId="{BC281B87-BC52-4CE2-929D-101D8E20EEA7}" sibTransId="{B6B885BD-EFFA-4F17-AE61-935DFEFFD1C4}"/>
    <dgm:cxn modelId="{136F8F95-E65B-40ED-B4C1-9BA7EABA2A99}" type="presOf" srcId="{B15DCEE4-D4BA-4180-906A-6F8FD766EA37}" destId="{F0267100-5394-46A9-8A77-38C9CDD88555}" srcOrd="0" destOrd="0" presId="urn:microsoft.com/office/officeart/2005/8/layout/hierarchy1"/>
    <dgm:cxn modelId="{98B1F9BD-F017-4131-A97A-6C7EE6CC7A0F}" type="presParOf" srcId="{B6811FB0-2AE7-42EE-B6F6-A958EAD58007}" destId="{E5592F70-46DD-4F0E-9AB7-C152F5A3A853}" srcOrd="0" destOrd="0" presId="urn:microsoft.com/office/officeart/2005/8/layout/hierarchy1"/>
    <dgm:cxn modelId="{4A539DD2-C16C-42CB-A468-0690F447C670}" type="presParOf" srcId="{E5592F70-46DD-4F0E-9AB7-C152F5A3A853}" destId="{2E7ED3E2-DA8E-4DDC-A778-F8D8094ED003}" srcOrd="0" destOrd="0" presId="urn:microsoft.com/office/officeart/2005/8/layout/hierarchy1"/>
    <dgm:cxn modelId="{29F2FC53-D626-4470-BE59-22C545D00542}" type="presParOf" srcId="{2E7ED3E2-DA8E-4DDC-A778-F8D8094ED003}" destId="{C2B70232-CF1A-4C1C-83A0-A8904E502AC2}" srcOrd="0" destOrd="0" presId="urn:microsoft.com/office/officeart/2005/8/layout/hierarchy1"/>
    <dgm:cxn modelId="{A9CA7122-A732-492A-A2A2-2A3298D39EEA}" type="presParOf" srcId="{2E7ED3E2-DA8E-4DDC-A778-F8D8094ED003}" destId="{9EB8BE18-5D5E-4006-8C43-FF522A049104}" srcOrd="1" destOrd="0" presId="urn:microsoft.com/office/officeart/2005/8/layout/hierarchy1"/>
    <dgm:cxn modelId="{19149E7E-35C8-4273-B576-B11C52043250}" type="presParOf" srcId="{E5592F70-46DD-4F0E-9AB7-C152F5A3A853}" destId="{1ADB42FE-780C-4A05-9C15-D467B8DCC7A3}" srcOrd="1" destOrd="0" presId="urn:microsoft.com/office/officeart/2005/8/layout/hierarchy1"/>
    <dgm:cxn modelId="{5D3BA813-4E73-49BD-8CF9-9EFB0C6F8B86}" type="presParOf" srcId="{B6811FB0-2AE7-42EE-B6F6-A958EAD58007}" destId="{C94E36EB-34C2-42F2-8433-DDF4CBD7462C}" srcOrd="1" destOrd="0" presId="urn:microsoft.com/office/officeart/2005/8/layout/hierarchy1"/>
    <dgm:cxn modelId="{5C25F6AC-C0BC-42C3-88D7-0C0B8A0CF201}" type="presParOf" srcId="{C94E36EB-34C2-42F2-8433-DDF4CBD7462C}" destId="{D2A0652A-5CF2-4A72-8373-0A5080D39495}" srcOrd="0" destOrd="0" presId="urn:microsoft.com/office/officeart/2005/8/layout/hierarchy1"/>
    <dgm:cxn modelId="{B2E97707-7530-4F59-9B7C-20187FCE3B34}" type="presParOf" srcId="{D2A0652A-5CF2-4A72-8373-0A5080D39495}" destId="{711776B0-C08F-4A21-8ABA-C4E8F102982A}" srcOrd="0" destOrd="0" presId="urn:microsoft.com/office/officeart/2005/8/layout/hierarchy1"/>
    <dgm:cxn modelId="{B12BB21C-FA73-4E4A-B8AB-C8D340502B2C}" type="presParOf" srcId="{D2A0652A-5CF2-4A72-8373-0A5080D39495}" destId="{F0267100-5394-46A9-8A77-38C9CDD88555}" srcOrd="1" destOrd="0" presId="urn:microsoft.com/office/officeart/2005/8/layout/hierarchy1"/>
    <dgm:cxn modelId="{778E25CC-946B-4AAD-BB1B-BAB1E90C4229}" type="presParOf" srcId="{C94E36EB-34C2-42F2-8433-DDF4CBD7462C}" destId="{F66C702A-57DF-4CDC-9473-28E0A263DAC0}" srcOrd="1" destOrd="0" presId="urn:microsoft.com/office/officeart/2005/8/layout/hierarchy1"/>
    <dgm:cxn modelId="{4E41FF25-3B4B-416D-9093-FF0D5ECCCC07}" type="presParOf" srcId="{F66C702A-57DF-4CDC-9473-28E0A263DAC0}" destId="{29527EAE-039B-4820-828C-38E53263D919}" srcOrd="0" destOrd="0" presId="urn:microsoft.com/office/officeart/2005/8/layout/hierarchy1"/>
    <dgm:cxn modelId="{AA667B2C-9EA3-4C7C-A14F-134898C71669}" type="presParOf" srcId="{F66C702A-57DF-4CDC-9473-28E0A263DAC0}" destId="{3158C243-E072-4868-9639-3DD1CE09EBE5}" srcOrd="1" destOrd="0" presId="urn:microsoft.com/office/officeart/2005/8/layout/hierarchy1"/>
    <dgm:cxn modelId="{06A5D6BB-1068-4377-B1E2-509902343E75}" type="presParOf" srcId="{3158C243-E072-4868-9639-3DD1CE09EBE5}" destId="{647066C2-4D9A-4D94-9AA1-C3DE670FE1D1}" srcOrd="0" destOrd="0" presId="urn:microsoft.com/office/officeart/2005/8/layout/hierarchy1"/>
    <dgm:cxn modelId="{FD720560-791B-4264-B122-CA55A9A5C1BF}" type="presParOf" srcId="{647066C2-4D9A-4D94-9AA1-C3DE670FE1D1}" destId="{BE90ECEC-FCE9-4193-8AC9-EE15D50D9767}" srcOrd="0" destOrd="0" presId="urn:microsoft.com/office/officeart/2005/8/layout/hierarchy1"/>
    <dgm:cxn modelId="{C71693EF-9EA8-4055-9D9A-28A056BDAF18}" type="presParOf" srcId="{647066C2-4D9A-4D94-9AA1-C3DE670FE1D1}" destId="{879006A0-A58B-47F8-8A8C-4A78CA281690}" srcOrd="1" destOrd="0" presId="urn:microsoft.com/office/officeart/2005/8/layout/hierarchy1"/>
    <dgm:cxn modelId="{F6183DDD-2E41-4F76-9BA7-7DA763F80230}" type="presParOf" srcId="{3158C243-E072-4868-9639-3DD1CE09EBE5}" destId="{8BB13C17-CA79-4F3A-A14E-C1A9386B0A92}" srcOrd="1" destOrd="0" presId="urn:microsoft.com/office/officeart/2005/8/layout/hierarchy1"/>
    <dgm:cxn modelId="{4C4C0295-3936-4494-A416-F9A70511B8AF}" type="presParOf" srcId="{F66C702A-57DF-4CDC-9473-28E0A263DAC0}" destId="{F5188CF3-1D46-49BB-99CB-E8F15BA062A6}" srcOrd="2" destOrd="0" presId="urn:microsoft.com/office/officeart/2005/8/layout/hierarchy1"/>
    <dgm:cxn modelId="{E962A553-C237-40BB-98ED-635806E44CBD}" type="presParOf" srcId="{F66C702A-57DF-4CDC-9473-28E0A263DAC0}" destId="{79F0CE18-50EE-449B-B44E-CC13787C0420}" srcOrd="3" destOrd="0" presId="urn:microsoft.com/office/officeart/2005/8/layout/hierarchy1"/>
    <dgm:cxn modelId="{F75C35B5-39A6-4315-8D72-9CE1ADF40E78}" type="presParOf" srcId="{79F0CE18-50EE-449B-B44E-CC13787C0420}" destId="{52396428-F76B-4BA6-93D9-9A483A9F6053}" srcOrd="0" destOrd="0" presId="urn:microsoft.com/office/officeart/2005/8/layout/hierarchy1"/>
    <dgm:cxn modelId="{4A67688C-0B50-4EAC-9B51-CEB957695867}" type="presParOf" srcId="{52396428-F76B-4BA6-93D9-9A483A9F6053}" destId="{5ADB8825-3818-48CC-B205-077248A5C654}" srcOrd="0" destOrd="0" presId="urn:microsoft.com/office/officeart/2005/8/layout/hierarchy1"/>
    <dgm:cxn modelId="{9FD4B4B7-3769-457D-B546-9DA3DEFA61EF}" type="presParOf" srcId="{52396428-F76B-4BA6-93D9-9A483A9F6053}" destId="{A0868E3B-876F-4D1C-A5D7-774C9C0487E4}" srcOrd="1" destOrd="0" presId="urn:microsoft.com/office/officeart/2005/8/layout/hierarchy1"/>
    <dgm:cxn modelId="{449B0343-F2EC-440D-8181-CD21937B2AF5}" type="presParOf" srcId="{79F0CE18-50EE-449B-B44E-CC13787C0420}" destId="{499EFF23-E04B-4538-AE06-E68F60163C1A}" srcOrd="1" destOrd="0" presId="urn:microsoft.com/office/officeart/2005/8/layout/hierarchy1"/>
    <dgm:cxn modelId="{A059DC7A-CA7A-4837-8D55-55F049CDCB10}" type="presParOf" srcId="{F66C702A-57DF-4CDC-9473-28E0A263DAC0}" destId="{598D1EA8-09C2-4043-B8B7-1B6CEA869AD4}" srcOrd="4" destOrd="0" presId="urn:microsoft.com/office/officeart/2005/8/layout/hierarchy1"/>
    <dgm:cxn modelId="{746CB803-C106-455B-92A6-C65202FAE98F}" type="presParOf" srcId="{F66C702A-57DF-4CDC-9473-28E0A263DAC0}" destId="{5EA73D4D-072B-4A10-84EF-B2C200F8B5FF}" srcOrd="5" destOrd="0" presId="urn:microsoft.com/office/officeart/2005/8/layout/hierarchy1"/>
    <dgm:cxn modelId="{03582F6B-F706-448E-9575-226E053D9778}" type="presParOf" srcId="{5EA73D4D-072B-4A10-84EF-B2C200F8B5FF}" destId="{41E5CE97-6084-4461-AA7D-750E60582A1F}" srcOrd="0" destOrd="0" presId="urn:microsoft.com/office/officeart/2005/8/layout/hierarchy1"/>
    <dgm:cxn modelId="{7B7BE18F-F8DC-4E66-AC89-576B38813B80}" type="presParOf" srcId="{41E5CE97-6084-4461-AA7D-750E60582A1F}" destId="{4D3A86DD-9287-4FB2-9E78-F80D637D83FB}" srcOrd="0" destOrd="0" presId="urn:microsoft.com/office/officeart/2005/8/layout/hierarchy1"/>
    <dgm:cxn modelId="{358A0DF6-2926-4B98-92C8-368A46FF43B7}" type="presParOf" srcId="{41E5CE97-6084-4461-AA7D-750E60582A1F}" destId="{D3CE2703-7ACA-44A7-A822-EFC18C1C3F4E}" srcOrd="1" destOrd="0" presId="urn:microsoft.com/office/officeart/2005/8/layout/hierarchy1"/>
    <dgm:cxn modelId="{0BA91C57-DD69-4FEC-B6CE-36ED6C13AD49}" type="presParOf" srcId="{5EA73D4D-072B-4A10-84EF-B2C200F8B5FF}" destId="{20D42770-36D1-4744-BEB5-9F81F0792A29}" srcOrd="1" destOrd="0" presId="urn:microsoft.com/office/officeart/2005/8/layout/hierarchy1"/>
    <dgm:cxn modelId="{FE55024B-5AF1-42A5-8189-61DC9912D1DE}" type="presParOf" srcId="{F66C702A-57DF-4CDC-9473-28E0A263DAC0}" destId="{38FACB20-6C02-4847-92D0-84089B028F73}" srcOrd="6" destOrd="0" presId="urn:microsoft.com/office/officeart/2005/8/layout/hierarchy1"/>
    <dgm:cxn modelId="{C5E57DA5-53CB-495F-9E3D-4E94C95F89EE}" type="presParOf" srcId="{F66C702A-57DF-4CDC-9473-28E0A263DAC0}" destId="{E251BD00-F407-4FC0-8705-47A381B28298}" srcOrd="7" destOrd="0" presId="urn:microsoft.com/office/officeart/2005/8/layout/hierarchy1"/>
    <dgm:cxn modelId="{407EEA65-53C7-4B24-AD41-FC6D0E274DCC}" type="presParOf" srcId="{E251BD00-F407-4FC0-8705-47A381B28298}" destId="{2D63E5D9-35ED-4014-BAE5-BEAA12543C3B}" srcOrd="0" destOrd="0" presId="urn:microsoft.com/office/officeart/2005/8/layout/hierarchy1"/>
    <dgm:cxn modelId="{0DD173B6-DACF-44DD-ABB5-937B96E9C492}" type="presParOf" srcId="{2D63E5D9-35ED-4014-BAE5-BEAA12543C3B}" destId="{369151F2-B920-438F-91AF-CE5AA512DF5B}" srcOrd="0" destOrd="0" presId="urn:microsoft.com/office/officeart/2005/8/layout/hierarchy1"/>
    <dgm:cxn modelId="{38ACC7C4-01EF-41C8-8D5B-7E79EEB92635}" type="presParOf" srcId="{2D63E5D9-35ED-4014-BAE5-BEAA12543C3B}" destId="{32A049A2-78C7-477D-9FA5-10DD0A9AF1AA}" srcOrd="1" destOrd="0" presId="urn:microsoft.com/office/officeart/2005/8/layout/hierarchy1"/>
    <dgm:cxn modelId="{59E693D8-9801-493E-86EB-CCE7F4B6C1CC}" type="presParOf" srcId="{E251BD00-F407-4FC0-8705-47A381B28298}" destId="{340229BA-7FED-4967-9B1A-28C97961D9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554DF69-B927-4DB6-96A1-5A8E656C4B5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DCEE4-D4BA-4180-906A-6F8FD766EA37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en-US" dirty="0"/>
        </a:p>
      </dgm:t>
    </dgm:pt>
    <dgm:pt modelId="{BC281B87-BC52-4CE2-929D-101D8E20EEA7}" type="parTrans" cxnId="{35E928FA-7821-4E15-BC58-F49CD74068B3}">
      <dgm:prSet/>
      <dgm:spPr/>
      <dgm:t>
        <a:bodyPr/>
        <a:lstStyle/>
        <a:p>
          <a:endParaRPr lang="en-US"/>
        </a:p>
      </dgm:t>
    </dgm:pt>
    <dgm:pt modelId="{B6B885BD-EFFA-4F17-AE61-935DFEFFD1C4}" type="sibTrans" cxnId="{35E928FA-7821-4E15-BC58-F49CD74068B3}">
      <dgm:prSet/>
      <dgm:spPr/>
      <dgm:t>
        <a:bodyPr/>
        <a:lstStyle/>
        <a:p>
          <a:endParaRPr lang="en-US"/>
        </a:p>
      </dgm:t>
    </dgm:pt>
    <dgm:pt modelId="{23F34B39-D4F3-4437-8965-8165735D4621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3A1437D2-41A9-485B-91DA-944C09BB8E63}" type="parTrans" cxnId="{1AF07618-3CA8-403D-8123-CA959AC27DF4}">
      <dgm:prSet/>
      <dgm:spPr/>
      <dgm:t>
        <a:bodyPr/>
        <a:lstStyle/>
        <a:p>
          <a:endParaRPr lang="en-US" dirty="0"/>
        </a:p>
      </dgm:t>
    </dgm:pt>
    <dgm:pt modelId="{6090A6A0-88CC-4426-B3E1-9BE0B4AAB85E}" type="sibTrans" cxnId="{1AF07618-3CA8-403D-8123-CA959AC27DF4}">
      <dgm:prSet/>
      <dgm:spPr/>
      <dgm:t>
        <a:bodyPr/>
        <a:lstStyle/>
        <a:p>
          <a:endParaRPr lang="en-US"/>
        </a:p>
      </dgm:t>
    </dgm:pt>
    <dgm:pt modelId="{6234AA7B-AEC8-4E74-B20F-0EDE6AD45C47}">
      <dgm:prSet phldrT="[Text]"/>
      <dgm:spPr/>
      <dgm:t>
        <a:bodyPr/>
        <a:lstStyle/>
        <a:p>
          <a:r>
            <a:rPr lang="en-US" dirty="0" smtClean="0"/>
            <a:t>Leading</a:t>
          </a:r>
          <a:endParaRPr lang="en-US" dirty="0"/>
        </a:p>
      </dgm:t>
    </dgm:pt>
    <dgm:pt modelId="{A759BFEB-AFDD-407C-B03C-CE0565A7507D}" type="parTrans" cxnId="{2170EB62-A189-4789-A10B-B7FB570EF6DD}">
      <dgm:prSet/>
      <dgm:spPr/>
      <dgm:t>
        <a:bodyPr/>
        <a:lstStyle/>
        <a:p>
          <a:endParaRPr lang="en-US" dirty="0"/>
        </a:p>
      </dgm:t>
    </dgm:pt>
    <dgm:pt modelId="{E71A3ABA-3FED-4E4C-A99E-D1F0A77831BB}" type="sibTrans" cxnId="{2170EB62-A189-4789-A10B-B7FB570EF6DD}">
      <dgm:prSet/>
      <dgm:spPr/>
      <dgm:t>
        <a:bodyPr/>
        <a:lstStyle/>
        <a:p>
          <a:endParaRPr lang="en-US"/>
        </a:p>
      </dgm:t>
    </dgm:pt>
    <dgm:pt modelId="{A5610579-2C56-4F54-9CCB-AE569BC3D1B4}">
      <dgm:prSet/>
      <dgm:spPr/>
      <dgm:t>
        <a:bodyPr/>
        <a:lstStyle/>
        <a:p>
          <a:r>
            <a:rPr lang="en-US" dirty="0" smtClean="0"/>
            <a:t>Organizing</a:t>
          </a:r>
          <a:endParaRPr lang="en-US" dirty="0"/>
        </a:p>
      </dgm:t>
    </dgm:pt>
    <dgm:pt modelId="{22496A88-9651-4339-A994-AEDA89227D88}" type="parTrans" cxnId="{A65200F6-D071-499B-96AB-26CE274C7722}">
      <dgm:prSet/>
      <dgm:spPr/>
      <dgm:t>
        <a:bodyPr/>
        <a:lstStyle/>
        <a:p>
          <a:endParaRPr lang="en-US" dirty="0"/>
        </a:p>
      </dgm:t>
    </dgm:pt>
    <dgm:pt modelId="{74C151A3-08DD-4B8E-8187-7CABE15445C0}" type="sibTrans" cxnId="{A65200F6-D071-499B-96AB-26CE274C7722}">
      <dgm:prSet/>
      <dgm:spPr/>
      <dgm:t>
        <a:bodyPr/>
        <a:lstStyle/>
        <a:p>
          <a:endParaRPr lang="en-US"/>
        </a:p>
      </dgm:t>
    </dgm:pt>
    <dgm:pt modelId="{AD7BF85B-8AEB-4326-9D7E-40F2012FF66C}">
      <dgm:prSet/>
      <dgm:spPr/>
      <dgm:t>
        <a:bodyPr/>
        <a:lstStyle/>
        <a:p>
          <a:r>
            <a:rPr lang="en-US" dirty="0" smtClean="0"/>
            <a:t>Controlling</a:t>
          </a:r>
          <a:endParaRPr lang="en-US" dirty="0"/>
        </a:p>
      </dgm:t>
    </dgm:pt>
    <dgm:pt modelId="{4EC2CE42-AA39-443B-AE32-784EAE5F327B}" type="parTrans" cxnId="{3248FA71-106D-48F2-AAC7-0383753A7BC8}">
      <dgm:prSet/>
      <dgm:spPr/>
      <dgm:t>
        <a:bodyPr/>
        <a:lstStyle/>
        <a:p>
          <a:endParaRPr lang="en-US" dirty="0"/>
        </a:p>
      </dgm:t>
    </dgm:pt>
    <dgm:pt modelId="{CA074A0E-C037-4852-B5C6-FD8045CD4D7B}" type="sibTrans" cxnId="{3248FA71-106D-48F2-AAC7-0383753A7BC8}">
      <dgm:prSet/>
      <dgm:spPr/>
      <dgm:t>
        <a:bodyPr/>
        <a:lstStyle/>
        <a:p>
          <a:endParaRPr lang="en-US"/>
        </a:p>
      </dgm:t>
    </dgm:pt>
    <dgm:pt modelId="{F527AA32-025C-44E9-9149-519F1C48BEB4}">
      <dgm:prSet custT="1"/>
      <dgm:spPr/>
      <dgm:t>
        <a:bodyPr/>
        <a:lstStyle/>
        <a:p>
          <a:r>
            <a:rPr lang="en-US" sz="1800" b="1" dirty="0" smtClean="0"/>
            <a:t>Leadership</a:t>
          </a:r>
          <a:endParaRPr lang="en-US" sz="1800" b="1" dirty="0"/>
        </a:p>
      </dgm:t>
    </dgm:pt>
    <dgm:pt modelId="{DF307C02-CC3E-444D-BCDE-9D35BA24A926}" type="parTrans" cxnId="{A2F6FFE7-FE20-4800-8A9D-A0C3FEA72089}">
      <dgm:prSet/>
      <dgm:spPr/>
      <dgm:t>
        <a:bodyPr/>
        <a:lstStyle/>
        <a:p>
          <a:endParaRPr lang="en-US"/>
        </a:p>
      </dgm:t>
    </dgm:pt>
    <dgm:pt modelId="{3B415554-778D-4F49-B445-A5A6CE61BA53}" type="sibTrans" cxnId="{A2F6FFE7-FE20-4800-8A9D-A0C3FEA72089}">
      <dgm:prSet/>
      <dgm:spPr/>
      <dgm:t>
        <a:bodyPr/>
        <a:lstStyle/>
        <a:p>
          <a:endParaRPr lang="en-US"/>
        </a:p>
      </dgm:t>
    </dgm:pt>
    <dgm:pt modelId="{B6811FB0-2AE7-42EE-B6F6-A958EAD58007}" type="pres">
      <dgm:prSet presAssocID="{8554DF69-B927-4DB6-96A1-5A8E656C4B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592F70-46DD-4F0E-9AB7-C152F5A3A853}" type="pres">
      <dgm:prSet presAssocID="{F527AA32-025C-44E9-9149-519F1C48BEB4}" presName="hierRoot1" presStyleCnt="0"/>
      <dgm:spPr/>
    </dgm:pt>
    <dgm:pt modelId="{2E7ED3E2-DA8E-4DDC-A778-F8D8094ED003}" type="pres">
      <dgm:prSet presAssocID="{F527AA32-025C-44E9-9149-519F1C48BEB4}" presName="composite" presStyleCnt="0"/>
      <dgm:spPr/>
    </dgm:pt>
    <dgm:pt modelId="{C2B70232-CF1A-4C1C-83A0-A8904E502AC2}" type="pres">
      <dgm:prSet presAssocID="{F527AA32-025C-44E9-9149-519F1C48BEB4}" presName="background" presStyleLbl="node0" presStyleIdx="0" presStyleCnt="2"/>
      <dgm:spPr/>
    </dgm:pt>
    <dgm:pt modelId="{9EB8BE18-5D5E-4006-8C43-FF522A049104}" type="pres">
      <dgm:prSet presAssocID="{F527AA32-025C-44E9-9149-519F1C48BEB4}" presName="text" presStyleLbl="fgAcc0" presStyleIdx="0" presStyleCnt="2" custScaleX="103174" custScaleY="92608" custLinFactX="20448" custLinFactY="-26570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DB42FE-780C-4A05-9C15-D467B8DCC7A3}" type="pres">
      <dgm:prSet presAssocID="{F527AA32-025C-44E9-9149-519F1C48BEB4}" presName="hierChild2" presStyleCnt="0"/>
      <dgm:spPr/>
    </dgm:pt>
    <dgm:pt modelId="{C94E36EB-34C2-42F2-8433-DDF4CBD7462C}" type="pres">
      <dgm:prSet presAssocID="{B15DCEE4-D4BA-4180-906A-6F8FD766EA37}" presName="hierRoot1" presStyleCnt="0"/>
      <dgm:spPr/>
    </dgm:pt>
    <dgm:pt modelId="{D2A0652A-5CF2-4A72-8373-0A5080D39495}" type="pres">
      <dgm:prSet presAssocID="{B15DCEE4-D4BA-4180-906A-6F8FD766EA37}" presName="composite" presStyleCnt="0"/>
      <dgm:spPr/>
    </dgm:pt>
    <dgm:pt modelId="{711776B0-C08F-4A21-8ABA-C4E8F102982A}" type="pres">
      <dgm:prSet presAssocID="{B15DCEE4-D4BA-4180-906A-6F8FD766EA37}" presName="background" presStyleLbl="node0" presStyleIdx="1" presStyleCnt="2"/>
      <dgm:spPr/>
    </dgm:pt>
    <dgm:pt modelId="{F0267100-5394-46A9-8A77-38C9CDD88555}" type="pres">
      <dgm:prSet presAssocID="{B15DCEE4-D4BA-4180-906A-6F8FD766EA37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C702A-57DF-4CDC-9473-28E0A263DAC0}" type="pres">
      <dgm:prSet presAssocID="{B15DCEE4-D4BA-4180-906A-6F8FD766EA37}" presName="hierChild2" presStyleCnt="0"/>
      <dgm:spPr/>
    </dgm:pt>
    <dgm:pt modelId="{29527EAE-039B-4820-828C-38E53263D919}" type="pres">
      <dgm:prSet presAssocID="{3A1437D2-41A9-485B-91DA-944C09BB8E63}" presName="Name10" presStyleLbl="parChTrans1D2" presStyleIdx="0" presStyleCnt="4"/>
      <dgm:spPr/>
      <dgm:t>
        <a:bodyPr/>
        <a:lstStyle/>
        <a:p>
          <a:endParaRPr lang="en-US"/>
        </a:p>
      </dgm:t>
    </dgm:pt>
    <dgm:pt modelId="{3158C243-E072-4868-9639-3DD1CE09EBE5}" type="pres">
      <dgm:prSet presAssocID="{23F34B39-D4F3-4437-8965-8165735D4621}" presName="hierRoot2" presStyleCnt="0"/>
      <dgm:spPr/>
    </dgm:pt>
    <dgm:pt modelId="{647066C2-4D9A-4D94-9AA1-C3DE670FE1D1}" type="pres">
      <dgm:prSet presAssocID="{23F34B39-D4F3-4437-8965-8165735D4621}" presName="composite2" presStyleCnt="0"/>
      <dgm:spPr/>
    </dgm:pt>
    <dgm:pt modelId="{BE90ECEC-FCE9-4193-8AC9-EE15D50D9767}" type="pres">
      <dgm:prSet presAssocID="{23F34B39-D4F3-4437-8965-8165735D4621}" presName="background2" presStyleLbl="node2" presStyleIdx="0" presStyleCnt="4"/>
      <dgm:spPr/>
    </dgm:pt>
    <dgm:pt modelId="{879006A0-A58B-47F8-8A8C-4A78CA281690}" type="pres">
      <dgm:prSet presAssocID="{23F34B39-D4F3-4437-8965-8165735D4621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13C17-CA79-4F3A-A14E-C1A9386B0A92}" type="pres">
      <dgm:prSet presAssocID="{23F34B39-D4F3-4437-8965-8165735D4621}" presName="hierChild3" presStyleCnt="0"/>
      <dgm:spPr/>
    </dgm:pt>
    <dgm:pt modelId="{F5188CF3-1D46-49BB-99CB-E8F15BA062A6}" type="pres">
      <dgm:prSet presAssocID="{A759BFEB-AFDD-407C-B03C-CE0565A7507D}" presName="Name10" presStyleLbl="parChTrans1D2" presStyleIdx="1" presStyleCnt="4"/>
      <dgm:spPr/>
      <dgm:t>
        <a:bodyPr/>
        <a:lstStyle/>
        <a:p>
          <a:endParaRPr lang="en-US"/>
        </a:p>
      </dgm:t>
    </dgm:pt>
    <dgm:pt modelId="{79F0CE18-50EE-449B-B44E-CC13787C0420}" type="pres">
      <dgm:prSet presAssocID="{6234AA7B-AEC8-4E74-B20F-0EDE6AD45C47}" presName="hierRoot2" presStyleCnt="0"/>
      <dgm:spPr/>
    </dgm:pt>
    <dgm:pt modelId="{52396428-F76B-4BA6-93D9-9A483A9F6053}" type="pres">
      <dgm:prSet presAssocID="{6234AA7B-AEC8-4E74-B20F-0EDE6AD45C47}" presName="composite2" presStyleCnt="0"/>
      <dgm:spPr/>
    </dgm:pt>
    <dgm:pt modelId="{5ADB8825-3818-48CC-B205-077248A5C654}" type="pres">
      <dgm:prSet presAssocID="{6234AA7B-AEC8-4E74-B20F-0EDE6AD45C47}" presName="background2" presStyleLbl="node2" presStyleIdx="1" presStyleCnt="4"/>
      <dgm:spPr/>
    </dgm:pt>
    <dgm:pt modelId="{A0868E3B-876F-4D1C-A5D7-774C9C0487E4}" type="pres">
      <dgm:prSet presAssocID="{6234AA7B-AEC8-4E74-B20F-0EDE6AD45C4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9EFF23-E04B-4538-AE06-E68F60163C1A}" type="pres">
      <dgm:prSet presAssocID="{6234AA7B-AEC8-4E74-B20F-0EDE6AD45C47}" presName="hierChild3" presStyleCnt="0"/>
      <dgm:spPr/>
    </dgm:pt>
    <dgm:pt modelId="{598D1EA8-09C2-4043-B8B7-1B6CEA869AD4}" type="pres">
      <dgm:prSet presAssocID="{22496A88-9651-4339-A994-AEDA89227D88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EA73D4D-072B-4A10-84EF-B2C200F8B5FF}" type="pres">
      <dgm:prSet presAssocID="{A5610579-2C56-4F54-9CCB-AE569BC3D1B4}" presName="hierRoot2" presStyleCnt="0"/>
      <dgm:spPr/>
    </dgm:pt>
    <dgm:pt modelId="{41E5CE97-6084-4461-AA7D-750E60582A1F}" type="pres">
      <dgm:prSet presAssocID="{A5610579-2C56-4F54-9CCB-AE569BC3D1B4}" presName="composite2" presStyleCnt="0"/>
      <dgm:spPr/>
    </dgm:pt>
    <dgm:pt modelId="{4D3A86DD-9287-4FB2-9E78-F80D637D83FB}" type="pres">
      <dgm:prSet presAssocID="{A5610579-2C56-4F54-9CCB-AE569BC3D1B4}" presName="background2" presStyleLbl="node2" presStyleIdx="2" presStyleCnt="4"/>
      <dgm:spPr/>
    </dgm:pt>
    <dgm:pt modelId="{D3CE2703-7ACA-44A7-A822-EFC18C1C3F4E}" type="pres">
      <dgm:prSet presAssocID="{A5610579-2C56-4F54-9CCB-AE569BC3D1B4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D42770-36D1-4744-BEB5-9F81F0792A29}" type="pres">
      <dgm:prSet presAssocID="{A5610579-2C56-4F54-9CCB-AE569BC3D1B4}" presName="hierChild3" presStyleCnt="0"/>
      <dgm:spPr/>
    </dgm:pt>
    <dgm:pt modelId="{38FACB20-6C02-4847-92D0-84089B028F73}" type="pres">
      <dgm:prSet presAssocID="{4EC2CE42-AA39-443B-AE32-784EAE5F327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E251BD00-F407-4FC0-8705-47A381B28298}" type="pres">
      <dgm:prSet presAssocID="{AD7BF85B-8AEB-4326-9D7E-40F2012FF66C}" presName="hierRoot2" presStyleCnt="0"/>
      <dgm:spPr/>
    </dgm:pt>
    <dgm:pt modelId="{2D63E5D9-35ED-4014-BAE5-BEAA12543C3B}" type="pres">
      <dgm:prSet presAssocID="{AD7BF85B-8AEB-4326-9D7E-40F2012FF66C}" presName="composite2" presStyleCnt="0"/>
      <dgm:spPr/>
    </dgm:pt>
    <dgm:pt modelId="{369151F2-B920-438F-91AF-CE5AA512DF5B}" type="pres">
      <dgm:prSet presAssocID="{AD7BF85B-8AEB-4326-9D7E-40F2012FF66C}" presName="background2" presStyleLbl="node2" presStyleIdx="3" presStyleCnt="4"/>
      <dgm:spPr/>
    </dgm:pt>
    <dgm:pt modelId="{32A049A2-78C7-477D-9FA5-10DD0A9AF1AA}" type="pres">
      <dgm:prSet presAssocID="{AD7BF85B-8AEB-4326-9D7E-40F2012FF66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229BA-7FED-4967-9B1A-28C97961D904}" type="pres">
      <dgm:prSet presAssocID="{AD7BF85B-8AEB-4326-9D7E-40F2012FF66C}" presName="hierChild3" presStyleCnt="0"/>
      <dgm:spPr/>
    </dgm:pt>
  </dgm:ptLst>
  <dgm:cxnLst>
    <dgm:cxn modelId="{1AF07618-3CA8-403D-8123-CA959AC27DF4}" srcId="{B15DCEE4-D4BA-4180-906A-6F8FD766EA37}" destId="{23F34B39-D4F3-4437-8965-8165735D4621}" srcOrd="0" destOrd="0" parTransId="{3A1437D2-41A9-485B-91DA-944C09BB8E63}" sibTransId="{6090A6A0-88CC-4426-B3E1-9BE0B4AAB85E}"/>
    <dgm:cxn modelId="{97A47C3D-61B6-4301-BCF1-C3DF48CBC35E}" type="presOf" srcId="{A759BFEB-AFDD-407C-B03C-CE0565A7507D}" destId="{F5188CF3-1D46-49BB-99CB-E8F15BA062A6}" srcOrd="0" destOrd="0" presId="urn:microsoft.com/office/officeart/2005/8/layout/hierarchy1"/>
    <dgm:cxn modelId="{19ACDCA4-F5DC-4417-8C12-24E84393558A}" type="presOf" srcId="{F527AA32-025C-44E9-9149-519F1C48BEB4}" destId="{9EB8BE18-5D5E-4006-8C43-FF522A049104}" srcOrd="0" destOrd="0" presId="urn:microsoft.com/office/officeart/2005/8/layout/hierarchy1"/>
    <dgm:cxn modelId="{53D01353-0E0C-4564-AE8B-1F4AA62B7F3B}" type="presOf" srcId="{4EC2CE42-AA39-443B-AE32-784EAE5F327B}" destId="{38FACB20-6C02-4847-92D0-84089B028F73}" srcOrd="0" destOrd="0" presId="urn:microsoft.com/office/officeart/2005/8/layout/hierarchy1"/>
    <dgm:cxn modelId="{2170EB62-A189-4789-A10B-B7FB570EF6DD}" srcId="{B15DCEE4-D4BA-4180-906A-6F8FD766EA37}" destId="{6234AA7B-AEC8-4E74-B20F-0EDE6AD45C47}" srcOrd="1" destOrd="0" parTransId="{A759BFEB-AFDD-407C-B03C-CE0565A7507D}" sibTransId="{E71A3ABA-3FED-4E4C-A99E-D1F0A77831BB}"/>
    <dgm:cxn modelId="{A2F6FFE7-FE20-4800-8A9D-A0C3FEA72089}" srcId="{8554DF69-B927-4DB6-96A1-5A8E656C4B5E}" destId="{F527AA32-025C-44E9-9149-519F1C48BEB4}" srcOrd="0" destOrd="0" parTransId="{DF307C02-CC3E-444D-BCDE-9D35BA24A926}" sibTransId="{3B415554-778D-4F49-B445-A5A6CE61BA53}"/>
    <dgm:cxn modelId="{A65200F6-D071-499B-96AB-26CE274C7722}" srcId="{B15DCEE4-D4BA-4180-906A-6F8FD766EA37}" destId="{A5610579-2C56-4F54-9CCB-AE569BC3D1B4}" srcOrd="2" destOrd="0" parTransId="{22496A88-9651-4339-A994-AEDA89227D88}" sibTransId="{74C151A3-08DD-4B8E-8187-7CABE15445C0}"/>
    <dgm:cxn modelId="{33304506-2226-44A1-A462-A58F2BA44E73}" type="presOf" srcId="{23F34B39-D4F3-4437-8965-8165735D4621}" destId="{879006A0-A58B-47F8-8A8C-4A78CA281690}" srcOrd="0" destOrd="0" presId="urn:microsoft.com/office/officeart/2005/8/layout/hierarchy1"/>
    <dgm:cxn modelId="{8677CAC6-AD7B-43D9-8396-3FE2D9C8AFD3}" type="presOf" srcId="{A5610579-2C56-4F54-9CCB-AE569BC3D1B4}" destId="{D3CE2703-7ACA-44A7-A822-EFC18C1C3F4E}" srcOrd="0" destOrd="0" presId="urn:microsoft.com/office/officeart/2005/8/layout/hierarchy1"/>
    <dgm:cxn modelId="{1EF6B1FD-C02F-43DB-A6B3-485FFADC32E3}" type="presOf" srcId="{AD7BF85B-8AEB-4326-9D7E-40F2012FF66C}" destId="{32A049A2-78C7-477D-9FA5-10DD0A9AF1AA}" srcOrd="0" destOrd="0" presId="urn:microsoft.com/office/officeart/2005/8/layout/hierarchy1"/>
    <dgm:cxn modelId="{2CAD5C7A-7731-47CE-9954-19B5FD4C5835}" type="presOf" srcId="{B15DCEE4-D4BA-4180-906A-6F8FD766EA37}" destId="{F0267100-5394-46A9-8A77-38C9CDD88555}" srcOrd="0" destOrd="0" presId="urn:microsoft.com/office/officeart/2005/8/layout/hierarchy1"/>
    <dgm:cxn modelId="{27BB0615-20D3-41FB-B125-DC88E0E59839}" type="presOf" srcId="{22496A88-9651-4339-A994-AEDA89227D88}" destId="{598D1EA8-09C2-4043-B8B7-1B6CEA869AD4}" srcOrd="0" destOrd="0" presId="urn:microsoft.com/office/officeart/2005/8/layout/hierarchy1"/>
    <dgm:cxn modelId="{95259A9D-E557-477D-9AB2-CA535F09A621}" type="presOf" srcId="{8554DF69-B927-4DB6-96A1-5A8E656C4B5E}" destId="{B6811FB0-2AE7-42EE-B6F6-A958EAD58007}" srcOrd="0" destOrd="0" presId="urn:microsoft.com/office/officeart/2005/8/layout/hierarchy1"/>
    <dgm:cxn modelId="{F376FDE1-02AF-44A1-9956-9A78D5FCF2A3}" type="presOf" srcId="{6234AA7B-AEC8-4E74-B20F-0EDE6AD45C47}" destId="{A0868E3B-876F-4D1C-A5D7-774C9C0487E4}" srcOrd="0" destOrd="0" presId="urn:microsoft.com/office/officeart/2005/8/layout/hierarchy1"/>
    <dgm:cxn modelId="{35E928FA-7821-4E15-BC58-F49CD74068B3}" srcId="{8554DF69-B927-4DB6-96A1-5A8E656C4B5E}" destId="{B15DCEE4-D4BA-4180-906A-6F8FD766EA37}" srcOrd="1" destOrd="0" parTransId="{BC281B87-BC52-4CE2-929D-101D8E20EEA7}" sibTransId="{B6B885BD-EFFA-4F17-AE61-935DFEFFD1C4}"/>
    <dgm:cxn modelId="{3248FA71-106D-48F2-AAC7-0383753A7BC8}" srcId="{B15DCEE4-D4BA-4180-906A-6F8FD766EA37}" destId="{AD7BF85B-8AEB-4326-9D7E-40F2012FF66C}" srcOrd="3" destOrd="0" parTransId="{4EC2CE42-AA39-443B-AE32-784EAE5F327B}" sibTransId="{CA074A0E-C037-4852-B5C6-FD8045CD4D7B}"/>
    <dgm:cxn modelId="{42791863-B2A9-4E2F-83B4-CED396173735}" type="presOf" srcId="{3A1437D2-41A9-485B-91DA-944C09BB8E63}" destId="{29527EAE-039B-4820-828C-38E53263D919}" srcOrd="0" destOrd="0" presId="urn:microsoft.com/office/officeart/2005/8/layout/hierarchy1"/>
    <dgm:cxn modelId="{635241C5-D7BD-4FF6-9D9A-C3CD20B78A6F}" type="presParOf" srcId="{B6811FB0-2AE7-42EE-B6F6-A958EAD58007}" destId="{E5592F70-46DD-4F0E-9AB7-C152F5A3A853}" srcOrd="0" destOrd="0" presId="urn:microsoft.com/office/officeart/2005/8/layout/hierarchy1"/>
    <dgm:cxn modelId="{3FEC42F7-BF86-4FAA-902E-D866DA5B4656}" type="presParOf" srcId="{E5592F70-46DD-4F0E-9AB7-C152F5A3A853}" destId="{2E7ED3E2-DA8E-4DDC-A778-F8D8094ED003}" srcOrd="0" destOrd="0" presId="urn:microsoft.com/office/officeart/2005/8/layout/hierarchy1"/>
    <dgm:cxn modelId="{4A05D1C8-020F-48E9-A6C7-0E9A34B41CD2}" type="presParOf" srcId="{2E7ED3E2-DA8E-4DDC-A778-F8D8094ED003}" destId="{C2B70232-CF1A-4C1C-83A0-A8904E502AC2}" srcOrd="0" destOrd="0" presId="urn:microsoft.com/office/officeart/2005/8/layout/hierarchy1"/>
    <dgm:cxn modelId="{61002AD9-2E5D-409D-9495-06CA6F3967BE}" type="presParOf" srcId="{2E7ED3E2-DA8E-4DDC-A778-F8D8094ED003}" destId="{9EB8BE18-5D5E-4006-8C43-FF522A049104}" srcOrd="1" destOrd="0" presId="urn:microsoft.com/office/officeart/2005/8/layout/hierarchy1"/>
    <dgm:cxn modelId="{77B45528-4D67-47DE-9892-81A9263F3DAC}" type="presParOf" srcId="{E5592F70-46DD-4F0E-9AB7-C152F5A3A853}" destId="{1ADB42FE-780C-4A05-9C15-D467B8DCC7A3}" srcOrd="1" destOrd="0" presId="urn:microsoft.com/office/officeart/2005/8/layout/hierarchy1"/>
    <dgm:cxn modelId="{11948C9A-1345-4702-96DC-116A70625C83}" type="presParOf" srcId="{B6811FB0-2AE7-42EE-B6F6-A958EAD58007}" destId="{C94E36EB-34C2-42F2-8433-DDF4CBD7462C}" srcOrd="1" destOrd="0" presId="urn:microsoft.com/office/officeart/2005/8/layout/hierarchy1"/>
    <dgm:cxn modelId="{3AC0BF25-7C31-4E6A-9607-FEE93FFC58A4}" type="presParOf" srcId="{C94E36EB-34C2-42F2-8433-DDF4CBD7462C}" destId="{D2A0652A-5CF2-4A72-8373-0A5080D39495}" srcOrd="0" destOrd="0" presId="urn:microsoft.com/office/officeart/2005/8/layout/hierarchy1"/>
    <dgm:cxn modelId="{A6974DD1-18D4-4227-90C6-C4A235FBF2EA}" type="presParOf" srcId="{D2A0652A-5CF2-4A72-8373-0A5080D39495}" destId="{711776B0-C08F-4A21-8ABA-C4E8F102982A}" srcOrd="0" destOrd="0" presId="urn:microsoft.com/office/officeart/2005/8/layout/hierarchy1"/>
    <dgm:cxn modelId="{E8FCA2D1-FF6B-47C5-A5E7-6D1F93D416A7}" type="presParOf" srcId="{D2A0652A-5CF2-4A72-8373-0A5080D39495}" destId="{F0267100-5394-46A9-8A77-38C9CDD88555}" srcOrd="1" destOrd="0" presId="urn:microsoft.com/office/officeart/2005/8/layout/hierarchy1"/>
    <dgm:cxn modelId="{C5A20202-313C-41DD-9614-FB8597FF4CE7}" type="presParOf" srcId="{C94E36EB-34C2-42F2-8433-DDF4CBD7462C}" destId="{F66C702A-57DF-4CDC-9473-28E0A263DAC0}" srcOrd="1" destOrd="0" presId="urn:microsoft.com/office/officeart/2005/8/layout/hierarchy1"/>
    <dgm:cxn modelId="{98093B93-5931-41FB-B139-D8DD499C950E}" type="presParOf" srcId="{F66C702A-57DF-4CDC-9473-28E0A263DAC0}" destId="{29527EAE-039B-4820-828C-38E53263D919}" srcOrd="0" destOrd="0" presId="urn:microsoft.com/office/officeart/2005/8/layout/hierarchy1"/>
    <dgm:cxn modelId="{E06D2052-87E9-4A96-8088-A6DBB1D6A7E5}" type="presParOf" srcId="{F66C702A-57DF-4CDC-9473-28E0A263DAC0}" destId="{3158C243-E072-4868-9639-3DD1CE09EBE5}" srcOrd="1" destOrd="0" presId="urn:microsoft.com/office/officeart/2005/8/layout/hierarchy1"/>
    <dgm:cxn modelId="{29ECAFA8-B54C-4410-AC23-F1402BE21457}" type="presParOf" srcId="{3158C243-E072-4868-9639-3DD1CE09EBE5}" destId="{647066C2-4D9A-4D94-9AA1-C3DE670FE1D1}" srcOrd="0" destOrd="0" presId="urn:microsoft.com/office/officeart/2005/8/layout/hierarchy1"/>
    <dgm:cxn modelId="{61411905-097F-404F-A20D-7F5F1D653AC4}" type="presParOf" srcId="{647066C2-4D9A-4D94-9AA1-C3DE670FE1D1}" destId="{BE90ECEC-FCE9-4193-8AC9-EE15D50D9767}" srcOrd="0" destOrd="0" presId="urn:microsoft.com/office/officeart/2005/8/layout/hierarchy1"/>
    <dgm:cxn modelId="{B236A769-B416-48C5-8ACB-5F14E7F8EB55}" type="presParOf" srcId="{647066C2-4D9A-4D94-9AA1-C3DE670FE1D1}" destId="{879006A0-A58B-47F8-8A8C-4A78CA281690}" srcOrd="1" destOrd="0" presId="urn:microsoft.com/office/officeart/2005/8/layout/hierarchy1"/>
    <dgm:cxn modelId="{99BD7E22-A65E-468D-AB79-25C66E4C9C3D}" type="presParOf" srcId="{3158C243-E072-4868-9639-3DD1CE09EBE5}" destId="{8BB13C17-CA79-4F3A-A14E-C1A9386B0A92}" srcOrd="1" destOrd="0" presId="urn:microsoft.com/office/officeart/2005/8/layout/hierarchy1"/>
    <dgm:cxn modelId="{525F6DFF-8535-4DBA-80E5-9CBA8B52EA6B}" type="presParOf" srcId="{F66C702A-57DF-4CDC-9473-28E0A263DAC0}" destId="{F5188CF3-1D46-49BB-99CB-E8F15BA062A6}" srcOrd="2" destOrd="0" presId="urn:microsoft.com/office/officeart/2005/8/layout/hierarchy1"/>
    <dgm:cxn modelId="{B9C46B12-4131-44E1-9029-5FB5B82C32A3}" type="presParOf" srcId="{F66C702A-57DF-4CDC-9473-28E0A263DAC0}" destId="{79F0CE18-50EE-449B-B44E-CC13787C0420}" srcOrd="3" destOrd="0" presId="urn:microsoft.com/office/officeart/2005/8/layout/hierarchy1"/>
    <dgm:cxn modelId="{6F0E61BB-71CD-42D1-8F72-B9EF603C3E63}" type="presParOf" srcId="{79F0CE18-50EE-449B-B44E-CC13787C0420}" destId="{52396428-F76B-4BA6-93D9-9A483A9F6053}" srcOrd="0" destOrd="0" presId="urn:microsoft.com/office/officeart/2005/8/layout/hierarchy1"/>
    <dgm:cxn modelId="{06471D59-C87F-4FCD-B3CD-CCB0D1C2931A}" type="presParOf" srcId="{52396428-F76B-4BA6-93D9-9A483A9F6053}" destId="{5ADB8825-3818-48CC-B205-077248A5C654}" srcOrd="0" destOrd="0" presId="urn:microsoft.com/office/officeart/2005/8/layout/hierarchy1"/>
    <dgm:cxn modelId="{F10B3DA3-0E6E-4419-90D3-B27A9B627AB5}" type="presParOf" srcId="{52396428-F76B-4BA6-93D9-9A483A9F6053}" destId="{A0868E3B-876F-4D1C-A5D7-774C9C0487E4}" srcOrd="1" destOrd="0" presId="urn:microsoft.com/office/officeart/2005/8/layout/hierarchy1"/>
    <dgm:cxn modelId="{5F92ECCA-0302-481B-AFF1-733B13EF9836}" type="presParOf" srcId="{79F0CE18-50EE-449B-B44E-CC13787C0420}" destId="{499EFF23-E04B-4538-AE06-E68F60163C1A}" srcOrd="1" destOrd="0" presId="urn:microsoft.com/office/officeart/2005/8/layout/hierarchy1"/>
    <dgm:cxn modelId="{6AEF0A6C-EEAF-4A0D-99D8-AE802A05302B}" type="presParOf" srcId="{F66C702A-57DF-4CDC-9473-28E0A263DAC0}" destId="{598D1EA8-09C2-4043-B8B7-1B6CEA869AD4}" srcOrd="4" destOrd="0" presId="urn:microsoft.com/office/officeart/2005/8/layout/hierarchy1"/>
    <dgm:cxn modelId="{D7527443-40DC-4868-9DFA-92C1EBD08A87}" type="presParOf" srcId="{F66C702A-57DF-4CDC-9473-28E0A263DAC0}" destId="{5EA73D4D-072B-4A10-84EF-B2C200F8B5FF}" srcOrd="5" destOrd="0" presId="urn:microsoft.com/office/officeart/2005/8/layout/hierarchy1"/>
    <dgm:cxn modelId="{C0CAE3EA-1DF4-4913-A50E-8575BD0DCE90}" type="presParOf" srcId="{5EA73D4D-072B-4A10-84EF-B2C200F8B5FF}" destId="{41E5CE97-6084-4461-AA7D-750E60582A1F}" srcOrd="0" destOrd="0" presId="urn:microsoft.com/office/officeart/2005/8/layout/hierarchy1"/>
    <dgm:cxn modelId="{86D64398-32EF-4705-B257-8DE4D1504F84}" type="presParOf" srcId="{41E5CE97-6084-4461-AA7D-750E60582A1F}" destId="{4D3A86DD-9287-4FB2-9E78-F80D637D83FB}" srcOrd="0" destOrd="0" presId="urn:microsoft.com/office/officeart/2005/8/layout/hierarchy1"/>
    <dgm:cxn modelId="{E531015D-2E82-4D8E-8A44-A418945236F9}" type="presParOf" srcId="{41E5CE97-6084-4461-AA7D-750E60582A1F}" destId="{D3CE2703-7ACA-44A7-A822-EFC18C1C3F4E}" srcOrd="1" destOrd="0" presId="urn:microsoft.com/office/officeart/2005/8/layout/hierarchy1"/>
    <dgm:cxn modelId="{CE22D964-C1DD-4890-8317-71AD98AC020E}" type="presParOf" srcId="{5EA73D4D-072B-4A10-84EF-B2C200F8B5FF}" destId="{20D42770-36D1-4744-BEB5-9F81F0792A29}" srcOrd="1" destOrd="0" presId="urn:microsoft.com/office/officeart/2005/8/layout/hierarchy1"/>
    <dgm:cxn modelId="{4787105D-FB82-4BFA-8064-A9F84E82495B}" type="presParOf" srcId="{F66C702A-57DF-4CDC-9473-28E0A263DAC0}" destId="{38FACB20-6C02-4847-92D0-84089B028F73}" srcOrd="6" destOrd="0" presId="urn:microsoft.com/office/officeart/2005/8/layout/hierarchy1"/>
    <dgm:cxn modelId="{BFDE867B-A847-419A-9D52-04DECF35F251}" type="presParOf" srcId="{F66C702A-57DF-4CDC-9473-28E0A263DAC0}" destId="{E251BD00-F407-4FC0-8705-47A381B28298}" srcOrd="7" destOrd="0" presId="urn:microsoft.com/office/officeart/2005/8/layout/hierarchy1"/>
    <dgm:cxn modelId="{23494C81-68CF-4A31-9806-8CAFD42CD417}" type="presParOf" srcId="{E251BD00-F407-4FC0-8705-47A381B28298}" destId="{2D63E5D9-35ED-4014-BAE5-BEAA12543C3B}" srcOrd="0" destOrd="0" presId="urn:microsoft.com/office/officeart/2005/8/layout/hierarchy1"/>
    <dgm:cxn modelId="{8E904AF7-B408-4713-84E4-BBAB72237906}" type="presParOf" srcId="{2D63E5D9-35ED-4014-BAE5-BEAA12543C3B}" destId="{369151F2-B920-438F-91AF-CE5AA512DF5B}" srcOrd="0" destOrd="0" presId="urn:microsoft.com/office/officeart/2005/8/layout/hierarchy1"/>
    <dgm:cxn modelId="{C5254874-4AD9-41D9-96DB-F997D1461FB1}" type="presParOf" srcId="{2D63E5D9-35ED-4014-BAE5-BEAA12543C3B}" destId="{32A049A2-78C7-477D-9FA5-10DD0A9AF1AA}" srcOrd="1" destOrd="0" presId="urn:microsoft.com/office/officeart/2005/8/layout/hierarchy1"/>
    <dgm:cxn modelId="{33E48DD0-EDA5-49F5-8C0C-D86820D27C8E}" type="presParOf" srcId="{E251BD00-F407-4FC0-8705-47A381B28298}" destId="{340229BA-7FED-4967-9B1A-28C97961D9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554DF69-B927-4DB6-96A1-5A8E656C4B5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DCEE4-D4BA-4180-906A-6F8FD766EA37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en-US" dirty="0"/>
        </a:p>
      </dgm:t>
    </dgm:pt>
    <dgm:pt modelId="{BC281B87-BC52-4CE2-929D-101D8E20EEA7}" type="parTrans" cxnId="{35E928FA-7821-4E15-BC58-F49CD74068B3}">
      <dgm:prSet/>
      <dgm:spPr/>
      <dgm:t>
        <a:bodyPr/>
        <a:lstStyle/>
        <a:p>
          <a:endParaRPr lang="en-US"/>
        </a:p>
      </dgm:t>
    </dgm:pt>
    <dgm:pt modelId="{B6B885BD-EFFA-4F17-AE61-935DFEFFD1C4}" type="sibTrans" cxnId="{35E928FA-7821-4E15-BC58-F49CD74068B3}">
      <dgm:prSet/>
      <dgm:spPr/>
      <dgm:t>
        <a:bodyPr/>
        <a:lstStyle/>
        <a:p>
          <a:endParaRPr lang="en-US"/>
        </a:p>
      </dgm:t>
    </dgm:pt>
    <dgm:pt modelId="{23F34B39-D4F3-4437-8965-8165735D4621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3A1437D2-41A9-485B-91DA-944C09BB8E63}" type="parTrans" cxnId="{1AF07618-3CA8-403D-8123-CA959AC27DF4}">
      <dgm:prSet/>
      <dgm:spPr/>
      <dgm:t>
        <a:bodyPr/>
        <a:lstStyle/>
        <a:p>
          <a:endParaRPr lang="en-US" dirty="0"/>
        </a:p>
      </dgm:t>
    </dgm:pt>
    <dgm:pt modelId="{6090A6A0-88CC-4426-B3E1-9BE0B4AAB85E}" type="sibTrans" cxnId="{1AF07618-3CA8-403D-8123-CA959AC27DF4}">
      <dgm:prSet/>
      <dgm:spPr/>
      <dgm:t>
        <a:bodyPr/>
        <a:lstStyle/>
        <a:p>
          <a:endParaRPr lang="en-US"/>
        </a:p>
      </dgm:t>
    </dgm:pt>
    <dgm:pt modelId="{6234AA7B-AEC8-4E74-B20F-0EDE6AD45C47}">
      <dgm:prSet phldrT="[Text]"/>
      <dgm:spPr/>
      <dgm:t>
        <a:bodyPr/>
        <a:lstStyle/>
        <a:p>
          <a:r>
            <a:rPr lang="en-US" dirty="0" smtClean="0"/>
            <a:t>Leading</a:t>
          </a:r>
          <a:endParaRPr lang="en-US" dirty="0"/>
        </a:p>
      </dgm:t>
    </dgm:pt>
    <dgm:pt modelId="{A759BFEB-AFDD-407C-B03C-CE0565A7507D}" type="parTrans" cxnId="{2170EB62-A189-4789-A10B-B7FB570EF6DD}">
      <dgm:prSet/>
      <dgm:spPr/>
      <dgm:t>
        <a:bodyPr/>
        <a:lstStyle/>
        <a:p>
          <a:endParaRPr lang="en-US" dirty="0"/>
        </a:p>
      </dgm:t>
    </dgm:pt>
    <dgm:pt modelId="{E71A3ABA-3FED-4E4C-A99E-D1F0A77831BB}" type="sibTrans" cxnId="{2170EB62-A189-4789-A10B-B7FB570EF6DD}">
      <dgm:prSet/>
      <dgm:spPr/>
      <dgm:t>
        <a:bodyPr/>
        <a:lstStyle/>
        <a:p>
          <a:endParaRPr lang="en-US"/>
        </a:p>
      </dgm:t>
    </dgm:pt>
    <dgm:pt modelId="{A5610579-2C56-4F54-9CCB-AE569BC3D1B4}">
      <dgm:prSet/>
      <dgm:spPr/>
      <dgm:t>
        <a:bodyPr/>
        <a:lstStyle/>
        <a:p>
          <a:r>
            <a:rPr lang="en-US" dirty="0" smtClean="0"/>
            <a:t>Organizing</a:t>
          </a:r>
          <a:endParaRPr lang="en-US" dirty="0"/>
        </a:p>
      </dgm:t>
    </dgm:pt>
    <dgm:pt modelId="{22496A88-9651-4339-A994-AEDA89227D88}" type="parTrans" cxnId="{A65200F6-D071-499B-96AB-26CE274C7722}">
      <dgm:prSet/>
      <dgm:spPr/>
      <dgm:t>
        <a:bodyPr/>
        <a:lstStyle/>
        <a:p>
          <a:endParaRPr lang="en-US" dirty="0"/>
        </a:p>
      </dgm:t>
    </dgm:pt>
    <dgm:pt modelId="{74C151A3-08DD-4B8E-8187-7CABE15445C0}" type="sibTrans" cxnId="{A65200F6-D071-499B-96AB-26CE274C7722}">
      <dgm:prSet/>
      <dgm:spPr/>
      <dgm:t>
        <a:bodyPr/>
        <a:lstStyle/>
        <a:p>
          <a:endParaRPr lang="en-US"/>
        </a:p>
      </dgm:t>
    </dgm:pt>
    <dgm:pt modelId="{AD7BF85B-8AEB-4326-9D7E-40F2012FF66C}">
      <dgm:prSet/>
      <dgm:spPr/>
      <dgm:t>
        <a:bodyPr/>
        <a:lstStyle/>
        <a:p>
          <a:r>
            <a:rPr lang="en-US" dirty="0" smtClean="0"/>
            <a:t>Controlling</a:t>
          </a:r>
          <a:endParaRPr lang="en-US" dirty="0"/>
        </a:p>
      </dgm:t>
    </dgm:pt>
    <dgm:pt modelId="{4EC2CE42-AA39-443B-AE32-784EAE5F327B}" type="parTrans" cxnId="{3248FA71-106D-48F2-AAC7-0383753A7BC8}">
      <dgm:prSet/>
      <dgm:spPr/>
      <dgm:t>
        <a:bodyPr/>
        <a:lstStyle/>
        <a:p>
          <a:endParaRPr lang="en-US" dirty="0"/>
        </a:p>
      </dgm:t>
    </dgm:pt>
    <dgm:pt modelId="{CA074A0E-C037-4852-B5C6-FD8045CD4D7B}" type="sibTrans" cxnId="{3248FA71-106D-48F2-AAC7-0383753A7BC8}">
      <dgm:prSet/>
      <dgm:spPr/>
      <dgm:t>
        <a:bodyPr/>
        <a:lstStyle/>
        <a:p>
          <a:endParaRPr lang="en-US"/>
        </a:p>
      </dgm:t>
    </dgm:pt>
    <dgm:pt modelId="{F527AA32-025C-44E9-9149-519F1C48BEB4}">
      <dgm:prSet custT="1"/>
      <dgm:spPr/>
      <dgm:t>
        <a:bodyPr/>
        <a:lstStyle/>
        <a:p>
          <a:r>
            <a:rPr lang="en-US" sz="1800" b="1" dirty="0" smtClean="0"/>
            <a:t>Leadership</a:t>
          </a:r>
          <a:endParaRPr lang="en-US" sz="1800" b="1" dirty="0"/>
        </a:p>
      </dgm:t>
    </dgm:pt>
    <dgm:pt modelId="{DF307C02-CC3E-444D-BCDE-9D35BA24A926}" type="parTrans" cxnId="{A2F6FFE7-FE20-4800-8A9D-A0C3FEA72089}">
      <dgm:prSet/>
      <dgm:spPr/>
      <dgm:t>
        <a:bodyPr/>
        <a:lstStyle/>
        <a:p>
          <a:endParaRPr lang="en-US"/>
        </a:p>
      </dgm:t>
    </dgm:pt>
    <dgm:pt modelId="{3B415554-778D-4F49-B445-A5A6CE61BA53}" type="sibTrans" cxnId="{A2F6FFE7-FE20-4800-8A9D-A0C3FEA72089}">
      <dgm:prSet/>
      <dgm:spPr/>
      <dgm:t>
        <a:bodyPr/>
        <a:lstStyle/>
        <a:p>
          <a:endParaRPr lang="en-US"/>
        </a:p>
      </dgm:t>
    </dgm:pt>
    <dgm:pt modelId="{B6811FB0-2AE7-42EE-B6F6-A958EAD58007}" type="pres">
      <dgm:prSet presAssocID="{8554DF69-B927-4DB6-96A1-5A8E656C4B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592F70-46DD-4F0E-9AB7-C152F5A3A853}" type="pres">
      <dgm:prSet presAssocID="{F527AA32-025C-44E9-9149-519F1C48BEB4}" presName="hierRoot1" presStyleCnt="0"/>
      <dgm:spPr/>
    </dgm:pt>
    <dgm:pt modelId="{2E7ED3E2-DA8E-4DDC-A778-F8D8094ED003}" type="pres">
      <dgm:prSet presAssocID="{F527AA32-025C-44E9-9149-519F1C48BEB4}" presName="composite" presStyleCnt="0"/>
      <dgm:spPr/>
    </dgm:pt>
    <dgm:pt modelId="{C2B70232-CF1A-4C1C-83A0-A8904E502AC2}" type="pres">
      <dgm:prSet presAssocID="{F527AA32-025C-44E9-9149-519F1C48BEB4}" presName="background" presStyleLbl="node0" presStyleIdx="0" presStyleCnt="2"/>
      <dgm:spPr/>
    </dgm:pt>
    <dgm:pt modelId="{9EB8BE18-5D5E-4006-8C43-FF522A049104}" type="pres">
      <dgm:prSet presAssocID="{F527AA32-025C-44E9-9149-519F1C48BEB4}" presName="text" presStyleLbl="fgAcc0" presStyleIdx="0" presStyleCnt="2" custScaleX="103174" custScaleY="92608" custLinFactX="20448" custLinFactY="-26570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DB42FE-780C-4A05-9C15-D467B8DCC7A3}" type="pres">
      <dgm:prSet presAssocID="{F527AA32-025C-44E9-9149-519F1C48BEB4}" presName="hierChild2" presStyleCnt="0"/>
      <dgm:spPr/>
    </dgm:pt>
    <dgm:pt modelId="{C94E36EB-34C2-42F2-8433-DDF4CBD7462C}" type="pres">
      <dgm:prSet presAssocID="{B15DCEE4-D4BA-4180-906A-6F8FD766EA37}" presName="hierRoot1" presStyleCnt="0"/>
      <dgm:spPr/>
    </dgm:pt>
    <dgm:pt modelId="{D2A0652A-5CF2-4A72-8373-0A5080D39495}" type="pres">
      <dgm:prSet presAssocID="{B15DCEE4-D4BA-4180-906A-6F8FD766EA37}" presName="composite" presStyleCnt="0"/>
      <dgm:spPr/>
    </dgm:pt>
    <dgm:pt modelId="{711776B0-C08F-4A21-8ABA-C4E8F102982A}" type="pres">
      <dgm:prSet presAssocID="{B15DCEE4-D4BA-4180-906A-6F8FD766EA37}" presName="background" presStyleLbl="node0" presStyleIdx="1" presStyleCnt="2"/>
      <dgm:spPr/>
    </dgm:pt>
    <dgm:pt modelId="{F0267100-5394-46A9-8A77-38C9CDD88555}" type="pres">
      <dgm:prSet presAssocID="{B15DCEE4-D4BA-4180-906A-6F8FD766EA37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C702A-57DF-4CDC-9473-28E0A263DAC0}" type="pres">
      <dgm:prSet presAssocID="{B15DCEE4-D4BA-4180-906A-6F8FD766EA37}" presName="hierChild2" presStyleCnt="0"/>
      <dgm:spPr/>
    </dgm:pt>
    <dgm:pt modelId="{29527EAE-039B-4820-828C-38E53263D919}" type="pres">
      <dgm:prSet presAssocID="{3A1437D2-41A9-485B-91DA-944C09BB8E63}" presName="Name10" presStyleLbl="parChTrans1D2" presStyleIdx="0" presStyleCnt="4"/>
      <dgm:spPr/>
      <dgm:t>
        <a:bodyPr/>
        <a:lstStyle/>
        <a:p>
          <a:endParaRPr lang="en-US"/>
        </a:p>
      </dgm:t>
    </dgm:pt>
    <dgm:pt modelId="{3158C243-E072-4868-9639-3DD1CE09EBE5}" type="pres">
      <dgm:prSet presAssocID="{23F34B39-D4F3-4437-8965-8165735D4621}" presName="hierRoot2" presStyleCnt="0"/>
      <dgm:spPr/>
    </dgm:pt>
    <dgm:pt modelId="{647066C2-4D9A-4D94-9AA1-C3DE670FE1D1}" type="pres">
      <dgm:prSet presAssocID="{23F34B39-D4F3-4437-8965-8165735D4621}" presName="composite2" presStyleCnt="0"/>
      <dgm:spPr/>
    </dgm:pt>
    <dgm:pt modelId="{BE90ECEC-FCE9-4193-8AC9-EE15D50D9767}" type="pres">
      <dgm:prSet presAssocID="{23F34B39-D4F3-4437-8965-8165735D4621}" presName="background2" presStyleLbl="node2" presStyleIdx="0" presStyleCnt="4"/>
      <dgm:spPr/>
    </dgm:pt>
    <dgm:pt modelId="{879006A0-A58B-47F8-8A8C-4A78CA281690}" type="pres">
      <dgm:prSet presAssocID="{23F34B39-D4F3-4437-8965-8165735D4621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13C17-CA79-4F3A-A14E-C1A9386B0A92}" type="pres">
      <dgm:prSet presAssocID="{23F34B39-D4F3-4437-8965-8165735D4621}" presName="hierChild3" presStyleCnt="0"/>
      <dgm:spPr/>
    </dgm:pt>
    <dgm:pt modelId="{F5188CF3-1D46-49BB-99CB-E8F15BA062A6}" type="pres">
      <dgm:prSet presAssocID="{A759BFEB-AFDD-407C-B03C-CE0565A7507D}" presName="Name10" presStyleLbl="parChTrans1D2" presStyleIdx="1" presStyleCnt="4"/>
      <dgm:spPr/>
      <dgm:t>
        <a:bodyPr/>
        <a:lstStyle/>
        <a:p>
          <a:endParaRPr lang="en-US"/>
        </a:p>
      </dgm:t>
    </dgm:pt>
    <dgm:pt modelId="{79F0CE18-50EE-449B-B44E-CC13787C0420}" type="pres">
      <dgm:prSet presAssocID="{6234AA7B-AEC8-4E74-B20F-0EDE6AD45C47}" presName="hierRoot2" presStyleCnt="0"/>
      <dgm:spPr/>
    </dgm:pt>
    <dgm:pt modelId="{52396428-F76B-4BA6-93D9-9A483A9F6053}" type="pres">
      <dgm:prSet presAssocID="{6234AA7B-AEC8-4E74-B20F-0EDE6AD45C47}" presName="composite2" presStyleCnt="0"/>
      <dgm:spPr/>
    </dgm:pt>
    <dgm:pt modelId="{5ADB8825-3818-48CC-B205-077248A5C654}" type="pres">
      <dgm:prSet presAssocID="{6234AA7B-AEC8-4E74-B20F-0EDE6AD45C47}" presName="background2" presStyleLbl="node2" presStyleIdx="1" presStyleCnt="4"/>
      <dgm:spPr/>
    </dgm:pt>
    <dgm:pt modelId="{A0868E3B-876F-4D1C-A5D7-774C9C0487E4}" type="pres">
      <dgm:prSet presAssocID="{6234AA7B-AEC8-4E74-B20F-0EDE6AD45C4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9EFF23-E04B-4538-AE06-E68F60163C1A}" type="pres">
      <dgm:prSet presAssocID="{6234AA7B-AEC8-4E74-B20F-0EDE6AD45C47}" presName="hierChild3" presStyleCnt="0"/>
      <dgm:spPr/>
    </dgm:pt>
    <dgm:pt modelId="{598D1EA8-09C2-4043-B8B7-1B6CEA869AD4}" type="pres">
      <dgm:prSet presAssocID="{22496A88-9651-4339-A994-AEDA89227D88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EA73D4D-072B-4A10-84EF-B2C200F8B5FF}" type="pres">
      <dgm:prSet presAssocID="{A5610579-2C56-4F54-9CCB-AE569BC3D1B4}" presName="hierRoot2" presStyleCnt="0"/>
      <dgm:spPr/>
    </dgm:pt>
    <dgm:pt modelId="{41E5CE97-6084-4461-AA7D-750E60582A1F}" type="pres">
      <dgm:prSet presAssocID="{A5610579-2C56-4F54-9CCB-AE569BC3D1B4}" presName="composite2" presStyleCnt="0"/>
      <dgm:spPr/>
    </dgm:pt>
    <dgm:pt modelId="{4D3A86DD-9287-4FB2-9E78-F80D637D83FB}" type="pres">
      <dgm:prSet presAssocID="{A5610579-2C56-4F54-9CCB-AE569BC3D1B4}" presName="background2" presStyleLbl="node2" presStyleIdx="2" presStyleCnt="4"/>
      <dgm:spPr/>
    </dgm:pt>
    <dgm:pt modelId="{D3CE2703-7ACA-44A7-A822-EFC18C1C3F4E}" type="pres">
      <dgm:prSet presAssocID="{A5610579-2C56-4F54-9CCB-AE569BC3D1B4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D42770-36D1-4744-BEB5-9F81F0792A29}" type="pres">
      <dgm:prSet presAssocID="{A5610579-2C56-4F54-9CCB-AE569BC3D1B4}" presName="hierChild3" presStyleCnt="0"/>
      <dgm:spPr/>
    </dgm:pt>
    <dgm:pt modelId="{38FACB20-6C02-4847-92D0-84089B028F73}" type="pres">
      <dgm:prSet presAssocID="{4EC2CE42-AA39-443B-AE32-784EAE5F327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E251BD00-F407-4FC0-8705-47A381B28298}" type="pres">
      <dgm:prSet presAssocID="{AD7BF85B-8AEB-4326-9D7E-40F2012FF66C}" presName="hierRoot2" presStyleCnt="0"/>
      <dgm:spPr/>
    </dgm:pt>
    <dgm:pt modelId="{2D63E5D9-35ED-4014-BAE5-BEAA12543C3B}" type="pres">
      <dgm:prSet presAssocID="{AD7BF85B-8AEB-4326-9D7E-40F2012FF66C}" presName="composite2" presStyleCnt="0"/>
      <dgm:spPr/>
    </dgm:pt>
    <dgm:pt modelId="{369151F2-B920-438F-91AF-CE5AA512DF5B}" type="pres">
      <dgm:prSet presAssocID="{AD7BF85B-8AEB-4326-9D7E-40F2012FF66C}" presName="background2" presStyleLbl="node2" presStyleIdx="3" presStyleCnt="4"/>
      <dgm:spPr/>
    </dgm:pt>
    <dgm:pt modelId="{32A049A2-78C7-477D-9FA5-10DD0A9AF1AA}" type="pres">
      <dgm:prSet presAssocID="{AD7BF85B-8AEB-4326-9D7E-40F2012FF66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229BA-7FED-4967-9B1A-28C97961D904}" type="pres">
      <dgm:prSet presAssocID="{AD7BF85B-8AEB-4326-9D7E-40F2012FF66C}" presName="hierChild3" presStyleCnt="0"/>
      <dgm:spPr/>
    </dgm:pt>
  </dgm:ptLst>
  <dgm:cxnLst>
    <dgm:cxn modelId="{0DB598C3-B480-48AB-8CA1-99B5F3F02238}" type="presOf" srcId="{A759BFEB-AFDD-407C-B03C-CE0565A7507D}" destId="{F5188CF3-1D46-49BB-99CB-E8F15BA062A6}" srcOrd="0" destOrd="0" presId="urn:microsoft.com/office/officeart/2005/8/layout/hierarchy1"/>
    <dgm:cxn modelId="{8F7F334A-FB32-4004-A4EF-F11DD8AAEE1C}" type="presOf" srcId="{AD7BF85B-8AEB-4326-9D7E-40F2012FF66C}" destId="{32A049A2-78C7-477D-9FA5-10DD0A9AF1AA}" srcOrd="0" destOrd="0" presId="urn:microsoft.com/office/officeart/2005/8/layout/hierarchy1"/>
    <dgm:cxn modelId="{68FF079A-D828-4A70-AA6A-4747E2F0D1F0}" type="presOf" srcId="{22496A88-9651-4339-A994-AEDA89227D88}" destId="{598D1EA8-09C2-4043-B8B7-1B6CEA869AD4}" srcOrd="0" destOrd="0" presId="urn:microsoft.com/office/officeart/2005/8/layout/hierarchy1"/>
    <dgm:cxn modelId="{1AF07618-3CA8-403D-8123-CA959AC27DF4}" srcId="{B15DCEE4-D4BA-4180-906A-6F8FD766EA37}" destId="{23F34B39-D4F3-4437-8965-8165735D4621}" srcOrd="0" destOrd="0" parTransId="{3A1437D2-41A9-485B-91DA-944C09BB8E63}" sibTransId="{6090A6A0-88CC-4426-B3E1-9BE0B4AAB85E}"/>
    <dgm:cxn modelId="{1D2BC44C-C909-46E1-A2AB-41D40A07131A}" type="presOf" srcId="{F527AA32-025C-44E9-9149-519F1C48BEB4}" destId="{9EB8BE18-5D5E-4006-8C43-FF522A049104}" srcOrd="0" destOrd="0" presId="urn:microsoft.com/office/officeart/2005/8/layout/hierarchy1"/>
    <dgm:cxn modelId="{2170EB62-A189-4789-A10B-B7FB570EF6DD}" srcId="{B15DCEE4-D4BA-4180-906A-6F8FD766EA37}" destId="{6234AA7B-AEC8-4E74-B20F-0EDE6AD45C47}" srcOrd="1" destOrd="0" parTransId="{A759BFEB-AFDD-407C-B03C-CE0565A7507D}" sibTransId="{E71A3ABA-3FED-4E4C-A99E-D1F0A77831BB}"/>
    <dgm:cxn modelId="{A2F6FFE7-FE20-4800-8A9D-A0C3FEA72089}" srcId="{8554DF69-B927-4DB6-96A1-5A8E656C4B5E}" destId="{F527AA32-025C-44E9-9149-519F1C48BEB4}" srcOrd="0" destOrd="0" parTransId="{DF307C02-CC3E-444D-BCDE-9D35BA24A926}" sibTransId="{3B415554-778D-4F49-B445-A5A6CE61BA53}"/>
    <dgm:cxn modelId="{93B97B91-6609-47F6-BC7A-E5B1D87BAD20}" type="presOf" srcId="{3A1437D2-41A9-485B-91DA-944C09BB8E63}" destId="{29527EAE-039B-4820-828C-38E53263D919}" srcOrd="0" destOrd="0" presId="urn:microsoft.com/office/officeart/2005/8/layout/hierarchy1"/>
    <dgm:cxn modelId="{A65200F6-D071-499B-96AB-26CE274C7722}" srcId="{B15DCEE4-D4BA-4180-906A-6F8FD766EA37}" destId="{A5610579-2C56-4F54-9CCB-AE569BC3D1B4}" srcOrd="2" destOrd="0" parTransId="{22496A88-9651-4339-A994-AEDA89227D88}" sibTransId="{74C151A3-08DD-4B8E-8187-7CABE15445C0}"/>
    <dgm:cxn modelId="{DFC32F2F-5D4B-493B-A788-F534A4D07D0A}" type="presOf" srcId="{8554DF69-B927-4DB6-96A1-5A8E656C4B5E}" destId="{B6811FB0-2AE7-42EE-B6F6-A958EAD58007}" srcOrd="0" destOrd="0" presId="urn:microsoft.com/office/officeart/2005/8/layout/hierarchy1"/>
    <dgm:cxn modelId="{C6826BFB-E4D1-489B-8105-65ED32DDC251}" type="presOf" srcId="{23F34B39-D4F3-4437-8965-8165735D4621}" destId="{879006A0-A58B-47F8-8A8C-4A78CA281690}" srcOrd="0" destOrd="0" presId="urn:microsoft.com/office/officeart/2005/8/layout/hierarchy1"/>
    <dgm:cxn modelId="{F3151332-638A-484F-A6D4-6F51A5EF9AC7}" type="presOf" srcId="{4EC2CE42-AA39-443B-AE32-784EAE5F327B}" destId="{38FACB20-6C02-4847-92D0-84089B028F73}" srcOrd="0" destOrd="0" presId="urn:microsoft.com/office/officeart/2005/8/layout/hierarchy1"/>
    <dgm:cxn modelId="{B6E2122A-6BE5-4154-A5CA-661A4E8107A7}" type="presOf" srcId="{B15DCEE4-D4BA-4180-906A-6F8FD766EA37}" destId="{F0267100-5394-46A9-8A77-38C9CDD88555}" srcOrd="0" destOrd="0" presId="urn:microsoft.com/office/officeart/2005/8/layout/hierarchy1"/>
    <dgm:cxn modelId="{3248FA71-106D-48F2-AAC7-0383753A7BC8}" srcId="{B15DCEE4-D4BA-4180-906A-6F8FD766EA37}" destId="{AD7BF85B-8AEB-4326-9D7E-40F2012FF66C}" srcOrd="3" destOrd="0" parTransId="{4EC2CE42-AA39-443B-AE32-784EAE5F327B}" sibTransId="{CA074A0E-C037-4852-B5C6-FD8045CD4D7B}"/>
    <dgm:cxn modelId="{35E928FA-7821-4E15-BC58-F49CD74068B3}" srcId="{8554DF69-B927-4DB6-96A1-5A8E656C4B5E}" destId="{B15DCEE4-D4BA-4180-906A-6F8FD766EA37}" srcOrd="1" destOrd="0" parTransId="{BC281B87-BC52-4CE2-929D-101D8E20EEA7}" sibTransId="{B6B885BD-EFFA-4F17-AE61-935DFEFFD1C4}"/>
    <dgm:cxn modelId="{D0553B2E-0E0F-425D-88E3-CCF06FA1389D}" type="presOf" srcId="{A5610579-2C56-4F54-9CCB-AE569BC3D1B4}" destId="{D3CE2703-7ACA-44A7-A822-EFC18C1C3F4E}" srcOrd="0" destOrd="0" presId="urn:microsoft.com/office/officeart/2005/8/layout/hierarchy1"/>
    <dgm:cxn modelId="{B07F1122-102A-4DF2-9376-DFECFCAB4B42}" type="presOf" srcId="{6234AA7B-AEC8-4E74-B20F-0EDE6AD45C47}" destId="{A0868E3B-876F-4D1C-A5D7-774C9C0487E4}" srcOrd="0" destOrd="0" presId="urn:microsoft.com/office/officeart/2005/8/layout/hierarchy1"/>
    <dgm:cxn modelId="{4005F30A-61D1-42F2-A4AC-B9DDE6B5C0A1}" type="presParOf" srcId="{B6811FB0-2AE7-42EE-B6F6-A958EAD58007}" destId="{E5592F70-46DD-4F0E-9AB7-C152F5A3A853}" srcOrd="0" destOrd="0" presId="urn:microsoft.com/office/officeart/2005/8/layout/hierarchy1"/>
    <dgm:cxn modelId="{C38138FC-50C5-4BAF-A1DC-7F7C9D57B150}" type="presParOf" srcId="{E5592F70-46DD-4F0E-9AB7-C152F5A3A853}" destId="{2E7ED3E2-DA8E-4DDC-A778-F8D8094ED003}" srcOrd="0" destOrd="0" presId="urn:microsoft.com/office/officeart/2005/8/layout/hierarchy1"/>
    <dgm:cxn modelId="{1A5845D8-04F7-4254-A89F-99AD140CA749}" type="presParOf" srcId="{2E7ED3E2-DA8E-4DDC-A778-F8D8094ED003}" destId="{C2B70232-CF1A-4C1C-83A0-A8904E502AC2}" srcOrd="0" destOrd="0" presId="urn:microsoft.com/office/officeart/2005/8/layout/hierarchy1"/>
    <dgm:cxn modelId="{C66AC914-6975-49BC-A79A-62E428F305B9}" type="presParOf" srcId="{2E7ED3E2-DA8E-4DDC-A778-F8D8094ED003}" destId="{9EB8BE18-5D5E-4006-8C43-FF522A049104}" srcOrd="1" destOrd="0" presId="urn:microsoft.com/office/officeart/2005/8/layout/hierarchy1"/>
    <dgm:cxn modelId="{7E6051EA-2160-4C2C-ABA3-9219AD0C2CAF}" type="presParOf" srcId="{E5592F70-46DD-4F0E-9AB7-C152F5A3A853}" destId="{1ADB42FE-780C-4A05-9C15-D467B8DCC7A3}" srcOrd="1" destOrd="0" presId="urn:microsoft.com/office/officeart/2005/8/layout/hierarchy1"/>
    <dgm:cxn modelId="{3E1ECCA3-8C12-4CD4-85DC-23F817B76EC9}" type="presParOf" srcId="{B6811FB0-2AE7-42EE-B6F6-A958EAD58007}" destId="{C94E36EB-34C2-42F2-8433-DDF4CBD7462C}" srcOrd="1" destOrd="0" presId="urn:microsoft.com/office/officeart/2005/8/layout/hierarchy1"/>
    <dgm:cxn modelId="{A133B0F1-5C1F-45EB-AE1E-A5D9746B854F}" type="presParOf" srcId="{C94E36EB-34C2-42F2-8433-DDF4CBD7462C}" destId="{D2A0652A-5CF2-4A72-8373-0A5080D39495}" srcOrd="0" destOrd="0" presId="urn:microsoft.com/office/officeart/2005/8/layout/hierarchy1"/>
    <dgm:cxn modelId="{747DB77B-E919-413F-B754-49455AC84B40}" type="presParOf" srcId="{D2A0652A-5CF2-4A72-8373-0A5080D39495}" destId="{711776B0-C08F-4A21-8ABA-C4E8F102982A}" srcOrd="0" destOrd="0" presId="urn:microsoft.com/office/officeart/2005/8/layout/hierarchy1"/>
    <dgm:cxn modelId="{8F0A6F62-43B6-4EB1-B557-77A4069E0E15}" type="presParOf" srcId="{D2A0652A-5CF2-4A72-8373-0A5080D39495}" destId="{F0267100-5394-46A9-8A77-38C9CDD88555}" srcOrd="1" destOrd="0" presId="urn:microsoft.com/office/officeart/2005/8/layout/hierarchy1"/>
    <dgm:cxn modelId="{30849832-F99F-475F-AF09-DD9B161D425B}" type="presParOf" srcId="{C94E36EB-34C2-42F2-8433-DDF4CBD7462C}" destId="{F66C702A-57DF-4CDC-9473-28E0A263DAC0}" srcOrd="1" destOrd="0" presId="urn:microsoft.com/office/officeart/2005/8/layout/hierarchy1"/>
    <dgm:cxn modelId="{B826AF3F-12B4-4517-A0FE-0EC850FC85C4}" type="presParOf" srcId="{F66C702A-57DF-4CDC-9473-28E0A263DAC0}" destId="{29527EAE-039B-4820-828C-38E53263D919}" srcOrd="0" destOrd="0" presId="urn:microsoft.com/office/officeart/2005/8/layout/hierarchy1"/>
    <dgm:cxn modelId="{5D75F5CB-DBBF-49D2-93E6-AF8835030C63}" type="presParOf" srcId="{F66C702A-57DF-4CDC-9473-28E0A263DAC0}" destId="{3158C243-E072-4868-9639-3DD1CE09EBE5}" srcOrd="1" destOrd="0" presId="urn:microsoft.com/office/officeart/2005/8/layout/hierarchy1"/>
    <dgm:cxn modelId="{CD3761D2-3E7A-43F8-98D6-AF40CC32E7FB}" type="presParOf" srcId="{3158C243-E072-4868-9639-3DD1CE09EBE5}" destId="{647066C2-4D9A-4D94-9AA1-C3DE670FE1D1}" srcOrd="0" destOrd="0" presId="urn:microsoft.com/office/officeart/2005/8/layout/hierarchy1"/>
    <dgm:cxn modelId="{CBCB9434-4B49-494E-9BD1-E0E3DFABC864}" type="presParOf" srcId="{647066C2-4D9A-4D94-9AA1-C3DE670FE1D1}" destId="{BE90ECEC-FCE9-4193-8AC9-EE15D50D9767}" srcOrd="0" destOrd="0" presId="urn:microsoft.com/office/officeart/2005/8/layout/hierarchy1"/>
    <dgm:cxn modelId="{A9002E12-1C00-4EB5-A7CE-773B5F02C6B7}" type="presParOf" srcId="{647066C2-4D9A-4D94-9AA1-C3DE670FE1D1}" destId="{879006A0-A58B-47F8-8A8C-4A78CA281690}" srcOrd="1" destOrd="0" presId="urn:microsoft.com/office/officeart/2005/8/layout/hierarchy1"/>
    <dgm:cxn modelId="{11B77A56-1820-4AA3-B80D-0C58805B7C91}" type="presParOf" srcId="{3158C243-E072-4868-9639-3DD1CE09EBE5}" destId="{8BB13C17-CA79-4F3A-A14E-C1A9386B0A92}" srcOrd="1" destOrd="0" presId="urn:microsoft.com/office/officeart/2005/8/layout/hierarchy1"/>
    <dgm:cxn modelId="{74FF99EA-DC88-43B7-9848-C76815878B8D}" type="presParOf" srcId="{F66C702A-57DF-4CDC-9473-28E0A263DAC0}" destId="{F5188CF3-1D46-49BB-99CB-E8F15BA062A6}" srcOrd="2" destOrd="0" presId="urn:microsoft.com/office/officeart/2005/8/layout/hierarchy1"/>
    <dgm:cxn modelId="{3F68CC94-E80C-420D-9C92-2C99E3B114CC}" type="presParOf" srcId="{F66C702A-57DF-4CDC-9473-28E0A263DAC0}" destId="{79F0CE18-50EE-449B-B44E-CC13787C0420}" srcOrd="3" destOrd="0" presId="urn:microsoft.com/office/officeart/2005/8/layout/hierarchy1"/>
    <dgm:cxn modelId="{E85C2D1D-941A-427D-9423-FF2D936D699E}" type="presParOf" srcId="{79F0CE18-50EE-449B-B44E-CC13787C0420}" destId="{52396428-F76B-4BA6-93D9-9A483A9F6053}" srcOrd="0" destOrd="0" presId="urn:microsoft.com/office/officeart/2005/8/layout/hierarchy1"/>
    <dgm:cxn modelId="{9344ACF2-30BC-46B4-B95C-19FEE293DF9F}" type="presParOf" srcId="{52396428-F76B-4BA6-93D9-9A483A9F6053}" destId="{5ADB8825-3818-48CC-B205-077248A5C654}" srcOrd="0" destOrd="0" presId="urn:microsoft.com/office/officeart/2005/8/layout/hierarchy1"/>
    <dgm:cxn modelId="{B7CAA5C3-3DDF-4BE6-A14C-2061814C8175}" type="presParOf" srcId="{52396428-F76B-4BA6-93D9-9A483A9F6053}" destId="{A0868E3B-876F-4D1C-A5D7-774C9C0487E4}" srcOrd="1" destOrd="0" presId="urn:microsoft.com/office/officeart/2005/8/layout/hierarchy1"/>
    <dgm:cxn modelId="{29E078C2-1CCC-4C6D-BE4A-39E5FEC27931}" type="presParOf" srcId="{79F0CE18-50EE-449B-B44E-CC13787C0420}" destId="{499EFF23-E04B-4538-AE06-E68F60163C1A}" srcOrd="1" destOrd="0" presId="urn:microsoft.com/office/officeart/2005/8/layout/hierarchy1"/>
    <dgm:cxn modelId="{6722AAA1-4332-44D4-87A6-EBE485BB2DE2}" type="presParOf" srcId="{F66C702A-57DF-4CDC-9473-28E0A263DAC0}" destId="{598D1EA8-09C2-4043-B8B7-1B6CEA869AD4}" srcOrd="4" destOrd="0" presId="urn:microsoft.com/office/officeart/2005/8/layout/hierarchy1"/>
    <dgm:cxn modelId="{F9F0E718-3110-4F0D-8C85-DF4B38D03973}" type="presParOf" srcId="{F66C702A-57DF-4CDC-9473-28E0A263DAC0}" destId="{5EA73D4D-072B-4A10-84EF-B2C200F8B5FF}" srcOrd="5" destOrd="0" presId="urn:microsoft.com/office/officeart/2005/8/layout/hierarchy1"/>
    <dgm:cxn modelId="{F5A2793C-3C36-428D-A25D-798A6BA11D64}" type="presParOf" srcId="{5EA73D4D-072B-4A10-84EF-B2C200F8B5FF}" destId="{41E5CE97-6084-4461-AA7D-750E60582A1F}" srcOrd="0" destOrd="0" presId="urn:microsoft.com/office/officeart/2005/8/layout/hierarchy1"/>
    <dgm:cxn modelId="{5AC9BB7A-8C96-4213-A731-AF068CA7B256}" type="presParOf" srcId="{41E5CE97-6084-4461-AA7D-750E60582A1F}" destId="{4D3A86DD-9287-4FB2-9E78-F80D637D83FB}" srcOrd="0" destOrd="0" presId="urn:microsoft.com/office/officeart/2005/8/layout/hierarchy1"/>
    <dgm:cxn modelId="{B217F8F2-A96C-4F8E-87D3-90CBDA0E90B3}" type="presParOf" srcId="{41E5CE97-6084-4461-AA7D-750E60582A1F}" destId="{D3CE2703-7ACA-44A7-A822-EFC18C1C3F4E}" srcOrd="1" destOrd="0" presId="urn:microsoft.com/office/officeart/2005/8/layout/hierarchy1"/>
    <dgm:cxn modelId="{4CE60C65-7FB9-4973-9683-E599769885A0}" type="presParOf" srcId="{5EA73D4D-072B-4A10-84EF-B2C200F8B5FF}" destId="{20D42770-36D1-4744-BEB5-9F81F0792A29}" srcOrd="1" destOrd="0" presId="urn:microsoft.com/office/officeart/2005/8/layout/hierarchy1"/>
    <dgm:cxn modelId="{EBFD5E05-35C1-488A-90CC-487595F71EB9}" type="presParOf" srcId="{F66C702A-57DF-4CDC-9473-28E0A263DAC0}" destId="{38FACB20-6C02-4847-92D0-84089B028F73}" srcOrd="6" destOrd="0" presId="urn:microsoft.com/office/officeart/2005/8/layout/hierarchy1"/>
    <dgm:cxn modelId="{BA37757D-8A67-4FDA-9551-80C7318055B0}" type="presParOf" srcId="{F66C702A-57DF-4CDC-9473-28E0A263DAC0}" destId="{E251BD00-F407-4FC0-8705-47A381B28298}" srcOrd="7" destOrd="0" presId="urn:microsoft.com/office/officeart/2005/8/layout/hierarchy1"/>
    <dgm:cxn modelId="{44BD74AC-8F6E-4FC2-B2D9-978587BE4F7C}" type="presParOf" srcId="{E251BD00-F407-4FC0-8705-47A381B28298}" destId="{2D63E5D9-35ED-4014-BAE5-BEAA12543C3B}" srcOrd="0" destOrd="0" presId="urn:microsoft.com/office/officeart/2005/8/layout/hierarchy1"/>
    <dgm:cxn modelId="{6FDEE248-9FB5-42A3-BFCD-68DED4B788E1}" type="presParOf" srcId="{2D63E5D9-35ED-4014-BAE5-BEAA12543C3B}" destId="{369151F2-B920-438F-91AF-CE5AA512DF5B}" srcOrd="0" destOrd="0" presId="urn:microsoft.com/office/officeart/2005/8/layout/hierarchy1"/>
    <dgm:cxn modelId="{23729CEA-707B-493A-B504-CCD6FBBCFB45}" type="presParOf" srcId="{2D63E5D9-35ED-4014-BAE5-BEAA12543C3B}" destId="{32A049A2-78C7-477D-9FA5-10DD0A9AF1AA}" srcOrd="1" destOrd="0" presId="urn:microsoft.com/office/officeart/2005/8/layout/hierarchy1"/>
    <dgm:cxn modelId="{7F3F85C8-A41B-4258-96DE-74E7DAD49318}" type="presParOf" srcId="{E251BD00-F407-4FC0-8705-47A381B28298}" destId="{340229BA-7FED-4967-9B1A-28C97961D9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554DF69-B927-4DB6-96A1-5A8E656C4B5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DCEE4-D4BA-4180-906A-6F8FD766EA37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en-US" dirty="0"/>
        </a:p>
      </dgm:t>
    </dgm:pt>
    <dgm:pt modelId="{BC281B87-BC52-4CE2-929D-101D8E20EEA7}" type="parTrans" cxnId="{35E928FA-7821-4E15-BC58-F49CD74068B3}">
      <dgm:prSet/>
      <dgm:spPr/>
      <dgm:t>
        <a:bodyPr/>
        <a:lstStyle/>
        <a:p>
          <a:endParaRPr lang="en-US"/>
        </a:p>
      </dgm:t>
    </dgm:pt>
    <dgm:pt modelId="{B6B885BD-EFFA-4F17-AE61-935DFEFFD1C4}" type="sibTrans" cxnId="{35E928FA-7821-4E15-BC58-F49CD74068B3}">
      <dgm:prSet/>
      <dgm:spPr/>
      <dgm:t>
        <a:bodyPr/>
        <a:lstStyle/>
        <a:p>
          <a:endParaRPr lang="en-US"/>
        </a:p>
      </dgm:t>
    </dgm:pt>
    <dgm:pt modelId="{23F34B39-D4F3-4437-8965-8165735D4621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3A1437D2-41A9-485B-91DA-944C09BB8E63}" type="parTrans" cxnId="{1AF07618-3CA8-403D-8123-CA959AC27DF4}">
      <dgm:prSet/>
      <dgm:spPr/>
      <dgm:t>
        <a:bodyPr/>
        <a:lstStyle/>
        <a:p>
          <a:endParaRPr lang="en-US" dirty="0"/>
        </a:p>
      </dgm:t>
    </dgm:pt>
    <dgm:pt modelId="{6090A6A0-88CC-4426-B3E1-9BE0B4AAB85E}" type="sibTrans" cxnId="{1AF07618-3CA8-403D-8123-CA959AC27DF4}">
      <dgm:prSet/>
      <dgm:spPr/>
      <dgm:t>
        <a:bodyPr/>
        <a:lstStyle/>
        <a:p>
          <a:endParaRPr lang="en-US"/>
        </a:p>
      </dgm:t>
    </dgm:pt>
    <dgm:pt modelId="{6234AA7B-AEC8-4E74-B20F-0EDE6AD45C47}">
      <dgm:prSet phldrT="[Text]"/>
      <dgm:spPr/>
      <dgm:t>
        <a:bodyPr/>
        <a:lstStyle/>
        <a:p>
          <a:r>
            <a:rPr lang="en-US" dirty="0" smtClean="0"/>
            <a:t>Leading</a:t>
          </a:r>
          <a:endParaRPr lang="en-US" dirty="0"/>
        </a:p>
      </dgm:t>
    </dgm:pt>
    <dgm:pt modelId="{A759BFEB-AFDD-407C-B03C-CE0565A7507D}" type="parTrans" cxnId="{2170EB62-A189-4789-A10B-B7FB570EF6DD}">
      <dgm:prSet/>
      <dgm:spPr/>
      <dgm:t>
        <a:bodyPr/>
        <a:lstStyle/>
        <a:p>
          <a:endParaRPr lang="en-US" dirty="0"/>
        </a:p>
      </dgm:t>
    </dgm:pt>
    <dgm:pt modelId="{E71A3ABA-3FED-4E4C-A99E-D1F0A77831BB}" type="sibTrans" cxnId="{2170EB62-A189-4789-A10B-B7FB570EF6DD}">
      <dgm:prSet/>
      <dgm:spPr/>
      <dgm:t>
        <a:bodyPr/>
        <a:lstStyle/>
        <a:p>
          <a:endParaRPr lang="en-US"/>
        </a:p>
      </dgm:t>
    </dgm:pt>
    <dgm:pt modelId="{A5610579-2C56-4F54-9CCB-AE569BC3D1B4}">
      <dgm:prSet/>
      <dgm:spPr/>
      <dgm:t>
        <a:bodyPr/>
        <a:lstStyle/>
        <a:p>
          <a:r>
            <a:rPr lang="en-US" dirty="0" smtClean="0"/>
            <a:t>Organizing</a:t>
          </a:r>
          <a:endParaRPr lang="en-US" dirty="0"/>
        </a:p>
      </dgm:t>
    </dgm:pt>
    <dgm:pt modelId="{22496A88-9651-4339-A994-AEDA89227D88}" type="parTrans" cxnId="{A65200F6-D071-499B-96AB-26CE274C7722}">
      <dgm:prSet/>
      <dgm:spPr/>
      <dgm:t>
        <a:bodyPr/>
        <a:lstStyle/>
        <a:p>
          <a:endParaRPr lang="en-US" dirty="0"/>
        </a:p>
      </dgm:t>
    </dgm:pt>
    <dgm:pt modelId="{74C151A3-08DD-4B8E-8187-7CABE15445C0}" type="sibTrans" cxnId="{A65200F6-D071-499B-96AB-26CE274C7722}">
      <dgm:prSet/>
      <dgm:spPr/>
      <dgm:t>
        <a:bodyPr/>
        <a:lstStyle/>
        <a:p>
          <a:endParaRPr lang="en-US"/>
        </a:p>
      </dgm:t>
    </dgm:pt>
    <dgm:pt modelId="{AD7BF85B-8AEB-4326-9D7E-40F2012FF66C}">
      <dgm:prSet/>
      <dgm:spPr/>
      <dgm:t>
        <a:bodyPr/>
        <a:lstStyle/>
        <a:p>
          <a:r>
            <a:rPr lang="en-US" dirty="0" smtClean="0"/>
            <a:t>Controlling</a:t>
          </a:r>
          <a:endParaRPr lang="en-US" dirty="0"/>
        </a:p>
      </dgm:t>
    </dgm:pt>
    <dgm:pt modelId="{4EC2CE42-AA39-443B-AE32-784EAE5F327B}" type="parTrans" cxnId="{3248FA71-106D-48F2-AAC7-0383753A7BC8}">
      <dgm:prSet/>
      <dgm:spPr/>
      <dgm:t>
        <a:bodyPr/>
        <a:lstStyle/>
        <a:p>
          <a:endParaRPr lang="en-US" dirty="0"/>
        </a:p>
      </dgm:t>
    </dgm:pt>
    <dgm:pt modelId="{CA074A0E-C037-4852-B5C6-FD8045CD4D7B}" type="sibTrans" cxnId="{3248FA71-106D-48F2-AAC7-0383753A7BC8}">
      <dgm:prSet/>
      <dgm:spPr/>
      <dgm:t>
        <a:bodyPr/>
        <a:lstStyle/>
        <a:p>
          <a:endParaRPr lang="en-US"/>
        </a:p>
      </dgm:t>
    </dgm:pt>
    <dgm:pt modelId="{F527AA32-025C-44E9-9149-519F1C48BEB4}">
      <dgm:prSet custT="1"/>
      <dgm:spPr/>
      <dgm:t>
        <a:bodyPr/>
        <a:lstStyle/>
        <a:p>
          <a:r>
            <a:rPr lang="en-US" sz="1800" b="1" dirty="0" smtClean="0"/>
            <a:t>Leadership</a:t>
          </a:r>
          <a:endParaRPr lang="en-US" sz="1800" b="1" dirty="0"/>
        </a:p>
      </dgm:t>
    </dgm:pt>
    <dgm:pt modelId="{DF307C02-CC3E-444D-BCDE-9D35BA24A926}" type="parTrans" cxnId="{A2F6FFE7-FE20-4800-8A9D-A0C3FEA72089}">
      <dgm:prSet/>
      <dgm:spPr/>
      <dgm:t>
        <a:bodyPr/>
        <a:lstStyle/>
        <a:p>
          <a:endParaRPr lang="en-US"/>
        </a:p>
      </dgm:t>
    </dgm:pt>
    <dgm:pt modelId="{3B415554-778D-4F49-B445-A5A6CE61BA53}" type="sibTrans" cxnId="{A2F6FFE7-FE20-4800-8A9D-A0C3FEA72089}">
      <dgm:prSet/>
      <dgm:spPr/>
      <dgm:t>
        <a:bodyPr/>
        <a:lstStyle/>
        <a:p>
          <a:endParaRPr lang="en-US"/>
        </a:p>
      </dgm:t>
    </dgm:pt>
    <dgm:pt modelId="{B6811FB0-2AE7-42EE-B6F6-A958EAD58007}" type="pres">
      <dgm:prSet presAssocID="{8554DF69-B927-4DB6-96A1-5A8E656C4B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592F70-46DD-4F0E-9AB7-C152F5A3A853}" type="pres">
      <dgm:prSet presAssocID="{F527AA32-025C-44E9-9149-519F1C48BEB4}" presName="hierRoot1" presStyleCnt="0"/>
      <dgm:spPr/>
    </dgm:pt>
    <dgm:pt modelId="{2E7ED3E2-DA8E-4DDC-A778-F8D8094ED003}" type="pres">
      <dgm:prSet presAssocID="{F527AA32-025C-44E9-9149-519F1C48BEB4}" presName="composite" presStyleCnt="0"/>
      <dgm:spPr/>
    </dgm:pt>
    <dgm:pt modelId="{C2B70232-CF1A-4C1C-83A0-A8904E502AC2}" type="pres">
      <dgm:prSet presAssocID="{F527AA32-025C-44E9-9149-519F1C48BEB4}" presName="background" presStyleLbl="node0" presStyleIdx="0" presStyleCnt="2"/>
      <dgm:spPr/>
    </dgm:pt>
    <dgm:pt modelId="{9EB8BE18-5D5E-4006-8C43-FF522A049104}" type="pres">
      <dgm:prSet presAssocID="{F527AA32-025C-44E9-9149-519F1C48BEB4}" presName="text" presStyleLbl="fgAcc0" presStyleIdx="0" presStyleCnt="2" custScaleX="103174" custScaleY="92608" custLinFactX="20448" custLinFactY="-26570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DB42FE-780C-4A05-9C15-D467B8DCC7A3}" type="pres">
      <dgm:prSet presAssocID="{F527AA32-025C-44E9-9149-519F1C48BEB4}" presName="hierChild2" presStyleCnt="0"/>
      <dgm:spPr/>
    </dgm:pt>
    <dgm:pt modelId="{C94E36EB-34C2-42F2-8433-DDF4CBD7462C}" type="pres">
      <dgm:prSet presAssocID="{B15DCEE4-D4BA-4180-906A-6F8FD766EA37}" presName="hierRoot1" presStyleCnt="0"/>
      <dgm:spPr/>
    </dgm:pt>
    <dgm:pt modelId="{D2A0652A-5CF2-4A72-8373-0A5080D39495}" type="pres">
      <dgm:prSet presAssocID="{B15DCEE4-D4BA-4180-906A-6F8FD766EA37}" presName="composite" presStyleCnt="0"/>
      <dgm:spPr/>
    </dgm:pt>
    <dgm:pt modelId="{711776B0-C08F-4A21-8ABA-C4E8F102982A}" type="pres">
      <dgm:prSet presAssocID="{B15DCEE4-D4BA-4180-906A-6F8FD766EA37}" presName="background" presStyleLbl="node0" presStyleIdx="1" presStyleCnt="2"/>
      <dgm:spPr/>
    </dgm:pt>
    <dgm:pt modelId="{F0267100-5394-46A9-8A77-38C9CDD88555}" type="pres">
      <dgm:prSet presAssocID="{B15DCEE4-D4BA-4180-906A-6F8FD766EA37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C702A-57DF-4CDC-9473-28E0A263DAC0}" type="pres">
      <dgm:prSet presAssocID="{B15DCEE4-D4BA-4180-906A-6F8FD766EA37}" presName="hierChild2" presStyleCnt="0"/>
      <dgm:spPr/>
    </dgm:pt>
    <dgm:pt modelId="{29527EAE-039B-4820-828C-38E53263D919}" type="pres">
      <dgm:prSet presAssocID="{3A1437D2-41A9-485B-91DA-944C09BB8E63}" presName="Name10" presStyleLbl="parChTrans1D2" presStyleIdx="0" presStyleCnt="4"/>
      <dgm:spPr/>
      <dgm:t>
        <a:bodyPr/>
        <a:lstStyle/>
        <a:p>
          <a:endParaRPr lang="en-US"/>
        </a:p>
      </dgm:t>
    </dgm:pt>
    <dgm:pt modelId="{3158C243-E072-4868-9639-3DD1CE09EBE5}" type="pres">
      <dgm:prSet presAssocID="{23F34B39-D4F3-4437-8965-8165735D4621}" presName="hierRoot2" presStyleCnt="0"/>
      <dgm:spPr/>
    </dgm:pt>
    <dgm:pt modelId="{647066C2-4D9A-4D94-9AA1-C3DE670FE1D1}" type="pres">
      <dgm:prSet presAssocID="{23F34B39-D4F3-4437-8965-8165735D4621}" presName="composite2" presStyleCnt="0"/>
      <dgm:spPr/>
    </dgm:pt>
    <dgm:pt modelId="{BE90ECEC-FCE9-4193-8AC9-EE15D50D9767}" type="pres">
      <dgm:prSet presAssocID="{23F34B39-D4F3-4437-8965-8165735D4621}" presName="background2" presStyleLbl="node2" presStyleIdx="0" presStyleCnt="4"/>
      <dgm:spPr/>
    </dgm:pt>
    <dgm:pt modelId="{879006A0-A58B-47F8-8A8C-4A78CA281690}" type="pres">
      <dgm:prSet presAssocID="{23F34B39-D4F3-4437-8965-8165735D4621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13C17-CA79-4F3A-A14E-C1A9386B0A92}" type="pres">
      <dgm:prSet presAssocID="{23F34B39-D4F3-4437-8965-8165735D4621}" presName="hierChild3" presStyleCnt="0"/>
      <dgm:spPr/>
    </dgm:pt>
    <dgm:pt modelId="{F5188CF3-1D46-49BB-99CB-E8F15BA062A6}" type="pres">
      <dgm:prSet presAssocID="{A759BFEB-AFDD-407C-B03C-CE0565A7507D}" presName="Name10" presStyleLbl="parChTrans1D2" presStyleIdx="1" presStyleCnt="4"/>
      <dgm:spPr/>
      <dgm:t>
        <a:bodyPr/>
        <a:lstStyle/>
        <a:p>
          <a:endParaRPr lang="en-US"/>
        </a:p>
      </dgm:t>
    </dgm:pt>
    <dgm:pt modelId="{79F0CE18-50EE-449B-B44E-CC13787C0420}" type="pres">
      <dgm:prSet presAssocID="{6234AA7B-AEC8-4E74-B20F-0EDE6AD45C47}" presName="hierRoot2" presStyleCnt="0"/>
      <dgm:spPr/>
    </dgm:pt>
    <dgm:pt modelId="{52396428-F76B-4BA6-93D9-9A483A9F6053}" type="pres">
      <dgm:prSet presAssocID="{6234AA7B-AEC8-4E74-B20F-0EDE6AD45C47}" presName="composite2" presStyleCnt="0"/>
      <dgm:spPr/>
    </dgm:pt>
    <dgm:pt modelId="{5ADB8825-3818-48CC-B205-077248A5C654}" type="pres">
      <dgm:prSet presAssocID="{6234AA7B-AEC8-4E74-B20F-0EDE6AD45C47}" presName="background2" presStyleLbl="node2" presStyleIdx="1" presStyleCnt="4"/>
      <dgm:spPr/>
    </dgm:pt>
    <dgm:pt modelId="{A0868E3B-876F-4D1C-A5D7-774C9C0487E4}" type="pres">
      <dgm:prSet presAssocID="{6234AA7B-AEC8-4E74-B20F-0EDE6AD45C4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9EFF23-E04B-4538-AE06-E68F60163C1A}" type="pres">
      <dgm:prSet presAssocID="{6234AA7B-AEC8-4E74-B20F-0EDE6AD45C47}" presName="hierChild3" presStyleCnt="0"/>
      <dgm:spPr/>
    </dgm:pt>
    <dgm:pt modelId="{598D1EA8-09C2-4043-B8B7-1B6CEA869AD4}" type="pres">
      <dgm:prSet presAssocID="{22496A88-9651-4339-A994-AEDA89227D88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EA73D4D-072B-4A10-84EF-B2C200F8B5FF}" type="pres">
      <dgm:prSet presAssocID="{A5610579-2C56-4F54-9CCB-AE569BC3D1B4}" presName="hierRoot2" presStyleCnt="0"/>
      <dgm:spPr/>
    </dgm:pt>
    <dgm:pt modelId="{41E5CE97-6084-4461-AA7D-750E60582A1F}" type="pres">
      <dgm:prSet presAssocID="{A5610579-2C56-4F54-9CCB-AE569BC3D1B4}" presName="composite2" presStyleCnt="0"/>
      <dgm:spPr/>
    </dgm:pt>
    <dgm:pt modelId="{4D3A86DD-9287-4FB2-9E78-F80D637D83FB}" type="pres">
      <dgm:prSet presAssocID="{A5610579-2C56-4F54-9CCB-AE569BC3D1B4}" presName="background2" presStyleLbl="node2" presStyleIdx="2" presStyleCnt="4"/>
      <dgm:spPr/>
    </dgm:pt>
    <dgm:pt modelId="{D3CE2703-7ACA-44A7-A822-EFC18C1C3F4E}" type="pres">
      <dgm:prSet presAssocID="{A5610579-2C56-4F54-9CCB-AE569BC3D1B4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D42770-36D1-4744-BEB5-9F81F0792A29}" type="pres">
      <dgm:prSet presAssocID="{A5610579-2C56-4F54-9CCB-AE569BC3D1B4}" presName="hierChild3" presStyleCnt="0"/>
      <dgm:spPr/>
    </dgm:pt>
    <dgm:pt modelId="{38FACB20-6C02-4847-92D0-84089B028F73}" type="pres">
      <dgm:prSet presAssocID="{4EC2CE42-AA39-443B-AE32-784EAE5F327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E251BD00-F407-4FC0-8705-47A381B28298}" type="pres">
      <dgm:prSet presAssocID="{AD7BF85B-8AEB-4326-9D7E-40F2012FF66C}" presName="hierRoot2" presStyleCnt="0"/>
      <dgm:spPr/>
    </dgm:pt>
    <dgm:pt modelId="{2D63E5D9-35ED-4014-BAE5-BEAA12543C3B}" type="pres">
      <dgm:prSet presAssocID="{AD7BF85B-8AEB-4326-9D7E-40F2012FF66C}" presName="composite2" presStyleCnt="0"/>
      <dgm:spPr/>
    </dgm:pt>
    <dgm:pt modelId="{369151F2-B920-438F-91AF-CE5AA512DF5B}" type="pres">
      <dgm:prSet presAssocID="{AD7BF85B-8AEB-4326-9D7E-40F2012FF66C}" presName="background2" presStyleLbl="node2" presStyleIdx="3" presStyleCnt="4"/>
      <dgm:spPr/>
    </dgm:pt>
    <dgm:pt modelId="{32A049A2-78C7-477D-9FA5-10DD0A9AF1AA}" type="pres">
      <dgm:prSet presAssocID="{AD7BF85B-8AEB-4326-9D7E-40F2012FF66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229BA-7FED-4967-9B1A-28C97961D904}" type="pres">
      <dgm:prSet presAssocID="{AD7BF85B-8AEB-4326-9D7E-40F2012FF66C}" presName="hierChild3" presStyleCnt="0"/>
      <dgm:spPr/>
    </dgm:pt>
  </dgm:ptLst>
  <dgm:cxnLst>
    <dgm:cxn modelId="{585F9FCB-D6A4-4888-BA97-A37EFEE1BFCD}" type="presOf" srcId="{F527AA32-025C-44E9-9149-519F1C48BEB4}" destId="{9EB8BE18-5D5E-4006-8C43-FF522A049104}" srcOrd="0" destOrd="0" presId="urn:microsoft.com/office/officeart/2005/8/layout/hierarchy1"/>
    <dgm:cxn modelId="{1AF07618-3CA8-403D-8123-CA959AC27DF4}" srcId="{B15DCEE4-D4BA-4180-906A-6F8FD766EA37}" destId="{23F34B39-D4F3-4437-8965-8165735D4621}" srcOrd="0" destOrd="0" parTransId="{3A1437D2-41A9-485B-91DA-944C09BB8E63}" sibTransId="{6090A6A0-88CC-4426-B3E1-9BE0B4AAB85E}"/>
    <dgm:cxn modelId="{F04376CE-D38E-44A3-BC14-1DBA642840A2}" type="presOf" srcId="{8554DF69-B927-4DB6-96A1-5A8E656C4B5E}" destId="{B6811FB0-2AE7-42EE-B6F6-A958EAD58007}" srcOrd="0" destOrd="0" presId="urn:microsoft.com/office/officeart/2005/8/layout/hierarchy1"/>
    <dgm:cxn modelId="{D43AD64D-FE01-4F0B-9715-7BC8791AECB4}" type="presOf" srcId="{22496A88-9651-4339-A994-AEDA89227D88}" destId="{598D1EA8-09C2-4043-B8B7-1B6CEA869AD4}" srcOrd="0" destOrd="0" presId="urn:microsoft.com/office/officeart/2005/8/layout/hierarchy1"/>
    <dgm:cxn modelId="{D2781E72-3E8B-4DF3-9A2C-83DD7C548715}" type="presOf" srcId="{AD7BF85B-8AEB-4326-9D7E-40F2012FF66C}" destId="{32A049A2-78C7-477D-9FA5-10DD0A9AF1AA}" srcOrd="0" destOrd="0" presId="urn:microsoft.com/office/officeart/2005/8/layout/hierarchy1"/>
    <dgm:cxn modelId="{2170EB62-A189-4789-A10B-B7FB570EF6DD}" srcId="{B15DCEE4-D4BA-4180-906A-6F8FD766EA37}" destId="{6234AA7B-AEC8-4E74-B20F-0EDE6AD45C47}" srcOrd="1" destOrd="0" parTransId="{A759BFEB-AFDD-407C-B03C-CE0565A7507D}" sibTransId="{E71A3ABA-3FED-4E4C-A99E-D1F0A77831BB}"/>
    <dgm:cxn modelId="{A2F6FFE7-FE20-4800-8A9D-A0C3FEA72089}" srcId="{8554DF69-B927-4DB6-96A1-5A8E656C4B5E}" destId="{F527AA32-025C-44E9-9149-519F1C48BEB4}" srcOrd="0" destOrd="0" parTransId="{DF307C02-CC3E-444D-BCDE-9D35BA24A926}" sibTransId="{3B415554-778D-4F49-B445-A5A6CE61BA53}"/>
    <dgm:cxn modelId="{17C66249-CD65-4CE3-90AC-7DD096E0FD62}" type="presOf" srcId="{23F34B39-D4F3-4437-8965-8165735D4621}" destId="{879006A0-A58B-47F8-8A8C-4A78CA281690}" srcOrd="0" destOrd="0" presId="urn:microsoft.com/office/officeart/2005/8/layout/hierarchy1"/>
    <dgm:cxn modelId="{A65200F6-D071-499B-96AB-26CE274C7722}" srcId="{B15DCEE4-D4BA-4180-906A-6F8FD766EA37}" destId="{A5610579-2C56-4F54-9CCB-AE569BC3D1B4}" srcOrd="2" destOrd="0" parTransId="{22496A88-9651-4339-A994-AEDA89227D88}" sibTransId="{74C151A3-08DD-4B8E-8187-7CABE15445C0}"/>
    <dgm:cxn modelId="{7AFA21A6-2A63-4E27-95D3-F81D45B792E6}" type="presOf" srcId="{6234AA7B-AEC8-4E74-B20F-0EDE6AD45C47}" destId="{A0868E3B-876F-4D1C-A5D7-774C9C0487E4}" srcOrd="0" destOrd="0" presId="urn:microsoft.com/office/officeart/2005/8/layout/hierarchy1"/>
    <dgm:cxn modelId="{1159D160-1A34-43A8-B0C6-A09443CDA877}" type="presOf" srcId="{A759BFEB-AFDD-407C-B03C-CE0565A7507D}" destId="{F5188CF3-1D46-49BB-99CB-E8F15BA062A6}" srcOrd="0" destOrd="0" presId="urn:microsoft.com/office/officeart/2005/8/layout/hierarchy1"/>
    <dgm:cxn modelId="{97DA304D-3242-4A7B-BC9B-FCB6681B36BF}" type="presOf" srcId="{3A1437D2-41A9-485B-91DA-944C09BB8E63}" destId="{29527EAE-039B-4820-828C-38E53263D919}" srcOrd="0" destOrd="0" presId="urn:microsoft.com/office/officeart/2005/8/layout/hierarchy1"/>
    <dgm:cxn modelId="{80BEF22B-D855-4F29-9B5F-1F4DD8C6DE1B}" type="presOf" srcId="{B15DCEE4-D4BA-4180-906A-6F8FD766EA37}" destId="{F0267100-5394-46A9-8A77-38C9CDD88555}" srcOrd="0" destOrd="0" presId="urn:microsoft.com/office/officeart/2005/8/layout/hierarchy1"/>
    <dgm:cxn modelId="{3248FA71-106D-48F2-AAC7-0383753A7BC8}" srcId="{B15DCEE4-D4BA-4180-906A-6F8FD766EA37}" destId="{AD7BF85B-8AEB-4326-9D7E-40F2012FF66C}" srcOrd="3" destOrd="0" parTransId="{4EC2CE42-AA39-443B-AE32-784EAE5F327B}" sibTransId="{CA074A0E-C037-4852-B5C6-FD8045CD4D7B}"/>
    <dgm:cxn modelId="{35E928FA-7821-4E15-BC58-F49CD74068B3}" srcId="{8554DF69-B927-4DB6-96A1-5A8E656C4B5E}" destId="{B15DCEE4-D4BA-4180-906A-6F8FD766EA37}" srcOrd="1" destOrd="0" parTransId="{BC281B87-BC52-4CE2-929D-101D8E20EEA7}" sibTransId="{B6B885BD-EFFA-4F17-AE61-935DFEFFD1C4}"/>
    <dgm:cxn modelId="{C15B6E37-C76D-421E-97FF-587678F877CF}" type="presOf" srcId="{A5610579-2C56-4F54-9CCB-AE569BC3D1B4}" destId="{D3CE2703-7ACA-44A7-A822-EFC18C1C3F4E}" srcOrd="0" destOrd="0" presId="urn:microsoft.com/office/officeart/2005/8/layout/hierarchy1"/>
    <dgm:cxn modelId="{C3F565DF-5DAD-4A50-BB37-E90BA9118920}" type="presOf" srcId="{4EC2CE42-AA39-443B-AE32-784EAE5F327B}" destId="{38FACB20-6C02-4847-92D0-84089B028F73}" srcOrd="0" destOrd="0" presId="urn:microsoft.com/office/officeart/2005/8/layout/hierarchy1"/>
    <dgm:cxn modelId="{985B71F1-02A6-46DF-A69F-99F4D120968D}" type="presParOf" srcId="{B6811FB0-2AE7-42EE-B6F6-A958EAD58007}" destId="{E5592F70-46DD-4F0E-9AB7-C152F5A3A853}" srcOrd="0" destOrd="0" presId="urn:microsoft.com/office/officeart/2005/8/layout/hierarchy1"/>
    <dgm:cxn modelId="{3AAB13E1-F15B-45DD-B412-CB73E8A6DDDC}" type="presParOf" srcId="{E5592F70-46DD-4F0E-9AB7-C152F5A3A853}" destId="{2E7ED3E2-DA8E-4DDC-A778-F8D8094ED003}" srcOrd="0" destOrd="0" presId="urn:microsoft.com/office/officeart/2005/8/layout/hierarchy1"/>
    <dgm:cxn modelId="{A82C15D6-D5C9-4CE8-A0ED-A43942B60669}" type="presParOf" srcId="{2E7ED3E2-DA8E-4DDC-A778-F8D8094ED003}" destId="{C2B70232-CF1A-4C1C-83A0-A8904E502AC2}" srcOrd="0" destOrd="0" presId="urn:microsoft.com/office/officeart/2005/8/layout/hierarchy1"/>
    <dgm:cxn modelId="{A957D14D-8A07-4C80-993A-84ECF690B846}" type="presParOf" srcId="{2E7ED3E2-DA8E-4DDC-A778-F8D8094ED003}" destId="{9EB8BE18-5D5E-4006-8C43-FF522A049104}" srcOrd="1" destOrd="0" presId="urn:microsoft.com/office/officeart/2005/8/layout/hierarchy1"/>
    <dgm:cxn modelId="{DF53AA63-9FDA-4535-AB6C-5D1000B98295}" type="presParOf" srcId="{E5592F70-46DD-4F0E-9AB7-C152F5A3A853}" destId="{1ADB42FE-780C-4A05-9C15-D467B8DCC7A3}" srcOrd="1" destOrd="0" presId="urn:microsoft.com/office/officeart/2005/8/layout/hierarchy1"/>
    <dgm:cxn modelId="{7DF75D73-CECA-4311-A10A-DDC93D285F14}" type="presParOf" srcId="{B6811FB0-2AE7-42EE-B6F6-A958EAD58007}" destId="{C94E36EB-34C2-42F2-8433-DDF4CBD7462C}" srcOrd="1" destOrd="0" presId="urn:microsoft.com/office/officeart/2005/8/layout/hierarchy1"/>
    <dgm:cxn modelId="{2F7105C5-96DD-4200-A34E-78D9DD220A7A}" type="presParOf" srcId="{C94E36EB-34C2-42F2-8433-DDF4CBD7462C}" destId="{D2A0652A-5CF2-4A72-8373-0A5080D39495}" srcOrd="0" destOrd="0" presId="urn:microsoft.com/office/officeart/2005/8/layout/hierarchy1"/>
    <dgm:cxn modelId="{0779F726-2CCF-464A-AD30-49032150AB8A}" type="presParOf" srcId="{D2A0652A-5CF2-4A72-8373-0A5080D39495}" destId="{711776B0-C08F-4A21-8ABA-C4E8F102982A}" srcOrd="0" destOrd="0" presId="urn:microsoft.com/office/officeart/2005/8/layout/hierarchy1"/>
    <dgm:cxn modelId="{087EC81A-6957-462A-A595-CCBA06EDFDC5}" type="presParOf" srcId="{D2A0652A-5CF2-4A72-8373-0A5080D39495}" destId="{F0267100-5394-46A9-8A77-38C9CDD88555}" srcOrd="1" destOrd="0" presId="urn:microsoft.com/office/officeart/2005/8/layout/hierarchy1"/>
    <dgm:cxn modelId="{70560A11-2F47-4CA6-A715-ADC32687CF35}" type="presParOf" srcId="{C94E36EB-34C2-42F2-8433-DDF4CBD7462C}" destId="{F66C702A-57DF-4CDC-9473-28E0A263DAC0}" srcOrd="1" destOrd="0" presId="urn:microsoft.com/office/officeart/2005/8/layout/hierarchy1"/>
    <dgm:cxn modelId="{179376BC-EC57-475A-901D-2579B93CD9D2}" type="presParOf" srcId="{F66C702A-57DF-4CDC-9473-28E0A263DAC0}" destId="{29527EAE-039B-4820-828C-38E53263D919}" srcOrd="0" destOrd="0" presId="urn:microsoft.com/office/officeart/2005/8/layout/hierarchy1"/>
    <dgm:cxn modelId="{61EB161B-DD64-4D8D-A03D-70CB8BEB6B73}" type="presParOf" srcId="{F66C702A-57DF-4CDC-9473-28E0A263DAC0}" destId="{3158C243-E072-4868-9639-3DD1CE09EBE5}" srcOrd="1" destOrd="0" presId="urn:microsoft.com/office/officeart/2005/8/layout/hierarchy1"/>
    <dgm:cxn modelId="{B00031A7-DFAE-4EEC-A6FD-7392E25104BF}" type="presParOf" srcId="{3158C243-E072-4868-9639-3DD1CE09EBE5}" destId="{647066C2-4D9A-4D94-9AA1-C3DE670FE1D1}" srcOrd="0" destOrd="0" presId="urn:microsoft.com/office/officeart/2005/8/layout/hierarchy1"/>
    <dgm:cxn modelId="{AF5EE47C-313F-416A-9820-D61DD77D0746}" type="presParOf" srcId="{647066C2-4D9A-4D94-9AA1-C3DE670FE1D1}" destId="{BE90ECEC-FCE9-4193-8AC9-EE15D50D9767}" srcOrd="0" destOrd="0" presId="urn:microsoft.com/office/officeart/2005/8/layout/hierarchy1"/>
    <dgm:cxn modelId="{990AB888-8722-4D8B-B7BF-CA4DE33180FD}" type="presParOf" srcId="{647066C2-4D9A-4D94-9AA1-C3DE670FE1D1}" destId="{879006A0-A58B-47F8-8A8C-4A78CA281690}" srcOrd="1" destOrd="0" presId="urn:microsoft.com/office/officeart/2005/8/layout/hierarchy1"/>
    <dgm:cxn modelId="{4092F71F-F094-4778-98EE-D8DE3E5A2514}" type="presParOf" srcId="{3158C243-E072-4868-9639-3DD1CE09EBE5}" destId="{8BB13C17-CA79-4F3A-A14E-C1A9386B0A92}" srcOrd="1" destOrd="0" presId="urn:microsoft.com/office/officeart/2005/8/layout/hierarchy1"/>
    <dgm:cxn modelId="{E00D3AAF-0912-476D-A201-79CD89736BA1}" type="presParOf" srcId="{F66C702A-57DF-4CDC-9473-28E0A263DAC0}" destId="{F5188CF3-1D46-49BB-99CB-E8F15BA062A6}" srcOrd="2" destOrd="0" presId="urn:microsoft.com/office/officeart/2005/8/layout/hierarchy1"/>
    <dgm:cxn modelId="{CBBD4799-CA46-462D-909C-CC849DBF3867}" type="presParOf" srcId="{F66C702A-57DF-4CDC-9473-28E0A263DAC0}" destId="{79F0CE18-50EE-449B-B44E-CC13787C0420}" srcOrd="3" destOrd="0" presId="urn:microsoft.com/office/officeart/2005/8/layout/hierarchy1"/>
    <dgm:cxn modelId="{8B45DD4F-363A-4472-81A9-81BB515FD41F}" type="presParOf" srcId="{79F0CE18-50EE-449B-B44E-CC13787C0420}" destId="{52396428-F76B-4BA6-93D9-9A483A9F6053}" srcOrd="0" destOrd="0" presId="urn:microsoft.com/office/officeart/2005/8/layout/hierarchy1"/>
    <dgm:cxn modelId="{2EF035D2-E8EA-4BA9-8668-B06FE6E36C3D}" type="presParOf" srcId="{52396428-F76B-4BA6-93D9-9A483A9F6053}" destId="{5ADB8825-3818-48CC-B205-077248A5C654}" srcOrd="0" destOrd="0" presId="urn:microsoft.com/office/officeart/2005/8/layout/hierarchy1"/>
    <dgm:cxn modelId="{929E44C1-7469-4A0B-A201-AC5BA2C93AB5}" type="presParOf" srcId="{52396428-F76B-4BA6-93D9-9A483A9F6053}" destId="{A0868E3B-876F-4D1C-A5D7-774C9C0487E4}" srcOrd="1" destOrd="0" presId="urn:microsoft.com/office/officeart/2005/8/layout/hierarchy1"/>
    <dgm:cxn modelId="{D3100D56-4A49-47F3-9968-0B7B4D2BA297}" type="presParOf" srcId="{79F0CE18-50EE-449B-B44E-CC13787C0420}" destId="{499EFF23-E04B-4538-AE06-E68F60163C1A}" srcOrd="1" destOrd="0" presId="urn:microsoft.com/office/officeart/2005/8/layout/hierarchy1"/>
    <dgm:cxn modelId="{7AF44BB1-2E28-4E06-A8E4-9818F0000040}" type="presParOf" srcId="{F66C702A-57DF-4CDC-9473-28E0A263DAC0}" destId="{598D1EA8-09C2-4043-B8B7-1B6CEA869AD4}" srcOrd="4" destOrd="0" presId="urn:microsoft.com/office/officeart/2005/8/layout/hierarchy1"/>
    <dgm:cxn modelId="{2B734808-1EE7-4EC5-890B-7F228B06D30F}" type="presParOf" srcId="{F66C702A-57DF-4CDC-9473-28E0A263DAC0}" destId="{5EA73D4D-072B-4A10-84EF-B2C200F8B5FF}" srcOrd="5" destOrd="0" presId="urn:microsoft.com/office/officeart/2005/8/layout/hierarchy1"/>
    <dgm:cxn modelId="{60145A9A-B6D3-4A4B-924D-B3D246BD98A8}" type="presParOf" srcId="{5EA73D4D-072B-4A10-84EF-B2C200F8B5FF}" destId="{41E5CE97-6084-4461-AA7D-750E60582A1F}" srcOrd="0" destOrd="0" presId="urn:microsoft.com/office/officeart/2005/8/layout/hierarchy1"/>
    <dgm:cxn modelId="{06BED773-493B-4314-923A-CCD3E8439841}" type="presParOf" srcId="{41E5CE97-6084-4461-AA7D-750E60582A1F}" destId="{4D3A86DD-9287-4FB2-9E78-F80D637D83FB}" srcOrd="0" destOrd="0" presId="urn:microsoft.com/office/officeart/2005/8/layout/hierarchy1"/>
    <dgm:cxn modelId="{BA3B906E-A34C-43F2-B203-0EFE970FAAE9}" type="presParOf" srcId="{41E5CE97-6084-4461-AA7D-750E60582A1F}" destId="{D3CE2703-7ACA-44A7-A822-EFC18C1C3F4E}" srcOrd="1" destOrd="0" presId="urn:microsoft.com/office/officeart/2005/8/layout/hierarchy1"/>
    <dgm:cxn modelId="{D6B6441E-6C5E-49D4-BE66-7D956DB3370B}" type="presParOf" srcId="{5EA73D4D-072B-4A10-84EF-B2C200F8B5FF}" destId="{20D42770-36D1-4744-BEB5-9F81F0792A29}" srcOrd="1" destOrd="0" presId="urn:microsoft.com/office/officeart/2005/8/layout/hierarchy1"/>
    <dgm:cxn modelId="{8AB8CC85-E6D3-42FF-AFDA-0EC7F79BC488}" type="presParOf" srcId="{F66C702A-57DF-4CDC-9473-28E0A263DAC0}" destId="{38FACB20-6C02-4847-92D0-84089B028F73}" srcOrd="6" destOrd="0" presId="urn:microsoft.com/office/officeart/2005/8/layout/hierarchy1"/>
    <dgm:cxn modelId="{87DDB77D-41B6-4136-85CC-20C9ACAF1C4B}" type="presParOf" srcId="{F66C702A-57DF-4CDC-9473-28E0A263DAC0}" destId="{E251BD00-F407-4FC0-8705-47A381B28298}" srcOrd="7" destOrd="0" presId="urn:microsoft.com/office/officeart/2005/8/layout/hierarchy1"/>
    <dgm:cxn modelId="{872E2D14-8B26-416E-9BCD-88B67AA0E908}" type="presParOf" srcId="{E251BD00-F407-4FC0-8705-47A381B28298}" destId="{2D63E5D9-35ED-4014-BAE5-BEAA12543C3B}" srcOrd="0" destOrd="0" presId="urn:microsoft.com/office/officeart/2005/8/layout/hierarchy1"/>
    <dgm:cxn modelId="{0C02AC0A-D2C1-419C-BCC4-FEA7FAF5F178}" type="presParOf" srcId="{2D63E5D9-35ED-4014-BAE5-BEAA12543C3B}" destId="{369151F2-B920-438F-91AF-CE5AA512DF5B}" srcOrd="0" destOrd="0" presId="urn:microsoft.com/office/officeart/2005/8/layout/hierarchy1"/>
    <dgm:cxn modelId="{F2286580-1DEF-49D9-96B9-41FB17FCCF5C}" type="presParOf" srcId="{2D63E5D9-35ED-4014-BAE5-BEAA12543C3B}" destId="{32A049A2-78C7-477D-9FA5-10DD0A9AF1AA}" srcOrd="1" destOrd="0" presId="urn:microsoft.com/office/officeart/2005/8/layout/hierarchy1"/>
    <dgm:cxn modelId="{406B500A-6EA9-405B-88CB-1E8DF7E30096}" type="presParOf" srcId="{E251BD00-F407-4FC0-8705-47A381B28298}" destId="{340229BA-7FED-4967-9B1A-28C97961D9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554DF69-B927-4DB6-96A1-5A8E656C4B5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DCEE4-D4BA-4180-906A-6F8FD766EA37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en-US" dirty="0"/>
        </a:p>
      </dgm:t>
    </dgm:pt>
    <dgm:pt modelId="{BC281B87-BC52-4CE2-929D-101D8E20EEA7}" type="parTrans" cxnId="{35E928FA-7821-4E15-BC58-F49CD74068B3}">
      <dgm:prSet/>
      <dgm:spPr/>
      <dgm:t>
        <a:bodyPr/>
        <a:lstStyle/>
        <a:p>
          <a:endParaRPr lang="en-US"/>
        </a:p>
      </dgm:t>
    </dgm:pt>
    <dgm:pt modelId="{B6B885BD-EFFA-4F17-AE61-935DFEFFD1C4}" type="sibTrans" cxnId="{35E928FA-7821-4E15-BC58-F49CD74068B3}">
      <dgm:prSet/>
      <dgm:spPr/>
      <dgm:t>
        <a:bodyPr/>
        <a:lstStyle/>
        <a:p>
          <a:endParaRPr lang="en-US"/>
        </a:p>
      </dgm:t>
    </dgm:pt>
    <dgm:pt modelId="{23F34B39-D4F3-4437-8965-8165735D4621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3A1437D2-41A9-485B-91DA-944C09BB8E63}" type="parTrans" cxnId="{1AF07618-3CA8-403D-8123-CA959AC27DF4}">
      <dgm:prSet/>
      <dgm:spPr/>
      <dgm:t>
        <a:bodyPr/>
        <a:lstStyle/>
        <a:p>
          <a:endParaRPr lang="en-US" dirty="0"/>
        </a:p>
      </dgm:t>
    </dgm:pt>
    <dgm:pt modelId="{6090A6A0-88CC-4426-B3E1-9BE0B4AAB85E}" type="sibTrans" cxnId="{1AF07618-3CA8-403D-8123-CA959AC27DF4}">
      <dgm:prSet/>
      <dgm:spPr/>
      <dgm:t>
        <a:bodyPr/>
        <a:lstStyle/>
        <a:p>
          <a:endParaRPr lang="en-US"/>
        </a:p>
      </dgm:t>
    </dgm:pt>
    <dgm:pt modelId="{6234AA7B-AEC8-4E74-B20F-0EDE6AD45C47}">
      <dgm:prSet phldrT="[Text]"/>
      <dgm:spPr/>
      <dgm:t>
        <a:bodyPr/>
        <a:lstStyle/>
        <a:p>
          <a:r>
            <a:rPr lang="en-US" dirty="0" smtClean="0"/>
            <a:t>Leading</a:t>
          </a:r>
          <a:endParaRPr lang="en-US" dirty="0"/>
        </a:p>
      </dgm:t>
    </dgm:pt>
    <dgm:pt modelId="{A759BFEB-AFDD-407C-B03C-CE0565A7507D}" type="parTrans" cxnId="{2170EB62-A189-4789-A10B-B7FB570EF6DD}">
      <dgm:prSet/>
      <dgm:spPr/>
      <dgm:t>
        <a:bodyPr/>
        <a:lstStyle/>
        <a:p>
          <a:endParaRPr lang="en-US" dirty="0"/>
        </a:p>
      </dgm:t>
    </dgm:pt>
    <dgm:pt modelId="{E71A3ABA-3FED-4E4C-A99E-D1F0A77831BB}" type="sibTrans" cxnId="{2170EB62-A189-4789-A10B-B7FB570EF6DD}">
      <dgm:prSet/>
      <dgm:spPr/>
      <dgm:t>
        <a:bodyPr/>
        <a:lstStyle/>
        <a:p>
          <a:endParaRPr lang="en-US"/>
        </a:p>
      </dgm:t>
    </dgm:pt>
    <dgm:pt modelId="{A5610579-2C56-4F54-9CCB-AE569BC3D1B4}">
      <dgm:prSet/>
      <dgm:spPr/>
      <dgm:t>
        <a:bodyPr/>
        <a:lstStyle/>
        <a:p>
          <a:r>
            <a:rPr lang="en-US" dirty="0" smtClean="0"/>
            <a:t>Organizing</a:t>
          </a:r>
          <a:endParaRPr lang="en-US" dirty="0"/>
        </a:p>
      </dgm:t>
    </dgm:pt>
    <dgm:pt modelId="{22496A88-9651-4339-A994-AEDA89227D88}" type="parTrans" cxnId="{A65200F6-D071-499B-96AB-26CE274C7722}">
      <dgm:prSet/>
      <dgm:spPr/>
      <dgm:t>
        <a:bodyPr/>
        <a:lstStyle/>
        <a:p>
          <a:endParaRPr lang="en-US" dirty="0"/>
        </a:p>
      </dgm:t>
    </dgm:pt>
    <dgm:pt modelId="{74C151A3-08DD-4B8E-8187-7CABE15445C0}" type="sibTrans" cxnId="{A65200F6-D071-499B-96AB-26CE274C7722}">
      <dgm:prSet/>
      <dgm:spPr/>
      <dgm:t>
        <a:bodyPr/>
        <a:lstStyle/>
        <a:p>
          <a:endParaRPr lang="en-US"/>
        </a:p>
      </dgm:t>
    </dgm:pt>
    <dgm:pt modelId="{AD7BF85B-8AEB-4326-9D7E-40F2012FF66C}">
      <dgm:prSet/>
      <dgm:spPr/>
      <dgm:t>
        <a:bodyPr/>
        <a:lstStyle/>
        <a:p>
          <a:r>
            <a:rPr lang="en-US" dirty="0" smtClean="0"/>
            <a:t>Controlling</a:t>
          </a:r>
          <a:endParaRPr lang="en-US" dirty="0"/>
        </a:p>
      </dgm:t>
    </dgm:pt>
    <dgm:pt modelId="{4EC2CE42-AA39-443B-AE32-784EAE5F327B}" type="parTrans" cxnId="{3248FA71-106D-48F2-AAC7-0383753A7BC8}">
      <dgm:prSet/>
      <dgm:spPr/>
      <dgm:t>
        <a:bodyPr/>
        <a:lstStyle/>
        <a:p>
          <a:endParaRPr lang="en-US" dirty="0"/>
        </a:p>
      </dgm:t>
    </dgm:pt>
    <dgm:pt modelId="{CA074A0E-C037-4852-B5C6-FD8045CD4D7B}" type="sibTrans" cxnId="{3248FA71-106D-48F2-AAC7-0383753A7BC8}">
      <dgm:prSet/>
      <dgm:spPr/>
      <dgm:t>
        <a:bodyPr/>
        <a:lstStyle/>
        <a:p>
          <a:endParaRPr lang="en-US"/>
        </a:p>
      </dgm:t>
    </dgm:pt>
    <dgm:pt modelId="{F527AA32-025C-44E9-9149-519F1C48BEB4}">
      <dgm:prSet custT="1"/>
      <dgm:spPr/>
      <dgm:t>
        <a:bodyPr/>
        <a:lstStyle/>
        <a:p>
          <a:r>
            <a:rPr lang="en-US" sz="1800" b="1" dirty="0" smtClean="0"/>
            <a:t>Leadership</a:t>
          </a:r>
          <a:endParaRPr lang="en-US" sz="1800" b="1" dirty="0"/>
        </a:p>
      </dgm:t>
    </dgm:pt>
    <dgm:pt modelId="{DF307C02-CC3E-444D-BCDE-9D35BA24A926}" type="parTrans" cxnId="{A2F6FFE7-FE20-4800-8A9D-A0C3FEA72089}">
      <dgm:prSet/>
      <dgm:spPr/>
      <dgm:t>
        <a:bodyPr/>
        <a:lstStyle/>
        <a:p>
          <a:endParaRPr lang="en-US"/>
        </a:p>
      </dgm:t>
    </dgm:pt>
    <dgm:pt modelId="{3B415554-778D-4F49-B445-A5A6CE61BA53}" type="sibTrans" cxnId="{A2F6FFE7-FE20-4800-8A9D-A0C3FEA72089}">
      <dgm:prSet/>
      <dgm:spPr/>
      <dgm:t>
        <a:bodyPr/>
        <a:lstStyle/>
        <a:p>
          <a:endParaRPr lang="en-US"/>
        </a:p>
      </dgm:t>
    </dgm:pt>
    <dgm:pt modelId="{B6811FB0-2AE7-42EE-B6F6-A958EAD58007}" type="pres">
      <dgm:prSet presAssocID="{8554DF69-B927-4DB6-96A1-5A8E656C4B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592F70-46DD-4F0E-9AB7-C152F5A3A853}" type="pres">
      <dgm:prSet presAssocID="{F527AA32-025C-44E9-9149-519F1C48BEB4}" presName="hierRoot1" presStyleCnt="0"/>
      <dgm:spPr/>
    </dgm:pt>
    <dgm:pt modelId="{2E7ED3E2-DA8E-4DDC-A778-F8D8094ED003}" type="pres">
      <dgm:prSet presAssocID="{F527AA32-025C-44E9-9149-519F1C48BEB4}" presName="composite" presStyleCnt="0"/>
      <dgm:spPr/>
    </dgm:pt>
    <dgm:pt modelId="{C2B70232-CF1A-4C1C-83A0-A8904E502AC2}" type="pres">
      <dgm:prSet presAssocID="{F527AA32-025C-44E9-9149-519F1C48BEB4}" presName="background" presStyleLbl="node0" presStyleIdx="0" presStyleCnt="2"/>
      <dgm:spPr/>
    </dgm:pt>
    <dgm:pt modelId="{9EB8BE18-5D5E-4006-8C43-FF522A049104}" type="pres">
      <dgm:prSet presAssocID="{F527AA32-025C-44E9-9149-519F1C48BEB4}" presName="text" presStyleLbl="fgAcc0" presStyleIdx="0" presStyleCnt="2" custScaleX="103174" custScaleY="92608" custLinFactX="20448" custLinFactY="-26570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DB42FE-780C-4A05-9C15-D467B8DCC7A3}" type="pres">
      <dgm:prSet presAssocID="{F527AA32-025C-44E9-9149-519F1C48BEB4}" presName="hierChild2" presStyleCnt="0"/>
      <dgm:spPr/>
    </dgm:pt>
    <dgm:pt modelId="{C94E36EB-34C2-42F2-8433-DDF4CBD7462C}" type="pres">
      <dgm:prSet presAssocID="{B15DCEE4-D4BA-4180-906A-6F8FD766EA37}" presName="hierRoot1" presStyleCnt="0"/>
      <dgm:spPr/>
    </dgm:pt>
    <dgm:pt modelId="{D2A0652A-5CF2-4A72-8373-0A5080D39495}" type="pres">
      <dgm:prSet presAssocID="{B15DCEE4-D4BA-4180-906A-6F8FD766EA37}" presName="composite" presStyleCnt="0"/>
      <dgm:spPr/>
    </dgm:pt>
    <dgm:pt modelId="{711776B0-C08F-4A21-8ABA-C4E8F102982A}" type="pres">
      <dgm:prSet presAssocID="{B15DCEE4-D4BA-4180-906A-6F8FD766EA37}" presName="background" presStyleLbl="node0" presStyleIdx="1" presStyleCnt="2"/>
      <dgm:spPr/>
    </dgm:pt>
    <dgm:pt modelId="{F0267100-5394-46A9-8A77-38C9CDD88555}" type="pres">
      <dgm:prSet presAssocID="{B15DCEE4-D4BA-4180-906A-6F8FD766EA37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C702A-57DF-4CDC-9473-28E0A263DAC0}" type="pres">
      <dgm:prSet presAssocID="{B15DCEE4-D4BA-4180-906A-6F8FD766EA37}" presName="hierChild2" presStyleCnt="0"/>
      <dgm:spPr/>
    </dgm:pt>
    <dgm:pt modelId="{29527EAE-039B-4820-828C-38E53263D919}" type="pres">
      <dgm:prSet presAssocID="{3A1437D2-41A9-485B-91DA-944C09BB8E63}" presName="Name10" presStyleLbl="parChTrans1D2" presStyleIdx="0" presStyleCnt="4"/>
      <dgm:spPr/>
      <dgm:t>
        <a:bodyPr/>
        <a:lstStyle/>
        <a:p>
          <a:endParaRPr lang="en-US"/>
        </a:p>
      </dgm:t>
    </dgm:pt>
    <dgm:pt modelId="{3158C243-E072-4868-9639-3DD1CE09EBE5}" type="pres">
      <dgm:prSet presAssocID="{23F34B39-D4F3-4437-8965-8165735D4621}" presName="hierRoot2" presStyleCnt="0"/>
      <dgm:spPr/>
    </dgm:pt>
    <dgm:pt modelId="{647066C2-4D9A-4D94-9AA1-C3DE670FE1D1}" type="pres">
      <dgm:prSet presAssocID="{23F34B39-D4F3-4437-8965-8165735D4621}" presName="composite2" presStyleCnt="0"/>
      <dgm:spPr/>
    </dgm:pt>
    <dgm:pt modelId="{BE90ECEC-FCE9-4193-8AC9-EE15D50D9767}" type="pres">
      <dgm:prSet presAssocID="{23F34B39-D4F3-4437-8965-8165735D4621}" presName="background2" presStyleLbl="node2" presStyleIdx="0" presStyleCnt="4"/>
      <dgm:spPr/>
    </dgm:pt>
    <dgm:pt modelId="{879006A0-A58B-47F8-8A8C-4A78CA281690}" type="pres">
      <dgm:prSet presAssocID="{23F34B39-D4F3-4437-8965-8165735D4621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13C17-CA79-4F3A-A14E-C1A9386B0A92}" type="pres">
      <dgm:prSet presAssocID="{23F34B39-D4F3-4437-8965-8165735D4621}" presName="hierChild3" presStyleCnt="0"/>
      <dgm:spPr/>
    </dgm:pt>
    <dgm:pt modelId="{F5188CF3-1D46-49BB-99CB-E8F15BA062A6}" type="pres">
      <dgm:prSet presAssocID="{A759BFEB-AFDD-407C-B03C-CE0565A7507D}" presName="Name10" presStyleLbl="parChTrans1D2" presStyleIdx="1" presStyleCnt="4"/>
      <dgm:spPr/>
      <dgm:t>
        <a:bodyPr/>
        <a:lstStyle/>
        <a:p>
          <a:endParaRPr lang="en-US"/>
        </a:p>
      </dgm:t>
    </dgm:pt>
    <dgm:pt modelId="{79F0CE18-50EE-449B-B44E-CC13787C0420}" type="pres">
      <dgm:prSet presAssocID="{6234AA7B-AEC8-4E74-B20F-0EDE6AD45C47}" presName="hierRoot2" presStyleCnt="0"/>
      <dgm:spPr/>
    </dgm:pt>
    <dgm:pt modelId="{52396428-F76B-4BA6-93D9-9A483A9F6053}" type="pres">
      <dgm:prSet presAssocID="{6234AA7B-AEC8-4E74-B20F-0EDE6AD45C47}" presName="composite2" presStyleCnt="0"/>
      <dgm:spPr/>
    </dgm:pt>
    <dgm:pt modelId="{5ADB8825-3818-48CC-B205-077248A5C654}" type="pres">
      <dgm:prSet presAssocID="{6234AA7B-AEC8-4E74-B20F-0EDE6AD45C47}" presName="background2" presStyleLbl="node2" presStyleIdx="1" presStyleCnt="4"/>
      <dgm:spPr/>
    </dgm:pt>
    <dgm:pt modelId="{A0868E3B-876F-4D1C-A5D7-774C9C0487E4}" type="pres">
      <dgm:prSet presAssocID="{6234AA7B-AEC8-4E74-B20F-0EDE6AD45C4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9EFF23-E04B-4538-AE06-E68F60163C1A}" type="pres">
      <dgm:prSet presAssocID="{6234AA7B-AEC8-4E74-B20F-0EDE6AD45C47}" presName="hierChild3" presStyleCnt="0"/>
      <dgm:spPr/>
    </dgm:pt>
    <dgm:pt modelId="{598D1EA8-09C2-4043-B8B7-1B6CEA869AD4}" type="pres">
      <dgm:prSet presAssocID="{22496A88-9651-4339-A994-AEDA89227D88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EA73D4D-072B-4A10-84EF-B2C200F8B5FF}" type="pres">
      <dgm:prSet presAssocID="{A5610579-2C56-4F54-9CCB-AE569BC3D1B4}" presName="hierRoot2" presStyleCnt="0"/>
      <dgm:spPr/>
    </dgm:pt>
    <dgm:pt modelId="{41E5CE97-6084-4461-AA7D-750E60582A1F}" type="pres">
      <dgm:prSet presAssocID="{A5610579-2C56-4F54-9CCB-AE569BC3D1B4}" presName="composite2" presStyleCnt="0"/>
      <dgm:spPr/>
    </dgm:pt>
    <dgm:pt modelId="{4D3A86DD-9287-4FB2-9E78-F80D637D83FB}" type="pres">
      <dgm:prSet presAssocID="{A5610579-2C56-4F54-9CCB-AE569BC3D1B4}" presName="background2" presStyleLbl="node2" presStyleIdx="2" presStyleCnt="4"/>
      <dgm:spPr/>
    </dgm:pt>
    <dgm:pt modelId="{D3CE2703-7ACA-44A7-A822-EFC18C1C3F4E}" type="pres">
      <dgm:prSet presAssocID="{A5610579-2C56-4F54-9CCB-AE569BC3D1B4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D42770-36D1-4744-BEB5-9F81F0792A29}" type="pres">
      <dgm:prSet presAssocID="{A5610579-2C56-4F54-9CCB-AE569BC3D1B4}" presName="hierChild3" presStyleCnt="0"/>
      <dgm:spPr/>
    </dgm:pt>
    <dgm:pt modelId="{38FACB20-6C02-4847-92D0-84089B028F73}" type="pres">
      <dgm:prSet presAssocID="{4EC2CE42-AA39-443B-AE32-784EAE5F327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E251BD00-F407-4FC0-8705-47A381B28298}" type="pres">
      <dgm:prSet presAssocID="{AD7BF85B-8AEB-4326-9D7E-40F2012FF66C}" presName="hierRoot2" presStyleCnt="0"/>
      <dgm:spPr/>
    </dgm:pt>
    <dgm:pt modelId="{2D63E5D9-35ED-4014-BAE5-BEAA12543C3B}" type="pres">
      <dgm:prSet presAssocID="{AD7BF85B-8AEB-4326-9D7E-40F2012FF66C}" presName="composite2" presStyleCnt="0"/>
      <dgm:spPr/>
    </dgm:pt>
    <dgm:pt modelId="{369151F2-B920-438F-91AF-CE5AA512DF5B}" type="pres">
      <dgm:prSet presAssocID="{AD7BF85B-8AEB-4326-9D7E-40F2012FF66C}" presName="background2" presStyleLbl="node2" presStyleIdx="3" presStyleCnt="4"/>
      <dgm:spPr/>
    </dgm:pt>
    <dgm:pt modelId="{32A049A2-78C7-477D-9FA5-10DD0A9AF1AA}" type="pres">
      <dgm:prSet presAssocID="{AD7BF85B-8AEB-4326-9D7E-40F2012FF66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229BA-7FED-4967-9B1A-28C97961D904}" type="pres">
      <dgm:prSet presAssocID="{AD7BF85B-8AEB-4326-9D7E-40F2012FF66C}" presName="hierChild3" presStyleCnt="0"/>
      <dgm:spPr/>
    </dgm:pt>
  </dgm:ptLst>
  <dgm:cxnLst>
    <dgm:cxn modelId="{D6395502-1C50-4740-8D88-0C145FE97A45}" type="presOf" srcId="{AD7BF85B-8AEB-4326-9D7E-40F2012FF66C}" destId="{32A049A2-78C7-477D-9FA5-10DD0A9AF1AA}" srcOrd="0" destOrd="0" presId="urn:microsoft.com/office/officeart/2005/8/layout/hierarchy1"/>
    <dgm:cxn modelId="{6A8975CF-583C-49F8-B5C5-EB2F652AF96A}" type="presOf" srcId="{3A1437D2-41A9-485B-91DA-944C09BB8E63}" destId="{29527EAE-039B-4820-828C-38E53263D919}" srcOrd="0" destOrd="0" presId="urn:microsoft.com/office/officeart/2005/8/layout/hierarchy1"/>
    <dgm:cxn modelId="{3E703890-10E8-4407-BEFD-993FD53621C1}" type="presOf" srcId="{23F34B39-D4F3-4437-8965-8165735D4621}" destId="{879006A0-A58B-47F8-8A8C-4A78CA281690}" srcOrd="0" destOrd="0" presId="urn:microsoft.com/office/officeart/2005/8/layout/hierarchy1"/>
    <dgm:cxn modelId="{35E928FA-7821-4E15-BC58-F49CD74068B3}" srcId="{8554DF69-B927-4DB6-96A1-5A8E656C4B5E}" destId="{B15DCEE4-D4BA-4180-906A-6F8FD766EA37}" srcOrd="1" destOrd="0" parTransId="{BC281B87-BC52-4CE2-929D-101D8E20EEA7}" sibTransId="{B6B885BD-EFFA-4F17-AE61-935DFEFFD1C4}"/>
    <dgm:cxn modelId="{A8997AC9-DD9C-4E26-B7D9-C32899515E42}" type="presOf" srcId="{A5610579-2C56-4F54-9CCB-AE569BC3D1B4}" destId="{D3CE2703-7ACA-44A7-A822-EFC18C1C3F4E}" srcOrd="0" destOrd="0" presId="urn:microsoft.com/office/officeart/2005/8/layout/hierarchy1"/>
    <dgm:cxn modelId="{A65200F6-D071-499B-96AB-26CE274C7722}" srcId="{B15DCEE4-D4BA-4180-906A-6F8FD766EA37}" destId="{A5610579-2C56-4F54-9CCB-AE569BC3D1B4}" srcOrd="2" destOrd="0" parTransId="{22496A88-9651-4339-A994-AEDA89227D88}" sibTransId="{74C151A3-08DD-4B8E-8187-7CABE15445C0}"/>
    <dgm:cxn modelId="{DDCF332E-A56C-4E50-A8D9-A743365CC1DD}" type="presOf" srcId="{6234AA7B-AEC8-4E74-B20F-0EDE6AD45C47}" destId="{A0868E3B-876F-4D1C-A5D7-774C9C0487E4}" srcOrd="0" destOrd="0" presId="urn:microsoft.com/office/officeart/2005/8/layout/hierarchy1"/>
    <dgm:cxn modelId="{A3203616-F84B-4953-AF47-60488563DB65}" type="presOf" srcId="{B15DCEE4-D4BA-4180-906A-6F8FD766EA37}" destId="{F0267100-5394-46A9-8A77-38C9CDD88555}" srcOrd="0" destOrd="0" presId="urn:microsoft.com/office/officeart/2005/8/layout/hierarchy1"/>
    <dgm:cxn modelId="{E347E60A-3C27-43D0-9A27-2BB215667C4B}" type="presOf" srcId="{8554DF69-B927-4DB6-96A1-5A8E656C4B5E}" destId="{B6811FB0-2AE7-42EE-B6F6-A958EAD58007}" srcOrd="0" destOrd="0" presId="urn:microsoft.com/office/officeart/2005/8/layout/hierarchy1"/>
    <dgm:cxn modelId="{A3DED0A4-A349-42B6-9875-60A8FA11AC53}" type="presOf" srcId="{22496A88-9651-4339-A994-AEDA89227D88}" destId="{598D1EA8-09C2-4043-B8B7-1B6CEA869AD4}" srcOrd="0" destOrd="0" presId="urn:microsoft.com/office/officeart/2005/8/layout/hierarchy1"/>
    <dgm:cxn modelId="{A2F6FFE7-FE20-4800-8A9D-A0C3FEA72089}" srcId="{8554DF69-B927-4DB6-96A1-5A8E656C4B5E}" destId="{F527AA32-025C-44E9-9149-519F1C48BEB4}" srcOrd="0" destOrd="0" parTransId="{DF307C02-CC3E-444D-BCDE-9D35BA24A926}" sibTransId="{3B415554-778D-4F49-B445-A5A6CE61BA53}"/>
    <dgm:cxn modelId="{2170EB62-A189-4789-A10B-B7FB570EF6DD}" srcId="{B15DCEE4-D4BA-4180-906A-6F8FD766EA37}" destId="{6234AA7B-AEC8-4E74-B20F-0EDE6AD45C47}" srcOrd="1" destOrd="0" parTransId="{A759BFEB-AFDD-407C-B03C-CE0565A7507D}" sibTransId="{E71A3ABA-3FED-4E4C-A99E-D1F0A77831BB}"/>
    <dgm:cxn modelId="{3248FA71-106D-48F2-AAC7-0383753A7BC8}" srcId="{B15DCEE4-D4BA-4180-906A-6F8FD766EA37}" destId="{AD7BF85B-8AEB-4326-9D7E-40F2012FF66C}" srcOrd="3" destOrd="0" parTransId="{4EC2CE42-AA39-443B-AE32-784EAE5F327B}" sibTransId="{CA074A0E-C037-4852-B5C6-FD8045CD4D7B}"/>
    <dgm:cxn modelId="{84A5C4EF-224B-4B00-94F1-0AB0A4483DD2}" type="presOf" srcId="{A759BFEB-AFDD-407C-B03C-CE0565A7507D}" destId="{F5188CF3-1D46-49BB-99CB-E8F15BA062A6}" srcOrd="0" destOrd="0" presId="urn:microsoft.com/office/officeart/2005/8/layout/hierarchy1"/>
    <dgm:cxn modelId="{1AF07618-3CA8-403D-8123-CA959AC27DF4}" srcId="{B15DCEE4-D4BA-4180-906A-6F8FD766EA37}" destId="{23F34B39-D4F3-4437-8965-8165735D4621}" srcOrd="0" destOrd="0" parTransId="{3A1437D2-41A9-485B-91DA-944C09BB8E63}" sibTransId="{6090A6A0-88CC-4426-B3E1-9BE0B4AAB85E}"/>
    <dgm:cxn modelId="{934FF72C-E229-43F6-9FF1-D7F4BD804D0D}" type="presOf" srcId="{F527AA32-025C-44E9-9149-519F1C48BEB4}" destId="{9EB8BE18-5D5E-4006-8C43-FF522A049104}" srcOrd="0" destOrd="0" presId="urn:microsoft.com/office/officeart/2005/8/layout/hierarchy1"/>
    <dgm:cxn modelId="{A5D9CD17-B536-4EF1-8FDF-5A1D2513D6DF}" type="presOf" srcId="{4EC2CE42-AA39-443B-AE32-784EAE5F327B}" destId="{38FACB20-6C02-4847-92D0-84089B028F73}" srcOrd="0" destOrd="0" presId="urn:microsoft.com/office/officeart/2005/8/layout/hierarchy1"/>
    <dgm:cxn modelId="{FF1E5CA0-26EB-458A-B02C-93A3141F8F80}" type="presParOf" srcId="{B6811FB0-2AE7-42EE-B6F6-A958EAD58007}" destId="{E5592F70-46DD-4F0E-9AB7-C152F5A3A853}" srcOrd="0" destOrd="0" presId="urn:microsoft.com/office/officeart/2005/8/layout/hierarchy1"/>
    <dgm:cxn modelId="{0E287033-E30F-4C71-BD5C-F230CE608EF2}" type="presParOf" srcId="{E5592F70-46DD-4F0E-9AB7-C152F5A3A853}" destId="{2E7ED3E2-DA8E-4DDC-A778-F8D8094ED003}" srcOrd="0" destOrd="0" presId="urn:microsoft.com/office/officeart/2005/8/layout/hierarchy1"/>
    <dgm:cxn modelId="{D9EAA226-602C-4E71-934C-54C1F2B119F9}" type="presParOf" srcId="{2E7ED3E2-DA8E-4DDC-A778-F8D8094ED003}" destId="{C2B70232-CF1A-4C1C-83A0-A8904E502AC2}" srcOrd="0" destOrd="0" presId="urn:microsoft.com/office/officeart/2005/8/layout/hierarchy1"/>
    <dgm:cxn modelId="{6E730647-2206-4772-8B2B-29EC8B178249}" type="presParOf" srcId="{2E7ED3E2-DA8E-4DDC-A778-F8D8094ED003}" destId="{9EB8BE18-5D5E-4006-8C43-FF522A049104}" srcOrd="1" destOrd="0" presId="urn:microsoft.com/office/officeart/2005/8/layout/hierarchy1"/>
    <dgm:cxn modelId="{09662F90-1729-4364-AF8D-B92C24C39FAB}" type="presParOf" srcId="{E5592F70-46DD-4F0E-9AB7-C152F5A3A853}" destId="{1ADB42FE-780C-4A05-9C15-D467B8DCC7A3}" srcOrd="1" destOrd="0" presId="urn:microsoft.com/office/officeart/2005/8/layout/hierarchy1"/>
    <dgm:cxn modelId="{C8CCCC1F-10C5-4B52-AF43-B9E161AC10BF}" type="presParOf" srcId="{B6811FB0-2AE7-42EE-B6F6-A958EAD58007}" destId="{C94E36EB-34C2-42F2-8433-DDF4CBD7462C}" srcOrd="1" destOrd="0" presId="urn:microsoft.com/office/officeart/2005/8/layout/hierarchy1"/>
    <dgm:cxn modelId="{D0CA84BC-A682-4FE7-B0A4-E682B6B182BB}" type="presParOf" srcId="{C94E36EB-34C2-42F2-8433-DDF4CBD7462C}" destId="{D2A0652A-5CF2-4A72-8373-0A5080D39495}" srcOrd="0" destOrd="0" presId="urn:microsoft.com/office/officeart/2005/8/layout/hierarchy1"/>
    <dgm:cxn modelId="{D9B17D12-7DA2-4199-BB01-0EAEB52FCA4C}" type="presParOf" srcId="{D2A0652A-5CF2-4A72-8373-0A5080D39495}" destId="{711776B0-C08F-4A21-8ABA-C4E8F102982A}" srcOrd="0" destOrd="0" presId="urn:microsoft.com/office/officeart/2005/8/layout/hierarchy1"/>
    <dgm:cxn modelId="{F6E2E735-D696-453C-A9FC-2790DD1C761E}" type="presParOf" srcId="{D2A0652A-5CF2-4A72-8373-0A5080D39495}" destId="{F0267100-5394-46A9-8A77-38C9CDD88555}" srcOrd="1" destOrd="0" presId="urn:microsoft.com/office/officeart/2005/8/layout/hierarchy1"/>
    <dgm:cxn modelId="{FD7AC541-64FE-42A3-A84C-15EE9517EEB8}" type="presParOf" srcId="{C94E36EB-34C2-42F2-8433-DDF4CBD7462C}" destId="{F66C702A-57DF-4CDC-9473-28E0A263DAC0}" srcOrd="1" destOrd="0" presId="urn:microsoft.com/office/officeart/2005/8/layout/hierarchy1"/>
    <dgm:cxn modelId="{37D37CC2-A83C-4959-80B3-116991E5370F}" type="presParOf" srcId="{F66C702A-57DF-4CDC-9473-28E0A263DAC0}" destId="{29527EAE-039B-4820-828C-38E53263D919}" srcOrd="0" destOrd="0" presId="urn:microsoft.com/office/officeart/2005/8/layout/hierarchy1"/>
    <dgm:cxn modelId="{B8DF9744-2494-4B0D-9EF0-3189D70BF1FA}" type="presParOf" srcId="{F66C702A-57DF-4CDC-9473-28E0A263DAC0}" destId="{3158C243-E072-4868-9639-3DD1CE09EBE5}" srcOrd="1" destOrd="0" presId="urn:microsoft.com/office/officeart/2005/8/layout/hierarchy1"/>
    <dgm:cxn modelId="{6EA343C5-17ED-4C33-8DAF-D497A37EFE3C}" type="presParOf" srcId="{3158C243-E072-4868-9639-3DD1CE09EBE5}" destId="{647066C2-4D9A-4D94-9AA1-C3DE670FE1D1}" srcOrd="0" destOrd="0" presId="urn:microsoft.com/office/officeart/2005/8/layout/hierarchy1"/>
    <dgm:cxn modelId="{1F520FDD-CB61-4972-B1DE-30115C7A121D}" type="presParOf" srcId="{647066C2-4D9A-4D94-9AA1-C3DE670FE1D1}" destId="{BE90ECEC-FCE9-4193-8AC9-EE15D50D9767}" srcOrd="0" destOrd="0" presId="urn:microsoft.com/office/officeart/2005/8/layout/hierarchy1"/>
    <dgm:cxn modelId="{45DA4CED-1E95-47F0-B11D-BBEA2DDC1E8A}" type="presParOf" srcId="{647066C2-4D9A-4D94-9AA1-C3DE670FE1D1}" destId="{879006A0-A58B-47F8-8A8C-4A78CA281690}" srcOrd="1" destOrd="0" presId="urn:microsoft.com/office/officeart/2005/8/layout/hierarchy1"/>
    <dgm:cxn modelId="{BDCE04E1-0762-4B5B-98AE-61F1B34C3B79}" type="presParOf" srcId="{3158C243-E072-4868-9639-3DD1CE09EBE5}" destId="{8BB13C17-CA79-4F3A-A14E-C1A9386B0A92}" srcOrd="1" destOrd="0" presId="urn:microsoft.com/office/officeart/2005/8/layout/hierarchy1"/>
    <dgm:cxn modelId="{64BE7854-5C35-4CCF-BAEA-AB7027856327}" type="presParOf" srcId="{F66C702A-57DF-4CDC-9473-28E0A263DAC0}" destId="{F5188CF3-1D46-49BB-99CB-E8F15BA062A6}" srcOrd="2" destOrd="0" presId="urn:microsoft.com/office/officeart/2005/8/layout/hierarchy1"/>
    <dgm:cxn modelId="{CD2FB4AF-08D5-4569-8539-11C3B207A0F9}" type="presParOf" srcId="{F66C702A-57DF-4CDC-9473-28E0A263DAC0}" destId="{79F0CE18-50EE-449B-B44E-CC13787C0420}" srcOrd="3" destOrd="0" presId="urn:microsoft.com/office/officeart/2005/8/layout/hierarchy1"/>
    <dgm:cxn modelId="{4B51A5C7-E54D-4C44-B8BF-909B5F991D9C}" type="presParOf" srcId="{79F0CE18-50EE-449B-B44E-CC13787C0420}" destId="{52396428-F76B-4BA6-93D9-9A483A9F6053}" srcOrd="0" destOrd="0" presId="urn:microsoft.com/office/officeart/2005/8/layout/hierarchy1"/>
    <dgm:cxn modelId="{7D947220-BD4B-4FB2-988A-F38DC27F750E}" type="presParOf" srcId="{52396428-F76B-4BA6-93D9-9A483A9F6053}" destId="{5ADB8825-3818-48CC-B205-077248A5C654}" srcOrd="0" destOrd="0" presId="urn:microsoft.com/office/officeart/2005/8/layout/hierarchy1"/>
    <dgm:cxn modelId="{ABB2C592-863C-4602-AE35-A206F85F1935}" type="presParOf" srcId="{52396428-F76B-4BA6-93D9-9A483A9F6053}" destId="{A0868E3B-876F-4D1C-A5D7-774C9C0487E4}" srcOrd="1" destOrd="0" presId="urn:microsoft.com/office/officeart/2005/8/layout/hierarchy1"/>
    <dgm:cxn modelId="{E12F44F2-051B-412C-A096-CD74D3D0F512}" type="presParOf" srcId="{79F0CE18-50EE-449B-B44E-CC13787C0420}" destId="{499EFF23-E04B-4538-AE06-E68F60163C1A}" srcOrd="1" destOrd="0" presId="urn:microsoft.com/office/officeart/2005/8/layout/hierarchy1"/>
    <dgm:cxn modelId="{46EFCF0F-D95F-4E5E-BCBE-75F4E68E9AD7}" type="presParOf" srcId="{F66C702A-57DF-4CDC-9473-28E0A263DAC0}" destId="{598D1EA8-09C2-4043-B8B7-1B6CEA869AD4}" srcOrd="4" destOrd="0" presId="urn:microsoft.com/office/officeart/2005/8/layout/hierarchy1"/>
    <dgm:cxn modelId="{134885F2-80EA-4DD2-9D8B-F13FF58B7A24}" type="presParOf" srcId="{F66C702A-57DF-4CDC-9473-28E0A263DAC0}" destId="{5EA73D4D-072B-4A10-84EF-B2C200F8B5FF}" srcOrd="5" destOrd="0" presId="urn:microsoft.com/office/officeart/2005/8/layout/hierarchy1"/>
    <dgm:cxn modelId="{19E7A36A-4AFC-45D1-93DF-064CD4812E40}" type="presParOf" srcId="{5EA73D4D-072B-4A10-84EF-B2C200F8B5FF}" destId="{41E5CE97-6084-4461-AA7D-750E60582A1F}" srcOrd="0" destOrd="0" presId="urn:microsoft.com/office/officeart/2005/8/layout/hierarchy1"/>
    <dgm:cxn modelId="{BCBC76EC-21B3-4A50-8999-1649FB43A3C7}" type="presParOf" srcId="{41E5CE97-6084-4461-AA7D-750E60582A1F}" destId="{4D3A86DD-9287-4FB2-9E78-F80D637D83FB}" srcOrd="0" destOrd="0" presId="urn:microsoft.com/office/officeart/2005/8/layout/hierarchy1"/>
    <dgm:cxn modelId="{475FE718-C876-427B-BEF1-351DCAB2ED2C}" type="presParOf" srcId="{41E5CE97-6084-4461-AA7D-750E60582A1F}" destId="{D3CE2703-7ACA-44A7-A822-EFC18C1C3F4E}" srcOrd="1" destOrd="0" presId="urn:microsoft.com/office/officeart/2005/8/layout/hierarchy1"/>
    <dgm:cxn modelId="{3AB50B6E-5573-4508-88E2-D95C84FF16E9}" type="presParOf" srcId="{5EA73D4D-072B-4A10-84EF-B2C200F8B5FF}" destId="{20D42770-36D1-4744-BEB5-9F81F0792A29}" srcOrd="1" destOrd="0" presId="urn:microsoft.com/office/officeart/2005/8/layout/hierarchy1"/>
    <dgm:cxn modelId="{5C6868C6-7782-44F9-8335-2C9B5D34742C}" type="presParOf" srcId="{F66C702A-57DF-4CDC-9473-28E0A263DAC0}" destId="{38FACB20-6C02-4847-92D0-84089B028F73}" srcOrd="6" destOrd="0" presId="urn:microsoft.com/office/officeart/2005/8/layout/hierarchy1"/>
    <dgm:cxn modelId="{FAC93597-723B-4B70-B026-648C004EB0C8}" type="presParOf" srcId="{F66C702A-57DF-4CDC-9473-28E0A263DAC0}" destId="{E251BD00-F407-4FC0-8705-47A381B28298}" srcOrd="7" destOrd="0" presId="urn:microsoft.com/office/officeart/2005/8/layout/hierarchy1"/>
    <dgm:cxn modelId="{5B59A756-DB52-48A3-A607-6079BA138C45}" type="presParOf" srcId="{E251BD00-F407-4FC0-8705-47A381B28298}" destId="{2D63E5D9-35ED-4014-BAE5-BEAA12543C3B}" srcOrd="0" destOrd="0" presId="urn:microsoft.com/office/officeart/2005/8/layout/hierarchy1"/>
    <dgm:cxn modelId="{5BB41211-3DC3-4F4F-B309-BFA666C7B9C6}" type="presParOf" srcId="{2D63E5D9-35ED-4014-BAE5-BEAA12543C3B}" destId="{369151F2-B920-438F-91AF-CE5AA512DF5B}" srcOrd="0" destOrd="0" presId="urn:microsoft.com/office/officeart/2005/8/layout/hierarchy1"/>
    <dgm:cxn modelId="{D3DC67BE-3577-48D4-B5BD-1E667757BEC7}" type="presParOf" srcId="{2D63E5D9-35ED-4014-BAE5-BEAA12543C3B}" destId="{32A049A2-78C7-477D-9FA5-10DD0A9AF1AA}" srcOrd="1" destOrd="0" presId="urn:microsoft.com/office/officeart/2005/8/layout/hierarchy1"/>
    <dgm:cxn modelId="{69CC5A07-4837-4D3F-B3EB-EAB5A2E0F004}" type="presParOf" srcId="{E251BD00-F407-4FC0-8705-47A381B28298}" destId="{340229BA-7FED-4967-9B1A-28C97961D9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554DF69-B927-4DB6-96A1-5A8E656C4B5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DCEE4-D4BA-4180-906A-6F8FD766EA37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en-US" dirty="0"/>
        </a:p>
      </dgm:t>
    </dgm:pt>
    <dgm:pt modelId="{BC281B87-BC52-4CE2-929D-101D8E20EEA7}" type="parTrans" cxnId="{35E928FA-7821-4E15-BC58-F49CD74068B3}">
      <dgm:prSet/>
      <dgm:spPr/>
      <dgm:t>
        <a:bodyPr/>
        <a:lstStyle/>
        <a:p>
          <a:endParaRPr lang="en-US"/>
        </a:p>
      </dgm:t>
    </dgm:pt>
    <dgm:pt modelId="{B6B885BD-EFFA-4F17-AE61-935DFEFFD1C4}" type="sibTrans" cxnId="{35E928FA-7821-4E15-BC58-F49CD74068B3}">
      <dgm:prSet/>
      <dgm:spPr/>
      <dgm:t>
        <a:bodyPr/>
        <a:lstStyle/>
        <a:p>
          <a:endParaRPr lang="en-US"/>
        </a:p>
      </dgm:t>
    </dgm:pt>
    <dgm:pt modelId="{23F34B39-D4F3-4437-8965-8165735D4621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3A1437D2-41A9-485B-91DA-944C09BB8E63}" type="parTrans" cxnId="{1AF07618-3CA8-403D-8123-CA959AC27DF4}">
      <dgm:prSet/>
      <dgm:spPr/>
      <dgm:t>
        <a:bodyPr/>
        <a:lstStyle/>
        <a:p>
          <a:endParaRPr lang="en-US" dirty="0"/>
        </a:p>
      </dgm:t>
    </dgm:pt>
    <dgm:pt modelId="{6090A6A0-88CC-4426-B3E1-9BE0B4AAB85E}" type="sibTrans" cxnId="{1AF07618-3CA8-403D-8123-CA959AC27DF4}">
      <dgm:prSet/>
      <dgm:spPr/>
      <dgm:t>
        <a:bodyPr/>
        <a:lstStyle/>
        <a:p>
          <a:endParaRPr lang="en-US"/>
        </a:p>
      </dgm:t>
    </dgm:pt>
    <dgm:pt modelId="{6234AA7B-AEC8-4E74-B20F-0EDE6AD45C47}">
      <dgm:prSet phldrT="[Text]"/>
      <dgm:spPr/>
      <dgm:t>
        <a:bodyPr/>
        <a:lstStyle/>
        <a:p>
          <a:r>
            <a:rPr lang="en-US" dirty="0" smtClean="0"/>
            <a:t>Leading</a:t>
          </a:r>
          <a:endParaRPr lang="en-US" dirty="0"/>
        </a:p>
      </dgm:t>
    </dgm:pt>
    <dgm:pt modelId="{A759BFEB-AFDD-407C-B03C-CE0565A7507D}" type="parTrans" cxnId="{2170EB62-A189-4789-A10B-B7FB570EF6DD}">
      <dgm:prSet/>
      <dgm:spPr/>
      <dgm:t>
        <a:bodyPr/>
        <a:lstStyle/>
        <a:p>
          <a:endParaRPr lang="en-US" dirty="0"/>
        </a:p>
      </dgm:t>
    </dgm:pt>
    <dgm:pt modelId="{E71A3ABA-3FED-4E4C-A99E-D1F0A77831BB}" type="sibTrans" cxnId="{2170EB62-A189-4789-A10B-B7FB570EF6DD}">
      <dgm:prSet/>
      <dgm:spPr/>
      <dgm:t>
        <a:bodyPr/>
        <a:lstStyle/>
        <a:p>
          <a:endParaRPr lang="en-US"/>
        </a:p>
      </dgm:t>
    </dgm:pt>
    <dgm:pt modelId="{A5610579-2C56-4F54-9CCB-AE569BC3D1B4}">
      <dgm:prSet/>
      <dgm:spPr/>
      <dgm:t>
        <a:bodyPr/>
        <a:lstStyle/>
        <a:p>
          <a:r>
            <a:rPr lang="en-US" dirty="0" smtClean="0"/>
            <a:t>Organizing</a:t>
          </a:r>
          <a:endParaRPr lang="en-US" dirty="0"/>
        </a:p>
      </dgm:t>
    </dgm:pt>
    <dgm:pt modelId="{22496A88-9651-4339-A994-AEDA89227D88}" type="parTrans" cxnId="{A65200F6-D071-499B-96AB-26CE274C7722}">
      <dgm:prSet/>
      <dgm:spPr/>
      <dgm:t>
        <a:bodyPr/>
        <a:lstStyle/>
        <a:p>
          <a:endParaRPr lang="en-US" dirty="0"/>
        </a:p>
      </dgm:t>
    </dgm:pt>
    <dgm:pt modelId="{74C151A3-08DD-4B8E-8187-7CABE15445C0}" type="sibTrans" cxnId="{A65200F6-D071-499B-96AB-26CE274C7722}">
      <dgm:prSet/>
      <dgm:spPr/>
      <dgm:t>
        <a:bodyPr/>
        <a:lstStyle/>
        <a:p>
          <a:endParaRPr lang="en-US"/>
        </a:p>
      </dgm:t>
    </dgm:pt>
    <dgm:pt modelId="{AD7BF85B-8AEB-4326-9D7E-40F2012FF66C}">
      <dgm:prSet/>
      <dgm:spPr/>
      <dgm:t>
        <a:bodyPr/>
        <a:lstStyle/>
        <a:p>
          <a:r>
            <a:rPr lang="en-US" dirty="0" smtClean="0"/>
            <a:t>Controlling</a:t>
          </a:r>
          <a:endParaRPr lang="en-US" dirty="0"/>
        </a:p>
      </dgm:t>
    </dgm:pt>
    <dgm:pt modelId="{4EC2CE42-AA39-443B-AE32-784EAE5F327B}" type="parTrans" cxnId="{3248FA71-106D-48F2-AAC7-0383753A7BC8}">
      <dgm:prSet/>
      <dgm:spPr/>
      <dgm:t>
        <a:bodyPr/>
        <a:lstStyle/>
        <a:p>
          <a:endParaRPr lang="en-US" dirty="0"/>
        </a:p>
      </dgm:t>
    </dgm:pt>
    <dgm:pt modelId="{CA074A0E-C037-4852-B5C6-FD8045CD4D7B}" type="sibTrans" cxnId="{3248FA71-106D-48F2-AAC7-0383753A7BC8}">
      <dgm:prSet/>
      <dgm:spPr/>
      <dgm:t>
        <a:bodyPr/>
        <a:lstStyle/>
        <a:p>
          <a:endParaRPr lang="en-US"/>
        </a:p>
      </dgm:t>
    </dgm:pt>
    <dgm:pt modelId="{F527AA32-025C-44E9-9149-519F1C48BEB4}">
      <dgm:prSet custT="1"/>
      <dgm:spPr/>
      <dgm:t>
        <a:bodyPr/>
        <a:lstStyle/>
        <a:p>
          <a:r>
            <a:rPr lang="en-US" sz="1800" b="1" dirty="0" smtClean="0"/>
            <a:t>Leadership</a:t>
          </a:r>
          <a:endParaRPr lang="en-US" sz="1800" b="1" dirty="0"/>
        </a:p>
      </dgm:t>
    </dgm:pt>
    <dgm:pt modelId="{DF307C02-CC3E-444D-BCDE-9D35BA24A926}" type="parTrans" cxnId="{A2F6FFE7-FE20-4800-8A9D-A0C3FEA72089}">
      <dgm:prSet/>
      <dgm:spPr/>
      <dgm:t>
        <a:bodyPr/>
        <a:lstStyle/>
        <a:p>
          <a:endParaRPr lang="en-US"/>
        </a:p>
      </dgm:t>
    </dgm:pt>
    <dgm:pt modelId="{3B415554-778D-4F49-B445-A5A6CE61BA53}" type="sibTrans" cxnId="{A2F6FFE7-FE20-4800-8A9D-A0C3FEA72089}">
      <dgm:prSet/>
      <dgm:spPr/>
      <dgm:t>
        <a:bodyPr/>
        <a:lstStyle/>
        <a:p>
          <a:endParaRPr lang="en-US"/>
        </a:p>
      </dgm:t>
    </dgm:pt>
    <dgm:pt modelId="{B6811FB0-2AE7-42EE-B6F6-A958EAD58007}" type="pres">
      <dgm:prSet presAssocID="{8554DF69-B927-4DB6-96A1-5A8E656C4B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592F70-46DD-4F0E-9AB7-C152F5A3A853}" type="pres">
      <dgm:prSet presAssocID="{F527AA32-025C-44E9-9149-519F1C48BEB4}" presName="hierRoot1" presStyleCnt="0"/>
      <dgm:spPr/>
    </dgm:pt>
    <dgm:pt modelId="{2E7ED3E2-DA8E-4DDC-A778-F8D8094ED003}" type="pres">
      <dgm:prSet presAssocID="{F527AA32-025C-44E9-9149-519F1C48BEB4}" presName="composite" presStyleCnt="0"/>
      <dgm:spPr/>
    </dgm:pt>
    <dgm:pt modelId="{C2B70232-CF1A-4C1C-83A0-A8904E502AC2}" type="pres">
      <dgm:prSet presAssocID="{F527AA32-025C-44E9-9149-519F1C48BEB4}" presName="background" presStyleLbl="node0" presStyleIdx="0" presStyleCnt="2"/>
      <dgm:spPr/>
    </dgm:pt>
    <dgm:pt modelId="{9EB8BE18-5D5E-4006-8C43-FF522A049104}" type="pres">
      <dgm:prSet presAssocID="{F527AA32-025C-44E9-9149-519F1C48BEB4}" presName="text" presStyleLbl="fgAcc0" presStyleIdx="0" presStyleCnt="2" custScaleX="103174" custScaleY="92608" custLinFactX="20448" custLinFactY="-26570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DB42FE-780C-4A05-9C15-D467B8DCC7A3}" type="pres">
      <dgm:prSet presAssocID="{F527AA32-025C-44E9-9149-519F1C48BEB4}" presName="hierChild2" presStyleCnt="0"/>
      <dgm:spPr/>
    </dgm:pt>
    <dgm:pt modelId="{C94E36EB-34C2-42F2-8433-DDF4CBD7462C}" type="pres">
      <dgm:prSet presAssocID="{B15DCEE4-D4BA-4180-906A-6F8FD766EA37}" presName="hierRoot1" presStyleCnt="0"/>
      <dgm:spPr/>
    </dgm:pt>
    <dgm:pt modelId="{D2A0652A-5CF2-4A72-8373-0A5080D39495}" type="pres">
      <dgm:prSet presAssocID="{B15DCEE4-D4BA-4180-906A-6F8FD766EA37}" presName="composite" presStyleCnt="0"/>
      <dgm:spPr/>
    </dgm:pt>
    <dgm:pt modelId="{711776B0-C08F-4A21-8ABA-C4E8F102982A}" type="pres">
      <dgm:prSet presAssocID="{B15DCEE4-D4BA-4180-906A-6F8FD766EA37}" presName="background" presStyleLbl="node0" presStyleIdx="1" presStyleCnt="2"/>
      <dgm:spPr/>
    </dgm:pt>
    <dgm:pt modelId="{F0267100-5394-46A9-8A77-38C9CDD88555}" type="pres">
      <dgm:prSet presAssocID="{B15DCEE4-D4BA-4180-906A-6F8FD766EA37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C702A-57DF-4CDC-9473-28E0A263DAC0}" type="pres">
      <dgm:prSet presAssocID="{B15DCEE4-D4BA-4180-906A-6F8FD766EA37}" presName="hierChild2" presStyleCnt="0"/>
      <dgm:spPr/>
    </dgm:pt>
    <dgm:pt modelId="{29527EAE-039B-4820-828C-38E53263D919}" type="pres">
      <dgm:prSet presAssocID="{3A1437D2-41A9-485B-91DA-944C09BB8E63}" presName="Name10" presStyleLbl="parChTrans1D2" presStyleIdx="0" presStyleCnt="4"/>
      <dgm:spPr/>
      <dgm:t>
        <a:bodyPr/>
        <a:lstStyle/>
        <a:p>
          <a:endParaRPr lang="en-US"/>
        </a:p>
      </dgm:t>
    </dgm:pt>
    <dgm:pt modelId="{3158C243-E072-4868-9639-3DD1CE09EBE5}" type="pres">
      <dgm:prSet presAssocID="{23F34B39-D4F3-4437-8965-8165735D4621}" presName="hierRoot2" presStyleCnt="0"/>
      <dgm:spPr/>
    </dgm:pt>
    <dgm:pt modelId="{647066C2-4D9A-4D94-9AA1-C3DE670FE1D1}" type="pres">
      <dgm:prSet presAssocID="{23F34B39-D4F3-4437-8965-8165735D4621}" presName="composite2" presStyleCnt="0"/>
      <dgm:spPr/>
    </dgm:pt>
    <dgm:pt modelId="{BE90ECEC-FCE9-4193-8AC9-EE15D50D9767}" type="pres">
      <dgm:prSet presAssocID="{23F34B39-D4F3-4437-8965-8165735D4621}" presName="background2" presStyleLbl="node2" presStyleIdx="0" presStyleCnt="4"/>
      <dgm:spPr/>
    </dgm:pt>
    <dgm:pt modelId="{879006A0-A58B-47F8-8A8C-4A78CA281690}" type="pres">
      <dgm:prSet presAssocID="{23F34B39-D4F3-4437-8965-8165735D4621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13C17-CA79-4F3A-A14E-C1A9386B0A92}" type="pres">
      <dgm:prSet presAssocID="{23F34B39-D4F3-4437-8965-8165735D4621}" presName="hierChild3" presStyleCnt="0"/>
      <dgm:spPr/>
    </dgm:pt>
    <dgm:pt modelId="{F5188CF3-1D46-49BB-99CB-E8F15BA062A6}" type="pres">
      <dgm:prSet presAssocID="{A759BFEB-AFDD-407C-B03C-CE0565A7507D}" presName="Name10" presStyleLbl="parChTrans1D2" presStyleIdx="1" presStyleCnt="4"/>
      <dgm:spPr/>
      <dgm:t>
        <a:bodyPr/>
        <a:lstStyle/>
        <a:p>
          <a:endParaRPr lang="en-US"/>
        </a:p>
      </dgm:t>
    </dgm:pt>
    <dgm:pt modelId="{79F0CE18-50EE-449B-B44E-CC13787C0420}" type="pres">
      <dgm:prSet presAssocID="{6234AA7B-AEC8-4E74-B20F-0EDE6AD45C47}" presName="hierRoot2" presStyleCnt="0"/>
      <dgm:spPr/>
    </dgm:pt>
    <dgm:pt modelId="{52396428-F76B-4BA6-93D9-9A483A9F6053}" type="pres">
      <dgm:prSet presAssocID="{6234AA7B-AEC8-4E74-B20F-0EDE6AD45C47}" presName="composite2" presStyleCnt="0"/>
      <dgm:spPr/>
    </dgm:pt>
    <dgm:pt modelId="{5ADB8825-3818-48CC-B205-077248A5C654}" type="pres">
      <dgm:prSet presAssocID="{6234AA7B-AEC8-4E74-B20F-0EDE6AD45C47}" presName="background2" presStyleLbl="node2" presStyleIdx="1" presStyleCnt="4"/>
      <dgm:spPr/>
    </dgm:pt>
    <dgm:pt modelId="{A0868E3B-876F-4D1C-A5D7-774C9C0487E4}" type="pres">
      <dgm:prSet presAssocID="{6234AA7B-AEC8-4E74-B20F-0EDE6AD45C4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9EFF23-E04B-4538-AE06-E68F60163C1A}" type="pres">
      <dgm:prSet presAssocID="{6234AA7B-AEC8-4E74-B20F-0EDE6AD45C47}" presName="hierChild3" presStyleCnt="0"/>
      <dgm:spPr/>
    </dgm:pt>
    <dgm:pt modelId="{598D1EA8-09C2-4043-B8B7-1B6CEA869AD4}" type="pres">
      <dgm:prSet presAssocID="{22496A88-9651-4339-A994-AEDA89227D88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EA73D4D-072B-4A10-84EF-B2C200F8B5FF}" type="pres">
      <dgm:prSet presAssocID="{A5610579-2C56-4F54-9CCB-AE569BC3D1B4}" presName="hierRoot2" presStyleCnt="0"/>
      <dgm:spPr/>
    </dgm:pt>
    <dgm:pt modelId="{41E5CE97-6084-4461-AA7D-750E60582A1F}" type="pres">
      <dgm:prSet presAssocID="{A5610579-2C56-4F54-9CCB-AE569BC3D1B4}" presName="composite2" presStyleCnt="0"/>
      <dgm:spPr/>
    </dgm:pt>
    <dgm:pt modelId="{4D3A86DD-9287-4FB2-9E78-F80D637D83FB}" type="pres">
      <dgm:prSet presAssocID="{A5610579-2C56-4F54-9CCB-AE569BC3D1B4}" presName="background2" presStyleLbl="node2" presStyleIdx="2" presStyleCnt="4"/>
      <dgm:spPr/>
    </dgm:pt>
    <dgm:pt modelId="{D3CE2703-7ACA-44A7-A822-EFC18C1C3F4E}" type="pres">
      <dgm:prSet presAssocID="{A5610579-2C56-4F54-9CCB-AE569BC3D1B4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D42770-36D1-4744-BEB5-9F81F0792A29}" type="pres">
      <dgm:prSet presAssocID="{A5610579-2C56-4F54-9CCB-AE569BC3D1B4}" presName="hierChild3" presStyleCnt="0"/>
      <dgm:spPr/>
    </dgm:pt>
    <dgm:pt modelId="{38FACB20-6C02-4847-92D0-84089B028F73}" type="pres">
      <dgm:prSet presAssocID="{4EC2CE42-AA39-443B-AE32-784EAE5F327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E251BD00-F407-4FC0-8705-47A381B28298}" type="pres">
      <dgm:prSet presAssocID="{AD7BF85B-8AEB-4326-9D7E-40F2012FF66C}" presName="hierRoot2" presStyleCnt="0"/>
      <dgm:spPr/>
    </dgm:pt>
    <dgm:pt modelId="{2D63E5D9-35ED-4014-BAE5-BEAA12543C3B}" type="pres">
      <dgm:prSet presAssocID="{AD7BF85B-8AEB-4326-9D7E-40F2012FF66C}" presName="composite2" presStyleCnt="0"/>
      <dgm:spPr/>
    </dgm:pt>
    <dgm:pt modelId="{369151F2-B920-438F-91AF-CE5AA512DF5B}" type="pres">
      <dgm:prSet presAssocID="{AD7BF85B-8AEB-4326-9D7E-40F2012FF66C}" presName="background2" presStyleLbl="node2" presStyleIdx="3" presStyleCnt="4"/>
      <dgm:spPr/>
    </dgm:pt>
    <dgm:pt modelId="{32A049A2-78C7-477D-9FA5-10DD0A9AF1AA}" type="pres">
      <dgm:prSet presAssocID="{AD7BF85B-8AEB-4326-9D7E-40F2012FF66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229BA-7FED-4967-9B1A-28C97961D904}" type="pres">
      <dgm:prSet presAssocID="{AD7BF85B-8AEB-4326-9D7E-40F2012FF66C}" presName="hierChild3" presStyleCnt="0"/>
      <dgm:spPr/>
    </dgm:pt>
  </dgm:ptLst>
  <dgm:cxnLst>
    <dgm:cxn modelId="{EAA33D4D-8F52-4693-A8AC-2E2005AB65A8}" type="presOf" srcId="{A5610579-2C56-4F54-9CCB-AE569BC3D1B4}" destId="{D3CE2703-7ACA-44A7-A822-EFC18C1C3F4E}" srcOrd="0" destOrd="0" presId="urn:microsoft.com/office/officeart/2005/8/layout/hierarchy1"/>
    <dgm:cxn modelId="{A6B45B35-0564-4FC0-A601-0CD9B49F5638}" type="presOf" srcId="{A759BFEB-AFDD-407C-B03C-CE0565A7507D}" destId="{F5188CF3-1D46-49BB-99CB-E8F15BA062A6}" srcOrd="0" destOrd="0" presId="urn:microsoft.com/office/officeart/2005/8/layout/hierarchy1"/>
    <dgm:cxn modelId="{27ACD6AA-0A9B-4ADC-BE2A-07627F5C8538}" type="presOf" srcId="{22496A88-9651-4339-A994-AEDA89227D88}" destId="{598D1EA8-09C2-4043-B8B7-1B6CEA869AD4}" srcOrd="0" destOrd="0" presId="urn:microsoft.com/office/officeart/2005/8/layout/hierarchy1"/>
    <dgm:cxn modelId="{1AF07618-3CA8-403D-8123-CA959AC27DF4}" srcId="{B15DCEE4-D4BA-4180-906A-6F8FD766EA37}" destId="{23F34B39-D4F3-4437-8965-8165735D4621}" srcOrd="0" destOrd="0" parTransId="{3A1437D2-41A9-485B-91DA-944C09BB8E63}" sibTransId="{6090A6A0-88CC-4426-B3E1-9BE0B4AAB85E}"/>
    <dgm:cxn modelId="{E0B3F5A7-045E-43E8-8C46-90835BC5D8E8}" type="presOf" srcId="{23F34B39-D4F3-4437-8965-8165735D4621}" destId="{879006A0-A58B-47F8-8A8C-4A78CA281690}" srcOrd="0" destOrd="0" presId="urn:microsoft.com/office/officeart/2005/8/layout/hierarchy1"/>
    <dgm:cxn modelId="{3E42C955-60B9-44EA-A663-FBB2CF3E119F}" type="presOf" srcId="{F527AA32-025C-44E9-9149-519F1C48BEB4}" destId="{9EB8BE18-5D5E-4006-8C43-FF522A049104}" srcOrd="0" destOrd="0" presId="urn:microsoft.com/office/officeart/2005/8/layout/hierarchy1"/>
    <dgm:cxn modelId="{2170EB62-A189-4789-A10B-B7FB570EF6DD}" srcId="{B15DCEE4-D4BA-4180-906A-6F8FD766EA37}" destId="{6234AA7B-AEC8-4E74-B20F-0EDE6AD45C47}" srcOrd="1" destOrd="0" parTransId="{A759BFEB-AFDD-407C-B03C-CE0565A7507D}" sibTransId="{E71A3ABA-3FED-4E4C-A99E-D1F0A77831BB}"/>
    <dgm:cxn modelId="{3BA09D60-1FDD-4C74-BFBE-B849D90E9A93}" type="presOf" srcId="{AD7BF85B-8AEB-4326-9D7E-40F2012FF66C}" destId="{32A049A2-78C7-477D-9FA5-10DD0A9AF1AA}" srcOrd="0" destOrd="0" presId="urn:microsoft.com/office/officeart/2005/8/layout/hierarchy1"/>
    <dgm:cxn modelId="{A2F6FFE7-FE20-4800-8A9D-A0C3FEA72089}" srcId="{8554DF69-B927-4DB6-96A1-5A8E656C4B5E}" destId="{F527AA32-025C-44E9-9149-519F1C48BEB4}" srcOrd="0" destOrd="0" parTransId="{DF307C02-CC3E-444D-BCDE-9D35BA24A926}" sibTransId="{3B415554-778D-4F49-B445-A5A6CE61BA53}"/>
    <dgm:cxn modelId="{A65200F6-D071-499B-96AB-26CE274C7722}" srcId="{B15DCEE4-D4BA-4180-906A-6F8FD766EA37}" destId="{A5610579-2C56-4F54-9CCB-AE569BC3D1B4}" srcOrd="2" destOrd="0" parTransId="{22496A88-9651-4339-A994-AEDA89227D88}" sibTransId="{74C151A3-08DD-4B8E-8187-7CABE15445C0}"/>
    <dgm:cxn modelId="{CB24B52A-C5CA-4ED7-AF6E-55BCA7422E6A}" type="presOf" srcId="{4EC2CE42-AA39-443B-AE32-784EAE5F327B}" destId="{38FACB20-6C02-4847-92D0-84089B028F73}" srcOrd="0" destOrd="0" presId="urn:microsoft.com/office/officeart/2005/8/layout/hierarchy1"/>
    <dgm:cxn modelId="{3D2A0A8D-5D0C-484A-B231-CE86D8FB1074}" type="presOf" srcId="{6234AA7B-AEC8-4E74-B20F-0EDE6AD45C47}" destId="{A0868E3B-876F-4D1C-A5D7-774C9C0487E4}" srcOrd="0" destOrd="0" presId="urn:microsoft.com/office/officeart/2005/8/layout/hierarchy1"/>
    <dgm:cxn modelId="{35E928FA-7821-4E15-BC58-F49CD74068B3}" srcId="{8554DF69-B927-4DB6-96A1-5A8E656C4B5E}" destId="{B15DCEE4-D4BA-4180-906A-6F8FD766EA37}" srcOrd="1" destOrd="0" parTransId="{BC281B87-BC52-4CE2-929D-101D8E20EEA7}" sibTransId="{B6B885BD-EFFA-4F17-AE61-935DFEFFD1C4}"/>
    <dgm:cxn modelId="{3248FA71-106D-48F2-AAC7-0383753A7BC8}" srcId="{B15DCEE4-D4BA-4180-906A-6F8FD766EA37}" destId="{AD7BF85B-8AEB-4326-9D7E-40F2012FF66C}" srcOrd="3" destOrd="0" parTransId="{4EC2CE42-AA39-443B-AE32-784EAE5F327B}" sibTransId="{CA074A0E-C037-4852-B5C6-FD8045CD4D7B}"/>
    <dgm:cxn modelId="{62274405-1484-4DEE-99DB-EBBFC3CFEACB}" type="presOf" srcId="{B15DCEE4-D4BA-4180-906A-6F8FD766EA37}" destId="{F0267100-5394-46A9-8A77-38C9CDD88555}" srcOrd="0" destOrd="0" presId="urn:microsoft.com/office/officeart/2005/8/layout/hierarchy1"/>
    <dgm:cxn modelId="{D9079A51-4629-4E08-A1B4-414255AABFC6}" type="presOf" srcId="{8554DF69-B927-4DB6-96A1-5A8E656C4B5E}" destId="{B6811FB0-2AE7-42EE-B6F6-A958EAD58007}" srcOrd="0" destOrd="0" presId="urn:microsoft.com/office/officeart/2005/8/layout/hierarchy1"/>
    <dgm:cxn modelId="{34999110-3B9E-4BDD-91EE-C81327A7A9FC}" type="presOf" srcId="{3A1437D2-41A9-485B-91DA-944C09BB8E63}" destId="{29527EAE-039B-4820-828C-38E53263D919}" srcOrd="0" destOrd="0" presId="urn:microsoft.com/office/officeart/2005/8/layout/hierarchy1"/>
    <dgm:cxn modelId="{E0154E92-7628-43EE-AC29-160132A88FA7}" type="presParOf" srcId="{B6811FB0-2AE7-42EE-B6F6-A958EAD58007}" destId="{E5592F70-46DD-4F0E-9AB7-C152F5A3A853}" srcOrd="0" destOrd="0" presId="urn:microsoft.com/office/officeart/2005/8/layout/hierarchy1"/>
    <dgm:cxn modelId="{2A4A3696-74F8-47B0-955C-FA441BA2F14E}" type="presParOf" srcId="{E5592F70-46DD-4F0E-9AB7-C152F5A3A853}" destId="{2E7ED3E2-DA8E-4DDC-A778-F8D8094ED003}" srcOrd="0" destOrd="0" presId="urn:microsoft.com/office/officeart/2005/8/layout/hierarchy1"/>
    <dgm:cxn modelId="{F8CEED37-7537-4249-8371-E84F71A58AB6}" type="presParOf" srcId="{2E7ED3E2-DA8E-4DDC-A778-F8D8094ED003}" destId="{C2B70232-CF1A-4C1C-83A0-A8904E502AC2}" srcOrd="0" destOrd="0" presId="urn:microsoft.com/office/officeart/2005/8/layout/hierarchy1"/>
    <dgm:cxn modelId="{3ACBB373-8479-4CA2-82FC-E37A1D001D58}" type="presParOf" srcId="{2E7ED3E2-DA8E-4DDC-A778-F8D8094ED003}" destId="{9EB8BE18-5D5E-4006-8C43-FF522A049104}" srcOrd="1" destOrd="0" presId="urn:microsoft.com/office/officeart/2005/8/layout/hierarchy1"/>
    <dgm:cxn modelId="{98D2B989-CC70-451E-82AC-326BA1CD7A6B}" type="presParOf" srcId="{E5592F70-46DD-4F0E-9AB7-C152F5A3A853}" destId="{1ADB42FE-780C-4A05-9C15-D467B8DCC7A3}" srcOrd="1" destOrd="0" presId="urn:microsoft.com/office/officeart/2005/8/layout/hierarchy1"/>
    <dgm:cxn modelId="{7493DC78-43BC-4757-BE9C-10F2FCF0D2C8}" type="presParOf" srcId="{B6811FB0-2AE7-42EE-B6F6-A958EAD58007}" destId="{C94E36EB-34C2-42F2-8433-DDF4CBD7462C}" srcOrd="1" destOrd="0" presId="urn:microsoft.com/office/officeart/2005/8/layout/hierarchy1"/>
    <dgm:cxn modelId="{BBA03864-9762-48AB-B1B9-33AD8AED5E04}" type="presParOf" srcId="{C94E36EB-34C2-42F2-8433-DDF4CBD7462C}" destId="{D2A0652A-5CF2-4A72-8373-0A5080D39495}" srcOrd="0" destOrd="0" presId="urn:microsoft.com/office/officeart/2005/8/layout/hierarchy1"/>
    <dgm:cxn modelId="{AF2229A6-1335-468C-8A0F-3B0C9781F897}" type="presParOf" srcId="{D2A0652A-5CF2-4A72-8373-0A5080D39495}" destId="{711776B0-C08F-4A21-8ABA-C4E8F102982A}" srcOrd="0" destOrd="0" presId="urn:microsoft.com/office/officeart/2005/8/layout/hierarchy1"/>
    <dgm:cxn modelId="{14DFDC32-853B-47A5-837C-73774E42D2BE}" type="presParOf" srcId="{D2A0652A-5CF2-4A72-8373-0A5080D39495}" destId="{F0267100-5394-46A9-8A77-38C9CDD88555}" srcOrd="1" destOrd="0" presId="urn:microsoft.com/office/officeart/2005/8/layout/hierarchy1"/>
    <dgm:cxn modelId="{FE599D18-5BDB-442E-BADF-EA62C795EC35}" type="presParOf" srcId="{C94E36EB-34C2-42F2-8433-DDF4CBD7462C}" destId="{F66C702A-57DF-4CDC-9473-28E0A263DAC0}" srcOrd="1" destOrd="0" presId="urn:microsoft.com/office/officeart/2005/8/layout/hierarchy1"/>
    <dgm:cxn modelId="{88639914-C3B7-44B1-8999-9840A801DC77}" type="presParOf" srcId="{F66C702A-57DF-4CDC-9473-28E0A263DAC0}" destId="{29527EAE-039B-4820-828C-38E53263D919}" srcOrd="0" destOrd="0" presId="urn:microsoft.com/office/officeart/2005/8/layout/hierarchy1"/>
    <dgm:cxn modelId="{AAADF250-CD9E-4B3A-8A61-D74296234B50}" type="presParOf" srcId="{F66C702A-57DF-4CDC-9473-28E0A263DAC0}" destId="{3158C243-E072-4868-9639-3DD1CE09EBE5}" srcOrd="1" destOrd="0" presId="urn:microsoft.com/office/officeart/2005/8/layout/hierarchy1"/>
    <dgm:cxn modelId="{720688DF-FB3C-4813-B7DD-E5B0B76B5C05}" type="presParOf" srcId="{3158C243-E072-4868-9639-3DD1CE09EBE5}" destId="{647066C2-4D9A-4D94-9AA1-C3DE670FE1D1}" srcOrd="0" destOrd="0" presId="urn:microsoft.com/office/officeart/2005/8/layout/hierarchy1"/>
    <dgm:cxn modelId="{8501AEA2-B422-404C-9E58-DE15D0503474}" type="presParOf" srcId="{647066C2-4D9A-4D94-9AA1-C3DE670FE1D1}" destId="{BE90ECEC-FCE9-4193-8AC9-EE15D50D9767}" srcOrd="0" destOrd="0" presId="urn:microsoft.com/office/officeart/2005/8/layout/hierarchy1"/>
    <dgm:cxn modelId="{66D624C7-B5E4-470B-BF0C-71C71FA965B7}" type="presParOf" srcId="{647066C2-4D9A-4D94-9AA1-C3DE670FE1D1}" destId="{879006A0-A58B-47F8-8A8C-4A78CA281690}" srcOrd="1" destOrd="0" presId="urn:microsoft.com/office/officeart/2005/8/layout/hierarchy1"/>
    <dgm:cxn modelId="{0F07A2FC-EA4E-48D7-BE00-9073E8BF7F05}" type="presParOf" srcId="{3158C243-E072-4868-9639-3DD1CE09EBE5}" destId="{8BB13C17-CA79-4F3A-A14E-C1A9386B0A92}" srcOrd="1" destOrd="0" presId="urn:microsoft.com/office/officeart/2005/8/layout/hierarchy1"/>
    <dgm:cxn modelId="{2E020837-4A17-4CA8-B022-E4BDF948F51A}" type="presParOf" srcId="{F66C702A-57DF-4CDC-9473-28E0A263DAC0}" destId="{F5188CF3-1D46-49BB-99CB-E8F15BA062A6}" srcOrd="2" destOrd="0" presId="urn:microsoft.com/office/officeart/2005/8/layout/hierarchy1"/>
    <dgm:cxn modelId="{9BAF5A21-288A-4E35-8767-AF20060932CA}" type="presParOf" srcId="{F66C702A-57DF-4CDC-9473-28E0A263DAC0}" destId="{79F0CE18-50EE-449B-B44E-CC13787C0420}" srcOrd="3" destOrd="0" presId="urn:microsoft.com/office/officeart/2005/8/layout/hierarchy1"/>
    <dgm:cxn modelId="{9C62166B-C3DC-4792-9D71-B1CFED575A00}" type="presParOf" srcId="{79F0CE18-50EE-449B-B44E-CC13787C0420}" destId="{52396428-F76B-4BA6-93D9-9A483A9F6053}" srcOrd="0" destOrd="0" presId="urn:microsoft.com/office/officeart/2005/8/layout/hierarchy1"/>
    <dgm:cxn modelId="{27D88C64-BB64-4AB9-A173-1B82F2E5E970}" type="presParOf" srcId="{52396428-F76B-4BA6-93D9-9A483A9F6053}" destId="{5ADB8825-3818-48CC-B205-077248A5C654}" srcOrd="0" destOrd="0" presId="urn:microsoft.com/office/officeart/2005/8/layout/hierarchy1"/>
    <dgm:cxn modelId="{87A59E9A-AA64-4B46-AFE3-15ABE517B0FE}" type="presParOf" srcId="{52396428-F76B-4BA6-93D9-9A483A9F6053}" destId="{A0868E3B-876F-4D1C-A5D7-774C9C0487E4}" srcOrd="1" destOrd="0" presId="urn:microsoft.com/office/officeart/2005/8/layout/hierarchy1"/>
    <dgm:cxn modelId="{38ADE9EB-16BC-461D-8582-CD46C17AD759}" type="presParOf" srcId="{79F0CE18-50EE-449B-B44E-CC13787C0420}" destId="{499EFF23-E04B-4538-AE06-E68F60163C1A}" srcOrd="1" destOrd="0" presId="urn:microsoft.com/office/officeart/2005/8/layout/hierarchy1"/>
    <dgm:cxn modelId="{F0A3F1B4-E0D2-4B0F-BD2F-D8BB60DFC05D}" type="presParOf" srcId="{F66C702A-57DF-4CDC-9473-28E0A263DAC0}" destId="{598D1EA8-09C2-4043-B8B7-1B6CEA869AD4}" srcOrd="4" destOrd="0" presId="urn:microsoft.com/office/officeart/2005/8/layout/hierarchy1"/>
    <dgm:cxn modelId="{D8FD123B-A14A-404C-8471-1D7467C7FDFA}" type="presParOf" srcId="{F66C702A-57DF-4CDC-9473-28E0A263DAC0}" destId="{5EA73D4D-072B-4A10-84EF-B2C200F8B5FF}" srcOrd="5" destOrd="0" presId="urn:microsoft.com/office/officeart/2005/8/layout/hierarchy1"/>
    <dgm:cxn modelId="{35098C8D-1F34-4272-A462-5FBC2F2B3ECC}" type="presParOf" srcId="{5EA73D4D-072B-4A10-84EF-B2C200F8B5FF}" destId="{41E5CE97-6084-4461-AA7D-750E60582A1F}" srcOrd="0" destOrd="0" presId="urn:microsoft.com/office/officeart/2005/8/layout/hierarchy1"/>
    <dgm:cxn modelId="{4D3C183A-83B8-47C4-AA8E-3D099F24A9DD}" type="presParOf" srcId="{41E5CE97-6084-4461-AA7D-750E60582A1F}" destId="{4D3A86DD-9287-4FB2-9E78-F80D637D83FB}" srcOrd="0" destOrd="0" presId="urn:microsoft.com/office/officeart/2005/8/layout/hierarchy1"/>
    <dgm:cxn modelId="{0C94DC8B-54FC-4A04-A03D-989330AA9835}" type="presParOf" srcId="{41E5CE97-6084-4461-AA7D-750E60582A1F}" destId="{D3CE2703-7ACA-44A7-A822-EFC18C1C3F4E}" srcOrd="1" destOrd="0" presId="urn:microsoft.com/office/officeart/2005/8/layout/hierarchy1"/>
    <dgm:cxn modelId="{90D4694D-851B-4798-9268-F0DE47A102FA}" type="presParOf" srcId="{5EA73D4D-072B-4A10-84EF-B2C200F8B5FF}" destId="{20D42770-36D1-4744-BEB5-9F81F0792A29}" srcOrd="1" destOrd="0" presId="urn:microsoft.com/office/officeart/2005/8/layout/hierarchy1"/>
    <dgm:cxn modelId="{8AFDF3CB-8C88-4AD7-B5F7-A193D0A6D2DC}" type="presParOf" srcId="{F66C702A-57DF-4CDC-9473-28E0A263DAC0}" destId="{38FACB20-6C02-4847-92D0-84089B028F73}" srcOrd="6" destOrd="0" presId="urn:microsoft.com/office/officeart/2005/8/layout/hierarchy1"/>
    <dgm:cxn modelId="{D789A40A-E309-430D-93BC-AD0EB558E8EA}" type="presParOf" srcId="{F66C702A-57DF-4CDC-9473-28E0A263DAC0}" destId="{E251BD00-F407-4FC0-8705-47A381B28298}" srcOrd="7" destOrd="0" presId="urn:microsoft.com/office/officeart/2005/8/layout/hierarchy1"/>
    <dgm:cxn modelId="{596D0B98-C000-44A4-86D3-3B0C2BA07967}" type="presParOf" srcId="{E251BD00-F407-4FC0-8705-47A381B28298}" destId="{2D63E5D9-35ED-4014-BAE5-BEAA12543C3B}" srcOrd="0" destOrd="0" presId="urn:microsoft.com/office/officeart/2005/8/layout/hierarchy1"/>
    <dgm:cxn modelId="{76A8E2BB-750D-4ABC-83B7-485292AF7B24}" type="presParOf" srcId="{2D63E5D9-35ED-4014-BAE5-BEAA12543C3B}" destId="{369151F2-B920-438F-91AF-CE5AA512DF5B}" srcOrd="0" destOrd="0" presId="urn:microsoft.com/office/officeart/2005/8/layout/hierarchy1"/>
    <dgm:cxn modelId="{DE077114-6246-446E-861F-775729249B00}" type="presParOf" srcId="{2D63E5D9-35ED-4014-BAE5-BEAA12543C3B}" destId="{32A049A2-78C7-477D-9FA5-10DD0A9AF1AA}" srcOrd="1" destOrd="0" presId="urn:microsoft.com/office/officeart/2005/8/layout/hierarchy1"/>
    <dgm:cxn modelId="{63F14E83-BF95-4F8E-8228-1C7E948C4AD2}" type="presParOf" srcId="{E251BD00-F407-4FC0-8705-47A381B28298}" destId="{340229BA-7FED-4967-9B1A-28C97961D9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554DF69-B927-4DB6-96A1-5A8E656C4B5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DCEE4-D4BA-4180-906A-6F8FD766EA37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en-US" dirty="0"/>
        </a:p>
      </dgm:t>
    </dgm:pt>
    <dgm:pt modelId="{BC281B87-BC52-4CE2-929D-101D8E20EEA7}" type="parTrans" cxnId="{35E928FA-7821-4E15-BC58-F49CD74068B3}">
      <dgm:prSet/>
      <dgm:spPr/>
      <dgm:t>
        <a:bodyPr/>
        <a:lstStyle/>
        <a:p>
          <a:endParaRPr lang="en-US"/>
        </a:p>
      </dgm:t>
    </dgm:pt>
    <dgm:pt modelId="{B6B885BD-EFFA-4F17-AE61-935DFEFFD1C4}" type="sibTrans" cxnId="{35E928FA-7821-4E15-BC58-F49CD74068B3}">
      <dgm:prSet/>
      <dgm:spPr/>
      <dgm:t>
        <a:bodyPr/>
        <a:lstStyle/>
        <a:p>
          <a:endParaRPr lang="en-US"/>
        </a:p>
      </dgm:t>
    </dgm:pt>
    <dgm:pt modelId="{23F34B39-D4F3-4437-8965-8165735D4621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3A1437D2-41A9-485B-91DA-944C09BB8E63}" type="parTrans" cxnId="{1AF07618-3CA8-403D-8123-CA959AC27DF4}">
      <dgm:prSet/>
      <dgm:spPr/>
      <dgm:t>
        <a:bodyPr/>
        <a:lstStyle/>
        <a:p>
          <a:endParaRPr lang="en-US" dirty="0"/>
        </a:p>
      </dgm:t>
    </dgm:pt>
    <dgm:pt modelId="{6090A6A0-88CC-4426-B3E1-9BE0B4AAB85E}" type="sibTrans" cxnId="{1AF07618-3CA8-403D-8123-CA959AC27DF4}">
      <dgm:prSet/>
      <dgm:spPr/>
      <dgm:t>
        <a:bodyPr/>
        <a:lstStyle/>
        <a:p>
          <a:endParaRPr lang="en-US"/>
        </a:p>
      </dgm:t>
    </dgm:pt>
    <dgm:pt modelId="{6234AA7B-AEC8-4E74-B20F-0EDE6AD45C47}">
      <dgm:prSet phldrT="[Text]"/>
      <dgm:spPr/>
      <dgm:t>
        <a:bodyPr/>
        <a:lstStyle/>
        <a:p>
          <a:r>
            <a:rPr lang="en-US" dirty="0" smtClean="0"/>
            <a:t>Leading</a:t>
          </a:r>
          <a:endParaRPr lang="en-US" dirty="0"/>
        </a:p>
      </dgm:t>
    </dgm:pt>
    <dgm:pt modelId="{A759BFEB-AFDD-407C-B03C-CE0565A7507D}" type="parTrans" cxnId="{2170EB62-A189-4789-A10B-B7FB570EF6DD}">
      <dgm:prSet/>
      <dgm:spPr/>
      <dgm:t>
        <a:bodyPr/>
        <a:lstStyle/>
        <a:p>
          <a:endParaRPr lang="en-US" dirty="0"/>
        </a:p>
      </dgm:t>
    </dgm:pt>
    <dgm:pt modelId="{E71A3ABA-3FED-4E4C-A99E-D1F0A77831BB}" type="sibTrans" cxnId="{2170EB62-A189-4789-A10B-B7FB570EF6DD}">
      <dgm:prSet/>
      <dgm:spPr/>
      <dgm:t>
        <a:bodyPr/>
        <a:lstStyle/>
        <a:p>
          <a:endParaRPr lang="en-US"/>
        </a:p>
      </dgm:t>
    </dgm:pt>
    <dgm:pt modelId="{A5610579-2C56-4F54-9CCB-AE569BC3D1B4}">
      <dgm:prSet/>
      <dgm:spPr/>
      <dgm:t>
        <a:bodyPr/>
        <a:lstStyle/>
        <a:p>
          <a:r>
            <a:rPr lang="en-US" dirty="0" smtClean="0"/>
            <a:t>Organizing</a:t>
          </a:r>
          <a:endParaRPr lang="en-US" dirty="0"/>
        </a:p>
      </dgm:t>
    </dgm:pt>
    <dgm:pt modelId="{22496A88-9651-4339-A994-AEDA89227D88}" type="parTrans" cxnId="{A65200F6-D071-499B-96AB-26CE274C7722}">
      <dgm:prSet/>
      <dgm:spPr/>
      <dgm:t>
        <a:bodyPr/>
        <a:lstStyle/>
        <a:p>
          <a:endParaRPr lang="en-US" dirty="0"/>
        </a:p>
      </dgm:t>
    </dgm:pt>
    <dgm:pt modelId="{74C151A3-08DD-4B8E-8187-7CABE15445C0}" type="sibTrans" cxnId="{A65200F6-D071-499B-96AB-26CE274C7722}">
      <dgm:prSet/>
      <dgm:spPr/>
      <dgm:t>
        <a:bodyPr/>
        <a:lstStyle/>
        <a:p>
          <a:endParaRPr lang="en-US"/>
        </a:p>
      </dgm:t>
    </dgm:pt>
    <dgm:pt modelId="{AD7BF85B-8AEB-4326-9D7E-40F2012FF66C}">
      <dgm:prSet/>
      <dgm:spPr/>
      <dgm:t>
        <a:bodyPr/>
        <a:lstStyle/>
        <a:p>
          <a:r>
            <a:rPr lang="en-US" dirty="0" smtClean="0"/>
            <a:t>Controlling</a:t>
          </a:r>
          <a:endParaRPr lang="en-US" dirty="0"/>
        </a:p>
      </dgm:t>
    </dgm:pt>
    <dgm:pt modelId="{4EC2CE42-AA39-443B-AE32-784EAE5F327B}" type="parTrans" cxnId="{3248FA71-106D-48F2-AAC7-0383753A7BC8}">
      <dgm:prSet/>
      <dgm:spPr/>
      <dgm:t>
        <a:bodyPr/>
        <a:lstStyle/>
        <a:p>
          <a:endParaRPr lang="en-US" dirty="0"/>
        </a:p>
      </dgm:t>
    </dgm:pt>
    <dgm:pt modelId="{CA074A0E-C037-4852-B5C6-FD8045CD4D7B}" type="sibTrans" cxnId="{3248FA71-106D-48F2-AAC7-0383753A7BC8}">
      <dgm:prSet/>
      <dgm:spPr/>
      <dgm:t>
        <a:bodyPr/>
        <a:lstStyle/>
        <a:p>
          <a:endParaRPr lang="en-US"/>
        </a:p>
      </dgm:t>
    </dgm:pt>
    <dgm:pt modelId="{F527AA32-025C-44E9-9149-519F1C48BEB4}">
      <dgm:prSet custT="1"/>
      <dgm:spPr/>
      <dgm:t>
        <a:bodyPr/>
        <a:lstStyle/>
        <a:p>
          <a:r>
            <a:rPr lang="en-US" sz="1800" b="1" dirty="0" smtClean="0"/>
            <a:t>Leadership</a:t>
          </a:r>
          <a:endParaRPr lang="en-US" sz="1800" b="1" dirty="0"/>
        </a:p>
      </dgm:t>
    </dgm:pt>
    <dgm:pt modelId="{DF307C02-CC3E-444D-BCDE-9D35BA24A926}" type="parTrans" cxnId="{A2F6FFE7-FE20-4800-8A9D-A0C3FEA72089}">
      <dgm:prSet/>
      <dgm:spPr/>
      <dgm:t>
        <a:bodyPr/>
        <a:lstStyle/>
        <a:p>
          <a:endParaRPr lang="en-US"/>
        </a:p>
      </dgm:t>
    </dgm:pt>
    <dgm:pt modelId="{3B415554-778D-4F49-B445-A5A6CE61BA53}" type="sibTrans" cxnId="{A2F6FFE7-FE20-4800-8A9D-A0C3FEA72089}">
      <dgm:prSet/>
      <dgm:spPr/>
      <dgm:t>
        <a:bodyPr/>
        <a:lstStyle/>
        <a:p>
          <a:endParaRPr lang="en-US"/>
        </a:p>
      </dgm:t>
    </dgm:pt>
    <dgm:pt modelId="{B6811FB0-2AE7-42EE-B6F6-A958EAD58007}" type="pres">
      <dgm:prSet presAssocID="{8554DF69-B927-4DB6-96A1-5A8E656C4B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592F70-46DD-4F0E-9AB7-C152F5A3A853}" type="pres">
      <dgm:prSet presAssocID="{F527AA32-025C-44E9-9149-519F1C48BEB4}" presName="hierRoot1" presStyleCnt="0"/>
      <dgm:spPr/>
    </dgm:pt>
    <dgm:pt modelId="{2E7ED3E2-DA8E-4DDC-A778-F8D8094ED003}" type="pres">
      <dgm:prSet presAssocID="{F527AA32-025C-44E9-9149-519F1C48BEB4}" presName="composite" presStyleCnt="0"/>
      <dgm:spPr/>
    </dgm:pt>
    <dgm:pt modelId="{C2B70232-CF1A-4C1C-83A0-A8904E502AC2}" type="pres">
      <dgm:prSet presAssocID="{F527AA32-025C-44E9-9149-519F1C48BEB4}" presName="background" presStyleLbl="node0" presStyleIdx="0" presStyleCnt="2"/>
      <dgm:spPr/>
    </dgm:pt>
    <dgm:pt modelId="{9EB8BE18-5D5E-4006-8C43-FF522A049104}" type="pres">
      <dgm:prSet presAssocID="{F527AA32-025C-44E9-9149-519F1C48BEB4}" presName="text" presStyleLbl="fgAcc0" presStyleIdx="0" presStyleCnt="2" custScaleX="103174" custScaleY="92608" custLinFactX="20448" custLinFactY="-26570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DB42FE-780C-4A05-9C15-D467B8DCC7A3}" type="pres">
      <dgm:prSet presAssocID="{F527AA32-025C-44E9-9149-519F1C48BEB4}" presName="hierChild2" presStyleCnt="0"/>
      <dgm:spPr/>
    </dgm:pt>
    <dgm:pt modelId="{C94E36EB-34C2-42F2-8433-DDF4CBD7462C}" type="pres">
      <dgm:prSet presAssocID="{B15DCEE4-D4BA-4180-906A-6F8FD766EA37}" presName="hierRoot1" presStyleCnt="0"/>
      <dgm:spPr/>
    </dgm:pt>
    <dgm:pt modelId="{D2A0652A-5CF2-4A72-8373-0A5080D39495}" type="pres">
      <dgm:prSet presAssocID="{B15DCEE4-D4BA-4180-906A-6F8FD766EA37}" presName="composite" presStyleCnt="0"/>
      <dgm:spPr/>
    </dgm:pt>
    <dgm:pt modelId="{711776B0-C08F-4A21-8ABA-C4E8F102982A}" type="pres">
      <dgm:prSet presAssocID="{B15DCEE4-D4BA-4180-906A-6F8FD766EA37}" presName="background" presStyleLbl="node0" presStyleIdx="1" presStyleCnt="2"/>
      <dgm:spPr/>
    </dgm:pt>
    <dgm:pt modelId="{F0267100-5394-46A9-8A77-38C9CDD88555}" type="pres">
      <dgm:prSet presAssocID="{B15DCEE4-D4BA-4180-906A-6F8FD766EA37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C702A-57DF-4CDC-9473-28E0A263DAC0}" type="pres">
      <dgm:prSet presAssocID="{B15DCEE4-D4BA-4180-906A-6F8FD766EA37}" presName="hierChild2" presStyleCnt="0"/>
      <dgm:spPr/>
    </dgm:pt>
    <dgm:pt modelId="{29527EAE-039B-4820-828C-38E53263D919}" type="pres">
      <dgm:prSet presAssocID="{3A1437D2-41A9-485B-91DA-944C09BB8E63}" presName="Name10" presStyleLbl="parChTrans1D2" presStyleIdx="0" presStyleCnt="4"/>
      <dgm:spPr/>
      <dgm:t>
        <a:bodyPr/>
        <a:lstStyle/>
        <a:p>
          <a:endParaRPr lang="en-US"/>
        </a:p>
      </dgm:t>
    </dgm:pt>
    <dgm:pt modelId="{3158C243-E072-4868-9639-3DD1CE09EBE5}" type="pres">
      <dgm:prSet presAssocID="{23F34B39-D4F3-4437-8965-8165735D4621}" presName="hierRoot2" presStyleCnt="0"/>
      <dgm:spPr/>
    </dgm:pt>
    <dgm:pt modelId="{647066C2-4D9A-4D94-9AA1-C3DE670FE1D1}" type="pres">
      <dgm:prSet presAssocID="{23F34B39-D4F3-4437-8965-8165735D4621}" presName="composite2" presStyleCnt="0"/>
      <dgm:spPr/>
    </dgm:pt>
    <dgm:pt modelId="{BE90ECEC-FCE9-4193-8AC9-EE15D50D9767}" type="pres">
      <dgm:prSet presAssocID="{23F34B39-D4F3-4437-8965-8165735D4621}" presName="background2" presStyleLbl="node2" presStyleIdx="0" presStyleCnt="4"/>
      <dgm:spPr/>
    </dgm:pt>
    <dgm:pt modelId="{879006A0-A58B-47F8-8A8C-4A78CA281690}" type="pres">
      <dgm:prSet presAssocID="{23F34B39-D4F3-4437-8965-8165735D4621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13C17-CA79-4F3A-A14E-C1A9386B0A92}" type="pres">
      <dgm:prSet presAssocID="{23F34B39-D4F3-4437-8965-8165735D4621}" presName="hierChild3" presStyleCnt="0"/>
      <dgm:spPr/>
    </dgm:pt>
    <dgm:pt modelId="{F5188CF3-1D46-49BB-99CB-E8F15BA062A6}" type="pres">
      <dgm:prSet presAssocID="{A759BFEB-AFDD-407C-B03C-CE0565A7507D}" presName="Name10" presStyleLbl="parChTrans1D2" presStyleIdx="1" presStyleCnt="4"/>
      <dgm:spPr/>
      <dgm:t>
        <a:bodyPr/>
        <a:lstStyle/>
        <a:p>
          <a:endParaRPr lang="en-US"/>
        </a:p>
      </dgm:t>
    </dgm:pt>
    <dgm:pt modelId="{79F0CE18-50EE-449B-B44E-CC13787C0420}" type="pres">
      <dgm:prSet presAssocID="{6234AA7B-AEC8-4E74-B20F-0EDE6AD45C47}" presName="hierRoot2" presStyleCnt="0"/>
      <dgm:spPr/>
    </dgm:pt>
    <dgm:pt modelId="{52396428-F76B-4BA6-93D9-9A483A9F6053}" type="pres">
      <dgm:prSet presAssocID="{6234AA7B-AEC8-4E74-B20F-0EDE6AD45C47}" presName="composite2" presStyleCnt="0"/>
      <dgm:spPr/>
    </dgm:pt>
    <dgm:pt modelId="{5ADB8825-3818-48CC-B205-077248A5C654}" type="pres">
      <dgm:prSet presAssocID="{6234AA7B-AEC8-4E74-B20F-0EDE6AD45C47}" presName="background2" presStyleLbl="node2" presStyleIdx="1" presStyleCnt="4"/>
      <dgm:spPr/>
    </dgm:pt>
    <dgm:pt modelId="{A0868E3B-876F-4D1C-A5D7-774C9C0487E4}" type="pres">
      <dgm:prSet presAssocID="{6234AA7B-AEC8-4E74-B20F-0EDE6AD45C4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9EFF23-E04B-4538-AE06-E68F60163C1A}" type="pres">
      <dgm:prSet presAssocID="{6234AA7B-AEC8-4E74-B20F-0EDE6AD45C47}" presName="hierChild3" presStyleCnt="0"/>
      <dgm:spPr/>
    </dgm:pt>
    <dgm:pt modelId="{598D1EA8-09C2-4043-B8B7-1B6CEA869AD4}" type="pres">
      <dgm:prSet presAssocID="{22496A88-9651-4339-A994-AEDA89227D88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EA73D4D-072B-4A10-84EF-B2C200F8B5FF}" type="pres">
      <dgm:prSet presAssocID="{A5610579-2C56-4F54-9CCB-AE569BC3D1B4}" presName="hierRoot2" presStyleCnt="0"/>
      <dgm:spPr/>
    </dgm:pt>
    <dgm:pt modelId="{41E5CE97-6084-4461-AA7D-750E60582A1F}" type="pres">
      <dgm:prSet presAssocID="{A5610579-2C56-4F54-9CCB-AE569BC3D1B4}" presName="composite2" presStyleCnt="0"/>
      <dgm:spPr/>
    </dgm:pt>
    <dgm:pt modelId="{4D3A86DD-9287-4FB2-9E78-F80D637D83FB}" type="pres">
      <dgm:prSet presAssocID="{A5610579-2C56-4F54-9CCB-AE569BC3D1B4}" presName="background2" presStyleLbl="node2" presStyleIdx="2" presStyleCnt="4"/>
      <dgm:spPr/>
    </dgm:pt>
    <dgm:pt modelId="{D3CE2703-7ACA-44A7-A822-EFC18C1C3F4E}" type="pres">
      <dgm:prSet presAssocID="{A5610579-2C56-4F54-9CCB-AE569BC3D1B4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D42770-36D1-4744-BEB5-9F81F0792A29}" type="pres">
      <dgm:prSet presAssocID="{A5610579-2C56-4F54-9CCB-AE569BC3D1B4}" presName="hierChild3" presStyleCnt="0"/>
      <dgm:spPr/>
    </dgm:pt>
    <dgm:pt modelId="{38FACB20-6C02-4847-92D0-84089B028F73}" type="pres">
      <dgm:prSet presAssocID="{4EC2CE42-AA39-443B-AE32-784EAE5F327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E251BD00-F407-4FC0-8705-47A381B28298}" type="pres">
      <dgm:prSet presAssocID="{AD7BF85B-8AEB-4326-9D7E-40F2012FF66C}" presName="hierRoot2" presStyleCnt="0"/>
      <dgm:spPr/>
    </dgm:pt>
    <dgm:pt modelId="{2D63E5D9-35ED-4014-BAE5-BEAA12543C3B}" type="pres">
      <dgm:prSet presAssocID="{AD7BF85B-8AEB-4326-9D7E-40F2012FF66C}" presName="composite2" presStyleCnt="0"/>
      <dgm:spPr/>
    </dgm:pt>
    <dgm:pt modelId="{369151F2-B920-438F-91AF-CE5AA512DF5B}" type="pres">
      <dgm:prSet presAssocID="{AD7BF85B-8AEB-4326-9D7E-40F2012FF66C}" presName="background2" presStyleLbl="node2" presStyleIdx="3" presStyleCnt="4"/>
      <dgm:spPr/>
    </dgm:pt>
    <dgm:pt modelId="{32A049A2-78C7-477D-9FA5-10DD0A9AF1AA}" type="pres">
      <dgm:prSet presAssocID="{AD7BF85B-8AEB-4326-9D7E-40F2012FF66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229BA-7FED-4967-9B1A-28C97961D904}" type="pres">
      <dgm:prSet presAssocID="{AD7BF85B-8AEB-4326-9D7E-40F2012FF66C}" presName="hierChild3" presStyleCnt="0"/>
      <dgm:spPr/>
    </dgm:pt>
  </dgm:ptLst>
  <dgm:cxnLst>
    <dgm:cxn modelId="{E9FB9A3A-EDFB-4931-9FEB-C5ADA8D4801C}" type="presOf" srcId="{A759BFEB-AFDD-407C-B03C-CE0565A7507D}" destId="{F5188CF3-1D46-49BB-99CB-E8F15BA062A6}" srcOrd="0" destOrd="0" presId="urn:microsoft.com/office/officeart/2005/8/layout/hierarchy1"/>
    <dgm:cxn modelId="{3DFC55DF-B345-4775-A8C9-E6EE57D569FE}" type="presOf" srcId="{AD7BF85B-8AEB-4326-9D7E-40F2012FF66C}" destId="{32A049A2-78C7-477D-9FA5-10DD0A9AF1AA}" srcOrd="0" destOrd="0" presId="urn:microsoft.com/office/officeart/2005/8/layout/hierarchy1"/>
    <dgm:cxn modelId="{1AF07618-3CA8-403D-8123-CA959AC27DF4}" srcId="{B15DCEE4-D4BA-4180-906A-6F8FD766EA37}" destId="{23F34B39-D4F3-4437-8965-8165735D4621}" srcOrd="0" destOrd="0" parTransId="{3A1437D2-41A9-485B-91DA-944C09BB8E63}" sibTransId="{6090A6A0-88CC-4426-B3E1-9BE0B4AAB85E}"/>
    <dgm:cxn modelId="{DCCA3D04-ECFF-429F-BDA9-0D48DD74A6E1}" type="presOf" srcId="{6234AA7B-AEC8-4E74-B20F-0EDE6AD45C47}" destId="{A0868E3B-876F-4D1C-A5D7-774C9C0487E4}" srcOrd="0" destOrd="0" presId="urn:microsoft.com/office/officeart/2005/8/layout/hierarchy1"/>
    <dgm:cxn modelId="{10726673-BECE-45F6-B606-538E63ABF4AE}" type="presOf" srcId="{3A1437D2-41A9-485B-91DA-944C09BB8E63}" destId="{29527EAE-039B-4820-828C-38E53263D919}" srcOrd="0" destOrd="0" presId="urn:microsoft.com/office/officeart/2005/8/layout/hierarchy1"/>
    <dgm:cxn modelId="{C6BDF7D9-1F88-4434-8A1D-61DF8C3ABDB9}" type="presOf" srcId="{4EC2CE42-AA39-443B-AE32-784EAE5F327B}" destId="{38FACB20-6C02-4847-92D0-84089B028F73}" srcOrd="0" destOrd="0" presId="urn:microsoft.com/office/officeart/2005/8/layout/hierarchy1"/>
    <dgm:cxn modelId="{2170EB62-A189-4789-A10B-B7FB570EF6DD}" srcId="{B15DCEE4-D4BA-4180-906A-6F8FD766EA37}" destId="{6234AA7B-AEC8-4E74-B20F-0EDE6AD45C47}" srcOrd="1" destOrd="0" parTransId="{A759BFEB-AFDD-407C-B03C-CE0565A7507D}" sibTransId="{E71A3ABA-3FED-4E4C-A99E-D1F0A77831BB}"/>
    <dgm:cxn modelId="{A2F6FFE7-FE20-4800-8A9D-A0C3FEA72089}" srcId="{8554DF69-B927-4DB6-96A1-5A8E656C4B5E}" destId="{F527AA32-025C-44E9-9149-519F1C48BEB4}" srcOrd="0" destOrd="0" parTransId="{DF307C02-CC3E-444D-BCDE-9D35BA24A926}" sibTransId="{3B415554-778D-4F49-B445-A5A6CE61BA53}"/>
    <dgm:cxn modelId="{080C2DDF-684F-4C9A-89CB-7CE1CABC5E04}" type="presOf" srcId="{22496A88-9651-4339-A994-AEDA89227D88}" destId="{598D1EA8-09C2-4043-B8B7-1B6CEA869AD4}" srcOrd="0" destOrd="0" presId="urn:microsoft.com/office/officeart/2005/8/layout/hierarchy1"/>
    <dgm:cxn modelId="{D048EB54-A434-4CDB-B4E2-E35C3AC5D8BB}" type="presOf" srcId="{23F34B39-D4F3-4437-8965-8165735D4621}" destId="{879006A0-A58B-47F8-8A8C-4A78CA281690}" srcOrd="0" destOrd="0" presId="urn:microsoft.com/office/officeart/2005/8/layout/hierarchy1"/>
    <dgm:cxn modelId="{B2FCFBF3-7A2E-48D5-8358-33F16414D071}" type="presOf" srcId="{F527AA32-025C-44E9-9149-519F1C48BEB4}" destId="{9EB8BE18-5D5E-4006-8C43-FF522A049104}" srcOrd="0" destOrd="0" presId="urn:microsoft.com/office/officeart/2005/8/layout/hierarchy1"/>
    <dgm:cxn modelId="{A65200F6-D071-499B-96AB-26CE274C7722}" srcId="{B15DCEE4-D4BA-4180-906A-6F8FD766EA37}" destId="{A5610579-2C56-4F54-9CCB-AE569BC3D1B4}" srcOrd="2" destOrd="0" parTransId="{22496A88-9651-4339-A994-AEDA89227D88}" sibTransId="{74C151A3-08DD-4B8E-8187-7CABE15445C0}"/>
    <dgm:cxn modelId="{48862890-3C8E-4318-BEDD-BA312B367AA4}" type="presOf" srcId="{A5610579-2C56-4F54-9CCB-AE569BC3D1B4}" destId="{D3CE2703-7ACA-44A7-A822-EFC18C1C3F4E}" srcOrd="0" destOrd="0" presId="urn:microsoft.com/office/officeart/2005/8/layout/hierarchy1"/>
    <dgm:cxn modelId="{54924BFE-86CD-48E2-BE35-A7BD0A0BB961}" type="presOf" srcId="{8554DF69-B927-4DB6-96A1-5A8E656C4B5E}" destId="{B6811FB0-2AE7-42EE-B6F6-A958EAD58007}" srcOrd="0" destOrd="0" presId="urn:microsoft.com/office/officeart/2005/8/layout/hierarchy1"/>
    <dgm:cxn modelId="{3248FA71-106D-48F2-AAC7-0383753A7BC8}" srcId="{B15DCEE4-D4BA-4180-906A-6F8FD766EA37}" destId="{AD7BF85B-8AEB-4326-9D7E-40F2012FF66C}" srcOrd="3" destOrd="0" parTransId="{4EC2CE42-AA39-443B-AE32-784EAE5F327B}" sibTransId="{CA074A0E-C037-4852-B5C6-FD8045CD4D7B}"/>
    <dgm:cxn modelId="{35E928FA-7821-4E15-BC58-F49CD74068B3}" srcId="{8554DF69-B927-4DB6-96A1-5A8E656C4B5E}" destId="{B15DCEE4-D4BA-4180-906A-6F8FD766EA37}" srcOrd="1" destOrd="0" parTransId="{BC281B87-BC52-4CE2-929D-101D8E20EEA7}" sibTransId="{B6B885BD-EFFA-4F17-AE61-935DFEFFD1C4}"/>
    <dgm:cxn modelId="{B6E7CF53-25FA-4A4E-87FC-72601F635C8D}" type="presOf" srcId="{B15DCEE4-D4BA-4180-906A-6F8FD766EA37}" destId="{F0267100-5394-46A9-8A77-38C9CDD88555}" srcOrd="0" destOrd="0" presId="urn:microsoft.com/office/officeart/2005/8/layout/hierarchy1"/>
    <dgm:cxn modelId="{D5787646-92D5-442D-BA58-04441F025FDC}" type="presParOf" srcId="{B6811FB0-2AE7-42EE-B6F6-A958EAD58007}" destId="{E5592F70-46DD-4F0E-9AB7-C152F5A3A853}" srcOrd="0" destOrd="0" presId="urn:microsoft.com/office/officeart/2005/8/layout/hierarchy1"/>
    <dgm:cxn modelId="{33E869BF-DCFC-4EA7-9FDA-DBABE393A507}" type="presParOf" srcId="{E5592F70-46DD-4F0E-9AB7-C152F5A3A853}" destId="{2E7ED3E2-DA8E-4DDC-A778-F8D8094ED003}" srcOrd="0" destOrd="0" presId="urn:microsoft.com/office/officeart/2005/8/layout/hierarchy1"/>
    <dgm:cxn modelId="{C708EA7C-6034-4AE0-B753-86FA00968EFE}" type="presParOf" srcId="{2E7ED3E2-DA8E-4DDC-A778-F8D8094ED003}" destId="{C2B70232-CF1A-4C1C-83A0-A8904E502AC2}" srcOrd="0" destOrd="0" presId="urn:microsoft.com/office/officeart/2005/8/layout/hierarchy1"/>
    <dgm:cxn modelId="{288E8830-B3AF-498B-957F-87A8B94C2555}" type="presParOf" srcId="{2E7ED3E2-DA8E-4DDC-A778-F8D8094ED003}" destId="{9EB8BE18-5D5E-4006-8C43-FF522A049104}" srcOrd="1" destOrd="0" presId="urn:microsoft.com/office/officeart/2005/8/layout/hierarchy1"/>
    <dgm:cxn modelId="{DF1F1A61-35E4-4706-A473-308570BC8585}" type="presParOf" srcId="{E5592F70-46DD-4F0E-9AB7-C152F5A3A853}" destId="{1ADB42FE-780C-4A05-9C15-D467B8DCC7A3}" srcOrd="1" destOrd="0" presId="urn:microsoft.com/office/officeart/2005/8/layout/hierarchy1"/>
    <dgm:cxn modelId="{B0C03405-53C2-49C6-ACB7-27D8DD6B583A}" type="presParOf" srcId="{B6811FB0-2AE7-42EE-B6F6-A958EAD58007}" destId="{C94E36EB-34C2-42F2-8433-DDF4CBD7462C}" srcOrd="1" destOrd="0" presId="urn:microsoft.com/office/officeart/2005/8/layout/hierarchy1"/>
    <dgm:cxn modelId="{BD91676D-0118-42B7-B1AF-EB9E1023719A}" type="presParOf" srcId="{C94E36EB-34C2-42F2-8433-DDF4CBD7462C}" destId="{D2A0652A-5CF2-4A72-8373-0A5080D39495}" srcOrd="0" destOrd="0" presId="urn:microsoft.com/office/officeart/2005/8/layout/hierarchy1"/>
    <dgm:cxn modelId="{1F53B7BE-6EEC-4483-81DF-3EAB82C9423B}" type="presParOf" srcId="{D2A0652A-5CF2-4A72-8373-0A5080D39495}" destId="{711776B0-C08F-4A21-8ABA-C4E8F102982A}" srcOrd="0" destOrd="0" presId="urn:microsoft.com/office/officeart/2005/8/layout/hierarchy1"/>
    <dgm:cxn modelId="{781FB4E0-FA9D-486F-9820-E61128D26F17}" type="presParOf" srcId="{D2A0652A-5CF2-4A72-8373-0A5080D39495}" destId="{F0267100-5394-46A9-8A77-38C9CDD88555}" srcOrd="1" destOrd="0" presId="urn:microsoft.com/office/officeart/2005/8/layout/hierarchy1"/>
    <dgm:cxn modelId="{37534AFB-BDE8-4E1C-90F4-0D258CBC52F1}" type="presParOf" srcId="{C94E36EB-34C2-42F2-8433-DDF4CBD7462C}" destId="{F66C702A-57DF-4CDC-9473-28E0A263DAC0}" srcOrd="1" destOrd="0" presId="urn:microsoft.com/office/officeart/2005/8/layout/hierarchy1"/>
    <dgm:cxn modelId="{C3A6D6F2-663C-43BC-BFEE-5301FF55ECB1}" type="presParOf" srcId="{F66C702A-57DF-4CDC-9473-28E0A263DAC0}" destId="{29527EAE-039B-4820-828C-38E53263D919}" srcOrd="0" destOrd="0" presId="urn:microsoft.com/office/officeart/2005/8/layout/hierarchy1"/>
    <dgm:cxn modelId="{75D93890-DDF9-441C-83BC-2C939166941F}" type="presParOf" srcId="{F66C702A-57DF-4CDC-9473-28E0A263DAC0}" destId="{3158C243-E072-4868-9639-3DD1CE09EBE5}" srcOrd="1" destOrd="0" presId="urn:microsoft.com/office/officeart/2005/8/layout/hierarchy1"/>
    <dgm:cxn modelId="{8E79D06B-553B-49B0-ABA3-6A5FB6A72255}" type="presParOf" srcId="{3158C243-E072-4868-9639-3DD1CE09EBE5}" destId="{647066C2-4D9A-4D94-9AA1-C3DE670FE1D1}" srcOrd="0" destOrd="0" presId="urn:microsoft.com/office/officeart/2005/8/layout/hierarchy1"/>
    <dgm:cxn modelId="{BF228BB4-DD70-48D9-BC1D-6FAE10106DE4}" type="presParOf" srcId="{647066C2-4D9A-4D94-9AA1-C3DE670FE1D1}" destId="{BE90ECEC-FCE9-4193-8AC9-EE15D50D9767}" srcOrd="0" destOrd="0" presId="urn:microsoft.com/office/officeart/2005/8/layout/hierarchy1"/>
    <dgm:cxn modelId="{2F1577B7-A1FA-4D0E-9711-0E7BCA2BA360}" type="presParOf" srcId="{647066C2-4D9A-4D94-9AA1-C3DE670FE1D1}" destId="{879006A0-A58B-47F8-8A8C-4A78CA281690}" srcOrd="1" destOrd="0" presId="urn:microsoft.com/office/officeart/2005/8/layout/hierarchy1"/>
    <dgm:cxn modelId="{8CC6C8EB-99DB-47D1-AC22-D56A8B96957F}" type="presParOf" srcId="{3158C243-E072-4868-9639-3DD1CE09EBE5}" destId="{8BB13C17-CA79-4F3A-A14E-C1A9386B0A92}" srcOrd="1" destOrd="0" presId="urn:microsoft.com/office/officeart/2005/8/layout/hierarchy1"/>
    <dgm:cxn modelId="{61366585-779C-420D-86AD-2409C66192E5}" type="presParOf" srcId="{F66C702A-57DF-4CDC-9473-28E0A263DAC0}" destId="{F5188CF3-1D46-49BB-99CB-E8F15BA062A6}" srcOrd="2" destOrd="0" presId="urn:microsoft.com/office/officeart/2005/8/layout/hierarchy1"/>
    <dgm:cxn modelId="{6FF6AF3A-33F9-4EE5-8A44-FE8E195F594C}" type="presParOf" srcId="{F66C702A-57DF-4CDC-9473-28E0A263DAC0}" destId="{79F0CE18-50EE-449B-B44E-CC13787C0420}" srcOrd="3" destOrd="0" presId="urn:microsoft.com/office/officeart/2005/8/layout/hierarchy1"/>
    <dgm:cxn modelId="{B698313B-93F3-460D-911E-95215FAC80F7}" type="presParOf" srcId="{79F0CE18-50EE-449B-B44E-CC13787C0420}" destId="{52396428-F76B-4BA6-93D9-9A483A9F6053}" srcOrd="0" destOrd="0" presId="urn:microsoft.com/office/officeart/2005/8/layout/hierarchy1"/>
    <dgm:cxn modelId="{28A014E8-F7DA-4DBC-9D5B-8759E4239977}" type="presParOf" srcId="{52396428-F76B-4BA6-93D9-9A483A9F6053}" destId="{5ADB8825-3818-48CC-B205-077248A5C654}" srcOrd="0" destOrd="0" presId="urn:microsoft.com/office/officeart/2005/8/layout/hierarchy1"/>
    <dgm:cxn modelId="{F4C261A7-1477-4962-8917-E70626F31754}" type="presParOf" srcId="{52396428-F76B-4BA6-93D9-9A483A9F6053}" destId="{A0868E3B-876F-4D1C-A5D7-774C9C0487E4}" srcOrd="1" destOrd="0" presId="urn:microsoft.com/office/officeart/2005/8/layout/hierarchy1"/>
    <dgm:cxn modelId="{877F8EB4-9015-4C5A-BAA9-75B5F99E9EF7}" type="presParOf" srcId="{79F0CE18-50EE-449B-B44E-CC13787C0420}" destId="{499EFF23-E04B-4538-AE06-E68F60163C1A}" srcOrd="1" destOrd="0" presId="urn:microsoft.com/office/officeart/2005/8/layout/hierarchy1"/>
    <dgm:cxn modelId="{8210469F-9769-4D8F-A68C-E7E328C57E54}" type="presParOf" srcId="{F66C702A-57DF-4CDC-9473-28E0A263DAC0}" destId="{598D1EA8-09C2-4043-B8B7-1B6CEA869AD4}" srcOrd="4" destOrd="0" presId="urn:microsoft.com/office/officeart/2005/8/layout/hierarchy1"/>
    <dgm:cxn modelId="{B3098421-87BD-4FDA-ABB8-D7847E5E12D3}" type="presParOf" srcId="{F66C702A-57DF-4CDC-9473-28E0A263DAC0}" destId="{5EA73D4D-072B-4A10-84EF-B2C200F8B5FF}" srcOrd="5" destOrd="0" presId="urn:microsoft.com/office/officeart/2005/8/layout/hierarchy1"/>
    <dgm:cxn modelId="{0F8ACA66-63E1-4FEC-A996-EBCAA604946F}" type="presParOf" srcId="{5EA73D4D-072B-4A10-84EF-B2C200F8B5FF}" destId="{41E5CE97-6084-4461-AA7D-750E60582A1F}" srcOrd="0" destOrd="0" presId="urn:microsoft.com/office/officeart/2005/8/layout/hierarchy1"/>
    <dgm:cxn modelId="{91E9210A-84A8-4733-9A02-DB43DEE1D68D}" type="presParOf" srcId="{41E5CE97-6084-4461-AA7D-750E60582A1F}" destId="{4D3A86DD-9287-4FB2-9E78-F80D637D83FB}" srcOrd="0" destOrd="0" presId="urn:microsoft.com/office/officeart/2005/8/layout/hierarchy1"/>
    <dgm:cxn modelId="{33DE686C-62FB-4557-87E4-8A968136FD6D}" type="presParOf" srcId="{41E5CE97-6084-4461-AA7D-750E60582A1F}" destId="{D3CE2703-7ACA-44A7-A822-EFC18C1C3F4E}" srcOrd="1" destOrd="0" presId="urn:microsoft.com/office/officeart/2005/8/layout/hierarchy1"/>
    <dgm:cxn modelId="{DA37D8DC-CCD9-4458-9029-D7A5D8CAB496}" type="presParOf" srcId="{5EA73D4D-072B-4A10-84EF-B2C200F8B5FF}" destId="{20D42770-36D1-4744-BEB5-9F81F0792A29}" srcOrd="1" destOrd="0" presId="urn:microsoft.com/office/officeart/2005/8/layout/hierarchy1"/>
    <dgm:cxn modelId="{9CD91AF5-1A28-49F5-A08C-10B00685AEE8}" type="presParOf" srcId="{F66C702A-57DF-4CDC-9473-28E0A263DAC0}" destId="{38FACB20-6C02-4847-92D0-84089B028F73}" srcOrd="6" destOrd="0" presId="urn:microsoft.com/office/officeart/2005/8/layout/hierarchy1"/>
    <dgm:cxn modelId="{835EA099-41E2-4233-9EB2-FB2128CE4968}" type="presParOf" srcId="{F66C702A-57DF-4CDC-9473-28E0A263DAC0}" destId="{E251BD00-F407-4FC0-8705-47A381B28298}" srcOrd="7" destOrd="0" presId="urn:microsoft.com/office/officeart/2005/8/layout/hierarchy1"/>
    <dgm:cxn modelId="{655D4F84-7280-4F79-BB1E-403A91C8919F}" type="presParOf" srcId="{E251BD00-F407-4FC0-8705-47A381B28298}" destId="{2D63E5D9-35ED-4014-BAE5-BEAA12543C3B}" srcOrd="0" destOrd="0" presId="urn:microsoft.com/office/officeart/2005/8/layout/hierarchy1"/>
    <dgm:cxn modelId="{CB0D24C0-76E0-47AC-99EB-B0230B339540}" type="presParOf" srcId="{2D63E5D9-35ED-4014-BAE5-BEAA12543C3B}" destId="{369151F2-B920-438F-91AF-CE5AA512DF5B}" srcOrd="0" destOrd="0" presId="urn:microsoft.com/office/officeart/2005/8/layout/hierarchy1"/>
    <dgm:cxn modelId="{D9F42D2A-9C3D-48DD-9908-8F4863222827}" type="presParOf" srcId="{2D63E5D9-35ED-4014-BAE5-BEAA12543C3B}" destId="{32A049A2-78C7-477D-9FA5-10DD0A9AF1AA}" srcOrd="1" destOrd="0" presId="urn:microsoft.com/office/officeart/2005/8/layout/hierarchy1"/>
    <dgm:cxn modelId="{F7324903-289F-4C6F-9367-C66A5650CAC5}" type="presParOf" srcId="{E251BD00-F407-4FC0-8705-47A381B28298}" destId="{340229BA-7FED-4967-9B1A-28C97961D9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554DF69-B927-4DB6-96A1-5A8E656C4B5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DCEE4-D4BA-4180-906A-6F8FD766EA37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en-US" dirty="0"/>
        </a:p>
      </dgm:t>
    </dgm:pt>
    <dgm:pt modelId="{BC281B87-BC52-4CE2-929D-101D8E20EEA7}" type="parTrans" cxnId="{35E928FA-7821-4E15-BC58-F49CD74068B3}">
      <dgm:prSet/>
      <dgm:spPr/>
      <dgm:t>
        <a:bodyPr/>
        <a:lstStyle/>
        <a:p>
          <a:endParaRPr lang="en-US"/>
        </a:p>
      </dgm:t>
    </dgm:pt>
    <dgm:pt modelId="{B6B885BD-EFFA-4F17-AE61-935DFEFFD1C4}" type="sibTrans" cxnId="{35E928FA-7821-4E15-BC58-F49CD74068B3}">
      <dgm:prSet/>
      <dgm:spPr/>
      <dgm:t>
        <a:bodyPr/>
        <a:lstStyle/>
        <a:p>
          <a:endParaRPr lang="en-US"/>
        </a:p>
      </dgm:t>
    </dgm:pt>
    <dgm:pt modelId="{23F34B39-D4F3-4437-8965-8165735D4621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3A1437D2-41A9-485B-91DA-944C09BB8E63}" type="parTrans" cxnId="{1AF07618-3CA8-403D-8123-CA959AC27DF4}">
      <dgm:prSet/>
      <dgm:spPr/>
      <dgm:t>
        <a:bodyPr/>
        <a:lstStyle/>
        <a:p>
          <a:endParaRPr lang="en-US" dirty="0"/>
        </a:p>
      </dgm:t>
    </dgm:pt>
    <dgm:pt modelId="{6090A6A0-88CC-4426-B3E1-9BE0B4AAB85E}" type="sibTrans" cxnId="{1AF07618-3CA8-403D-8123-CA959AC27DF4}">
      <dgm:prSet/>
      <dgm:spPr/>
      <dgm:t>
        <a:bodyPr/>
        <a:lstStyle/>
        <a:p>
          <a:endParaRPr lang="en-US"/>
        </a:p>
      </dgm:t>
    </dgm:pt>
    <dgm:pt modelId="{6234AA7B-AEC8-4E74-B20F-0EDE6AD45C47}">
      <dgm:prSet phldrT="[Text]"/>
      <dgm:spPr/>
      <dgm:t>
        <a:bodyPr/>
        <a:lstStyle/>
        <a:p>
          <a:r>
            <a:rPr lang="en-US" dirty="0" smtClean="0"/>
            <a:t>Leading</a:t>
          </a:r>
          <a:endParaRPr lang="en-US" dirty="0"/>
        </a:p>
      </dgm:t>
    </dgm:pt>
    <dgm:pt modelId="{A759BFEB-AFDD-407C-B03C-CE0565A7507D}" type="parTrans" cxnId="{2170EB62-A189-4789-A10B-B7FB570EF6DD}">
      <dgm:prSet/>
      <dgm:spPr/>
      <dgm:t>
        <a:bodyPr/>
        <a:lstStyle/>
        <a:p>
          <a:endParaRPr lang="en-US" dirty="0"/>
        </a:p>
      </dgm:t>
    </dgm:pt>
    <dgm:pt modelId="{E71A3ABA-3FED-4E4C-A99E-D1F0A77831BB}" type="sibTrans" cxnId="{2170EB62-A189-4789-A10B-B7FB570EF6DD}">
      <dgm:prSet/>
      <dgm:spPr/>
      <dgm:t>
        <a:bodyPr/>
        <a:lstStyle/>
        <a:p>
          <a:endParaRPr lang="en-US"/>
        </a:p>
      </dgm:t>
    </dgm:pt>
    <dgm:pt modelId="{A5610579-2C56-4F54-9CCB-AE569BC3D1B4}">
      <dgm:prSet/>
      <dgm:spPr/>
      <dgm:t>
        <a:bodyPr/>
        <a:lstStyle/>
        <a:p>
          <a:r>
            <a:rPr lang="en-US" dirty="0" smtClean="0"/>
            <a:t>Organizing</a:t>
          </a:r>
          <a:endParaRPr lang="en-US" dirty="0"/>
        </a:p>
      </dgm:t>
    </dgm:pt>
    <dgm:pt modelId="{22496A88-9651-4339-A994-AEDA89227D88}" type="parTrans" cxnId="{A65200F6-D071-499B-96AB-26CE274C7722}">
      <dgm:prSet/>
      <dgm:spPr/>
      <dgm:t>
        <a:bodyPr/>
        <a:lstStyle/>
        <a:p>
          <a:endParaRPr lang="en-US" dirty="0"/>
        </a:p>
      </dgm:t>
    </dgm:pt>
    <dgm:pt modelId="{74C151A3-08DD-4B8E-8187-7CABE15445C0}" type="sibTrans" cxnId="{A65200F6-D071-499B-96AB-26CE274C7722}">
      <dgm:prSet/>
      <dgm:spPr/>
      <dgm:t>
        <a:bodyPr/>
        <a:lstStyle/>
        <a:p>
          <a:endParaRPr lang="en-US"/>
        </a:p>
      </dgm:t>
    </dgm:pt>
    <dgm:pt modelId="{AD7BF85B-8AEB-4326-9D7E-40F2012FF66C}">
      <dgm:prSet/>
      <dgm:spPr/>
      <dgm:t>
        <a:bodyPr/>
        <a:lstStyle/>
        <a:p>
          <a:r>
            <a:rPr lang="en-US" dirty="0" smtClean="0"/>
            <a:t>Controlling</a:t>
          </a:r>
          <a:endParaRPr lang="en-US" dirty="0"/>
        </a:p>
      </dgm:t>
    </dgm:pt>
    <dgm:pt modelId="{4EC2CE42-AA39-443B-AE32-784EAE5F327B}" type="parTrans" cxnId="{3248FA71-106D-48F2-AAC7-0383753A7BC8}">
      <dgm:prSet/>
      <dgm:spPr/>
      <dgm:t>
        <a:bodyPr/>
        <a:lstStyle/>
        <a:p>
          <a:endParaRPr lang="en-US" dirty="0"/>
        </a:p>
      </dgm:t>
    </dgm:pt>
    <dgm:pt modelId="{CA074A0E-C037-4852-B5C6-FD8045CD4D7B}" type="sibTrans" cxnId="{3248FA71-106D-48F2-AAC7-0383753A7BC8}">
      <dgm:prSet/>
      <dgm:spPr/>
      <dgm:t>
        <a:bodyPr/>
        <a:lstStyle/>
        <a:p>
          <a:endParaRPr lang="en-US"/>
        </a:p>
      </dgm:t>
    </dgm:pt>
    <dgm:pt modelId="{F527AA32-025C-44E9-9149-519F1C48BEB4}">
      <dgm:prSet custT="1"/>
      <dgm:spPr/>
      <dgm:t>
        <a:bodyPr/>
        <a:lstStyle/>
        <a:p>
          <a:r>
            <a:rPr lang="en-US" sz="1800" b="1" dirty="0" smtClean="0"/>
            <a:t>Leadership</a:t>
          </a:r>
          <a:endParaRPr lang="en-US" sz="1800" b="1" dirty="0"/>
        </a:p>
      </dgm:t>
    </dgm:pt>
    <dgm:pt modelId="{DF307C02-CC3E-444D-BCDE-9D35BA24A926}" type="parTrans" cxnId="{A2F6FFE7-FE20-4800-8A9D-A0C3FEA72089}">
      <dgm:prSet/>
      <dgm:spPr/>
      <dgm:t>
        <a:bodyPr/>
        <a:lstStyle/>
        <a:p>
          <a:endParaRPr lang="en-US"/>
        </a:p>
      </dgm:t>
    </dgm:pt>
    <dgm:pt modelId="{3B415554-778D-4F49-B445-A5A6CE61BA53}" type="sibTrans" cxnId="{A2F6FFE7-FE20-4800-8A9D-A0C3FEA72089}">
      <dgm:prSet/>
      <dgm:spPr/>
      <dgm:t>
        <a:bodyPr/>
        <a:lstStyle/>
        <a:p>
          <a:endParaRPr lang="en-US"/>
        </a:p>
      </dgm:t>
    </dgm:pt>
    <dgm:pt modelId="{B6811FB0-2AE7-42EE-B6F6-A958EAD58007}" type="pres">
      <dgm:prSet presAssocID="{8554DF69-B927-4DB6-96A1-5A8E656C4B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592F70-46DD-4F0E-9AB7-C152F5A3A853}" type="pres">
      <dgm:prSet presAssocID="{F527AA32-025C-44E9-9149-519F1C48BEB4}" presName="hierRoot1" presStyleCnt="0"/>
      <dgm:spPr/>
    </dgm:pt>
    <dgm:pt modelId="{2E7ED3E2-DA8E-4DDC-A778-F8D8094ED003}" type="pres">
      <dgm:prSet presAssocID="{F527AA32-025C-44E9-9149-519F1C48BEB4}" presName="composite" presStyleCnt="0"/>
      <dgm:spPr/>
    </dgm:pt>
    <dgm:pt modelId="{C2B70232-CF1A-4C1C-83A0-A8904E502AC2}" type="pres">
      <dgm:prSet presAssocID="{F527AA32-025C-44E9-9149-519F1C48BEB4}" presName="background" presStyleLbl="node0" presStyleIdx="0" presStyleCnt="2"/>
      <dgm:spPr/>
    </dgm:pt>
    <dgm:pt modelId="{9EB8BE18-5D5E-4006-8C43-FF522A049104}" type="pres">
      <dgm:prSet presAssocID="{F527AA32-025C-44E9-9149-519F1C48BEB4}" presName="text" presStyleLbl="fgAcc0" presStyleIdx="0" presStyleCnt="2" custScaleX="103174" custScaleY="92608" custLinFactX="20448" custLinFactY="-26570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DB42FE-780C-4A05-9C15-D467B8DCC7A3}" type="pres">
      <dgm:prSet presAssocID="{F527AA32-025C-44E9-9149-519F1C48BEB4}" presName="hierChild2" presStyleCnt="0"/>
      <dgm:spPr/>
    </dgm:pt>
    <dgm:pt modelId="{C94E36EB-34C2-42F2-8433-DDF4CBD7462C}" type="pres">
      <dgm:prSet presAssocID="{B15DCEE4-D4BA-4180-906A-6F8FD766EA37}" presName="hierRoot1" presStyleCnt="0"/>
      <dgm:spPr/>
    </dgm:pt>
    <dgm:pt modelId="{D2A0652A-5CF2-4A72-8373-0A5080D39495}" type="pres">
      <dgm:prSet presAssocID="{B15DCEE4-D4BA-4180-906A-6F8FD766EA37}" presName="composite" presStyleCnt="0"/>
      <dgm:spPr/>
    </dgm:pt>
    <dgm:pt modelId="{711776B0-C08F-4A21-8ABA-C4E8F102982A}" type="pres">
      <dgm:prSet presAssocID="{B15DCEE4-D4BA-4180-906A-6F8FD766EA37}" presName="background" presStyleLbl="node0" presStyleIdx="1" presStyleCnt="2"/>
      <dgm:spPr/>
    </dgm:pt>
    <dgm:pt modelId="{F0267100-5394-46A9-8A77-38C9CDD88555}" type="pres">
      <dgm:prSet presAssocID="{B15DCEE4-D4BA-4180-906A-6F8FD766EA37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C702A-57DF-4CDC-9473-28E0A263DAC0}" type="pres">
      <dgm:prSet presAssocID="{B15DCEE4-D4BA-4180-906A-6F8FD766EA37}" presName="hierChild2" presStyleCnt="0"/>
      <dgm:spPr/>
    </dgm:pt>
    <dgm:pt modelId="{29527EAE-039B-4820-828C-38E53263D919}" type="pres">
      <dgm:prSet presAssocID="{3A1437D2-41A9-485B-91DA-944C09BB8E63}" presName="Name10" presStyleLbl="parChTrans1D2" presStyleIdx="0" presStyleCnt="4"/>
      <dgm:spPr/>
      <dgm:t>
        <a:bodyPr/>
        <a:lstStyle/>
        <a:p>
          <a:endParaRPr lang="en-US"/>
        </a:p>
      </dgm:t>
    </dgm:pt>
    <dgm:pt modelId="{3158C243-E072-4868-9639-3DD1CE09EBE5}" type="pres">
      <dgm:prSet presAssocID="{23F34B39-D4F3-4437-8965-8165735D4621}" presName="hierRoot2" presStyleCnt="0"/>
      <dgm:spPr/>
    </dgm:pt>
    <dgm:pt modelId="{647066C2-4D9A-4D94-9AA1-C3DE670FE1D1}" type="pres">
      <dgm:prSet presAssocID="{23F34B39-D4F3-4437-8965-8165735D4621}" presName="composite2" presStyleCnt="0"/>
      <dgm:spPr/>
    </dgm:pt>
    <dgm:pt modelId="{BE90ECEC-FCE9-4193-8AC9-EE15D50D9767}" type="pres">
      <dgm:prSet presAssocID="{23F34B39-D4F3-4437-8965-8165735D4621}" presName="background2" presStyleLbl="node2" presStyleIdx="0" presStyleCnt="4"/>
      <dgm:spPr/>
    </dgm:pt>
    <dgm:pt modelId="{879006A0-A58B-47F8-8A8C-4A78CA281690}" type="pres">
      <dgm:prSet presAssocID="{23F34B39-D4F3-4437-8965-8165735D4621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13C17-CA79-4F3A-A14E-C1A9386B0A92}" type="pres">
      <dgm:prSet presAssocID="{23F34B39-D4F3-4437-8965-8165735D4621}" presName="hierChild3" presStyleCnt="0"/>
      <dgm:spPr/>
    </dgm:pt>
    <dgm:pt modelId="{F5188CF3-1D46-49BB-99CB-E8F15BA062A6}" type="pres">
      <dgm:prSet presAssocID="{A759BFEB-AFDD-407C-B03C-CE0565A7507D}" presName="Name10" presStyleLbl="parChTrans1D2" presStyleIdx="1" presStyleCnt="4"/>
      <dgm:spPr/>
      <dgm:t>
        <a:bodyPr/>
        <a:lstStyle/>
        <a:p>
          <a:endParaRPr lang="en-US"/>
        </a:p>
      </dgm:t>
    </dgm:pt>
    <dgm:pt modelId="{79F0CE18-50EE-449B-B44E-CC13787C0420}" type="pres">
      <dgm:prSet presAssocID="{6234AA7B-AEC8-4E74-B20F-0EDE6AD45C47}" presName="hierRoot2" presStyleCnt="0"/>
      <dgm:spPr/>
    </dgm:pt>
    <dgm:pt modelId="{52396428-F76B-4BA6-93D9-9A483A9F6053}" type="pres">
      <dgm:prSet presAssocID="{6234AA7B-AEC8-4E74-B20F-0EDE6AD45C47}" presName="composite2" presStyleCnt="0"/>
      <dgm:spPr/>
    </dgm:pt>
    <dgm:pt modelId="{5ADB8825-3818-48CC-B205-077248A5C654}" type="pres">
      <dgm:prSet presAssocID="{6234AA7B-AEC8-4E74-B20F-0EDE6AD45C47}" presName="background2" presStyleLbl="node2" presStyleIdx="1" presStyleCnt="4"/>
      <dgm:spPr/>
    </dgm:pt>
    <dgm:pt modelId="{A0868E3B-876F-4D1C-A5D7-774C9C0487E4}" type="pres">
      <dgm:prSet presAssocID="{6234AA7B-AEC8-4E74-B20F-0EDE6AD45C4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9EFF23-E04B-4538-AE06-E68F60163C1A}" type="pres">
      <dgm:prSet presAssocID="{6234AA7B-AEC8-4E74-B20F-0EDE6AD45C47}" presName="hierChild3" presStyleCnt="0"/>
      <dgm:spPr/>
    </dgm:pt>
    <dgm:pt modelId="{598D1EA8-09C2-4043-B8B7-1B6CEA869AD4}" type="pres">
      <dgm:prSet presAssocID="{22496A88-9651-4339-A994-AEDA89227D88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EA73D4D-072B-4A10-84EF-B2C200F8B5FF}" type="pres">
      <dgm:prSet presAssocID="{A5610579-2C56-4F54-9CCB-AE569BC3D1B4}" presName="hierRoot2" presStyleCnt="0"/>
      <dgm:spPr/>
    </dgm:pt>
    <dgm:pt modelId="{41E5CE97-6084-4461-AA7D-750E60582A1F}" type="pres">
      <dgm:prSet presAssocID="{A5610579-2C56-4F54-9CCB-AE569BC3D1B4}" presName="composite2" presStyleCnt="0"/>
      <dgm:spPr/>
    </dgm:pt>
    <dgm:pt modelId="{4D3A86DD-9287-4FB2-9E78-F80D637D83FB}" type="pres">
      <dgm:prSet presAssocID="{A5610579-2C56-4F54-9CCB-AE569BC3D1B4}" presName="background2" presStyleLbl="node2" presStyleIdx="2" presStyleCnt="4"/>
      <dgm:spPr/>
    </dgm:pt>
    <dgm:pt modelId="{D3CE2703-7ACA-44A7-A822-EFC18C1C3F4E}" type="pres">
      <dgm:prSet presAssocID="{A5610579-2C56-4F54-9CCB-AE569BC3D1B4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D42770-36D1-4744-BEB5-9F81F0792A29}" type="pres">
      <dgm:prSet presAssocID="{A5610579-2C56-4F54-9CCB-AE569BC3D1B4}" presName="hierChild3" presStyleCnt="0"/>
      <dgm:spPr/>
    </dgm:pt>
    <dgm:pt modelId="{38FACB20-6C02-4847-92D0-84089B028F73}" type="pres">
      <dgm:prSet presAssocID="{4EC2CE42-AA39-443B-AE32-784EAE5F327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E251BD00-F407-4FC0-8705-47A381B28298}" type="pres">
      <dgm:prSet presAssocID="{AD7BF85B-8AEB-4326-9D7E-40F2012FF66C}" presName="hierRoot2" presStyleCnt="0"/>
      <dgm:spPr/>
    </dgm:pt>
    <dgm:pt modelId="{2D63E5D9-35ED-4014-BAE5-BEAA12543C3B}" type="pres">
      <dgm:prSet presAssocID="{AD7BF85B-8AEB-4326-9D7E-40F2012FF66C}" presName="composite2" presStyleCnt="0"/>
      <dgm:spPr/>
    </dgm:pt>
    <dgm:pt modelId="{369151F2-B920-438F-91AF-CE5AA512DF5B}" type="pres">
      <dgm:prSet presAssocID="{AD7BF85B-8AEB-4326-9D7E-40F2012FF66C}" presName="background2" presStyleLbl="node2" presStyleIdx="3" presStyleCnt="4"/>
      <dgm:spPr/>
    </dgm:pt>
    <dgm:pt modelId="{32A049A2-78C7-477D-9FA5-10DD0A9AF1AA}" type="pres">
      <dgm:prSet presAssocID="{AD7BF85B-8AEB-4326-9D7E-40F2012FF66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229BA-7FED-4967-9B1A-28C97961D904}" type="pres">
      <dgm:prSet presAssocID="{AD7BF85B-8AEB-4326-9D7E-40F2012FF66C}" presName="hierChild3" presStyleCnt="0"/>
      <dgm:spPr/>
    </dgm:pt>
  </dgm:ptLst>
  <dgm:cxnLst>
    <dgm:cxn modelId="{7EE92657-4A94-44EF-9DFD-7E28374458C9}" type="presOf" srcId="{A5610579-2C56-4F54-9CCB-AE569BC3D1B4}" destId="{D3CE2703-7ACA-44A7-A822-EFC18C1C3F4E}" srcOrd="0" destOrd="0" presId="urn:microsoft.com/office/officeart/2005/8/layout/hierarchy1"/>
    <dgm:cxn modelId="{1AF07618-3CA8-403D-8123-CA959AC27DF4}" srcId="{B15DCEE4-D4BA-4180-906A-6F8FD766EA37}" destId="{23F34B39-D4F3-4437-8965-8165735D4621}" srcOrd="0" destOrd="0" parTransId="{3A1437D2-41A9-485B-91DA-944C09BB8E63}" sibTransId="{6090A6A0-88CC-4426-B3E1-9BE0B4AAB85E}"/>
    <dgm:cxn modelId="{AA0B8BC3-61FD-423F-A301-DBD67D3FD62B}" type="presOf" srcId="{23F34B39-D4F3-4437-8965-8165735D4621}" destId="{879006A0-A58B-47F8-8A8C-4A78CA281690}" srcOrd="0" destOrd="0" presId="urn:microsoft.com/office/officeart/2005/8/layout/hierarchy1"/>
    <dgm:cxn modelId="{2170EB62-A189-4789-A10B-B7FB570EF6DD}" srcId="{B15DCEE4-D4BA-4180-906A-6F8FD766EA37}" destId="{6234AA7B-AEC8-4E74-B20F-0EDE6AD45C47}" srcOrd="1" destOrd="0" parTransId="{A759BFEB-AFDD-407C-B03C-CE0565A7507D}" sibTransId="{E71A3ABA-3FED-4E4C-A99E-D1F0A77831BB}"/>
    <dgm:cxn modelId="{83B35D24-591B-4728-87D8-822EE7D65215}" type="presOf" srcId="{A759BFEB-AFDD-407C-B03C-CE0565A7507D}" destId="{F5188CF3-1D46-49BB-99CB-E8F15BA062A6}" srcOrd="0" destOrd="0" presId="urn:microsoft.com/office/officeart/2005/8/layout/hierarchy1"/>
    <dgm:cxn modelId="{7C858C32-0555-42C4-9D6D-7E8CC14C8BBD}" type="presOf" srcId="{F527AA32-025C-44E9-9149-519F1C48BEB4}" destId="{9EB8BE18-5D5E-4006-8C43-FF522A049104}" srcOrd="0" destOrd="0" presId="urn:microsoft.com/office/officeart/2005/8/layout/hierarchy1"/>
    <dgm:cxn modelId="{A2F6FFE7-FE20-4800-8A9D-A0C3FEA72089}" srcId="{8554DF69-B927-4DB6-96A1-5A8E656C4B5E}" destId="{F527AA32-025C-44E9-9149-519F1C48BEB4}" srcOrd="0" destOrd="0" parTransId="{DF307C02-CC3E-444D-BCDE-9D35BA24A926}" sibTransId="{3B415554-778D-4F49-B445-A5A6CE61BA53}"/>
    <dgm:cxn modelId="{65A12110-66B5-49A1-A3B0-939F6DFF2F2F}" type="presOf" srcId="{8554DF69-B927-4DB6-96A1-5A8E656C4B5E}" destId="{B6811FB0-2AE7-42EE-B6F6-A958EAD58007}" srcOrd="0" destOrd="0" presId="urn:microsoft.com/office/officeart/2005/8/layout/hierarchy1"/>
    <dgm:cxn modelId="{11A9F596-F110-4798-9D86-E13E7B9E68A8}" type="presOf" srcId="{22496A88-9651-4339-A994-AEDA89227D88}" destId="{598D1EA8-09C2-4043-B8B7-1B6CEA869AD4}" srcOrd="0" destOrd="0" presId="urn:microsoft.com/office/officeart/2005/8/layout/hierarchy1"/>
    <dgm:cxn modelId="{A65200F6-D071-499B-96AB-26CE274C7722}" srcId="{B15DCEE4-D4BA-4180-906A-6F8FD766EA37}" destId="{A5610579-2C56-4F54-9CCB-AE569BC3D1B4}" srcOrd="2" destOrd="0" parTransId="{22496A88-9651-4339-A994-AEDA89227D88}" sibTransId="{74C151A3-08DD-4B8E-8187-7CABE15445C0}"/>
    <dgm:cxn modelId="{B875C1B9-4B7D-4690-82CF-02C624DF299A}" type="presOf" srcId="{B15DCEE4-D4BA-4180-906A-6F8FD766EA37}" destId="{F0267100-5394-46A9-8A77-38C9CDD88555}" srcOrd="0" destOrd="0" presId="urn:microsoft.com/office/officeart/2005/8/layout/hierarchy1"/>
    <dgm:cxn modelId="{624B854B-6F49-42FA-BFD9-E267A9B9B5D4}" type="presOf" srcId="{3A1437D2-41A9-485B-91DA-944C09BB8E63}" destId="{29527EAE-039B-4820-828C-38E53263D919}" srcOrd="0" destOrd="0" presId="urn:microsoft.com/office/officeart/2005/8/layout/hierarchy1"/>
    <dgm:cxn modelId="{3248FA71-106D-48F2-AAC7-0383753A7BC8}" srcId="{B15DCEE4-D4BA-4180-906A-6F8FD766EA37}" destId="{AD7BF85B-8AEB-4326-9D7E-40F2012FF66C}" srcOrd="3" destOrd="0" parTransId="{4EC2CE42-AA39-443B-AE32-784EAE5F327B}" sibTransId="{CA074A0E-C037-4852-B5C6-FD8045CD4D7B}"/>
    <dgm:cxn modelId="{62869EB0-07DA-4C85-BAE1-E259A9057F46}" type="presOf" srcId="{AD7BF85B-8AEB-4326-9D7E-40F2012FF66C}" destId="{32A049A2-78C7-477D-9FA5-10DD0A9AF1AA}" srcOrd="0" destOrd="0" presId="urn:microsoft.com/office/officeart/2005/8/layout/hierarchy1"/>
    <dgm:cxn modelId="{35E928FA-7821-4E15-BC58-F49CD74068B3}" srcId="{8554DF69-B927-4DB6-96A1-5A8E656C4B5E}" destId="{B15DCEE4-D4BA-4180-906A-6F8FD766EA37}" srcOrd="1" destOrd="0" parTransId="{BC281B87-BC52-4CE2-929D-101D8E20EEA7}" sibTransId="{B6B885BD-EFFA-4F17-AE61-935DFEFFD1C4}"/>
    <dgm:cxn modelId="{056A7AF5-7A6B-43D7-A02B-42915D3766A4}" type="presOf" srcId="{6234AA7B-AEC8-4E74-B20F-0EDE6AD45C47}" destId="{A0868E3B-876F-4D1C-A5D7-774C9C0487E4}" srcOrd="0" destOrd="0" presId="urn:microsoft.com/office/officeart/2005/8/layout/hierarchy1"/>
    <dgm:cxn modelId="{A98BE55F-E637-46B1-BD1F-A875ED23D803}" type="presOf" srcId="{4EC2CE42-AA39-443B-AE32-784EAE5F327B}" destId="{38FACB20-6C02-4847-92D0-84089B028F73}" srcOrd="0" destOrd="0" presId="urn:microsoft.com/office/officeart/2005/8/layout/hierarchy1"/>
    <dgm:cxn modelId="{1235CD81-42F1-4D30-A7C8-D33E8F300B5D}" type="presParOf" srcId="{B6811FB0-2AE7-42EE-B6F6-A958EAD58007}" destId="{E5592F70-46DD-4F0E-9AB7-C152F5A3A853}" srcOrd="0" destOrd="0" presId="urn:microsoft.com/office/officeart/2005/8/layout/hierarchy1"/>
    <dgm:cxn modelId="{176FDD29-D143-4947-8212-3CF979FCB900}" type="presParOf" srcId="{E5592F70-46DD-4F0E-9AB7-C152F5A3A853}" destId="{2E7ED3E2-DA8E-4DDC-A778-F8D8094ED003}" srcOrd="0" destOrd="0" presId="urn:microsoft.com/office/officeart/2005/8/layout/hierarchy1"/>
    <dgm:cxn modelId="{BFE21388-234D-4D83-BECE-B0A50C12B239}" type="presParOf" srcId="{2E7ED3E2-DA8E-4DDC-A778-F8D8094ED003}" destId="{C2B70232-CF1A-4C1C-83A0-A8904E502AC2}" srcOrd="0" destOrd="0" presId="urn:microsoft.com/office/officeart/2005/8/layout/hierarchy1"/>
    <dgm:cxn modelId="{5961A785-AE3E-4B47-BDCD-D530EAEE4B96}" type="presParOf" srcId="{2E7ED3E2-DA8E-4DDC-A778-F8D8094ED003}" destId="{9EB8BE18-5D5E-4006-8C43-FF522A049104}" srcOrd="1" destOrd="0" presId="urn:microsoft.com/office/officeart/2005/8/layout/hierarchy1"/>
    <dgm:cxn modelId="{166BBAD0-D081-435E-890D-418D9D57CCDC}" type="presParOf" srcId="{E5592F70-46DD-4F0E-9AB7-C152F5A3A853}" destId="{1ADB42FE-780C-4A05-9C15-D467B8DCC7A3}" srcOrd="1" destOrd="0" presId="urn:microsoft.com/office/officeart/2005/8/layout/hierarchy1"/>
    <dgm:cxn modelId="{C5290947-80DF-4679-8321-36AA0608C2D2}" type="presParOf" srcId="{B6811FB0-2AE7-42EE-B6F6-A958EAD58007}" destId="{C94E36EB-34C2-42F2-8433-DDF4CBD7462C}" srcOrd="1" destOrd="0" presId="urn:microsoft.com/office/officeart/2005/8/layout/hierarchy1"/>
    <dgm:cxn modelId="{D316C611-6BAA-4742-896C-5E11F5510CB8}" type="presParOf" srcId="{C94E36EB-34C2-42F2-8433-DDF4CBD7462C}" destId="{D2A0652A-5CF2-4A72-8373-0A5080D39495}" srcOrd="0" destOrd="0" presId="urn:microsoft.com/office/officeart/2005/8/layout/hierarchy1"/>
    <dgm:cxn modelId="{4EB95B15-D839-49A7-B69D-0D97510E1829}" type="presParOf" srcId="{D2A0652A-5CF2-4A72-8373-0A5080D39495}" destId="{711776B0-C08F-4A21-8ABA-C4E8F102982A}" srcOrd="0" destOrd="0" presId="urn:microsoft.com/office/officeart/2005/8/layout/hierarchy1"/>
    <dgm:cxn modelId="{D60725B0-265E-4AE5-B5CB-D12B2F8CA31B}" type="presParOf" srcId="{D2A0652A-5CF2-4A72-8373-0A5080D39495}" destId="{F0267100-5394-46A9-8A77-38C9CDD88555}" srcOrd="1" destOrd="0" presId="urn:microsoft.com/office/officeart/2005/8/layout/hierarchy1"/>
    <dgm:cxn modelId="{AF76E9E1-BE7E-4B64-900B-647758D3D246}" type="presParOf" srcId="{C94E36EB-34C2-42F2-8433-DDF4CBD7462C}" destId="{F66C702A-57DF-4CDC-9473-28E0A263DAC0}" srcOrd="1" destOrd="0" presId="urn:microsoft.com/office/officeart/2005/8/layout/hierarchy1"/>
    <dgm:cxn modelId="{6FAD3008-9D66-429D-8ECD-032A101FF546}" type="presParOf" srcId="{F66C702A-57DF-4CDC-9473-28E0A263DAC0}" destId="{29527EAE-039B-4820-828C-38E53263D919}" srcOrd="0" destOrd="0" presId="urn:microsoft.com/office/officeart/2005/8/layout/hierarchy1"/>
    <dgm:cxn modelId="{6C4E2893-6F56-455B-B549-28782F7CE9AC}" type="presParOf" srcId="{F66C702A-57DF-4CDC-9473-28E0A263DAC0}" destId="{3158C243-E072-4868-9639-3DD1CE09EBE5}" srcOrd="1" destOrd="0" presId="urn:microsoft.com/office/officeart/2005/8/layout/hierarchy1"/>
    <dgm:cxn modelId="{0B4AA8FD-0AB3-46A3-A0B6-81AC2E8762AF}" type="presParOf" srcId="{3158C243-E072-4868-9639-3DD1CE09EBE5}" destId="{647066C2-4D9A-4D94-9AA1-C3DE670FE1D1}" srcOrd="0" destOrd="0" presId="urn:microsoft.com/office/officeart/2005/8/layout/hierarchy1"/>
    <dgm:cxn modelId="{1DD85AC0-7736-4611-8FEB-112A90E80F44}" type="presParOf" srcId="{647066C2-4D9A-4D94-9AA1-C3DE670FE1D1}" destId="{BE90ECEC-FCE9-4193-8AC9-EE15D50D9767}" srcOrd="0" destOrd="0" presId="urn:microsoft.com/office/officeart/2005/8/layout/hierarchy1"/>
    <dgm:cxn modelId="{61389FCB-94FB-4471-A1DB-BC2899C1B3C0}" type="presParOf" srcId="{647066C2-4D9A-4D94-9AA1-C3DE670FE1D1}" destId="{879006A0-A58B-47F8-8A8C-4A78CA281690}" srcOrd="1" destOrd="0" presId="urn:microsoft.com/office/officeart/2005/8/layout/hierarchy1"/>
    <dgm:cxn modelId="{65ADF914-32DF-488E-8D81-AFB096824C6A}" type="presParOf" srcId="{3158C243-E072-4868-9639-3DD1CE09EBE5}" destId="{8BB13C17-CA79-4F3A-A14E-C1A9386B0A92}" srcOrd="1" destOrd="0" presId="urn:microsoft.com/office/officeart/2005/8/layout/hierarchy1"/>
    <dgm:cxn modelId="{56803858-2D71-40E2-A298-AD3BEBED08B8}" type="presParOf" srcId="{F66C702A-57DF-4CDC-9473-28E0A263DAC0}" destId="{F5188CF3-1D46-49BB-99CB-E8F15BA062A6}" srcOrd="2" destOrd="0" presId="urn:microsoft.com/office/officeart/2005/8/layout/hierarchy1"/>
    <dgm:cxn modelId="{7B5BD31A-C69B-499B-9290-5E2D025E886E}" type="presParOf" srcId="{F66C702A-57DF-4CDC-9473-28E0A263DAC0}" destId="{79F0CE18-50EE-449B-B44E-CC13787C0420}" srcOrd="3" destOrd="0" presId="urn:microsoft.com/office/officeart/2005/8/layout/hierarchy1"/>
    <dgm:cxn modelId="{429B205A-919A-4F1A-9D9C-FD283C074169}" type="presParOf" srcId="{79F0CE18-50EE-449B-B44E-CC13787C0420}" destId="{52396428-F76B-4BA6-93D9-9A483A9F6053}" srcOrd="0" destOrd="0" presId="urn:microsoft.com/office/officeart/2005/8/layout/hierarchy1"/>
    <dgm:cxn modelId="{C4D2A3AD-4908-47F5-8D78-15377603615D}" type="presParOf" srcId="{52396428-F76B-4BA6-93D9-9A483A9F6053}" destId="{5ADB8825-3818-48CC-B205-077248A5C654}" srcOrd="0" destOrd="0" presId="urn:microsoft.com/office/officeart/2005/8/layout/hierarchy1"/>
    <dgm:cxn modelId="{3907A5DF-C083-4C4F-958A-55EAC0F94068}" type="presParOf" srcId="{52396428-F76B-4BA6-93D9-9A483A9F6053}" destId="{A0868E3B-876F-4D1C-A5D7-774C9C0487E4}" srcOrd="1" destOrd="0" presId="urn:microsoft.com/office/officeart/2005/8/layout/hierarchy1"/>
    <dgm:cxn modelId="{D9F03EF3-864A-44A0-A5CA-77AA3F558A3F}" type="presParOf" srcId="{79F0CE18-50EE-449B-B44E-CC13787C0420}" destId="{499EFF23-E04B-4538-AE06-E68F60163C1A}" srcOrd="1" destOrd="0" presId="urn:microsoft.com/office/officeart/2005/8/layout/hierarchy1"/>
    <dgm:cxn modelId="{971F3FFF-42FA-430C-A71D-931A7BE28965}" type="presParOf" srcId="{F66C702A-57DF-4CDC-9473-28E0A263DAC0}" destId="{598D1EA8-09C2-4043-B8B7-1B6CEA869AD4}" srcOrd="4" destOrd="0" presId="urn:microsoft.com/office/officeart/2005/8/layout/hierarchy1"/>
    <dgm:cxn modelId="{FEF22764-5B89-4930-9307-59D9583596F1}" type="presParOf" srcId="{F66C702A-57DF-4CDC-9473-28E0A263DAC0}" destId="{5EA73D4D-072B-4A10-84EF-B2C200F8B5FF}" srcOrd="5" destOrd="0" presId="urn:microsoft.com/office/officeart/2005/8/layout/hierarchy1"/>
    <dgm:cxn modelId="{2F7714C6-2A4E-45F4-9C79-949264193BAD}" type="presParOf" srcId="{5EA73D4D-072B-4A10-84EF-B2C200F8B5FF}" destId="{41E5CE97-6084-4461-AA7D-750E60582A1F}" srcOrd="0" destOrd="0" presId="urn:microsoft.com/office/officeart/2005/8/layout/hierarchy1"/>
    <dgm:cxn modelId="{97DF3390-CEA0-4283-8FF6-99A04D361B5F}" type="presParOf" srcId="{41E5CE97-6084-4461-AA7D-750E60582A1F}" destId="{4D3A86DD-9287-4FB2-9E78-F80D637D83FB}" srcOrd="0" destOrd="0" presId="urn:microsoft.com/office/officeart/2005/8/layout/hierarchy1"/>
    <dgm:cxn modelId="{2671DBCB-91E2-4B96-9E3E-178B69CE2A90}" type="presParOf" srcId="{41E5CE97-6084-4461-AA7D-750E60582A1F}" destId="{D3CE2703-7ACA-44A7-A822-EFC18C1C3F4E}" srcOrd="1" destOrd="0" presId="urn:microsoft.com/office/officeart/2005/8/layout/hierarchy1"/>
    <dgm:cxn modelId="{54400B31-2DE6-49EB-A319-FFE039564126}" type="presParOf" srcId="{5EA73D4D-072B-4A10-84EF-B2C200F8B5FF}" destId="{20D42770-36D1-4744-BEB5-9F81F0792A29}" srcOrd="1" destOrd="0" presId="urn:microsoft.com/office/officeart/2005/8/layout/hierarchy1"/>
    <dgm:cxn modelId="{934A7F2B-BDB2-4C9E-B741-FEC0DA94A6FF}" type="presParOf" srcId="{F66C702A-57DF-4CDC-9473-28E0A263DAC0}" destId="{38FACB20-6C02-4847-92D0-84089B028F73}" srcOrd="6" destOrd="0" presId="urn:microsoft.com/office/officeart/2005/8/layout/hierarchy1"/>
    <dgm:cxn modelId="{B4738BE6-53FF-4E55-B396-02E929CD8F24}" type="presParOf" srcId="{F66C702A-57DF-4CDC-9473-28E0A263DAC0}" destId="{E251BD00-F407-4FC0-8705-47A381B28298}" srcOrd="7" destOrd="0" presId="urn:microsoft.com/office/officeart/2005/8/layout/hierarchy1"/>
    <dgm:cxn modelId="{644FF420-4C0F-4C4D-994F-ED562698A883}" type="presParOf" srcId="{E251BD00-F407-4FC0-8705-47A381B28298}" destId="{2D63E5D9-35ED-4014-BAE5-BEAA12543C3B}" srcOrd="0" destOrd="0" presId="urn:microsoft.com/office/officeart/2005/8/layout/hierarchy1"/>
    <dgm:cxn modelId="{F4F633DD-4A3B-4AE6-AF32-232CC05103AD}" type="presParOf" srcId="{2D63E5D9-35ED-4014-BAE5-BEAA12543C3B}" destId="{369151F2-B920-438F-91AF-CE5AA512DF5B}" srcOrd="0" destOrd="0" presId="urn:microsoft.com/office/officeart/2005/8/layout/hierarchy1"/>
    <dgm:cxn modelId="{4D70ABEB-8E61-4741-B67C-7BA05682BFC0}" type="presParOf" srcId="{2D63E5D9-35ED-4014-BAE5-BEAA12543C3B}" destId="{32A049A2-78C7-477D-9FA5-10DD0A9AF1AA}" srcOrd="1" destOrd="0" presId="urn:microsoft.com/office/officeart/2005/8/layout/hierarchy1"/>
    <dgm:cxn modelId="{167979F3-1445-41E5-8F35-184036CC57A9}" type="presParOf" srcId="{E251BD00-F407-4FC0-8705-47A381B28298}" destId="{340229BA-7FED-4967-9B1A-28C97961D9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554DF69-B927-4DB6-96A1-5A8E656C4B5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DCEE4-D4BA-4180-906A-6F8FD766EA37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en-US" dirty="0"/>
        </a:p>
      </dgm:t>
    </dgm:pt>
    <dgm:pt modelId="{BC281B87-BC52-4CE2-929D-101D8E20EEA7}" type="parTrans" cxnId="{35E928FA-7821-4E15-BC58-F49CD74068B3}">
      <dgm:prSet/>
      <dgm:spPr/>
      <dgm:t>
        <a:bodyPr/>
        <a:lstStyle/>
        <a:p>
          <a:endParaRPr lang="en-US"/>
        </a:p>
      </dgm:t>
    </dgm:pt>
    <dgm:pt modelId="{B6B885BD-EFFA-4F17-AE61-935DFEFFD1C4}" type="sibTrans" cxnId="{35E928FA-7821-4E15-BC58-F49CD74068B3}">
      <dgm:prSet/>
      <dgm:spPr/>
      <dgm:t>
        <a:bodyPr/>
        <a:lstStyle/>
        <a:p>
          <a:endParaRPr lang="en-US"/>
        </a:p>
      </dgm:t>
    </dgm:pt>
    <dgm:pt modelId="{23F34B39-D4F3-4437-8965-8165735D4621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3A1437D2-41A9-485B-91DA-944C09BB8E63}" type="parTrans" cxnId="{1AF07618-3CA8-403D-8123-CA959AC27DF4}">
      <dgm:prSet/>
      <dgm:spPr/>
      <dgm:t>
        <a:bodyPr/>
        <a:lstStyle/>
        <a:p>
          <a:endParaRPr lang="en-US" dirty="0"/>
        </a:p>
      </dgm:t>
    </dgm:pt>
    <dgm:pt modelId="{6090A6A0-88CC-4426-B3E1-9BE0B4AAB85E}" type="sibTrans" cxnId="{1AF07618-3CA8-403D-8123-CA959AC27DF4}">
      <dgm:prSet/>
      <dgm:spPr/>
      <dgm:t>
        <a:bodyPr/>
        <a:lstStyle/>
        <a:p>
          <a:endParaRPr lang="en-US"/>
        </a:p>
      </dgm:t>
    </dgm:pt>
    <dgm:pt modelId="{6234AA7B-AEC8-4E74-B20F-0EDE6AD45C47}">
      <dgm:prSet phldrT="[Text]"/>
      <dgm:spPr/>
      <dgm:t>
        <a:bodyPr/>
        <a:lstStyle/>
        <a:p>
          <a:r>
            <a:rPr lang="en-US" dirty="0" smtClean="0"/>
            <a:t>Leading</a:t>
          </a:r>
          <a:endParaRPr lang="en-US" dirty="0"/>
        </a:p>
      </dgm:t>
    </dgm:pt>
    <dgm:pt modelId="{A759BFEB-AFDD-407C-B03C-CE0565A7507D}" type="parTrans" cxnId="{2170EB62-A189-4789-A10B-B7FB570EF6DD}">
      <dgm:prSet/>
      <dgm:spPr/>
      <dgm:t>
        <a:bodyPr/>
        <a:lstStyle/>
        <a:p>
          <a:endParaRPr lang="en-US" dirty="0"/>
        </a:p>
      </dgm:t>
    </dgm:pt>
    <dgm:pt modelId="{E71A3ABA-3FED-4E4C-A99E-D1F0A77831BB}" type="sibTrans" cxnId="{2170EB62-A189-4789-A10B-B7FB570EF6DD}">
      <dgm:prSet/>
      <dgm:spPr/>
      <dgm:t>
        <a:bodyPr/>
        <a:lstStyle/>
        <a:p>
          <a:endParaRPr lang="en-US"/>
        </a:p>
      </dgm:t>
    </dgm:pt>
    <dgm:pt modelId="{A5610579-2C56-4F54-9CCB-AE569BC3D1B4}">
      <dgm:prSet/>
      <dgm:spPr/>
      <dgm:t>
        <a:bodyPr/>
        <a:lstStyle/>
        <a:p>
          <a:r>
            <a:rPr lang="en-US" dirty="0" smtClean="0"/>
            <a:t>Organizing</a:t>
          </a:r>
          <a:endParaRPr lang="en-US" dirty="0"/>
        </a:p>
      </dgm:t>
    </dgm:pt>
    <dgm:pt modelId="{22496A88-9651-4339-A994-AEDA89227D88}" type="parTrans" cxnId="{A65200F6-D071-499B-96AB-26CE274C7722}">
      <dgm:prSet/>
      <dgm:spPr/>
      <dgm:t>
        <a:bodyPr/>
        <a:lstStyle/>
        <a:p>
          <a:endParaRPr lang="en-US" dirty="0"/>
        </a:p>
      </dgm:t>
    </dgm:pt>
    <dgm:pt modelId="{74C151A3-08DD-4B8E-8187-7CABE15445C0}" type="sibTrans" cxnId="{A65200F6-D071-499B-96AB-26CE274C7722}">
      <dgm:prSet/>
      <dgm:spPr/>
      <dgm:t>
        <a:bodyPr/>
        <a:lstStyle/>
        <a:p>
          <a:endParaRPr lang="en-US"/>
        </a:p>
      </dgm:t>
    </dgm:pt>
    <dgm:pt modelId="{AD7BF85B-8AEB-4326-9D7E-40F2012FF66C}">
      <dgm:prSet/>
      <dgm:spPr/>
      <dgm:t>
        <a:bodyPr/>
        <a:lstStyle/>
        <a:p>
          <a:r>
            <a:rPr lang="en-US" dirty="0" smtClean="0"/>
            <a:t>Controlling</a:t>
          </a:r>
          <a:endParaRPr lang="en-US" dirty="0"/>
        </a:p>
      </dgm:t>
    </dgm:pt>
    <dgm:pt modelId="{4EC2CE42-AA39-443B-AE32-784EAE5F327B}" type="parTrans" cxnId="{3248FA71-106D-48F2-AAC7-0383753A7BC8}">
      <dgm:prSet/>
      <dgm:spPr/>
      <dgm:t>
        <a:bodyPr/>
        <a:lstStyle/>
        <a:p>
          <a:endParaRPr lang="en-US" dirty="0"/>
        </a:p>
      </dgm:t>
    </dgm:pt>
    <dgm:pt modelId="{CA074A0E-C037-4852-B5C6-FD8045CD4D7B}" type="sibTrans" cxnId="{3248FA71-106D-48F2-AAC7-0383753A7BC8}">
      <dgm:prSet/>
      <dgm:spPr/>
      <dgm:t>
        <a:bodyPr/>
        <a:lstStyle/>
        <a:p>
          <a:endParaRPr lang="en-US"/>
        </a:p>
      </dgm:t>
    </dgm:pt>
    <dgm:pt modelId="{F527AA32-025C-44E9-9149-519F1C48BEB4}">
      <dgm:prSet custT="1"/>
      <dgm:spPr/>
      <dgm:t>
        <a:bodyPr/>
        <a:lstStyle/>
        <a:p>
          <a:r>
            <a:rPr lang="en-US" sz="1800" b="1" dirty="0" smtClean="0"/>
            <a:t>Leadership</a:t>
          </a:r>
          <a:endParaRPr lang="en-US" sz="1800" b="1" dirty="0"/>
        </a:p>
      </dgm:t>
    </dgm:pt>
    <dgm:pt modelId="{DF307C02-CC3E-444D-BCDE-9D35BA24A926}" type="parTrans" cxnId="{A2F6FFE7-FE20-4800-8A9D-A0C3FEA72089}">
      <dgm:prSet/>
      <dgm:spPr/>
      <dgm:t>
        <a:bodyPr/>
        <a:lstStyle/>
        <a:p>
          <a:endParaRPr lang="en-US"/>
        </a:p>
      </dgm:t>
    </dgm:pt>
    <dgm:pt modelId="{3B415554-778D-4F49-B445-A5A6CE61BA53}" type="sibTrans" cxnId="{A2F6FFE7-FE20-4800-8A9D-A0C3FEA72089}">
      <dgm:prSet/>
      <dgm:spPr/>
      <dgm:t>
        <a:bodyPr/>
        <a:lstStyle/>
        <a:p>
          <a:endParaRPr lang="en-US"/>
        </a:p>
      </dgm:t>
    </dgm:pt>
    <dgm:pt modelId="{B6811FB0-2AE7-42EE-B6F6-A958EAD58007}" type="pres">
      <dgm:prSet presAssocID="{8554DF69-B927-4DB6-96A1-5A8E656C4B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592F70-46DD-4F0E-9AB7-C152F5A3A853}" type="pres">
      <dgm:prSet presAssocID="{F527AA32-025C-44E9-9149-519F1C48BEB4}" presName="hierRoot1" presStyleCnt="0"/>
      <dgm:spPr/>
    </dgm:pt>
    <dgm:pt modelId="{2E7ED3E2-DA8E-4DDC-A778-F8D8094ED003}" type="pres">
      <dgm:prSet presAssocID="{F527AA32-025C-44E9-9149-519F1C48BEB4}" presName="composite" presStyleCnt="0"/>
      <dgm:spPr/>
    </dgm:pt>
    <dgm:pt modelId="{C2B70232-CF1A-4C1C-83A0-A8904E502AC2}" type="pres">
      <dgm:prSet presAssocID="{F527AA32-025C-44E9-9149-519F1C48BEB4}" presName="background" presStyleLbl="node0" presStyleIdx="0" presStyleCnt="2"/>
      <dgm:spPr/>
    </dgm:pt>
    <dgm:pt modelId="{9EB8BE18-5D5E-4006-8C43-FF522A049104}" type="pres">
      <dgm:prSet presAssocID="{F527AA32-025C-44E9-9149-519F1C48BEB4}" presName="text" presStyleLbl="fgAcc0" presStyleIdx="0" presStyleCnt="2" custScaleX="103174" custScaleY="92608" custLinFactX="20448" custLinFactY="-26570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DB42FE-780C-4A05-9C15-D467B8DCC7A3}" type="pres">
      <dgm:prSet presAssocID="{F527AA32-025C-44E9-9149-519F1C48BEB4}" presName="hierChild2" presStyleCnt="0"/>
      <dgm:spPr/>
    </dgm:pt>
    <dgm:pt modelId="{C94E36EB-34C2-42F2-8433-DDF4CBD7462C}" type="pres">
      <dgm:prSet presAssocID="{B15DCEE4-D4BA-4180-906A-6F8FD766EA37}" presName="hierRoot1" presStyleCnt="0"/>
      <dgm:spPr/>
    </dgm:pt>
    <dgm:pt modelId="{D2A0652A-5CF2-4A72-8373-0A5080D39495}" type="pres">
      <dgm:prSet presAssocID="{B15DCEE4-D4BA-4180-906A-6F8FD766EA37}" presName="composite" presStyleCnt="0"/>
      <dgm:spPr/>
    </dgm:pt>
    <dgm:pt modelId="{711776B0-C08F-4A21-8ABA-C4E8F102982A}" type="pres">
      <dgm:prSet presAssocID="{B15DCEE4-D4BA-4180-906A-6F8FD766EA37}" presName="background" presStyleLbl="node0" presStyleIdx="1" presStyleCnt="2"/>
      <dgm:spPr/>
    </dgm:pt>
    <dgm:pt modelId="{F0267100-5394-46A9-8A77-38C9CDD88555}" type="pres">
      <dgm:prSet presAssocID="{B15DCEE4-D4BA-4180-906A-6F8FD766EA37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C702A-57DF-4CDC-9473-28E0A263DAC0}" type="pres">
      <dgm:prSet presAssocID="{B15DCEE4-D4BA-4180-906A-6F8FD766EA37}" presName="hierChild2" presStyleCnt="0"/>
      <dgm:spPr/>
    </dgm:pt>
    <dgm:pt modelId="{29527EAE-039B-4820-828C-38E53263D919}" type="pres">
      <dgm:prSet presAssocID="{3A1437D2-41A9-485B-91DA-944C09BB8E63}" presName="Name10" presStyleLbl="parChTrans1D2" presStyleIdx="0" presStyleCnt="4"/>
      <dgm:spPr/>
      <dgm:t>
        <a:bodyPr/>
        <a:lstStyle/>
        <a:p>
          <a:endParaRPr lang="en-US"/>
        </a:p>
      </dgm:t>
    </dgm:pt>
    <dgm:pt modelId="{3158C243-E072-4868-9639-3DD1CE09EBE5}" type="pres">
      <dgm:prSet presAssocID="{23F34B39-D4F3-4437-8965-8165735D4621}" presName="hierRoot2" presStyleCnt="0"/>
      <dgm:spPr/>
    </dgm:pt>
    <dgm:pt modelId="{647066C2-4D9A-4D94-9AA1-C3DE670FE1D1}" type="pres">
      <dgm:prSet presAssocID="{23F34B39-D4F3-4437-8965-8165735D4621}" presName="composite2" presStyleCnt="0"/>
      <dgm:spPr/>
    </dgm:pt>
    <dgm:pt modelId="{BE90ECEC-FCE9-4193-8AC9-EE15D50D9767}" type="pres">
      <dgm:prSet presAssocID="{23F34B39-D4F3-4437-8965-8165735D4621}" presName="background2" presStyleLbl="node2" presStyleIdx="0" presStyleCnt="4"/>
      <dgm:spPr/>
    </dgm:pt>
    <dgm:pt modelId="{879006A0-A58B-47F8-8A8C-4A78CA281690}" type="pres">
      <dgm:prSet presAssocID="{23F34B39-D4F3-4437-8965-8165735D4621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13C17-CA79-4F3A-A14E-C1A9386B0A92}" type="pres">
      <dgm:prSet presAssocID="{23F34B39-D4F3-4437-8965-8165735D4621}" presName="hierChild3" presStyleCnt="0"/>
      <dgm:spPr/>
    </dgm:pt>
    <dgm:pt modelId="{F5188CF3-1D46-49BB-99CB-E8F15BA062A6}" type="pres">
      <dgm:prSet presAssocID="{A759BFEB-AFDD-407C-B03C-CE0565A7507D}" presName="Name10" presStyleLbl="parChTrans1D2" presStyleIdx="1" presStyleCnt="4"/>
      <dgm:spPr/>
      <dgm:t>
        <a:bodyPr/>
        <a:lstStyle/>
        <a:p>
          <a:endParaRPr lang="en-US"/>
        </a:p>
      </dgm:t>
    </dgm:pt>
    <dgm:pt modelId="{79F0CE18-50EE-449B-B44E-CC13787C0420}" type="pres">
      <dgm:prSet presAssocID="{6234AA7B-AEC8-4E74-B20F-0EDE6AD45C47}" presName="hierRoot2" presStyleCnt="0"/>
      <dgm:spPr/>
    </dgm:pt>
    <dgm:pt modelId="{52396428-F76B-4BA6-93D9-9A483A9F6053}" type="pres">
      <dgm:prSet presAssocID="{6234AA7B-AEC8-4E74-B20F-0EDE6AD45C47}" presName="composite2" presStyleCnt="0"/>
      <dgm:spPr/>
    </dgm:pt>
    <dgm:pt modelId="{5ADB8825-3818-48CC-B205-077248A5C654}" type="pres">
      <dgm:prSet presAssocID="{6234AA7B-AEC8-4E74-B20F-0EDE6AD45C47}" presName="background2" presStyleLbl="node2" presStyleIdx="1" presStyleCnt="4"/>
      <dgm:spPr/>
    </dgm:pt>
    <dgm:pt modelId="{A0868E3B-876F-4D1C-A5D7-774C9C0487E4}" type="pres">
      <dgm:prSet presAssocID="{6234AA7B-AEC8-4E74-B20F-0EDE6AD45C4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9EFF23-E04B-4538-AE06-E68F60163C1A}" type="pres">
      <dgm:prSet presAssocID="{6234AA7B-AEC8-4E74-B20F-0EDE6AD45C47}" presName="hierChild3" presStyleCnt="0"/>
      <dgm:spPr/>
    </dgm:pt>
    <dgm:pt modelId="{598D1EA8-09C2-4043-B8B7-1B6CEA869AD4}" type="pres">
      <dgm:prSet presAssocID="{22496A88-9651-4339-A994-AEDA89227D88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EA73D4D-072B-4A10-84EF-B2C200F8B5FF}" type="pres">
      <dgm:prSet presAssocID="{A5610579-2C56-4F54-9CCB-AE569BC3D1B4}" presName="hierRoot2" presStyleCnt="0"/>
      <dgm:spPr/>
    </dgm:pt>
    <dgm:pt modelId="{41E5CE97-6084-4461-AA7D-750E60582A1F}" type="pres">
      <dgm:prSet presAssocID="{A5610579-2C56-4F54-9CCB-AE569BC3D1B4}" presName="composite2" presStyleCnt="0"/>
      <dgm:spPr/>
    </dgm:pt>
    <dgm:pt modelId="{4D3A86DD-9287-4FB2-9E78-F80D637D83FB}" type="pres">
      <dgm:prSet presAssocID="{A5610579-2C56-4F54-9CCB-AE569BC3D1B4}" presName="background2" presStyleLbl="node2" presStyleIdx="2" presStyleCnt="4"/>
      <dgm:spPr/>
    </dgm:pt>
    <dgm:pt modelId="{D3CE2703-7ACA-44A7-A822-EFC18C1C3F4E}" type="pres">
      <dgm:prSet presAssocID="{A5610579-2C56-4F54-9CCB-AE569BC3D1B4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D42770-36D1-4744-BEB5-9F81F0792A29}" type="pres">
      <dgm:prSet presAssocID="{A5610579-2C56-4F54-9CCB-AE569BC3D1B4}" presName="hierChild3" presStyleCnt="0"/>
      <dgm:spPr/>
    </dgm:pt>
    <dgm:pt modelId="{38FACB20-6C02-4847-92D0-84089B028F73}" type="pres">
      <dgm:prSet presAssocID="{4EC2CE42-AA39-443B-AE32-784EAE5F327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E251BD00-F407-4FC0-8705-47A381B28298}" type="pres">
      <dgm:prSet presAssocID="{AD7BF85B-8AEB-4326-9D7E-40F2012FF66C}" presName="hierRoot2" presStyleCnt="0"/>
      <dgm:spPr/>
    </dgm:pt>
    <dgm:pt modelId="{2D63E5D9-35ED-4014-BAE5-BEAA12543C3B}" type="pres">
      <dgm:prSet presAssocID="{AD7BF85B-8AEB-4326-9D7E-40F2012FF66C}" presName="composite2" presStyleCnt="0"/>
      <dgm:spPr/>
    </dgm:pt>
    <dgm:pt modelId="{369151F2-B920-438F-91AF-CE5AA512DF5B}" type="pres">
      <dgm:prSet presAssocID="{AD7BF85B-8AEB-4326-9D7E-40F2012FF66C}" presName="background2" presStyleLbl="node2" presStyleIdx="3" presStyleCnt="4"/>
      <dgm:spPr/>
    </dgm:pt>
    <dgm:pt modelId="{32A049A2-78C7-477D-9FA5-10DD0A9AF1AA}" type="pres">
      <dgm:prSet presAssocID="{AD7BF85B-8AEB-4326-9D7E-40F2012FF66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229BA-7FED-4967-9B1A-28C97961D904}" type="pres">
      <dgm:prSet presAssocID="{AD7BF85B-8AEB-4326-9D7E-40F2012FF66C}" presName="hierChild3" presStyleCnt="0"/>
      <dgm:spPr/>
    </dgm:pt>
  </dgm:ptLst>
  <dgm:cxnLst>
    <dgm:cxn modelId="{A69072E8-CE5D-416A-B24F-95D7D010F0A7}" type="presOf" srcId="{22496A88-9651-4339-A994-AEDA89227D88}" destId="{598D1EA8-09C2-4043-B8B7-1B6CEA869AD4}" srcOrd="0" destOrd="0" presId="urn:microsoft.com/office/officeart/2005/8/layout/hierarchy1"/>
    <dgm:cxn modelId="{1D5AC93C-655D-4F37-8D3F-274EF05B3C23}" type="presOf" srcId="{A759BFEB-AFDD-407C-B03C-CE0565A7507D}" destId="{F5188CF3-1D46-49BB-99CB-E8F15BA062A6}" srcOrd="0" destOrd="0" presId="urn:microsoft.com/office/officeart/2005/8/layout/hierarchy1"/>
    <dgm:cxn modelId="{75B4C5FE-C676-44EC-B642-0067C8D81EFB}" type="presOf" srcId="{4EC2CE42-AA39-443B-AE32-784EAE5F327B}" destId="{38FACB20-6C02-4847-92D0-84089B028F73}" srcOrd="0" destOrd="0" presId="urn:microsoft.com/office/officeart/2005/8/layout/hierarchy1"/>
    <dgm:cxn modelId="{A735E26E-7BBF-46DB-8A54-1010FA4B471D}" type="presOf" srcId="{23F34B39-D4F3-4437-8965-8165735D4621}" destId="{879006A0-A58B-47F8-8A8C-4A78CA281690}" srcOrd="0" destOrd="0" presId="urn:microsoft.com/office/officeart/2005/8/layout/hierarchy1"/>
    <dgm:cxn modelId="{61DC9400-98CE-4A33-8D09-79BC1A294420}" type="presOf" srcId="{3A1437D2-41A9-485B-91DA-944C09BB8E63}" destId="{29527EAE-039B-4820-828C-38E53263D919}" srcOrd="0" destOrd="0" presId="urn:microsoft.com/office/officeart/2005/8/layout/hierarchy1"/>
    <dgm:cxn modelId="{1AF07618-3CA8-403D-8123-CA959AC27DF4}" srcId="{B15DCEE4-D4BA-4180-906A-6F8FD766EA37}" destId="{23F34B39-D4F3-4437-8965-8165735D4621}" srcOrd="0" destOrd="0" parTransId="{3A1437D2-41A9-485B-91DA-944C09BB8E63}" sibTransId="{6090A6A0-88CC-4426-B3E1-9BE0B4AAB85E}"/>
    <dgm:cxn modelId="{3602A623-5076-41B2-A693-8146C064025C}" type="presOf" srcId="{B15DCEE4-D4BA-4180-906A-6F8FD766EA37}" destId="{F0267100-5394-46A9-8A77-38C9CDD88555}" srcOrd="0" destOrd="0" presId="urn:microsoft.com/office/officeart/2005/8/layout/hierarchy1"/>
    <dgm:cxn modelId="{7B6C9BF4-DBBB-4690-81A9-A4F692A6F594}" type="presOf" srcId="{AD7BF85B-8AEB-4326-9D7E-40F2012FF66C}" destId="{32A049A2-78C7-477D-9FA5-10DD0A9AF1AA}" srcOrd="0" destOrd="0" presId="urn:microsoft.com/office/officeart/2005/8/layout/hierarchy1"/>
    <dgm:cxn modelId="{2170EB62-A189-4789-A10B-B7FB570EF6DD}" srcId="{B15DCEE4-D4BA-4180-906A-6F8FD766EA37}" destId="{6234AA7B-AEC8-4E74-B20F-0EDE6AD45C47}" srcOrd="1" destOrd="0" parTransId="{A759BFEB-AFDD-407C-B03C-CE0565A7507D}" sibTransId="{E71A3ABA-3FED-4E4C-A99E-D1F0A77831BB}"/>
    <dgm:cxn modelId="{A2F6FFE7-FE20-4800-8A9D-A0C3FEA72089}" srcId="{8554DF69-B927-4DB6-96A1-5A8E656C4B5E}" destId="{F527AA32-025C-44E9-9149-519F1C48BEB4}" srcOrd="0" destOrd="0" parTransId="{DF307C02-CC3E-444D-BCDE-9D35BA24A926}" sibTransId="{3B415554-778D-4F49-B445-A5A6CE61BA53}"/>
    <dgm:cxn modelId="{DCB4BDC0-472A-4549-8C0F-F40C350C3DBD}" type="presOf" srcId="{6234AA7B-AEC8-4E74-B20F-0EDE6AD45C47}" destId="{A0868E3B-876F-4D1C-A5D7-774C9C0487E4}" srcOrd="0" destOrd="0" presId="urn:microsoft.com/office/officeart/2005/8/layout/hierarchy1"/>
    <dgm:cxn modelId="{A65200F6-D071-499B-96AB-26CE274C7722}" srcId="{B15DCEE4-D4BA-4180-906A-6F8FD766EA37}" destId="{A5610579-2C56-4F54-9CCB-AE569BC3D1B4}" srcOrd="2" destOrd="0" parTransId="{22496A88-9651-4339-A994-AEDA89227D88}" sibTransId="{74C151A3-08DD-4B8E-8187-7CABE15445C0}"/>
    <dgm:cxn modelId="{0E487372-EEC2-4EA4-A29F-3D5610CAF69D}" type="presOf" srcId="{A5610579-2C56-4F54-9CCB-AE569BC3D1B4}" destId="{D3CE2703-7ACA-44A7-A822-EFC18C1C3F4E}" srcOrd="0" destOrd="0" presId="urn:microsoft.com/office/officeart/2005/8/layout/hierarchy1"/>
    <dgm:cxn modelId="{8F83CF50-FCC8-4585-AC4B-03F07A84D8DE}" type="presOf" srcId="{F527AA32-025C-44E9-9149-519F1C48BEB4}" destId="{9EB8BE18-5D5E-4006-8C43-FF522A049104}" srcOrd="0" destOrd="0" presId="urn:microsoft.com/office/officeart/2005/8/layout/hierarchy1"/>
    <dgm:cxn modelId="{D3A222DA-E8C0-46A7-BC96-ABF7E3EBA674}" type="presOf" srcId="{8554DF69-B927-4DB6-96A1-5A8E656C4B5E}" destId="{B6811FB0-2AE7-42EE-B6F6-A958EAD58007}" srcOrd="0" destOrd="0" presId="urn:microsoft.com/office/officeart/2005/8/layout/hierarchy1"/>
    <dgm:cxn modelId="{3248FA71-106D-48F2-AAC7-0383753A7BC8}" srcId="{B15DCEE4-D4BA-4180-906A-6F8FD766EA37}" destId="{AD7BF85B-8AEB-4326-9D7E-40F2012FF66C}" srcOrd="3" destOrd="0" parTransId="{4EC2CE42-AA39-443B-AE32-784EAE5F327B}" sibTransId="{CA074A0E-C037-4852-B5C6-FD8045CD4D7B}"/>
    <dgm:cxn modelId="{35E928FA-7821-4E15-BC58-F49CD74068B3}" srcId="{8554DF69-B927-4DB6-96A1-5A8E656C4B5E}" destId="{B15DCEE4-D4BA-4180-906A-6F8FD766EA37}" srcOrd="1" destOrd="0" parTransId="{BC281B87-BC52-4CE2-929D-101D8E20EEA7}" sibTransId="{B6B885BD-EFFA-4F17-AE61-935DFEFFD1C4}"/>
    <dgm:cxn modelId="{A9F81629-26EF-4030-BE03-F5D648ACE075}" type="presParOf" srcId="{B6811FB0-2AE7-42EE-B6F6-A958EAD58007}" destId="{E5592F70-46DD-4F0E-9AB7-C152F5A3A853}" srcOrd="0" destOrd="0" presId="urn:microsoft.com/office/officeart/2005/8/layout/hierarchy1"/>
    <dgm:cxn modelId="{3766A91C-B403-4E0F-BB72-CC395CA21E8B}" type="presParOf" srcId="{E5592F70-46DD-4F0E-9AB7-C152F5A3A853}" destId="{2E7ED3E2-DA8E-4DDC-A778-F8D8094ED003}" srcOrd="0" destOrd="0" presId="urn:microsoft.com/office/officeart/2005/8/layout/hierarchy1"/>
    <dgm:cxn modelId="{FE49D8E4-041B-45B6-AEB4-C6FD081CF3F1}" type="presParOf" srcId="{2E7ED3E2-DA8E-4DDC-A778-F8D8094ED003}" destId="{C2B70232-CF1A-4C1C-83A0-A8904E502AC2}" srcOrd="0" destOrd="0" presId="urn:microsoft.com/office/officeart/2005/8/layout/hierarchy1"/>
    <dgm:cxn modelId="{17849533-B58C-4A07-ABBF-51672BF380E0}" type="presParOf" srcId="{2E7ED3E2-DA8E-4DDC-A778-F8D8094ED003}" destId="{9EB8BE18-5D5E-4006-8C43-FF522A049104}" srcOrd="1" destOrd="0" presId="urn:microsoft.com/office/officeart/2005/8/layout/hierarchy1"/>
    <dgm:cxn modelId="{83771EF1-3C85-4799-BE60-0599EDC3147A}" type="presParOf" srcId="{E5592F70-46DD-4F0E-9AB7-C152F5A3A853}" destId="{1ADB42FE-780C-4A05-9C15-D467B8DCC7A3}" srcOrd="1" destOrd="0" presId="urn:microsoft.com/office/officeart/2005/8/layout/hierarchy1"/>
    <dgm:cxn modelId="{F4AF91FE-09C2-46F8-A89E-8D45D4D31E09}" type="presParOf" srcId="{B6811FB0-2AE7-42EE-B6F6-A958EAD58007}" destId="{C94E36EB-34C2-42F2-8433-DDF4CBD7462C}" srcOrd="1" destOrd="0" presId="urn:microsoft.com/office/officeart/2005/8/layout/hierarchy1"/>
    <dgm:cxn modelId="{B9C1697E-4F79-4C32-9626-D3C86A908435}" type="presParOf" srcId="{C94E36EB-34C2-42F2-8433-DDF4CBD7462C}" destId="{D2A0652A-5CF2-4A72-8373-0A5080D39495}" srcOrd="0" destOrd="0" presId="urn:microsoft.com/office/officeart/2005/8/layout/hierarchy1"/>
    <dgm:cxn modelId="{A5299639-618F-43E6-B093-B621C70751EE}" type="presParOf" srcId="{D2A0652A-5CF2-4A72-8373-0A5080D39495}" destId="{711776B0-C08F-4A21-8ABA-C4E8F102982A}" srcOrd="0" destOrd="0" presId="urn:microsoft.com/office/officeart/2005/8/layout/hierarchy1"/>
    <dgm:cxn modelId="{EBA037A7-5137-49A6-8E68-D36B6AFFB67C}" type="presParOf" srcId="{D2A0652A-5CF2-4A72-8373-0A5080D39495}" destId="{F0267100-5394-46A9-8A77-38C9CDD88555}" srcOrd="1" destOrd="0" presId="urn:microsoft.com/office/officeart/2005/8/layout/hierarchy1"/>
    <dgm:cxn modelId="{5128F7BD-4125-42A4-B797-CA127F226603}" type="presParOf" srcId="{C94E36EB-34C2-42F2-8433-DDF4CBD7462C}" destId="{F66C702A-57DF-4CDC-9473-28E0A263DAC0}" srcOrd="1" destOrd="0" presId="urn:microsoft.com/office/officeart/2005/8/layout/hierarchy1"/>
    <dgm:cxn modelId="{CEFC311A-750D-49CB-AC80-6FA67AB028F7}" type="presParOf" srcId="{F66C702A-57DF-4CDC-9473-28E0A263DAC0}" destId="{29527EAE-039B-4820-828C-38E53263D919}" srcOrd="0" destOrd="0" presId="urn:microsoft.com/office/officeart/2005/8/layout/hierarchy1"/>
    <dgm:cxn modelId="{8B7FB5E7-BED3-4384-9536-178EBCC50C25}" type="presParOf" srcId="{F66C702A-57DF-4CDC-9473-28E0A263DAC0}" destId="{3158C243-E072-4868-9639-3DD1CE09EBE5}" srcOrd="1" destOrd="0" presId="urn:microsoft.com/office/officeart/2005/8/layout/hierarchy1"/>
    <dgm:cxn modelId="{A53B1FFB-4871-48F7-8DBB-E76FBA2EA798}" type="presParOf" srcId="{3158C243-E072-4868-9639-3DD1CE09EBE5}" destId="{647066C2-4D9A-4D94-9AA1-C3DE670FE1D1}" srcOrd="0" destOrd="0" presId="urn:microsoft.com/office/officeart/2005/8/layout/hierarchy1"/>
    <dgm:cxn modelId="{7B30C546-7F92-46DE-A293-7A76088F0242}" type="presParOf" srcId="{647066C2-4D9A-4D94-9AA1-C3DE670FE1D1}" destId="{BE90ECEC-FCE9-4193-8AC9-EE15D50D9767}" srcOrd="0" destOrd="0" presId="urn:microsoft.com/office/officeart/2005/8/layout/hierarchy1"/>
    <dgm:cxn modelId="{800FC5C9-BE7D-4123-B970-69D950121871}" type="presParOf" srcId="{647066C2-4D9A-4D94-9AA1-C3DE670FE1D1}" destId="{879006A0-A58B-47F8-8A8C-4A78CA281690}" srcOrd="1" destOrd="0" presId="urn:microsoft.com/office/officeart/2005/8/layout/hierarchy1"/>
    <dgm:cxn modelId="{0301DDC7-17C1-41F4-9E76-063325C0C59D}" type="presParOf" srcId="{3158C243-E072-4868-9639-3DD1CE09EBE5}" destId="{8BB13C17-CA79-4F3A-A14E-C1A9386B0A92}" srcOrd="1" destOrd="0" presId="urn:microsoft.com/office/officeart/2005/8/layout/hierarchy1"/>
    <dgm:cxn modelId="{B7893F11-EFD3-45C1-9975-4FF568477AAA}" type="presParOf" srcId="{F66C702A-57DF-4CDC-9473-28E0A263DAC0}" destId="{F5188CF3-1D46-49BB-99CB-E8F15BA062A6}" srcOrd="2" destOrd="0" presId="urn:microsoft.com/office/officeart/2005/8/layout/hierarchy1"/>
    <dgm:cxn modelId="{F8D82528-BE20-45AD-AE58-F705F2EA5DC5}" type="presParOf" srcId="{F66C702A-57DF-4CDC-9473-28E0A263DAC0}" destId="{79F0CE18-50EE-449B-B44E-CC13787C0420}" srcOrd="3" destOrd="0" presId="urn:microsoft.com/office/officeart/2005/8/layout/hierarchy1"/>
    <dgm:cxn modelId="{0510C936-F46D-4DF7-9CBF-D26A7C4F76FF}" type="presParOf" srcId="{79F0CE18-50EE-449B-B44E-CC13787C0420}" destId="{52396428-F76B-4BA6-93D9-9A483A9F6053}" srcOrd="0" destOrd="0" presId="urn:microsoft.com/office/officeart/2005/8/layout/hierarchy1"/>
    <dgm:cxn modelId="{14574229-729D-461E-BEB2-E93D79771BAF}" type="presParOf" srcId="{52396428-F76B-4BA6-93D9-9A483A9F6053}" destId="{5ADB8825-3818-48CC-B205-077248A5C654}" srcOrd="0" destOrd="0" presId="urn:microsoft.com/office/officeart/2005/8/layout/hierarchy1"/>
    <dgm:cxn modelId="{2E9F265B-A9FF-4A25-BA7C-01BA26BBF349}" type="presParOf" srcId="{52396428-F76B-4BA6-93D9-9A483A9F6053}" destId="{A0868E3B-876F-4D1C-A5D7-774C9C0487E4}" srcOrd="1" destOrd="0" presId="urn:microsoft.com/office/officeart/2005/8/layout/hierarchy1"/>
    <dgm:cxn modelId="{912CE514-A623-4468-AFD3-A3AED242F245}" type="presParOf" srcId="{79F0CE18-50EE-449B-B44E-CC13787C0420}" destId="{499EFF23-E04B-4538-AE06-E68F60163C1A}" srcOrd="1" destOrd="0" presId="urn:microsoft.com/office/officeart/2005/8/layout/hierarchy1"/>
    <dgm:cxn modelId="{98A055F8-0EB0-4BB1-B701-E383992FAB78}" type="presParOf" srcId="{F66C702A-57DF-4CDC-9473-28E0A263DAC0}" destId="{598D1EA8-09C2-4043-B8B7-1B6CEA869AD4}" srcOrd="4" destOrd="0" presId="urn:microsoft.com/office/officeart/2005/8/layout/hierarchy1"/>
    <dgm:cxn modelId="{0F7DF402-BF72-4D3F-BEB0-DDF84CAA0862}" type="presParOf" srcId="{F66C702A-57DF-4CDC-9473-28E0A263DAC0}" destId="{5EA73D4D-072B-4A10-84EF-B2C200F8B5FF}" srcOrd="5" destOrd="0" presId="urn:microsoft.com/office/officeart/2005/8/layout/hierarchy1"/>
    <dgm:cxn modelId="{AB57FE23-E593-4E2D-9FAC-443840AF2ED7}" type="presParOf" srcId="{5EA73D4D-072B-4A10-84EF-B2C200F8B5FF}" destId="{41E5CE97-6084-4461-AA7D-750E60582A1F}" srcOrd="0" destOrd="0" presId="urn:microsoft.com/office/officeart/2005/8/layout/hierarchy1"/>
    <dgm:cxn modelId="{3E39C236-7BE0-4209-B510-375F776E5EC0}" type="presParOf" srcId="{41E5CE97-6084-4461-AA7D-750E60582A1F}" destId="{4D3A86DD-9287-4FB2-9E78-F80D637D83FB}" srcOrd="0" destOrd="0" presId="urn:microsoft.com/office/officeart/2005/8/layout/hierarchy1"/>
    <dgm:cxn modelId="{23E0A1A0-0C18-4CFC-B565-C6D9F98C7B42}" type="presParOf" srcId="{41E5CE97-6084-4461-AA7D-750E60582A1F}" destId="{D3CE2703-7ACA-44A7-A822-EFC18C1C3F4E}" srcOrd="1" destOrd="0" presId="urn:microsoft.com/office/officeart/2005/8/layout/hierarchy1"/>
    <dgm:cxn modelId="{0FD2DBB2-B963-40D3-9512-9C1D65099B6A}" type="presParOf" srcId="{5EA73D4D-072B-4A10-84EF-B2C200F8B5FF}" destId="{20D42770-36D1-4744-BEB5-9F81F0792A29}" srcOrd="1" destOrd="0" presId="urn:microsoft.com/office/officeart/2005/8/layout/hierarchy1"/>
    <dgm:cxn modelId="{B4728913-F581-48DB-BA86-03CD1E83A8A0}" type="presParOf" srcId="{F66C702A-57DF-4CDC-9473-28E0A263DAC0}" destId="{38FACB20-6C02-4847-92D0-84089B028F73}" srcOrd="6" destOrd="0" presId="urn:microsoft.com/office/officeart/2005/8/layout/hierarchy1"/>
    <dgm:cxn modelId="{F53780A5-738B-4AB1-8C6E-01F5D92B9095}" type="presParOf" srcId="{F66C702A-57DF-4CDC-9473-28E0A263DAC0}" destId="{E251BD00-F407-4FC0-8705-47A381B28298}" srcOrd="7" destOrd="0" presId="urn:microsoft.com/office/officeart/2005/8/layout/hierarchy1"/>
    <dgm:cxn modelId="{20121A62-5D16-4F06-B58A-54A94F2E371D}" type="presParOf" srcId="{E251BD00-F407-4FC0-8705-47A381B28298}" destId="{2D63E5D9-35ED-4014-BAE5-BEAA12543C3B}" srcOrd="0" destOrd="0" presId="urn:microsoft.com/office/officeart/2005/8/layout/hierarchy1"/>
    <dgm:cxn modelId="{1E811C14-B157-43FD-A235-F7632862D9CE}" type="presParOf" srcId="{2D63E5D9-35ED-4014-BAE5-BEAA12543C3B}" destId="{369151F2-B920-438F-91AF-CE5AA512DF5B}" srcOrd="0" destOrd="0" presId="urn:microsoft.com/office/officeart/2005/8/layout/hierarchy1"/>
    <dgm:cxn modelId="{1C1A9F03-13A3-41B8-931C-E93A2C5FF91F}" type="presParOf" srcId="{2D63E5D9-35ED-4014-BAE5-BEAA12543C3B}" destId="{32A049A2-78C7-477D-9FA5-10DD0A9AF1AA}" srcOrd="1" destOrd="0" presId="urn:microsoft.com/office/officeart/2005/8/layout/hierarchy1"/>
    <dgm:cxn modelId="{3AAF9723-A84F-4F84-9665-6D60F2C98BD7}" type="presParOf" srcId="{E251BD00-F407-4FC0-8705-47A381B28298}" destId="{340229BA-7FED-4967-9B1A-28C97961D9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8554DF69-B927-4DB6-96A1-5A8E656C4B5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DCEE4-D4BA-4180-906A-6F8FD766EA37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en-US" dirty="0"/>
        </a:p>
      </dgm:t>
    </dgm:pt>
    <dgm:pt modelId="{BC281B87-BC52-4CE2-929D-101D8E20EEA7}" type="parTrans" cxnId="{35E928FA-7821-4E15-BC58-F49CD74068B3}">
      <dgm:prSet/>
      <dgm:spPr/>
      <dgm:t>
        <a:bodyPr/>
        <a:lstStyle/>
        <a:p>
          <a:endParaRPr lang="en-US"/>
        </a:p>
      </dgm:t>
    </dgm:pt>
    <dgm:pt modelId="{B6B885BD-EFFA-4F17-AE61-935DFEFFD1C4}" type="sibTrans" cxnId="{35E928FA-7821-4E15-BC58-F49CD74068B3}">
      <dgm:prSet/>
      <dgm:spPr/>
      <dgm:t>
        <a:bodyPr/>
        <a:lstStyle/>
        <a:p>
          <a:endParaRPr lang="en-US"/>
        </a:p>
      </dgm:t>
    </dgm:pt>
    <dgm:pt modelId="{23F34B39-D4F3-4437-8965-8165735D4621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3A1437D2-41A9-485B-91DA-944C09BB8E63}" type="parTrans" cxnId="{1AF07618-3CA8-403D-8123-CA959AC27DF4}">
      <dgm:prSet/>
      <dgm:spPr/>
      <dgm:t>
        <a:bodyPr/>
        <a:lstStyle/>
        <a:p>
          <a:endParaRPr lang="en-US" dirty="0"/>
        </a:p>
      </dgm:t>
    </dgm:pt>
    <dgm:pt modelId="{6090A6A0-88CC-4426-B3E1-9BE0B4AAB85E}" type="sibTrans" cxnId="{1AF07618-3CA8-403D-8123-CA959AC27DF4}">
      <dgm:prSet/>
      <dgm:spPr/>
      <dgm:t>
        <a:bodyPr/>
        <a:lstStyle/>
        <a:p>
          <a:endParaRPr lang="en-US"/>
        </a:p>
      </dgm:t>
    </dgm:pt>
    <dgm:pt modelId="{6234AA7B-AEC8-4E74-B20F-0EDE6AD45C47}">
      <dgm:prSet phldrT="[Text]"/>
      <dgm:spPr/>
      <dgm:t>
        <a:bodyPr/>
        <a:lstStyle/>
        <a:p>
          <a:r>
            <a:rPr lang="en-US" dirty="0" smtClean="0"/>
            <a:t>Leading</a:t>
          </a:r>
          <a:endParaRPr lang="en-US" dirty="0"/>
        </a:p>
      </dgm:t>
    </dgm:pt>
    <dgm:pt modelId="{A759BFEB-AFDD-407C-B03C-CE0565A7507D}" type="parTrans" cxnId="{2170EB62-A189-4789-A10B-B7FB570EF6DD}">
      <dgm:prSet/>
      <dgm:spPr/>
      <dgm:t>
        <a:bodyPr/>
        <a:lstStyle/>
        <a:p>
          <a:endParaRPr lang="en-US" dirty="0"/>
        </a:p>
      </dgm:t>
    </dgm:pt>
    <dgm:pt modelId="{E71A3ABA-3FED-4E4C-A99E-D1F0A77831BB}" type="sibTrans" cxnId="{2170EB62-A189-4789-A10B-B7FB570EF6DD}">
      <dgm:prSet/>
      <dgm:spPr/>
      <dgm:t>
        <a:bodyPr/>
        <a:lstStyle/>
        <a:p>
          <a:endParaRPr lang="en-US"/>
        </a:p>
      </dgm:t>
    </dgm:pt>
    <dgm:pt modelId="{A5610579-2C56-4F54-9CCB-AE569BC3D1B4}">
      <dgm:prSet/>
      <dgm:spPr/>
      <dgm:t>
        <a:bodyPr/>
        <a:lstStyle/>
        <a:p>
          <a:r>
            <a:rPr lang="en-US" dirty="0" smtClean="0"/>
            <a:t>Organizing</a:t>
          </a:r>
          <a:endParaRPr lang="en-US" dirty="0"/>
        </a:p>
      </dgm:t>
    </dgm:pt>
    <dgm:pt modelId="{22496A88-9651-4339-A994-AEDA89227D88}" type="parTrans" cxnId="{A65200F6-D071-499B-96AB-26CE274C7722}">
      <dgm:prSet/>
      <dgm:spPr/>
      <dgm:t>
        <a:bodyPr/>
        <a:lstStyle/>
        <a:p>
          <a:endParaRPr lang="en-US" dirty="0"/>
        </a:p>
      </dgm:t>
    </dgm:pt>
    <dgm:pt modelId="{74C151A3-08DD-4B8E-8187-7CABE15445C0}" type="sibTrans" cxnId="{A65200F6-D071-499B-96AB-26CE274C7722}">
      <dgm:prSet/>
      <dgm:spPr/>
      <dgm:t>
        <a:bodyPr/>
        <a:lstStyle/>
        <a:p>
          <a:endParaRPr lang="en-US"/>
        </a:p>
      </dgm:t>
    </dgm:pt>
    <dgm:pt modelId="{AD7BF85B-8AEB-4326-9D7E-40F2012FF66C}">
      <dgm:prSet/>
      <dgm:spPr/>
      <dgm:t>
        <a:bodyPr/>
        <a:lstStyle/>
        <a:p>
          <a:r>
            <a:rPr lang="en-US" dirty="0" smtClean="0"/>
            <a:t>Controlling</a:t>
          </a:r>
          <a:endParaRPr lang="en-US" dirty="0"/>
        </a:p>
      </dgm:t>
    </dgm:pt>
    <dgm:pt modelId="{4EC2CE42-AA39-443B-AE32-784EAE5F327B}" type="parTrans" cxnId="{3248FA71-106D-48F2-AAC7-0383753A7BC8}">
      <dgm:prSet/>
      <dgm:spPr/>
      <dgm:t>
        <a:bodyPr/>
        <a:lstStyle/>
        <a:p>
          <a:endParaRPr lang="en-US" dirty="0"/>
        </a:p>
      </dgm:t>
    </dgm:pt>
    <dgm:pt modelId="{CA074A0E-C037-4852-B5C6-FD8045CD4D7B}" type="sibTrans" cxnId="{3248FA71-106D-48F2-AAC7-0383753A7BC8}">
      <dgm:prSet/>
      <dgm:spPr/>
      <dgm:t>
        <a:bodyPr/>
        <a:lstStyle/>
        <a:p>
          <a:endParaRPr lang="en-US"/>
        </a:p>
      </dgm:t>
    </dgm:pt>
    <dgm:pt modelId="{F527AA32-025C-44E9-9149-519F1C48BEB4}">
      <dgm:prSet custT="1"/>
      <dgm:spPr/>
      <dgm:t>
        <a:bodyPr/>
        <a:lstStyle/>
        <a:p>
          <a:r>
            <a:rPr lang="en-US" sz="1800" b="1" dirty="0" smtClean="0"/>
            <a:t>Leadership</a:t>
          </a:r>
          <a:endParaRPr lang="en-US" sz="1800" b="1" dirty="0"/>
        </a:p>
      </dgm:t>
    </dgm:pt>
    <dgm:pt modelId="{DF307C02-CC3E-444D-BCDE-9D35BA24A926}" type="parTrans" cxnId="{A2F6FFE7-FE20-4800-8A9D-A0C3FEA72089}">
      <dgm:prSet/>
      <dgm:spPr/>
      <dgm:t>
        <a:bodyPr/>
        <a:lstStyle/>
        <a:p>
          <a:endParaRPr lang="en-US"/>
        </a:p>
      </dgm:t>
    </dgm:pt>
    <dgm:pt modelId="{3B415554-778D-4F49-B445-A5A6CE61BA53}" type="sibTrans" cxnId="{A2F6FFE7-FE20-4800-8A9D-A0C3FEA72089}">
      <dgm:prSet/>
      <dgm:spPr/>
      <dgm:t>
        <a:bodyPr/>
        <a:lstStyle/>
        <a:p>
          <a:endParaRPr lang="en-US"/>
        </a:p>
      </dgm:t>
    </dgm:pt>
    <dgm:pt modelId="{B6811FB0-2AE7-42EE-B6F6-A958EAD58007}" type="pres">
      <dgm:prSet presAssocID="{8554DF69-B927-4DB6-96A1-5A8E656C4B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592F70-46DD-4F0E-9AB7-C152F5A3A853}" type="pres">
      <dgm:prSet presAssocID="{F527AA32-025C-44E9-9149-519F1C48BEB4}" presName="hierRoot1" presStyleCnt="0"/>
      <dgm:spPr/>
    </dgm:pt>
    <dgm:pt modelId="{2E7ED3E2-DA8E-4DDC-A778-F8D8094ED003}" type="pres">
      <dgm:prSet presAssocID="{F527AA32-025C-44E9-9149-519F1C48BEB4}" presName="composite" presStyleCnt="0"/>
      <dgm:spPr/>
    </dgm:pt>
    <dgm:pt modelId="{C2B70232-CF1A-4C1C-83A0-A8904E502AC2}" type="pres">
      <dgm:prSet presAssocID="{F527AA32-025C-44E9-9149-519F1C48BEB4}" presName="background" presStyleLbl="node0" presStyleIdx="0" presStyleCnt="2"/>
      <dgm:spPr/>
    </dgm:pt>
    <dgm:pt modelId="{9EB8BE18-5D5E-4006-8C43-FF522A049104}" type="pres">
      <dgm:prSet presAssocID="{F527AA32-025C-44E9-9149-519F1C48BEB4}" presName="text" presStyleLbl="fgAcc0" presStyleIdx="0" presStyleCnt="2" custScaleX="103174" custScaleY="92608" custLinFactX="20448" custLinFactY="-26570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DB42FE-780C-4A05-9C15-D467B8DCC7A3}" type="pres">
      <dgm:prSet presAssocID="{F527AA32-025C-44E9-9149-519F1C48BEB4}" presName="hierChild2" presStyleCnt="0"/>
      <dgm:spPr/>
    </dgm:pt>
    <dgm:pt modelId="{C94E36EB-34C2-42F2-8433-DDF4CBD7462C}" type="pres">
      <dgm:prSet presAssocID="{B15DCEE4-D4BA-4180-906A-6F8FD766EA37}" presName="hierRoot1" presStyleCnt="0"/>
      <dgm:spPr/>
    </dgm:pt>
    <dgm:pt modelId="{D2A0652A-5CF2-4A72-8373-0A5080D39495}" type="pres">
      <dgm:prSet presAssocID="{B15DCEE4-D4BA-4180-906A-6F8FD766EA37}" presName="composite" presStyleCnt="0"/>
      <dgm:spPr/>
    </dgm:pt>
    <dgm:pt modelId="{711776B0-C08F-4A21-8ABA-C4E8F102982A}" type="pres">
      <dgm:prSet presAssocID="{B15DCEE4-D4BA-4180-906A-6F8FD766EA37}" presName="background" presStyleLbl="node0" presStyleIdx="1" presStyleCnt="2"/>
      <dgm:spPr/>
    </dgm:pt>
    <dgm:pt modelId="{F0267100-5394-46A9-8A77-38C9CDD88555}" type="pres">
      <dgm:prSet presAssocID="{B15DCEE4-D4BA-4180-906A-6F8FD766EA37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C702A-57DF-4CDC-9473-28E0A263DAC0}" type="pres">
      <dgm:prSet presAssocID="{B15DCEE4-D4BA-4180-906A-6F8FD766EA37}" presName="hierChild2" presStyleCnt="0"/>
      <dgm:spPr/>
    </dgm:pt>
    <dgm:pt modelId="{29527EAE-039B-4820-828C-38E53263D919}" type="pres">
      <dgm:prSet presAssocID="{3A1437D2-41A9-485B-91DA-944C09BB8E63}" presName="Name10" presStyleLbl="parChTrans1D2" presStyleIdx="0" presStyleCnt="4"/>
      <dgm:spPr/>
      <dgm:t>
        <a:bodyPr/>
        <a:lstStyle/>
        <a:p>
          <a:endParaRPr lang="en-US"/>
        </a:p>
      </dgm:t>
    </dgm:pt>
    <dgm:pt modelId="{3158C243-E072-4868-9639-3DD1CE09EBE5}" type="pres">
      <dgm:prSet presAssocID="{23F34B39-D4F3-4437-8965-8165735D4621}" presName="hierRoot2" presStyleCnt="0"/>
      <dgm:spPr/>
    </dgm:pt>
    <dgm:pt modelId="{647066C2-4D9A-4D94-9AA1-C3DE670FE1D1}" type="pres">
      <dgm:prSet presAssocID="{23F34B39-D4F3-4437-8965-8165735D4621}" presName="composite2" presStyleCnt="0"/>
      <dgm:spPr/>
    </dgm:pt>
    <dgm:pt modelId="{BE90ECEC-FCE9-4193-8AC9-EE15D50D9767}" type="pres">
      <dgm:prSet presAssocID="{23F34B39-D4F3-4437-8965-8165735D4621}" presName="background2" presStyleLbl="node2" presStyleIdx="0" presStyleCnt="4"/>
      <dgm:spPr/>
    </dgm:pt>
    <dgm:pt modelId="{879006A0-A58B-47F8-8A8C-4A78CA281690}" type="pres">
      <dgm:prSet presAssocID="{23F34B39-D4F3-4437-8965-8165735D4621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13C17-CA79-4F3A-A14E-C1A9386B0A92}" type="pres">
      <dgm:prSet presAssocID="{23F34B39-D4F3-4437-8965-8165735D4621}" presName="hierChild3" presStyleCnt="0"/>
      <dgm:spPr/>
    </dgm:pt>
    <dgm:pt modelId="{F5188CF3-1D46-49BB-99CB-E8F15BA062A6}" type="pres">
      <dgm:prSet presAssocID="{A759BFEB-AFDD-407C-B03C-CE0565A7507D}" presName="Name10" presStyleLbl="parChTrans1D2" presStyleIdx="1" presStyleCnt="4"/>
      <dgm:spPr/>
      <dgm:t>
        <a:bodyPr/>
        <a:lstStyle/>
        <a:p>
          <a:endParaRPr lang="en-US"/>
        </a:p>
      </dgm:t>
    </dgm:pt>
    <dgm:pt modelId="{79F0CE18-50EE-449B-B44E-CC13787C0420}" type="pres">
      <dgm:prSet presAssocID="{6234AA7B-AEC8-4E74-B20F-0EDE6AD45C47}" presName="hierRoot2" presStyleCnt="0"/>
      <dgm:spPr/>
    </dgm:pt>
    <dgm:pt modelId="{52396428-F76B-4BA6-93D9-9A483A9F6053}" type="pres">
      <dgm:prSet presAssocID="{6234AA7B-AEC8-4E74-B20F-0EDE6AD45C47}" presName="composite2" presStyleCnt="0"/>
      <dgm:spPr/>
    </dgm:pt>
    <dgm:pt modelId="{5ADB8825-3818-48CC-B205-077248A5C654}" type="pres">
      <dgm:prSet presAssocID="{6234AA7B-AEC8-4E74-B20F-0EDE6AD45C47}" presName="background2" presStyleLbl="node2" presStyleIdx="1" presStyleCnt="4"/>
      <dgm:spPr/>
    </dgm:pt>
    <dgm:pt modelId="{A0868E3B-876F-4D1C-A5D7-774C9C0487E4}" type="pres">
      <dgm:prSet presAssocID="{6234AA7B-AEC8-4E74-B20F-0EDE6AD45C4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9EFF23-E04B-4538-AE06-E68F60163C1A}" type="pres">
      <dgm:prSet presAssocID="{6234AA7B-AEC8-4E74-B20F-0EDE6AD45C47}" presName="hierChild3" presStyleCnt="0"/>
      <dgm:spPr/>
    </dgm:pt>
    <dgm:pt modelId="{598D1EA8-09C2-4043-B8B7-1B6CEA869AD4}" type="pres">
      <dgm:prSet presAssocID="{22496A88-9651-4339-A994-AEDA89227D88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EA73D4D-072B-4A10-84EF-B2C200F8B5FF}" type="pres">
      <dgm:prSet presAssocID="{A5610579-2C56-4F54-9CCB-AE569BC3D1B4}" presName="hierRoot2" presStyleCnt="0"/>
      <dgm:spPr/>
    </dgm:pt>
    <dgm:pt modelId="{41E5CE97-6084-4461-AA7D-750E60582A1F}" type="pres">
      <dgm:prSet presAssocID="{A5610579-2C56-4F54-9CCB-AE569BC3D1B4}" presName="composite2" presStyleCnt="0"/>
      <dgm:spPr/>
    </dgm:pt>
    <dgm:pt modelId="{4D3A86DD-9287-4FB2-9E78-F80D637D83FB}" type="pres">
      <dgm:prSet presAssocID="{A5610579-2C56-4F54-9CCB-AE569BC3D1B4}" presName="background2" presStyleLbl="node2" presStyleIdx="2" presStyleCnt="4"/>
      <dgm:spPr/>
    </dgm:pt>
    <dgm:pt modelId="{D3CE2703-7ACA-44A7-A822-EFC18C1C3F4E}" type="pres">
      <dgm:prSet presAssocID="{A5610579-2C56-4F54-9CCB-AE569BC3D1B4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D42770-36D1-4744-BEB5-9F81F0792A29}" type="pres">
      <dgm:prSet presAssocID="{A5610579-2C56-4F54-9CCB-AE569BC3D1B4}" presName="hierChild3" presStyleCnt="0"/>
      <dgm:spPr/>
    </dgm:pt>
    <dgm:pt modelId="{38FACB20-6C02-4847-92D0-84089B028F73}" type="pres">
      <dgm:prSet presAssocID="{4EC2CE42-AA39-443B-AE32-784EAE5F327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E251BD00-F407-4FC0-8705-47A381B28298}" type="pres">
      <dgm:prSet presAssocID="{AD7BF85B-8AEB-4326-9D7E-40F2012FF66C}" presName="hierRoot2" presStyleCnt="0"/>
      <dgm:spPr/>
    </dgm:pt>
    <dgm:pt modelId="{2D63E5D9-35ED-4014-BAE5-BEAA12543C3B}" type="pres">
      <dgm:prSet presAssocID="{AD7BF85B-8AEB-4326-9D7E-40F2012FF66C}" presName="composite2" presStyleCnt="0"/>
      <dgm:spPr/>
    </dgm:pt>
    <dgm:pt modelId="{369151F2-B920-438F-91AF-CE5AA512DF5B}" type="pres">
      <dgm:prSet presAssocID="{AD7BF85B-8AEB-4326-9D7E-40F2012FF66C}" presName="background2" presStyleLbl="node2" presStyleIdx="3" presStyleCnt="4"/>
      <dgm:spPr/>
    </dgm:pt>
    <dgm:pt modelId="{32A049A2-78C7-477D-9FA5-10DD0A9AF1AA}" type="pres">
      <dgm:prSet presAssocID="{AD7BF85B-8AEB-4326-9D7E-40F2012FF66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229BA-7FED-4967-9B1A-28C97961D904}" type="pres">
      <dgm:prSet presAssocID="{AD7BF85B-8AEB-4326-9D7E-40F2012FF66C}" presName="hierChild3" presStyleCnt="0"/>
      <dgm:spPr/>
    </dgm:pt>
  </dgm:ptLst>
  <dgm:cxnLst>
    <dgm:cxn modelId="{0C581B50-F876-414D-83DA-0B60AE70DD94}" type="presOf" srcId="{8554DF69-B927-4DB6-96A1-5A8E656C4B5E}" destId="{B6811FB0-2AE7-42EE-B6F6-A958EAD58007}" srcOrd="0" destOrd="0" presId="urn:microsoft.com/office/officeart/2005/8/layout/hierarchy1"/>
    <dgm:cxn modelId="{E0D19735-BE5C-4511-A1C2-629C68C64009}" type="presOf" srcId="{23F34B39-D4F3-4437-8965-8165735D4621}" destId="{879006A0-A58B-47F8-8A8C-4A78CA281690}" srcOrd="0" destOrd="0" presId="urn:microsoft.com/office/officeart/2005/8/layout/hierarchy1"/>
    <dgm:cxn modelId="{1ED29373-60EE-4A87-8FFB-A96E670FB6E0}" type="presOf" srcId="{AD7BF85B-8AEB-4326-9D7E-40F2012FF66C}" destId="{32A049A2-78C7-477D-9FA5-10DD0A9AF1AA}" srcOrd="0" destOrd="0" presId="urn:microsoft.com/office/officeart/2005/8/layout/hierarchy1"/>
    <dgm:cxn modelId="{AEA738D0-BE3E-4935-A9DB-6F36F642849D}" type="presOf" srcId="{4EC2CE42-AA39-443B-AE32-784EAE5F327B}" destId="{38FACB20-6C02-4847-92D0-84089B028F73}" srcOrd="0" destOrd="0" presId="urn:microsoft.com/office/officeart/2005/8/layout/hierarchy1"/>
    <dgm:cxn modelId="{1AF07618-3CA8-403D-8123-CA959AC27DF4}" srcId="{B15DCEE4-D4BA-4180-906A-6F8FD766EA37}" destId="{23F34B39-D4F3-4437-8965-8165735D4621}" srcOrd="0" destOrd="0" parTransId="{3A1437D2-41A9-485B-91DA-944C09BB8E63}" sibTransId="{6090A6A0-88CC-4426-B3E1-9BE0B4AAB85E}"/>
    <dgm:cxn modelId="{88EA33A5-87A9-44FB-B5D7-9A3AA5C3D632}" type="presOf" srcId="{A5610579-2C56-4F54-9CCB-AE569BC3D1B4}" destId="{D3CE2703-7ACA-44A7-A822-EFC18C1C3F4E}" srcOrd="0" destOrd="0" presId="urn:microsoft.com/office/officeart/2005/8/layout/hierarchy1"/>
    <dgm:cxn modelId="{2170EB62-A189-4789-A10B-B7FB570EF6DD}" srcId="{B15DCEE4-D4BA-4180-906A-6F8FD766EA37}" destId="{6234AA7B-AEC8-4E74-B20F-0EDE6AD45C47}" srcOrd="1" destOrd="0" parTransId="{A759BFEB-AFDD-407C-B03C-CE0565A7507D}" sibTransId="{E71A3ABA-3FED-4E4C-A99E-D1F0A77831BB}"/>
    <dgm:cxn modelId="{A2F6FFE7-FE20-4800-8A9D-A0C3FEA72089}" srcId="{8554DF69-B927-4DB6-96A1-5A8E656C4B5E}" destId="{F527AA32-025C-44E9-9149-519F1C48BEB4}" srcOrd="0" destOrd="0" parTransId="{DF307C02-CC3E-444D-BCDE-9D35BA24A926}" sibTransId="{3B415554-778D-4F49-B445-A5A6CE61BA53}"/>
    <dgm:cxn modelId="{240077D3-7036-445F-82ED-24BABE2C11DD}" type="presOf" srcId="{3A1437D2-41A9-485B-91DA-944C09BB8E63}" destId="{29527EAE-039B-4820-828C-38E53263D919}" srcOrd="0" destOrd="0" presId="urn:microsoft.com/office/officeart/2005/8/layout/hierarchy1"/>
    <dgm:cxn modelId="{A65200F6-D071-499B-96AB-26CE274C7722}" srcId="{B15DCEE4-D4BA-4180-906A-6F8FD766EA37}" destId="{A5610579-2C56-4F54-9CCB-AE569BC3D1B4}" srcOrd="2" destOrd="0" parTransId="{22496A88-9651-4339-A994-AEDA89227D88}" sibTransId="{74C151A3-08DD-4B8E-8187-7CABE15445C0}"/>
    <dgm:cxn modelId="{F1105CE9-704A-40FB-BED0-508AE44F8F77}" type="presOf" srcId="{B15DCEE4-D4BA-4180-906A-6F8FD766EA37}" destId="{F0267100-5394-46A9-8A77-38C9CDD88555}" srcOrd="0" destOrd="0" presId="urn:microsoft.com/office/officeart/2005/8/layout/hierarchy1"/>
    <dgm:cxn modelId="{4EFD57B4-15A0-4215-937D-6479290FABEF}" type="presOf" srcId="{A759BFEB-AFDD-407C-B03C-CE0565A7507D}" destId="{F5188CF3-1D46-49BB-99CB-E8F15BA062A6}" srcOrd="0" destOrd="0" presId="urn:microsoft.com/office/officeart/2005/8/layout/hierarchy1"/>
    <dgm:cxn modelId="{AA6F7C4D-EF9B-4576-98DB-7F49C99453B0}" type="presOf" srcId="{6234AA7B-AEC8-4E74-B20F-0EDE6AD45C47}" destId="{A0868E3B-876F-4D1C-A5D7-774C9C0487E4}" srcOrd="0" destOrd="0" presId="urn:microsoft.com/office/officeart/2005/8/layout/hierarchy1"/>
    <dgm:cxn modelId="{EDFCD7A3-4FFB-49F8-BE6A-74030CCB3BEB}" type="presOf" srcId="{22496A88-9651-4339-A994-AEDA89227D88}" destId="{598D1EA8-09C2-4043-B8B7-1B6CEA869AD4}" srcOrd="0" destOrd="0" presId="urn:microsoft.com/office/officeart/2005/8/layout/hierarchy1"/>
    <dgm:cxn modelId="{3248FA71-106D-48F2-AAC7-0383753A7BC8}" srcId="{B15DCEE4-D4BA-4180-906A-6F8FD766EA37}" destId="{AD7BF85B-8AEB-4326-9D7E-40F2012FF66C}" srcOrd="3" destOrd="0" parTransId="{4EC2CE42-AA39-443B-AE32-784EAE5F327B}" sibTransId="{CA074A0E-C037-4852-B5C6-FD8045CD4D7B}"/>
    <dgm:cxn modelId="{35E928FA-7821-4E15-BC58-F49CD74068B3}" srcId="{8554DF69-B927-4DB6-96A1-5A8E656C4B5E}" destId="{B15DCEE4-D4BA-4180-906A-6F8FD766EA37}" srcOrd="1" destOrd="0" parTransId="{BC281B87-BC52-4CE2-929D-101D8E20EEA7}" sibTransId="{B6B885BD-EFFA-4F17-AE61-935DFEFFD1C4}"/>
    <dgm:cxn modelId="{2F117C31-E802-4986-82F2-CD4CE8AB05EE}" type="presOf" srcId="{F527AA32-025C-44E9-9149-519F1C48BEB4}" destId="{9EB8BE18-5D5E-4006-8C43-FF522A049104}" srcOrd="0" destOrd="0" presId="urn:microsoft.com/office/officeart/2005/8/layout/hierarchy1"/>
    <dgm:cxn modelId="{A570791C-732B-40CB-81C1-DC5CC875C455}" type="presParOf" srcId="{B6811FB0-2AE7-42EE-B6F6-A958EAD58007}" destId="{E5592F70-46DD-4F0E-9AB7-C152F5A3A853}" srcOrd="0" destOrd="0" presId="urn:microsoft.com/office/officeart/2005/8/layout/hierarchy1"/>
    <dgm:cxn modelId="{22CCFB69-CDEA-4892-86AE-A9460ABD41CF}" type="presParOf" srcId="{E5592F70-46DD-4F0E-9AB7-C152F5A3A853}" destId="{2E7ED3E2-DA8E-4DDC-A778-F8D8094ED003}" srcOrd="0" destOrd="0" presId="urn:microsoft.com/office/officeart/2005/8/layout/hierarchy1"/>
    <dgm:cxn modelId="{62C144C9-A305-4A23-A31C-8AF7A538DD0A}" type="presParOf" srcId="{2E7ED3E2-DA8E-4DDC-A778-F8D8094ED003}" destId="{C2B70232-CF1A-4C1C-83A0-A8904E502AC2}" srcOrd="0" destOrd="0" presId="urn:microsoft.com/office/officeart/2005/8/layout/hierarchy1"/>
    <dgm:cxn modelId="{11036AE5-92BF-4F62-B34F-F7A9E6353477}" type="presParOf" srcId="{2E7ED3E2-DA8E-4DDC-A778-F8D8094ED003}" destId="{9EB8BE18-5D5E-4006-8C43-FF522A049104}" srcOrd="1" destOrd="0" presId="urn:microsoft.com/office/officeart/2005/8/layout/hierarchy1"/>
    <dgm:cxn modelId="{E5C953D1-FB84-44E8-95FE-75B08660F329}" type="presParOf" srcId="{E5592F70-46DD-4F0E-9AB7-C152F5A3A853}" destId="{1ADB42FE-780C-4A05-9C15-D467B8DCC7A3}" srcOrd="1" destOrd="0" presId="urn:microsoft.com/office/officeart/2005/8/layout/hierarchy1"/>
    <dgm:cxn modelId="{123ABF73-11B8-4748-BC19-B05CAC98244D}" type="presParOf" srcId="{B6811FB0-2AE7-42EE-B6F6-A958EAD58007}" destId="{C94E36EB-34C2-42F2-8433-DDF4CBD7462C}" srcOrd="1" destOrd="0" presId="urn:microsoft.com/office/officeart/2005/8/layout/hierarchy1"/>
    <dgm:cxn modelId="{AB76BD0D-CBB6-4E29-9607-67A39581652A}" type="presParOf" srcId="{C94E36EB-34C2-42F2-8433-DDF4CBD7462C}" destId="{D2A0652A-5CF2-4A72-8373-0A5080D39495}" srcOrd="0" destOrd="0" presId="urn:microsoft.com/office/officeart/2005/8/layout/hierarchy1"/>
    <dgm:cxn modelId="{85D0222D-CB0F-4FEF-9F5D-D0F842C6F207}" type="presParOf" srcId="{D2A0652A-5CF2-4A72-8373-0A5080D39495}" destId="{711776B0-C08F-4A21-8ABA-C4E8F102982A}" srcOrd="0" destOrd="0" presId="urn:microsoft.com/office/officeart/2005/8/layout/hierarchy1"/>
    <dgm:cxn modelId="{1F91A224-80CC-4E04-BD1D-3E0B670CDFBF}" type="presParOf" srcId="{D2A0652A-5CF2-4A72-8373-0A5080D39495}" destId="{F0267100-5394-46A9-8A77-38C9CDD88555}" srcOrd="1" destOrd="0" presId="urn:microsoft.com/office/officeart/2005/8/layout/hierarchy1"/>
    <dgm:cxn modelId="{0F64D1D2-9FAD-45CC-A238-850139EDC5D0}" type="presParOf" srcId="{C94E36EB-34C2-42F2-8433-DDF4CBD7462C}" destId="{F66C702A-57DF-4CDC-9473-28E0A263DAC0}" srcOrd="1" destOrd="0" presId="urn:microsoft.com/office/officeart/2005/8/layout/hierarchy1"/>
    <dgm:cxn modelId="{CACE7CDA-B7C5-4E3F-86A7-2A280B516FEA}" type="presParOf" srcId="{F66C702A-57DF-4CDC-9473-28E0A263DAC0}" destId="{29527EAE-039B-4820-828C-38E53263D919}" srcOrd="0" destOrd="0" presId="urn:microsoft.com/office/officeart/2005/8/layout/hierarchy1"/>
    <dgm:cxn modelId="{E53E76EF-5087-49E9-A4E6-00FCF8412A44}" type="presParOf" srcId="{F66C702A-57DF-4CDC-9473-28E0A263DAC0}" destId="{3158C243-E072-4868-9639-3DD1CE09EBE5}" srcOrd="1" destOrd="0" presId="urn:microsoft.com/office/officeart/2005/8/layout/hierarchy1"/>
    <dgm:cxn modelId="{30259B49-D15E-4722-A0BD-2C59970CBFEB}" type="presParOf" srcId="{3158C243-E072-4868-9639-3DD1CE09EBE5}" destId="{647066C2-4D9A-4D94-9AA1-C3DE670FE1D1}" srcOrd="0" destOrd="0" presId="urn:microsoft.com/office/officeart/2005/8/layout/hierarchy1"/>
    <dgm:cxn modelId="{138F2CA3-E29F-4B3F-AF08-FF7334235254}" type="presParOf" srcId="{647066C2-4D9A-4D94-9AA1-C3DE670FE1D1}" destId="{BE90ECEC-FCE9-4193-8AC9-EE15D50D9767}" srcOrd="0" destOrd="0" presId="urn:microsoft.com/office/officeart/2005/8/layout/hierarchy1"/>
    <dgm:cxn modelId="{AA6B2E73-0889-4F07-AC94-2655153B93DC}" type="presParOf" srcId="{647066C2-4D9A-4D94-9AA1-C3DE670FE1D1}" destId="{879006A0-A58B-47F8-8A8C-4A78CA281690}" srcOrd="1" destOrd="0" presId="urn:microsoft.com/office/officeart/2005/8/layout/hierarchy1"/>
    <dgm:cxn modelId="{DD8EBBCF-55B3-42C3-A2E0-B7E494A27D72}" type="presParOf" srcId="{3158C243-E072-4868-9639-3DD1CE09EBE5}" destId="{8BB13C17-CA79-4F3A-A14E-C1A9386B0A92}" srcOrd="1" destOrd="0" presId="urn:microsoft.com/office/officeart/2005/8/layout/hierarchy1"/>
    <dgm:cxn modelId="{882C2245-A05F-4E22-BE55-56B633C8DE44}" type="presParOf" srcId="{F66C702A-57DF-4CDC-9473-28E0A263DAC0}" destId="{F5188CF3-1D46-49BB-99CB-E8F15BA062A6}" srcOrd="2" destOrd="0" presId="urn:microsoft.com/office/officeart/2005/8/layout/hierarchy1"/>
    <dgm:cxn modelId="{DBF70E3E-5340-4323-8CAB-1A6A1B3A0142}" type="presParOf" srcId="{F66C702A-57DF-4CDC-9473-28E0A263DAC0}" destId="{79F0CE18-50EE-449B-B44E-CC13787C0420}" srcOrd="3" destOrd="0" presId="urn:microsoft.com/office/officeart/2005/8/layout/hierarchy1"/>
    <dgm:cxn modelId="{06F23954-F232-4E74-830A-1BD06D9CEF28}" type="presParOf" srcId="{79F0CE18-50EE-449B-B44E-CC13787C0420}" destId="{52396428-F76B-4BA6-93D9-9A483A9F6053}" srcOrd="0" destOrd="0" presId="urn:microsoft.com/office/officeart/2005/8/layout/hierarchy1"/>
    <dgm:cxn modelId="{12DE2EBA-7DCC-49A1-B07A-755455BF1A0F}" type="presParOf" srcId="{52396428-F76B-4BA6-93D9-9A483A9F6053}" destId="{5ADB8825-3818-48CC-B205-077248A5C654}" srcOrd="0" destOrd="0" presId="urn:microsoft.com/office/officeart/2005/8/layout/hierarchy1"/>
    <dgm:cxn modelId="{E46A65D7-E56C-41AB-8072-B2975E342677}" type="presParOf" srcId="{52396428-F76B-4BA6-93D9-9A483A9F6053}" destId="{A0868E3B-876F-4D1C-A5D7-774C9C0487E4}" srcOrd="1" destOrd="0" presId="urn:microsoft.com/office/officeart/2005/8/layout/hierarchy1"/>
    <dgm:cxn modelId="{9B6C5C8A-D31B-4A2A-96E9-AEDA1D4B37E4}" type="presParOf" srcId="{79F0CE18-50EE-449B-B44E-CC13787C0420}" destId="{499EFF23-E04B-4538-AE06-E68F60163C1A}" srcOrd="1" destOrd="0" presId="urn:microsoft.com/office/officeart/2005/8/layout/hierarchy1"/>
    <dgm:cxn modelId="{7EA64A77-FDFF-47E3-B446-756CF29B1C3C}" type="presParOf" srcId="{F66C702A-57DF-4CDC-9473-28E0A263DAC0}" destId="{598D1EA8-09C2-4043-B8B7-1B6CEA869AD4}" srcOrd="4" destOrd="0" presId="urn:microsoft.com/office/officeart/2005/8/layout/hierarchy1"/>
    <dgm:cxn modelId="{DB7EFFC4-E8DD-4403-B21A-85E246EEE272}" type="presParOf" srcId="{F66C702A-57DF-4CDC-9473-28E0A263DAC0}" destId="{5EA73D4D-072B-4A10-84EF-B2C200F8B5FF}" srcOrd="5" destOrd="0" presId="urn:microsoft.com/office/officeart/2005/8/layout/hierarchy1"/>
    <dgm:cxn modelId="{EA45A90F-CD19-4215-903C-0583041B797C}" type="presParOf" srcId="{5EA73D4D-072B-4A10-84EF-B2C200F8B5FF}" destId="{41E5CE97-6084-4461-AA7D-750E60582A1F}" srcOrd="0" destOrd="0" presId="urn:microsoft.com/office/officeart/2005/8/layout/hierarchy1"/>
    <dgm:cxn modelId="{BD1CF79A-8AAE-4566-B396-1A6D9CDFF07C}" type="presParOf" srcId="{41E5CE97-6084-4461-AA7D-750E60582A1F}" destId="{4D3A86DD-9287-4FB2-9E78-F80D637D83FB}" srcOrd="0" destOrd="0" presId="urn:microsoft.com/office/officeart/2005/8/layout/hierarchy1"/>
    <dgm:cxn modelId="{D9DDAD35-3430-443A-93DB-75FA6CA5682B}" type="presParOf" srcId="{41E5CE97-6084-4461-AA7D-750E60582A1F}" destId="{D3CE2703-7ACA-44A7-A822-EFC18C1C3F4E}" srcOrd="1" destOrd="0" presId="urn:microsoft.com/office/officeart/2005/8/layout/hierarchy1"/>
    <dgm:cxn modelId="{EE071BB5-0838-4635-B384-32C3C091ACDC}" type="presParOf" srcId="{5EA73D4D-072B-4A10-84EF-B2C200F8B5FF}" destId="{20D42770-36D1-4744-BEB5-9F81F0792A29}" srcOrd="1" destOrd="0" presId="urn:microsoft.com/office/officeart/2005/8/layout/hierarchy1"/>
    <dgm:cxn modelId="{A4980CD2-E740-489A-873B-5054D5F875D2}" type="presParOf" srcId="{F66C702A-57DF-4CDC-9473-28E0A263DAC0}" destId="{38FACB20-6C02-4847-92D0-84089B028F73}" srcOrd="6" destOrd="0" presId="urn:microsoft.com/office/officeart/2005/8/layout/hierarchy1"/>
    <dgm:cxn modelId="{55D173B6-BA8D-422B-9271-931E723D16EC}" type="presParOf" srcId="{F66C702A-57DF-4CDC-9473-28E0A263DAC0}" destId="{E251BD00-F407-4FC0-8705-47A381B28298}" srcOrd="7" destOrd="0" presId="urn:microsoft.com/office/officeart/2005/8/layout/hierarchy1"/>
    <dgm:cxn modelId="{56F61278-A069-4D6F-98EF-C3C6940D09E0}" type="presParOf" srcId="{E251BD00-F407-4FC0-8705-47A381B28298}" destId="{2D63E5D9-35ED-4014-BAE5-BEAA12543C3B}" srcOrd="0" destOrd="0" presId="urn:microsoft.com/office/officeart/2005/8/layout/hierarchy1"/>
    <dgm:cxn modelId="{2EBFB453-4E06-48C4-A69C-88A9B3148263}" type="presParOf" srcId="{2D63E5D9-35ED-4014-BAE5-BEAA12543C3B}" destId="{369151F2-B920-438F-91AF-CE5AA512DF5B}" srcOrd="0" destOrd="0" presId="urn:microsoft.com/office/officeart/2005/8/layout/hierarchy1"/>
    <dgm:cxn modelId="{0B50423D-8B89-4B26-BF5E-BE0F74E7A5A5}" type="presParOf" srcId="{2D63E5D9-35ED-4014-BAE5-BEAA12543C3B}" destId="{32A049A2-78C7-477D-9FA5-10DD0A9AF1AA}" srcOrd="1" destOrd="0" presId="urn:microsoft.com/office/officeart/2005/8/layout/hierarchy1"/>
    <dgm:cxn modelId="{4BF13645-F5DF-4661-975E-B6A64E127AA9}" type="presParOf" srcId="{E251BD00-F407-4FC0-8705-47A381B28298}" destId="{340229BA-7FED-4967-9B1A-28C97961D9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54DF69-B927-4DB6-96A1-5A8E656C4B5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DCEE4-D4BA-4180-906A-6F8FD766EA37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en-US" dirty="0"/>
        </a:p>
      </dgm:t>
    </dgm:pt>
    <dgm:pt modelId="{BC281B87-BC52-4CE2-929D-101D8E20EEA7}" type="parTrans" cxnId="{35E928FA-7821-4E15-BC58-F49CD74068B3}">
      <dgm:prSet/>
      <dgm:spPr/>
      <dgm:t>
        <a:bodyPr/>
        <a:lstStyle/>
        <a:p>
          <a:endParaRPr lang="en-US"/>
        </a:p>
      </dgm:t>
    </dgm:pt>
    <dgm:pt modelId="{B6B885BD-EFFA-4F17-AE61-935DFEFFD1C4}" type="sibTrans" cxnId="{35E928FA-7821-4E15-BC58-F49CD74068B3}">
      <dgm:prSet/>
      <dgm:spPr/>
      <dgm:t>
        <a:bodyPr/>
        <a:lstStyle/>
        <a:p>
          <a:endParaRPr lang="en-US"/>
        </a:p>
      </dgm:t>
    </dgm:pt>
    <dgm:pt modelId="{23F34B39-D4F3-4437-8965-8165735D4621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3A1437D2-41A9-485B-91DA-944C09BB8E63}" type="parTrans" cxnId="{1AF07618-3CA8-403D-8123-CA959AC27DF4}">
      <dgm:prSet/>
      <dgm:spPr/>
      <dgm:t>
        <a:bodyPr/>
        <a:lstStyle/>
        <a:p>
          <a:endParaRPr lang="en-US" dirty="0"/>
        </a:p>
      </dgm:t>
    </dgm:pt>
    <dgm:pt modelId="{6090A6A0-88CC-4426-B3E1-9BE0B4AAB85E}" type="sibTrans" cxnId="{1AF07618-3CA8-403D-8123-CA959AC27DF4}">
      <dgm:prSet/>
      <dgm:spPr/>
      <dgm:t>
        <a:bodyPr/>
        <a:lstStyle/>
        <a:p>
          <a:endParaRPr lang="en-US"/>
        </a:p>
      </dgm:t>
    </dgm:pt>
    <dgm:pt modelId="{6234AA7B-AEC8-4E74-B20F-0EDE6AD45C47}">
      <dgm:prSet phldrT="[Text]"/>
      <dgm:spPr/>
      <dgm:t>
        <a:bodyPr/>
        <a:lstStyle/>
        <a:p>
          <a:r>
            <a:rPr lang="en-US" dirty="0" smtClean="0"/>
            <a:t>Leading</a:t>
          </a:r>
          <a:endParaRPr lang="en-US" dirty="0"/>
        </a:p>
      </dgm:t>
    </dgm:pt>
    <dgm:pt modelId="{A759BFEB-AFDD-407C-B03C-CE0565A7507D}" type="parTrans" cxnId="{2170EB62-A189-4789-A10B-B7FB570EF6DD}">
      <dgm:prSet/>
      <dgm:spPr/>
      <dgm:t>
        <a:bodyPr/>
        <a:lstStyle/>
        <a:p>
          <a:endParaRPr lang="en-US" dirty="0"/>
        </a:p>
      </dgm:t>
    </dgm:pt>
    <dgm:pt modelId="{E71A3ABA-3FED-4E4C-A99E-D1F0A77831BB}" type="sibTrans" cxnId="{2170EB62-A189-4789-A10B-B7FB570EF6DD}">
      <dgm:prSet/>
      <dgm:spPr/>
      <dgm:t>
        <a:bodyPr/>
        <a:lstStyle/>
        <a:p>
          <a:endParaRPr lang="en-US"/>
        </a:p>
      </dgm:t>
    </dgm:pt>
    <dgm:pt modelId="{A5610579-2C56-4F54-9CCB-AE569BC3D1B4}">
      <dgm:prSet/>
      <dgm:spPr/>
      <dgm:t>
        <a:bodyPr/>
        <a:lstStyle/>
        <a:p>
          <a:r>
            <a:rPr lang="en-US" dirty="0" smtClean="0"/>
            <a:t>Organizing</a:t>
          </a:r>
          <a:endParaRPr lang="en-US" dirty="0"/>
        </a:p>
      </dgm:t>
    </dgm:pt>
    <dgm:pt modelId="{22496A88-9651-4339-A994-AEDA89227D88}" type="parTrans" cxnId="{A65200F6-D071-499B-96AB-26CE274C7722}">
      <dgm:prSet/>
      <dgm:spPr/>
      <dgm:t>
        <a:bodyPr/>
        <a:lstStyle/>
        <a:p>
          <a:endParaRPr lang="en-US" dirty="0"/>
        </a:p>
      </dgm:t>
    </dgm:pt>
    <dgm:pt modelId="{74C151A3-08DD-4B8E-8187-7CABE15445C0}" type="sibTrans" cxnId="{A65200F6-D071-499B-96AB-26CE274C7722}">
      <dgm:prSet/>
      <dgm:spPr/>
      <dgm:t>
        <a:bodyPr/>
        <a:lstStyle/>
        <a:p>
          <a:endParaRPr lang="en-US"/>
        </a:p>
      </dgm:t>
    </dgm:pt>
    <dgm:pt modelId="{AD7BF85B-8AEB-4326-9D7E-40F2012FF66C}">
      <dgm:prSet/>
      <dgm:spPr/>
      <dgm:t>
        <a:bodyPr/>
        <a:lstStyle/>
        <a:p>
          <a:r>
            <a:rPr lang="en-US" dirty="0" smtClean="0"/>
            <a:t>Controlling</a:t>
          </a:r>
          <a:endParaRPr lang="en-US" dirty="0"/>
        </a:p>
      </dgm:t>
    </dgm:pt>
    <dgm:pt modelId="{4EC2CE42-AA39-443B-AE32-784EAE5F327B}" type="parTrans" cxnId="{3248FA71-106D-48F2-AAC7-0383753A7BC8}">
      <dgm:prSet/>
      <dgm:spPr/>
      <dgm:t>
        <a:bodyPr/>
        <a:lstStyle/>
        <a:p>
          <a:endParaRPr lang="en-US" dirty="0"/>
        </a:p>
      </dgm:t>
    </dgm:pt>
    <dgm:pt modelId="{CA074A0E-C037-4852-B5C6-FD8045CD4D7B}" type="sibTrans" cxnId="{3248FA71-106D-48F2-AAC7-0383753A7BC8}">
      <dgm:prSet/>
      <dgm:spPr/>
      <dgm:t>
        <a:bodyPr/>
        <a:lstStyle/>
        <a:p>
          <a:endParaRPr lang="en-US"/>
        </a:p>
      </dgm:t>
    </dgm:pt>
    <dgm:pt modelId="{B6811FB0-2AE7-42EE-B6F6-A958EAD58007}" type="pres">
      <dgm:prSet presAssocID="{8554DF69-B927-4DB6-96A1-5A8E656C4B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4E36EB-34C2-42F2-8433-DDF4CBD7462C}" type="pres">
      <dgm:prSet presAssocID="{B15DCEE4-D4BA-4180-906A-6F8FD766EA37}" presName="hierRoot1" presStyleCnt="0"/>
      <dgm:spPr/>
    </dgm:pt>
    <dgm:pt modelId="{D2A0652A-5CF2-4A72-8373-0A5080D39495}" type="pres">
      <dgm:prSet presAssocID="{B15DCEE4-D4BA-4180-906A-6F8FD766EA37}" presName="composite" presStyleCnt="0"/>
      <dgm:spPr/>
    </dgm:pt>
    <dgm:pt modelId="{711776B0-C08F-4A21-8ABA-C4E8F102982A}" type="pres">
      <dgm:prSet presAssocID="{B15DCEE4-D4BA-4180-906A-6F8FD766EA37}" presName="background" presStyleLbl="node0" presStyleIdx="0" presStyleCnt="1"/>
      <dgm:spPr/>
    </dgm:pt>
    <dgm:pt modelId="{F0267100-5394-46A9-8A77-38C9CDD88555}" type="pres">
      <dgm:prSet presAssocID="{B15DCEE4-D4BA-4180-906A-6F8FD766EA37}" presName="text" presStyleLbl="fgAcc0" presStyleIdx="0" presStyleCnt="1" custLinFactNeighborY="-16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C702A-57DF-4CDC-9473-28E0A263DAC0}" type="pres">
      <dgm:prSet presAssocID="{B15DCEE4-D4BA-4180-906A-6F8FD766EA37}" presName="hierChild2" presStyleCnt="0"/>
      <dgm:spPr/>
    </dgm:pt>
    <dgm:pt modelId="{29527EAE-039B-4820-828C-38E53263D919}" type="pres">
      <dgm:prSet presAssocID="{3A1437D2-41A9-485B-91DA-944C09BB8E63}" presName="Name10" presStyleLbl="parChTrans1D2" presStyleIdx="0" presStyleCnt="4"/>
      <dgm:spPr/>
      <dgm:t>
        <a:bodyPr/>
        <a:lstStyle/>
        <a:p>
          <a:endParaRPr lang="en-US"/>
        </a:p>
      </dgm:t>
    </dgm:pt>
    <dgm:pt modelId="{3158C243-E072-4868-9639-3DD1CE09EBE5}" type="pres">
      <dgm:prSet presAssocID="{23F34B39-D4F3-4437-8965-8165735D4621}" presName="hierRoot2" presStyleCnt="0"/>
      <dgm:spPr/>
    </dgm:pt>
    <dgm:pt modelId="{647066C2-4D9A-4D94-9AA1-C3DE670FE1D1}" type="pres">
      <dgm:prSet presAssocID="{23F34B39-D4F3-4437-8965-8165735D4621}" presName="composite2" presStyleCnt="0"/>
      <dgm:spPr/>
    </dgm:pt>
    <dgm:pt modelId="{BE90ECEC-FCE9-4193-8AC9-EE15D50D9767}" type="pres">
      <dgm:prSet presAssocID="{23F34B39-D4F3-4437-8965-8165735D4621}" presName="background2" presStyleLbl="node2" presStyleIdx="0" presStyleCnt="4"/>
      <dgm:spPr/>
    </dgm:pt>
    <dgm:pt modelId="{879006A0-A58B-47F8-8A8C-4A78CA281690}" type="pres">
      <dgm:prSet presAssocID="{23F34B39-D4F3-4437-8965-8165735D4621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13C17-CA79-4F3A-A14E-C1A9386B0A92}" type="pres">
      <dgm:prSet presAssocID="{23F34B39-D4F3-4437-8965-8165735D4621}" presName="hierChild3" presStyleCnt="0"/>
      <dgm:spPr/>
    </dgm:pt>
    <dgm:pt modelId="{F5188CF3-1D46-49BB-99CB-E8F15BA062A6}" type="pres">
      <dgm:prSet presAssocID="{A759BFEB-AFDD-407C-B03C-CE0565A7507D}" presName="Name10" presStyleLbl="parChTrans1D2" presStyleIdx="1" presStyleCnt="4"/>
      <dgm:spPr/>
      <dgm:t>
        <a:bodyPr/>
        <a:lstStyle/>
        <a:p>
          <a:endParaRPr lang="en-US"/>
        </a:p>
      </dgm:t>
    </dgm:pt>
    <dgm:pt modelId="{79F0CE18-50EE-449B-B44E-CC13787C0420}" type="pres">
      <dgm:prSet presAssocID="{6234AA7B-AEC8-4E74-B20F-0EDE6AD45C47}" presName="hierRoot2" presStyleCnt="0"/>
      <dgm:spPr/>
    </dgm:pt>
    <dgm:pt modelId="{52396428-F76B-4BA6-93D9-9A483A9F6053}" type="pres">
      <dgm:prSet presAssocID="{6234AA7B-AEC8-4E74-B20F-0EDE6AD45C47}" presName="composite2" presStyleCnt="0"/>
      <dgm:spPr/>
    </dgm:pt>
    <dgm:pt modelId="{5ADB8825-3818-48CC-B205-077248A5C654}" type="pres">
      <dgm:prSet presAssocID="{6234AA7B-AEC8-4E74-B20F-0EDE6AD45C47}" presName="background2" presStyleLbl="node2" presStyleIdx="1" presStyleCnt="4"/>
      <dgm:spPr/>
    </dgm:pt>
    <dgm:pt modelId="{A0868E3B-876F-4D1C-A5D7-774C9C0487E4}" type="pres">
      <dgm:prSet presAssocID="{6234AA7B-AEC8-4E74-B20F-0EDE6AD45C4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9EFF23-E04B-4538-AE06-E68F60163C1A}" type="pres">
      <dgm:prSet presAssocID="{6234AA7B-AEC8-4E74-B20F-0EDE6AD45C47}" presName="hierChild3" presStyleCnt="0"/>
      <dgm:spPr/>
    </dgm:pt>
    <dgm:pt modelId="{598D1EA8-09C2-4043-B8B7-1B6CEA869AD4}" type="pres">
      <dgm:prSet presAssocID="{22496A88-9651-4339-A994-AEDA89227D88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EA73D4D-072B-4A10-84EF-B2C200F8B5FF}" type="pres">
      <dgm:prSet presAssocID="{A5610579-2C56-4F54-9CCB-AE569BC3D1B4}" presName="hierRoot2" presStyleCnt="0"/>
      <dgm:spPr/>
    </dgm:pt>
    <dgm:pt modelId="{41E5CE97-6084-4461-AA7D-750E60582A1F}" type="pres">
      <dgm:prSet presAssocID="{A5610579-2C56-4F54-9CCB-AE569BC3D1B4}" presName="composite2" presStyleCnt="0"/>
      <dgm:spPr/>
    </dgm:pt>
    <dgm:pt modelId="{4D3A86DD-9287-4FB2-9E78-F80D637D83FB}" type="pres">
      <dgm:prSet presAssocID="{A5610579-2C56-4F54-9CCB-AE569BC3D1B4}" presName="background2" presStyleLbl="node2" presStyleIdx="2" presStyleCnt="4"/>
      <dgm:spPr/>
    </dgm:pt>
    <dgm:pt modelId="{D3CE2703-7ACA-44A7-A822-EFC18C1C3F4E}" type="pres">
      <dgm:prSet presAssocID="{A5610579-2C56-4F54-9CCB-AE569BC3D1B4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D42770-36D1-4744-BEB5-9F81F0792A29}" type="pres">
      <dgm:prSet presAssocID="{A5610579-2C56-4F54-9CCB-AE569BC3D1B4}" presName="hierChild3" presStyleCnt="0"/>
      <dgm:spPr/>
    </dgm:pt>
    <dgm:pt modelId="{38FACB20-6C02-4847-92D0-84089B028F73}" type="pres">
      <dgm:prSet presAssocID="{4EC2CE42-AA39-443B-AE32-784EAE5F327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E251BD00-F407-4FC0-8705-47A381B28298}" type="pres">
      <dgm:prSet presAssocID="{AD7BF85B-8AEB-4326-9D7E-40F2012FF66C}" presName="hierRoot2" presStyleCnt="0"/>
      <dgm:spPr/>
    </dgm:pt>
    <dgm:pt modelId="{2D63E5D9-35ED-4014-BAE5-BEAA12543C3B}" type="pres">
      <dgm:prSet presAssocID="{AD7BF85B-8AEB-4326-9D7E-40F2012FF66C}" presName="composite2" presStyleCnt="0"/>
      <dgm:spPr/>
    </dgm:pt>
    <dgm:pt modelId="{369151F2-B920-438F-91AF-CE5AA512DF5B}" type="pres">
      <dgm:prSet presAssocID="{AD7BF85B-8AEB-4326-9D7E-40F2012FF66C}" presName="background2" presStyleLbl="node2" presStyleIdx="3" presStyleCnt="4"/>
      <dgm:spPr/>
    </dgm:pt>
    <dgm:pt modelId="{32A049A2-78C7-477D-9FA5-10DD0A9AF1AA}" type="pres">
      <dgm:prSet presAssocID="{AD7BF85B-8AEB-4326-9D7E-40F2012FF66C}" presName="text2" presStyleLbl="fgAcc2" presStyleIdx="3" presStyleCnt="4" custLinFactNeighborX="-13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229BA-7FED-4967-9B1A-28C97961D904}" type="pres">
      <dgm:prSet presAssocID="{AD7BF85B-8AEB-4326-9D7E-40F2012FF66C}" presName="hierChild3" presStyleCnt="0"/>
      <dgm:spPr/>
    </dgm:pt>
  </dgm:ptLst>
  <dgm:cxnLst>
    <dgm:cxn modelId="{568C37FD-D1AF-4C9A-BC7A-CAA2BB988EC4}" type="presOf" srcId="{22496A88-9651-4339-A994-AEDA89227D88}" destId="{598D1EA8-09C2-4043-B8B7-1B6CEA869AD4}" srcOrd="0" destOrd="0" presId="urn:microsoft.com/office/officeart/2005/8/layout/hierarchy1"/>
    <dgm:cxn modelId="{B612BC80-67CA-414F-9A3E-670F509415A8}" type="presOf" srcId="{3A1437D2-41A9-485B-91DA-944C09BB8E63}" destId="{29527EAE-039B-4820-828C-38E53263D919}" srcOrd="0" destOrd="0" presId="urn:microsoft.com/office/officeart/2005/8/layout/hierarchy1"/>
    <dgm:cxn modelId="{1AF07618-3CA8-403D-8123-CA959AC27DF4}" srcId="{B15DCEE4-D4BA-4180-906A-6F8FD766EA37}" destId="{23F34B39-D4F3-4437-8965-8165735D4621}" srcOrd="0" destOrd="0" parTransId="{3A1437D2-41A9-485B-91DA-944C09BB8E63}" sibTransId="{6090A6A0-88CC-4426-B3E1-9BE0B4AAB85E}"/>
    <dgm:cxn modelId="{671429F0-7774-4928-BCCB-2E4DA4EF8DF3}" type="presOf" srcId="{AD7BF85B-8AEB-4326-9D7E-40F2012FF66C}" destId="{32A049A2-78C7-477D-9FA5-10DD0A9AF1AA}" srcOrd="0" destOrd="0" presId="urn:microsoft.com/office/officeart/2005/8/layout/hierarchy1"/>
    <dgm:cxn modelId="{B9D74794-3523-4BDB-9C0F-71BCDBC55093}" type="presOf" srcId="{6234AA7B-AEC8-4E74-B20F-0EDE6AD45C47}" destId="{A0868E3B-876F-4D1C-A5D7-774C9C0487E4}" srcOrd="0" destOrd="0" presId="urn:microsoft.com/office/officeart/2005/8/layout/hierarchy1"/>
    <dgm:cxn modelId="{2170EB62-A189-4789-A10B-B7FB570EF6DD}" srcId="{B15DCEE4-D4BA-4180-906A-6F8FD766EA37}" destId="{6234AA7B-AEC8-4E74-B20F-0EDE6AD45C47}" srcOrd="1" destOrd="0" parTransId="{A759BFEB-AFDD-407C-B03C-CE0565A7507D}" sibTransId="{E71A3ABA-3FED-4E4C-A99E-D1F0A77831BB}"/>
    <dgm:cxn modelId="{7F3EEC0C-9421-432F-9C1D-6FF0A40243DC}" type="presOf" srcId="{A759BFEB-AFDD-407C-B03C-CE0565A7507D}" destId="{F5188CF3-1D46-49BB-99CB-E8F15BA062A6}" srcOrd="0" destOrd="0" presId="urn:microsoft.com/office/officeart/2005/8/layout/hierarchy1"/>
    <dgm:cxn modelId="{4AC35707-2E35-4FAB-A3B4-EB5BB4041204}" type="presOf" srcId="{A5610579-2C56-4F54-9CCB-AE569BC3D1B4}" destId="{D3CE2703-7ACA-44A7-A822-EFC18C1C3F4E}" srcOrd="0" destOrd="0" presId="urn:microsoft.com/office/officeart/2005/8/layout/hierarchy1"/>
    <dgm:cxn modelId="{E6373A52-DC9A-45F4-A77D-8625DD82118D}" type="presOf" srcId="{4EC2CE42-AA39-443B-AE32-784EAE5F327B}" destId="{38FACB20-6C02-4847-92D0-84089B028F73}" srcOrd="0" destOrd="0" presId="urn:microsoft.com/office/officeart/2005/8/layout/hierarchy1"/>
    <dgm:cxn modelId="{A65200F6-D071-499B-96AB-26CE274C7722}" srcId="{B15DCEE4-D4BA-4180-906A-6F8FD766EA37}" destId="{A5610579-2C56-4F54-9CCB-AE569BC3D1B4}" srcOrd="2" destOrd="0" parTransId="{22496A88-9651-4339-A994-AEDA89227D88}" sibTransId="{74C151A3-08DD-4B8E-8187-7CABE15445C0}"/>
    <dgm:cxn modelId="{ECA1AADA-FDF5-40DF-9253-540AF3D10ED6}" type="presOf" srcId="{8554DF69-B927-4DB6-96A1-5A8E656C4B5E}" destId="{B6811FB0-2AE7-42EE-B6F6-A958EAD58007}" srcOrd="0" destOrd="0" presId="urn:microsoft.com/office/officeart/2005/8/layout/hierarchy1"/>
    <dgm:cxn modelId="{486B68F7-3773-432A-8E7F-DCA5172345D1}" type="presOf" srcId="{B15DCEE4-D4BA-4180-906A-6F8FD766EA37}" destId="{F0267100-5394-46A9-8A77-38C9CDD88555}" srcOrd="0" destOrd="0" presId="urn:microsoft.com/office/officeart/2005/8/layout/hierarchy1"/>
    <dgm:cxn modelId="{94B4D2DE-80AF-4C9E-BE9F-7F2C60A0FE21}" type="presOf" srcId="{23F34B39-D4F3-4437-8965-8165735D4621}" destId="{879006A0-A58B-47F8-8A8C-4A78CA281690}" srcOrd="0" destOrd="0" presId="urn:microsoft.com/office/officeart/2005/8/layout/hierarchy1"/>
    <dgm:cxn modelId="{3248FA71-106D-48F2-AAC7-0383753A7BC8}" srcId="{B15DCEE4-D4BA-4180-906A-6F8FD766EA37}" destId="{AD7BF85B-8AEB-4326-9D7E-40F2012FF66C}" srcOrd="3" destOrd="0" parTransId="{4EC2CE42-AA39-443B-AE32-784EAE5F327B}" sibTransId="{CA074A0E-C037-4852-B5C6-FD8045CD4D7B}"/>
    <dgm:cxn modelId="{35E928FA-7821-4E15-BC58-F49CD74068B3}" srcId="{8554DF69-B927-4DB6-96A1-5A8E656C4B5E}" destId="{B15DCEE4-D4BA-4180-906A-6F8FD766EA37}" srcOrd="0" destOrd="0" parTransId="{BC281B87-BC52-4CE2-929D-101D8E20EEA7}" sibTransId="{B6B885BD-EFFA-4F17-AE61-935DFEFFD1C4}"/>
    <dgm:cxn modelId="{61BCAA28-017F-4D2A-8DFF-84E55D6E94B3}" type="presParOf" srcId="{B6811FB0-2AE7-42EE-B6F6-A958EAD58007}" destId="{C94E36EB-34C2-42F2-8433-DDF4CBD7462C}" srcOrd="0" destOrd="0" presId="urn:microsoft.com/office/officeart/2005/8/layout/hierarchy1"/>
    <dgm:cxn modelId="{BB47E0A3-EDF6-413F-8D61-360B59D35EF8}" type="presParOf" srcId="{C94E36EB-34C2-42F2-8433-DDF4CBD7462C}" destId="{D2A0652A-5CF2-4A72-8373-0A5080D39495}" srcOrd="0" destOrd="0" presId="urn:microsoft.com/office/officeart/2005/8/layout/hierarchy1"/>
    <dgm:cxn modelId="{2F0611D6-B6A0-4FA8-9777-D404B594D47F}" type="presParOf" srcId="{D2A0652A-5CF2-4A72-8373-0A5080D39495}" destId="{711776B0-C08F-4A21-8ABA-C4E8F102982A}" srcOrd="0" destOrd="0" presId="urn:microsoft.com/office/officeart/2005/8/layout/hierarchy1"/>
    <dgm:cxn modelId="{3A54A7ED-80D7-4A80-9CBF-D7D7E57A9ADC}" type="presParOf" srcId="{D2A0652A-5CF2-4A72-8373-0A5080D39495}" destId="{F0267100-5394-46A9-8A77-38C9CDD88555}" srcOrd="1" destOrd="0" presId="urn:microsoft.com/office/officeart/2005/8/layout/hierarchy1"/>
    <dgm:cxn modelId="{F6FAC7F5-4579-438A-A9BA-F843CDFF04FD}" type="presParOf" srcId="{C94E36EB-34C2-42F2-8433-DDF4CBD7462C}" destId="{F66C702A-57DF-4CDC-9473-28E0A263DAC0}" srcOrd="1" destOrd="0" presId="urn:microsoft.com/office/officeart/2005/8/layout/hierarchy1"/>
    <dgm:cxn modelId="{FFD19166-E74A-42A1-9C1C-D039A6E069A5}" type="presParOf" srcId="{F66C702A-57DF-4CDC-9473-28E0A263DAC0}" destId="{29527EAE-039B-4820-828C-38E53263D919}" srcOrd="0" destOrd="0" presId="urn:microsoft.com/office/officeart/2005/8/layout/hierarchy1"/>
    <dgm:cxn modelId="{D8C57573-013F-47AC-883D-C7C0CA3FF2FA}" type="presParOf" srcId="{F66C702A-57DF-4CDC-9473-28E0A263DAC0}" destId="{3158C243-E072-4868-9639-3DD1CE09EBE5}" srcOrd="1" destOrd="0" presId="urn:microsoft.com/office/officeart/2005/8/layout/hierarchy1"/>
    <dgm:cxn modelId="{88A1537D-E237-496B-8208-D3F371615672}" type="presParOf" srcId="{3158C243-E072-4868-9639-3DD1CE09EBE5}" destId="{647066C2-4D9A-4D94-9AA1-C3DE670FE1D1}" srcOrd="0" destOrd="0" presId="urn:microsoft.com/office/officeart/2005/8/layout/hierarchy1"/>
    <dgm:cxn modelId="{E9B14DE2-588F-416E-B2C5-C54CDCE45546}" type="presParOf" srcId="{647066C2-4D9A-4D94-9AA1-C3DE670FE1D1}" destId="{BE90ECEC-FCE9-4193-8AC9-EE15D50D9767}" srcOrd="0" destOrd="0" presId="urn:microsoft.com/office/officeart/2005/8/layout/hierarchy1"/>
    <dgm:cxn modelId="{5EDF8D9D-C13A-445F-BB7A-A5589227FB23}" type="presParOf" srcId="{647066C2-4D9A-4D94-9AA1-C3DE670FE1D1}" destId="{879006A0-A58B-47F8-8A8C-4A78CA281690}" srcOrd="1" destOrd="0" presId="urn:microsoft.com/office/officeart/2005/8/layout/hierarchy1"/>
    <dgm:cxn modelId="{17AF699D-FA83-4142-A30B-DFB88268B04B}" type="presParOf" srcId="{3158C243-E072-4868-9639-3DD1CE09EBE5}" destId="{8BB13C17-CA79-4F3A-A14E-C1A9386B0A92}" srcOrd="1" destOrd="0" presId="urn:microsoft.com/office/officeart/2005/8/layout/hierarchy1"/>
    <dgm:cxn modelId="{E8A068A8-4C0D-4A0F-9CD5-8E2884E52018}" type="presParOf" srcId="{F66C702A-57DF-4CDC-9473-28E0A263DAC0}" destId="{F5188CF3-1D46-49BB-99CB-E8F15BA062A6}" srcOrd="2" destOrd="0" presId="urn:microsoft.com/office/officeart/2005/8/layout/hierarchy1"/>
    <dgm:cxn modelId="{B1F59D92-98E8-446B-9153-0E320DF7383F}" type="presParOf" srcId="{F66C702A-57DF-4CDC-9473-28E0A263DAC0}" destId="{79F0CE18-50EE-449B-B44E-CC13787C0420}" srcOrd="3" destOrd="0" presId="urn:microsoft.com/office/officeart/2005/8/layout/hierarchy1"/>
    <dgm:cxn modelId="{4A4780AC-136C-4A11-972B-AB958658F683}" type="presParOf" srcId="{79F0CE18-50EE-449B-B44E-CC13787C0420}" destId="{52396428-F76B-4BA6-93D9-9A483A9F6053}" srcOrd="0" destOrd="0" presId="urn:microsoft.com/office/officeart/2005/8/layout/hierarchy1"/>
    <dgm:cxn modelId="{E5D485CF-3299-4E66-9383-0BDA4F9E0A37}" type="presParOf" srcId="{52396428-F76B-4BA6-93D9-9A483A9F6053}" destId="{5ADB8825-3818-48CC-B205-077248A5C654}" srcOrd="0" destOrd="0" presId="urn:microsoft.com/office/officeart/2005/8/layout/hierarchy1"/>
    <dgm:cxn modelId="{F94A6EAC-8E01-4E03-8FD0-08F5C82FFBE4}" type="presParOf" srcId="{52396428-F76B-4BA6-93D9-9A483A9F6053}" destId="{A0868E3B-876F-4D1C-A5D7-774C9C0487E4}" srcOrd="1" destOrd="0" presId="urn:microsoft.com/office/officeart/2005/8/layout/hierarchy1"/>
    <dgm:cxn modelId="{3637E0F2-AC74-4711-8A4D-9460D412486A}" type="presParOf" srcId="{79F0CE18-50EE-449B-B44E-CC13787C0420}" destId="{499EFF23-E04B-4538-AE06-E68F60163C1A}" srcOrd="1" destOrd="0" presId="urn:microsoft.com/office/officeart/2005/8/layout/hierarchy1"/>
    <dgm:cxn modelId="{5215EAD8-3D45-44A5-AF12-C8AE5BE5CBE2}" type="presParOf" srcId="{F66C702A-57DF-4CDC-9473-28E0A263DAC0}" destId="{598D1EA8-09C2-4043-B8B7-1B6CEA869AD4}" srcOrd="4" destOrd="0" presId="urn:microsoft.com/office/officeart/2005/8/layout/hierarchy1"/>
    <dgm:cxn modelId="{13B6116E-F3ED-41C3-ADE6-C551FCB1A0E6}" type="presParOf" srcId="{F66C702A-57DF-4CDC-9473-28E0A263DAC0}" destId="{5EA73D4D-072B-4A10-84EF-B2C200F8B5FF}" srcOrd="5" destOrd="0" presId="urn:microsoft.com/office/officeart/2005/8/layout/hierarchy1"/>
    <dgm:cxn modelId="{FB571F3D-CCE1-4EFA-9D8B-FA28D58BBE11}" type="presParOf" srcId="{5EA73D4D-072B-4A10-84EF-B2C200F8B5FF}" destId="{41E5CE97-6084-4461-AA7D-750E60582A1F}" srcOrd="0" destOrd="0" presId="urn:microsoft.com/office/officeart/2005/8/layout/hierarchy1"/>
    <dgm:cxn modelId="{4ECCA467-0E42-476E-BAFA-DF6A5AA339A2}" type="presParOf" srcId="{41E5CE97-6084-4461-AA7D-750E60582A1F}" destId="{4D3A86DD-9287-4FB2-9E78-F80D637D83FB}" srcOrd="0" destOrd="0" presId="urn:microsoft.com/office/officeart/2005/8/layout/hierarchy1"/>
    <dgm:cxn modelId="{00E4AA01-7748-480F-A367-3C66B4148974}" type="presParOf" srcId="{41E5CE97-6084-4461-AA7D-750E60582A1F}" destId="{D3CE2703-7ACA-44A7-A822-EFC18C1C3F4E}" srcOrd="1" destOrd="0" presId="urn:microsoft.com/office/officeart/2005/8/layout/hierarchy1"/>
    <dgm:cxn modelId="{554BC49E-F646-4F90-9EA5-67CDBDB1E47A}" type="presParOf" srcId="{5EA73D4D-072B-4A10-84EF-B2C200F8B5FF}" destId="{20D42770-36D1-4744-BEB5-9F81F0792A29}" srcOrd="1" destOrd="0" presId="urn:microsoft.com/office/officeart/2005/8/layout/hierarchy1"/>
    <dgm:cxn modelId="{456F1049-DE2E-4F21-9C96-6EC15B901252}" type="presParOf" srcId="{F66C702A-57DF-4CDC-9473-28E0A263DAC0}" destId="{38FACB20-6C02-4847-92D0-84089B028F73}" srcOrd="6" destOrd="0" presId="urn:microsoft.com/office/officeart/2005/8/layout/hierarchy1"/>
    <dgm:cxn modelId="{67867438-6C69-4306-A299-1331FF7DFA37}" type="presParOf" srcId="{F66C702A-57DF-4CDC-9473-28E0A263DAC0}" destId="{E251BD00-F407-4FC0-8705-47A381B28298}" srcOrd="7" destOrd="0" presId="urn:microsoft.com/office/officeart/2005/8/layout/hierarchy1"/>
    <dgm:cxn modelId="{577FB27A-47A0-42F5-BB8C-D0EE65D5F2F5}" type="presParOf" srcId="{E251BD00-F407-4FC0-8705-47A381B28298}" destId="{2D63E5D9-35ED-4014-BAE5-BEAA12543C3B}" srcOrd="0" destOrd="0" presId="urn:microsoft.com/office/officeart/2005/8/layout/hierarchy1"/>
    <dgm:cxn modelId="{09E792A1-625B-4A29-A720-E3DAA1097A7A}" type="presParOf" srcId="{2D63E5D9-35ED-4014-BAE5-BEAA12543C3B}" destId="{369151F2-B920-438F-91AF-CE5AA512DF5B}" srcOrd="0" destOrd="0" presId="urn:microsoft.com/office/officeart/2005/8/layout/hierarchy1"/>
    <dgm:cxn modelId="{71535272-CD3C-47B7-A017-B1D7BFA455DE}" type="presParOf" srcId="{2D63E5D9-35ED-4014-BAE5-BEAA12543C3B}" destId="{32A049A2-78C7-477D-9FA5-10DD0A9AF1AA}" srcOrd="1" destOrd="0" presId="urn:microsoft.com/office/officeart/2005/8/layout/hierarchy1"/>
    <dgm:cxn modelId="{5F86FB40-D891-4FCB-8D55-1BAF5B510C27}" type="presParOf" srcId="{E251BD00-F407-4FC0-8705-47A381B28298}" destId="{340229BA-7FED-4967-9B1A-28C97961D9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554DF69-B927-4DB6-96A1-5A8E656C4B5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DCEE4-D4BA-4180-906A-6F8FD766EA37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en-US" dirty="0"/>
        </a:p>
      </dgm:t>
    </dgm:pt>
    <dgm:pt modelId="{BC281B87-BC52-4CE2-929D-101D8E20EEA7}" type="parTrans" cxnId="{35E928FA-7821-4E15-BC58-F49CD74068B3}">
      <dgm:prSet/>
      <dgm:spPr/>
      <dgm:t>
        <a:bodyPr/>
        <a:lstStyle/>
        <a:p>
          <a:endParaRPr lang="en-US"/>
        </a:p>
      </dgm:t>
    </dgm:pt>
    <dgm:pt modelId="{B6B885BD-EFFA-4F17-AE61-935DFEFFD1C4}" type="sibTrans" cxnId="{35E928FA-7821-4E15-BC58-F49CD74068B3}">
      <dgm:prSet/>
      <dgm:spPr/>
      <dgm:t>
        <a:bodyPr/>
        <a:lstStyle/>
        <a:p>
          <a:endParaRPr lang="en-US"/>
        </a:p>
      </dgm:t>
    </dgm:pt>
    <dgm:pt modelId="{23F34B39-D4F3-4437-8965-8165735D4621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3A1437D2-41A9-485B-91DA-944C09BB8E63}" type="parTrans" cxnId="{1AF07618-3CA8-403D-8123-CA959AC27DF4}">
      <dgm:prSet/>
      <dgm:spPr/>
      <dgm:t>
        <a:bodyPr/>
        <a:lstStyle/>
        <a:p>
          <a:endParaRPr lang="en-US" dirty="0"/>
        </a:p>
      </dgm:t>
    </dgm:pt>
    <dgm:pt modelId="{6090A6A0-88CC-4426-B3E1-9BE0B4AAB85E}" type="sibTrans" cxnId="{1AF07618-3CA8-403D-8123-CA959AC27DF4}">
      <dgm:prSet/>
      <dgm:spPr/>
      <dgm:t>
        <a:bodyPr/>
        <a:lstStyle/>
        <a:p>
          <a:endParaRPr lang="en-US"/>
        </a:p>
      </dgm:t>
    </dgm:pt>
    <dgm:pt modelId="{6234AA7B-AEC8-4E74-B20F-0EDE6AD45C47}">
      <dgm:prSet phldrT="[Text]"/>
      <dgm:spPr/>
      <dgm:t>
        <a:bodyPr/>
        <a:lstStyle/>
        <a:p>
          <a:r>
            <a:rPr lang="en-US" dirty="0" smtClean="0"/>
            <a:t>Leading</a:t>
          </a:r>
          <a:endParaRPr lang="en-US" dirty="0"/>
        </a:p>
      </dgm:t>
    </dgm:pt>
    <dgm:pt modelId="{A759BFEB-AFDD-407C-B03C-CE0565A7507D}" type="parTrans" cxnId="{2170EB62-A189-4789-A10B-B7FB570EF6DD}">
      <dgm:prSet/>
      <dgm:spPr/>
      <dgm:t>
        <a:bodyPr/>
        <a:lstStyle/>
        <a:p>
          <a:endParaRPr lang="en-US" dirty="0"/>
        </a:p>
      </dgm:t>
    </dgm:pt>
    <dgm:pt modelId="{E71A3ABA-3FED-4E4C-A99E-D1F0A77831BB}" type="sibTrans" cxnId="{2170EB62-A189-4789-A10B-B7FB570EF6DD}">
      <dgm:prSet/>
      <dgm:spPr/>
      <dgm:t>
        <a:bodyPr/>
        <a:lstStyle/>
        <a:p>
          <a:endParaRPr lang="en-US"/>
        </a:p>
      </dgm:t>
    </dgm:pt>
    <dgm:pt modelId="{A5610579-2C56-4F54-9CCB-AE569BC3D1B4}">
      <dgm:prSet/>
      <dgm:spPr/>
      <dgm:t>
        <a:bodyPr/>
        <a:lstStyle/>
        <a:p>
          <a:r>
            <a:rPr lang="en-US" dirty="0" smtClean="0"/>
            <a:t>Organizing</a:t>
          </a:r>
          <a:endParaRPr lang="en-US" dirty="0"/>
        </a:p>
      </dgm:t>
    </dgm:pt>
    <dgm:pt modelId="{22496A88-9651-4339-A994-AEDA89227D88}" type="parTrans" cxnId="{A65200F6-D071-499B-96AB-26CE274C7722}">
      <dgm:prSet/>
      <dgm:spPr/>
      <dgm:t>
        <a:bodyPr/>
        <a:lstStyle/>
        <a:p>
          <a:endParaRPr lang="en-US" dirty="0"/>
        </a:p>
      </dgm:t>
    </dgm:pt>
    <dgm:pt modelId="{74C151A3-08DD-4B8E-8187-7CABE15445C0}" type="sibTrans" cxnId="{A65200F6-D071-499B-96AB-26CE274C7722}">
      <dgm:prSet/>
      <dgm:spPr/>
      <dgm:t>
        <a:bodyPr/>
        <a:lstStyle/>
        <a:p>
          <a:endParaRPr lang="en-US"/>
        </a:p>
      </dgm:t>
    </dgm:pt>
    <dgm:pt modelId="{AD7BF85B-8AEB-4326-9D7E-40F2012FF66C}">
      <dgm:prSet/>
      <dgm:spPr/>
      <dgm:t>
        <a:bodyPr/>
        <a:lstStyle/>
        <a:p>
          <a:r>
            <a:rPr lang="en-US" dirty="0" smtClean="0"/>
            <a:t>Controlling</a:t>
          </a:r>
          <a:endParaRPr lang="en-US" dirty="0"/>
        </a:p>
      </dgm:t>
    </dgm:pt>
    <dgm:pt modelId="{4EC2CE42-AA39-443B-AE32-784EAE5F327B}" type="parTrans" cxnId="{3248FA71-106D-48F2-AAC7-0383753A7BC8}">
      <dgm:prSet/>
      <dgm:spPr/>
      <dgm:t>
        <a:bodyPr/>
        <a:lstStyle/>
        <a:p>
          <a:endParaRPr lang="en-US" dirty="0"/>
        </a:p>
      </dgm:t>
    </dgm:pt>
    <dgm:pt modelId="{CA074A0E-C037-4852-B5C6-FD8045CD4D7B}" type="sibTrans" cxnId="{3248FA71-106D-48F2-AAC7-0383753A7BC8}">
      <dgm:prSet/>
      <dgm:spPr/>
      <dgm:t>
        <a:bodyPr/>
        <a:lstStyle/>
        <a:p>
          <a:endParaRPr lang="en-US"/>
        </a:p>
      </dgm:t>
    </dgm:pt>
    <dgm:pt modelId="{F527AA32-025C-44E9-9149-519F1C48BEB4}">
      <dgm:prSet custT="1"/>
      <dgm:spPr/>
      <dgm:t>
        <a:bodyPr/>
        <a:lstStyle/>
        <a:p>
          <a:r>
            <a:rPr lang="en-US" sz="1800" b="1" dirty="0" smtClean="0"/>
            <a:t>Leadership</a:t>
          </a:r>
          <a:endParaRPr lang="en-US" sz="1800" b="1" dirty="0"/>
        </a:p>
      </dgm:t>
    </dgm:pt>
    <dgm:pt modelId="{DF307C02-CC3E-444D-BCDE-9D35BA24A926}" type="parTrans" cxnId="{A2F6FFE7-FE20-4800-8A9D-A0C3FEA72089}">
      <dgm:prSet/>
      <dgm:spPr/>
      <dgm:t>
        <a:bodyPr/>
        <a:lstStyle/>
        <a:p>
          <a:endParaRPr lang="en-US"/>
        </a:p>
      </dgm:t>
    </dgm:pt>
    <dgm:pt modelId="{3B415554-778D-4F49-B445-A5A6CE61BA53}" type="sibTrans" cxnId="{A2F6FFE7-FE20-4800-8A9D-A0C3FEA72089}">
      <dgm:prSet/>
      <dgm:spPr/>
      <dgm:t>
        <a:bodyPr/>
        <a:lstStyle/>
        <a:p>
          <a:endParaRPr lang="en-US"/>
        </a:p>
      </dgm:t>
    </dgm:pt>
    <dgm:pt modelId="{B6811FB0-2AE7-42EE-B6F6-A958EAD58007}" type="pres">
      <dgm:prSet presAssocID="{8554DF69-B927-4DB6-96A1-5A8E656C4B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592F70-46DD-4F0E-9AB7-C152F5A3A853}" type="pres">
      <dgm:prSet presAssocID="{F527AA32-025C-44E9-9149-519F1C48BEB4}" presName="hierRoot1" presStyleCnt="0"/>
      <dgm:spPr/>
    </dgm:pt>
    <dgm:pt modelId="{2E7ED3E2-DA8E-4DDC-A778-F8D8094ED003}" type="pres">
      <dgm:prSet presAssocID="{F527AA32-025C-44E9-9149-519F1C48BEB4}" presName="composite" presStyleCnt="0"/>
      <dgm:spPr/>
    </dgm:pt>
    <dgm:pt modelId="{C2B70232-CF1A-4C1C-83A0-A8904E502AC2}" type="pres">
      <dgm:prSet presAssocID="{F527AA32-025C-44E9-9149-519F1C48BEB4}" presName="background" presStyleLbl="node0" presStyleIdx="0" presStyleCnt="2"/>
      <dgm:spPr/>
    </dgm:pt>
    <dgm:pt modelId="{9EB8BE18-5D5E-4006-8C43-FF522A049104}" type="pres">
      <dgm:prSet presAssocID="{F527AA32-025C-44E9-9149-519F1C48BEB4}" presName="text" presStyleLbl="fgAcc0" presStyleIdx="0" presStyleCnt="2" custScaleX="103174" custScaleY="92608" custLinFactX="20448" custLinFactY="-26570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DB42FE-780C-4A05-9C15-D467B8DCC7A3}" type="pres">
      <dgm:prSet presAssocID="{F527AA32-025C-44E9-9149-519F1C48BEB4}" presName="hierChild2" presStyleCnt="0"/>
      <dgm:spPr/>
    </dgm:pt>
    <dgm:pt modelId="{C94E36EB-34C2-42F2-8433-DDF4CBD7462C}" type="pres">
      <dgm:prSet presAssocID="{B15DCEE4-D4BA-4180-906A-6F8FD766EA37}" presName="hierRoot1" presStyleCnt="0"/>
      <dgm:spPr/>
    </dgm:pt>
    <dgm:pt modelId="{D2A0652A-5CF2-4A72-8373-0A5080D39495}" type="pres">
      <dgm:prSet presAssocID="{B15DCEE4-D4BA-4180-906A-6F8FD766EA37}" presName="composite" presStyleCnt="0"/>
      <dgm:spPr/>
    </dgm:pt>
    <dgm:pt modelId="{711776B0-C08F-4A21-8ABA-C4E8F102982A}" type="pres">
      <dgm:prSet presAssocID="{B15DCEE4-D4BA-4180-906A-6F8FD766EA37}" presName="background" presStyleLbl="node0" presStyleIdx="1" presStyleCnt="2"/>
      <dgm:spPr/>
    </dgm:pt>
    <dgm:pt modelId="{F0267100-5394-46A9-8A77-38C9CDD88555}" type="pres">
      <dgm:prSet presAssocID="{B15DCEE4-D4BA-4180-906A-6F8FD766EA37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C702A-57DF-4CDC-9473-28E0A263DAC0}" type="pres">
      <dgm:prSet presAssocID="{B15DCEE4-D4BA-4180-906A-6F8FD766EA37}" presName="hierChild2" presStyleCnt="0"/>
      <dgm:spPr/>
    </dgm:pt>
    <dgm:pt modelId="{29527EAE-039B-4820-828C-38E53263D919}" type="pres">
      <dgm:prSet presAssocID="{3A1437D2-41A9-485B-91DA-944C09BB8E63}" presName="Name10" presStyleLbl="parChTrans1D2" presStyleIdx="0" presStyleCnt="4"/>
      <dgm:spPr/>
      <dgm:t>
        <a:bodyPr/>
        <a:lstStyle/>
        <a:p>
          <a:endParaRPr lang="en-US"/>
        </a:p>
      </dgm:t>
    </dgm:pt>
    <dgm:pt modelId="{3158C243-E072-4868-9639-3DD1CE09EBE5}" type="pres">
      <dgm:prSet presAssocID="{23F34B39-D4F3-4437-8965-8165735D4621}" presName="hierRoot2" presStyleCnt="0"/>
      <dgm:spPr/>
    </dgm:pt>
    <dgm:pt modelId="{647066C2-4D9A-4D94-9AA1-C3DE670FE1D1}" type="pres">
      <dgm:prSet presAssocID="{23F34B39-D4F3-4437-8965-8165735D4621}" presName="composite2" presStyleCnt="0"/>
      <dgm:spPr/>
    </dgm:pt>
    <dgm:pt modelId="{BE90ECEC-FCE9-4193-8AC9-EE15D50D9767}" type="pres">
      <dgm:prSet presAssocID="{23F34B39-D4F3-4437-8965-8165735D4621}" presName="background2" presStyleLbl="node2" presStyleIdx="0" presStyleCnt="4"/>
      <dgm:spPr/>
    </dgm:pt>
    <dgm:pt modelId="{879006A0-A58B-47F8-8A8C-4A78CA281690}" type="pres">
      <dgm:prSet presAssocID="{23F34B39-D4F3-4437-8965-8165735D4621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13C17-CA79-4F3A-A14E-C1A9386B0A92}" type="pres">
      <dgm:prSet presAssocID="{23F34B39-D4F3-4437-8965-8165735D4621}" presName="hierChild3" presStyleCnt="0"/>
      <dgm:spPr/>
    </dgm:pt>
    <dgm:pt modelId="{F5188CF3-1D46-49BB-99CB-E8F15BA062A6}" type="pres">
      <dgm:prSet presAssocID="{A759BFEB-AFDD-407C-B03C-CE0565A7507D}" presName="Name10" presStyleLbl="parChTrans1D2" presStyleIdx="1" presStyleCnt="4"/>
      <dgm:spPr/>
      <dgm:t>
        <a:bodyPr/>
        <a:lstStyle/>
        <a:p>
          <a:endParaRPr lang="en-US"/>
        </a:p>
      </dgm:t>
    </dgm:pt>
    <dgm:pt modelId="{79F0CE18-50EE-449B-B44E-CC13787C0420}" type="pres">
      <dgm:prSet presAssocID="{6234AA7B-AEC8-4E74-B20F-0EDE6AD45C47}" presName="hierRoot2" presStyleCnt="0"/>
      <dgm:spPr/>
    </dgm:pt>
    <dgm:pt modelId="{52396428-F76B-4BA6-93D9-9A483A9F6053}" type="pres">
      <dgm:prSet presAssocID="{6234AA7B-AEC8-4E74-B20F-0EDE6AD45C47}" presName="composite2" presStyleCnt="0"/>
      <dgm:spPr/>
    </dgm:pt>
    <dgm:pt modelId="{5ADB8825-3818-48CC-B205-077248A5C654}" type="pres">
      <dgm:prSet presAssocID="{6234AA7B-AEC8-4E74-B20F-0EDE6AD45C47}" presName="background2" presStyleLbl="node2" presStyleIdx="1" presStyleCnt="4"/>
      <dgm:spPr/>
    </dgm:pt>
    <dgm:pt modelId="{A0868E3B-876F-4D1C-A5D7-774C9C0487E4}" type="pres">
      <dgm:prSet presAssocID="{6234AA7B-AEC8-4E74-B20F-0EDE6AD45C4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9EFF23-E04B-4538-AE06-E68F60163C1A}" type="pres">
      <dgm:prSet presAssocID="{6234AA7B-AEC8-4E74-B20F-0EDE6AD45C47}" presName="hierChild3" presStyleCnt="0"/>
      <dgm:spPr/>
    </dgm:pt>
    <dgm:pt modelId="{598D1EA8-09C2-4043-B8B7-1B6CEA869AD4}" type="pres">
      <dgm:prSet presAssocID="{22496A88-9651-4339-A994-AEDA89227D88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EA73D4D-072B-4A10-84EF-B2C200F8B5FF}" type="pres">
      <dgm:prSet presAssocID="{A5610579-2C56-4F54-9CCB-AE569BC3D1B4}" presName="hierRoot2" presStyleCnt="0"/>
      <dgm:spPr/>
    </dgm:pt>
    <dgm:pt modelId="{41E5CE97-6084-4461-AA7D-750E60582A1F}" type="pres">
      <dgm:prSet presAssocID="{A5610579-2C56-4F54-9CCB-AE569BC3D1B4}" presName="composite2" presStyleCnt="0"/>
      <dgm:spPr/>
    </dgm:pt>
    <dgm:pt modelId="{4D3A86DD-9287-4FB2-9E78-F80D637D83FB}" type="pres">
      <dgm:prSet presAssocID="{A5610579-2C56-4F54-9CCB-AE569BC3D1B4}" presName="background2" presStyleLbl="node2" presStyleIdx="2" presStyleCnt="4"/>
      <dgm:spPr/>
    </dgm:pt>
    <dgm:pt modelId="{D3CE2703-7ACA-44A7-A822-EFC18C1C3F4E}" type="pres">
      <dgm:prSet presAssocID="{A5610579-2C56-4F54-9CCB-AE569BC3D1B4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D42770-36D1-4744-BEB5-9F81F0792A29}" type="pres">
      <dgm:prSet presAssocID="{A5610579-2C56-4F54-9CCB-AE569BC3D1B4}" presName="hierChild3" presStyleCnt="0"/>
      <dgm:spPr/>
    </dgm:pt>
    <dgm:pt modelId="{38FACB20-6C02-4847-92D0-84089B028F73}" type="pres">
      <dgm:prSet presAssocID="{4EC2CE42-AA39-443B-AE32-784EAE5F327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E251BD00-F407-4FC0-8705-47A381B28298}" type="pres">
      <dgm:prSet presAssocID="{AD7BF85B-8AEB-4326-9D7E-40F2012FF66C}" presName="hierRoot2" presStyleCnt="0"/>
      <dgm:spPr/>
    </dgm:pt>
    <dgm:pt modelId="{2D63E5D9-35ED-4014-BAE5-BEAA12543C3B}" type="pres">
      <dgm:prSet presAssocID="{AD7BF85B-8AEB-4326-9D7E-40F2012FF66C}" presName="composite2" presStyleCnt="0"/>
      <dgm:spPr/>
    </dgm:pt>
    <dgm:pt modelId="{369151F2-B920-438F-91AF-CE5AA512DF5B}" type="pres">
      <dgm:prSet presAssocID="{AD7BF85B-8AEB-4326-9D7E-40F2012FF66C}" presName="background2" presStyleLbl="node2" presStyleIdx="3" presStyleCnt="4"/>
      <dgm:spPr/>
    </dgm:pt>
    <dgm:pt modelId="{32A049A2-78C7-477D-9FA5-10DD0A9AF1AA}" type="pres">
      <dgm:prSet presAssocID="{AD7BF85B-8AEB-4326-9D7E-40F2012FF66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229BA-7FED-4967-9B1A-28C97961D904}" type="pres">
      <dgm:prSet presAssocID="{AD7BF85B-8AEB-4326-9D7E-40F2012FF66C}" presName="hierChild3" presStyleCnt="0"/>
      <dgm:spPr/>
    </dgm:pt>
  </dgm:ptLst>
  <dgm:cxnLst>
    <dgm:cxn modelId="{5D0AF3B2-5CA7-4399-AECE-FDC1EEC87D37}" type="presOf" srcId="{23F34B39-D4F3-4437-8965-8165735D4621}" destId="{879006A0-A58B-47F8-8A8C-4A78CA281690}" srcOrd="0" destOrd="0" presId="urn:microsoft.com/office/officeart/2005/8/layout/hierarchy1"/>
    <dgm:cxn modelId="{DA449116-B4FC-4288-A42F-772BD8DEA88E}" type="presOf" srcId="{A5610579-2C56-4F54-9CCB-AE569BC3D1B4}" destId="{D3CE2703-7ACA-44A7-A822-EFC18C1C3F4E}" srcOrd="0" destOrd="0" presId="urn:microsoft.com/office/officeart/2005/8/layout/hierarchy1"/>
    <dgm:cxn modelId="{C3BFE1B1-A891-41BE-BD25-76685C3AD889}" type="presOf" srcId="{F527AA32-025C-44E9-9149-519F1C48BEB4}" destId="{9EB8BE18-5D5E-4006-8C43-FF522A049104}" srcOrd="0" destOrd="0" presId="urn:microsoft.com/office/officeart/2005/8/layout/hierarchy1"/>
    <dgm:cxn modelId="{1AF07618-3CA8-403D-8123-CA959AC27DF4}" srcId="{B15DCEE4-D4BA-4180-906A-6F8FD766EA37}" destId="{23F34B39-D4F3-4437-8965-8165735D4621}" srcOrd="0" destOrd="0" parTransId="{3A1437D2-41A9-485B-91DA-944C09BB8E63}" sibTransId="{6090A6A0-88CC-4426-B3E1-9BE0B4AAB85E}"/>
    <dgm:cxn modelId="{FF0D3D1E-76BA-4B56-BF0B-C2ADE7181C67}" type="presOf" srcId="{8554DF69-B927-4DB6-96A1-5A8E656C4B5E}" destId="{B6811FB0-2AE7-42EE-B6F6-A958EAD58007}" srcOrd="0" destOrd="0" presId="urn:microsoft.com/office/officeart/2005/8/layout/hierarchy1"/>
    <dgm:cxn modelId="{2170EB62-A189-4789-A10B-B7FB570EF6DD}" srcId="{B15DCEE4-D4BA-4180-906A-6F8FD766EA37}" destId="{6234AA7B-AEC8-4E74-B20F-0EDE6AD45C47}" srcOrd="1" destOrd="0" parTransId="{A759BFEB-AFDD-407C-B03C-CE0565A7507D}" sibTransId="{E71A3ABA-3FED-4E4C-A99E-D1F0A77831BB}"/>
    <dgm:cxn modelId="{A2F6FFE7-FE20-4800-8A9D-A0C3FEA72089}" srcId="{8554DF69-B927-4DB6-96A1-5A8E656C4B5E}" destId="{F527AA32-025C-44E9-9149-519F1C48BEB4}" srcOrd="0" destOrd="0" parTransId="{DF307C02-CC3E-444D-BCDE-9D35BA24A926}" sibTransId="{3B415554-778D-4F49-B445-A5A6CE61BA53}"/>
    <dgm:cxn modelId="{C0C3D4D3-10AE-401E-9F19-89D12D216CCE}" type="presOf" srcId="{B15DCEE4-D4BA-4180-906A-6F8FD766EA37}" destId="{F0267100-5394-46A9-8A77-38C9CDD88555}" srcOrd="0" destOrd="0" presId="urn:microsoft.com/office/officeart/2005/8/layout/hierarchy1"/>
    <dgm:cxn modelId="{75A3497E-48B7-4195-9685-402B278E60F6}" type="presOf" srcId="{AD7BF85B-8AEB-4326-9D7E-40F2012FF66C}" destId="{32A049A2-78C7-477D-9FA5-10DD0A9AF1AA}" srcOrd="0" destOrd="0" presId="urn:microsoft.com/office/officeart/2005/8/layout/hierarchy1"/>
    <dgm:cxn modelId="{A65200F6-D071-499B-96AB-26CE274C7722}" srcId="{B15DCEE4-D4BA-4180-906A-6F8FD766EA37}" destId="{A5610579-2C56-4F54-9CCB-AE569BC3D1B4}" srcOrd="2" destOrd="0" parTransId="{22496A88-9651-4339-A994-AEDA89227D88}" sibTransId="{74C151A3-08DD-4B8E-8187-7CABE15445C0}"/>
    <dgm:cxn modelId="{46D6C0E1-C030-443D-A187-FD7BC0CC3B61}" type="presOf" srcId="{3A1437D2-41A9-485B-91DA-944C09BB8E63}" destId="{29527EAE-039B-4820-828C-38E53263D919}" srcOrd="0" destOrd="0" presId="urn:microsoft.com/office/officeart/2005/8/layout/hierarchy1"/>
    <dgm:cxn modelId="{E96EED0D-5309-4422-9DC9-AEE7992996E9}" type="presOf" srcId="{4EC2CE42-AA39-443B-AE32-784EAE5F327B}" destId="{38FACB20-6C02-4847-92D0-84089B028F73}" srcOrd="0" destOrd="0" presId="urn:microsoft.com/office/officeart/2005/8/layout/hierarchy1"/>
    <dgm:cxn modelId="{6299479C-C780-4DB4-975F-C687F85C243B}" type="presOf" srcId="{22496A88-9651-4339-A994-AEDA89227D88}" destId="{598D1EA8-09C2-4043-B8B7-1B6CEA869AD4}" srcOrd="0" destOrd="0" presId="urn:microsoft.com/office/officeart/2005/8/layout/hierarchy1"/>
    <dgm:cxn modelId="{DE0B143B-9B63-41EB-9A51-EB7DE4DF390B}" type="presOf" srcId="{6234AA7B-AEC8-4E74-B20F-0EDE6AD45C47}" destId="{A0868E3B-876F-4D1C-A5D7-774C9C0487E4}" srcOrd="0" destOrd="0" presId="urn:microsoft.com/office/officeart/2005/8/layout/hierarchy1"/>
    <dgm:cxn modelId="{3248FA71-106D-48F2-AAC7-0383753A7BC8}" srcId="{B15DCEE4-D4BA-4180-906A-6F8FD766EA37}" destId="{AD7BF85B-8AEB-4326-9D7E-40F2012FF66C}" srcOrd="3" destOrd="0" parTransId="{4EC2CE42-AA39-443B-AE32-784EAE5F327B}" sibTransId="{CA074A0E-C037-4852-B5C6-FD8045CD4D7B}"/>
    <dgm:cxn modelId="{35E928FA-7821-4E15-BC58-F49CD74068B3}" srcId="{8554DF69-B927-4DB6-96A1-5A8E656C4B5E}" destId="{B15DCEE4-D4BA-4180-906A-6F8FD766EA37}" srcOrd="1" destOrd="0" parTransId="{BC281B87-BC52-4CE2-929D-101D8E20EEA7}" sibTransId="{B6B885BD-EFFA-4F17-AE61-935DFEFFD1C4}"/>
    <dgm:cxn modelId="{D4A12CE9-428F-4BC4-9C63-ABBC5646A8F9}" type="presOf" srcId="{A759BFEB-AFDD-407C-B03C-CE0565A7507D}" destId="{F5188CF3-1D46-49BB-99CB-E8F15BA062A6}" srcOrd="0" destOrd="0" presId="urn:microsoft.com/office/officeart/2005/8/layout/hierarchy1"/>
    <dgm:cxn modelId="{59252AC5-76CE-430B-A98E-E44E996F677D}" type="presParOf" srcId="{B6811FB0-2AE7-42EE-B6F6-A958EAD58007}" destId="{E5592F70-46DD-4F0E-9AB7-C152F5A3A853}" srcOrd="0" destOrd="0" presId="urn:microsoft.com/office/officeart/2005/8/layout/hierarchy1"/>
    <dgm:cxn modelId="{C56DCB88-1011-417B-B925-EC8C5563025D}" type="presParOf" srcId="{E5592F70-46DD-4F0E-9AB7-C152F5A3A853}" destId="{2E7ED3E2-DA8E-4DDC-A778-F8D8094ED003}" srcOrd="0" destOrd="0" presId="urn:microsoft.com/office/officeart/2005/8/layout/hierarchy1"/>
    <dgm:cxn modelId="{5B3588D2-FAE8-4DBA-BE48-D4A4ADE7C47B}" type="presParOf" srcId="{2E7ED3E2-DA8E-4DDC-A778-F8D8094ED003}" destId="{C2B70232-CF1A-4C1C-83A0-A8904E502AC2}" srcOrd="0" destOrd="0" presId="urn:microsoft.com/office/officeart/2005/8/layout/hierarchy1"/>
    <dgm:cxn modelId="{429D00B0-77BB-4879-BB09-24E9945EC4E1}" type="presParOf" srcId="{2E7ED3E2-DA8E-4DDC-A778-F8D8094ED003}" destId="{9EB8BE18-5D5E-4006-8C43-FF522A049104}" srcOrd="1" destOrd="0" presId="urn:microsoft.com/office/officeart/2005/8/layout/hierarchy1"/>
    <dgm:cxn modelId="{EB4739A9-ED84-45D6-BD1C-46EE1B7A4210}" type="presParOf" srcId="{E5592F70-46DD-4F0E-9AB7-C152F5A3A853}" destId="{1ADB42FE-780C-4A05-9C15-D467B8DCC7A3}" srcOrd="1" destOrd="0" presId="urn:microsoft.com/office/officeart/2005/8/layout/hierarchy1"/>
    <dgm:cxn modelId="{3475E3BA-B9E7-4806-98C7-8F16BF1C9E65}" type="presParOf" srcId="{B6811FB0-2AE7-42EE-B6F6-A958EAD58007}" destId="{C94E36EB-34C2-42F2-8433-DDF4CBD7462C}" srcOrd="1" destOrd="0" presId="urn:microsoft.com/office/officeart/2005/8/layout/hierarchy1"/>
    <dgm:cxn modelId="{A7431E4D-57C9-4670-A9FA-CF38F099DB6B}" type="presParOf" srcId="{C94E36EB-34C2-42F2-8433-DDF4CBD7462C}" destId="{D2A0652A-5CF2-4A72-8373-0A5080D39495}" srcOrd="0" destOrd="0" presId="urn:microsoft.com/office/officeart/2005/8/layout/hierarchy1"/>
    <dgm:cxn modelId="{095C70A3-81E0-48E9-86E5-AB2DC40751A9}" type="presParOf" srcId="{D2A0652A-5CF2-4A72-8373-0A5080D39495}" destId="{711776B0-C08F-4A21-8ABA-C4E8F102982A}" srcOrd="0" destOrd="0" presId="urn:microsoft.com/office/officeart/2005/8/layout/hierarchy1"/>
    <dgm:cxn modelId="{BCF549BC-9EF7-4619-87F1-D3815BEC183F}" type="presParOf" srcId="{D2A0652A-5CF2-4A72-8373-0A5080D39495}" destId="{F0267100-5394-46A9-8A77-38C9CDD88555}" srcOrd="1" destOrd="0" presId="urn:microsoft.com/office/officeart/2005/8/layout/hierarchy1"/>
    <dgm:cxn modelId="{AD6DF597-D2FE-4059-86A1-D86C39EFCE2D}" type="presParOf" srcId="{C94E36EB-34C2-42F2-8433-DDF4CBD7462C}" destId="{F66C702A-57DF-4CDC-9473-28E0A263DAC0}" srcOrd="1" destOrd="0" presId="urn:microsoft.com/office/officeart/2005/8/layout/hierarchy1"/>
    <dgm:cxn modelId="{5B1B5D00-2B7B-428A-9A8C-4813094BA3D5}" type="presParOf" srcId="{F66C702A-57DF-4CDC-9473-28E0A263DAC0}" destId="{29527EAE-039B-4820-828C-38E53263D919}" srcOrd="0" destOrd="0" presId="urn:microsoft.com/office/officeart/2005/8/layout/hierarchy1"/>
    <dgm:cxn modelId="{5AE95D1E-C4A6-4D1E-ABB0-55C79EB75C17}" type="presParOf" srcId="{F66C702A-57DF-4CDC-9473-28E0A263DAC0}" destId="{3158C243-E072-4868-9639-3DD1CE09EBE5}" srcOrd="1" destOrd="0" presId="urn:microsoft.com/office/officeart/2005/8/layout/hierarchy1"/>
    <dgm:cxn modelId="{835C2809-08E6-422D-B185-BA4121C0BA3F}" type="presParOf" srcId="{3158C243-E072-4868-9639-3DD1CE09EBE5}" destId="{647066C2-4D9A-4D94-9AA1-C3DE670FE1D1}" srcOrd="0" destOrd="0" presId="urn:microsoft.com/office/officeart/2005/8/layout/hierarchy1"/>
    <dgm:cxn modelId="{D6AD424E-E62D-42A1-9792-6B8F046772F7}" type="presParOf" srcId="{647066C2-4D9A-4D94-9AA1-C3DE670FE1D1}" destId="{BE90ECEC-FCE9-4193-8AC9-EE15D50D9767}" srcOrd="0" destOrd="0" presId="urn:microsoft.com/office/officeart/2005/8/layout/hierarchy1"/>
    <dgm:cxn modelId="{8E422BE1-E055-4E27-A12B-F6774BAA8EF2}" type="presParOf" srcId="{647066C2-4D9A-4D94-9AA1-C3DE670FE1D1}" destId="{879006A0-A58B-47F8-8A8C-4A78CA281690}" srcOrd="1" destOrd="0" presId="urn:microsoft.com/office/officeart/2005/8/layout/hierarchy1"/>
    <dgm:cxn modelId="{34EA873F-D20D-4926-9005-F8A03CAB0C76}" type="presParOf" srcId="{3158C243-E072-4868-9639-3DD1CE09EBE5}" destId="{8BB13C17-CA79-4F3A-A14E-C1A9386B0A92}" srcOrd="1" destOrd="0" presId="urn:microsoft.com/office/officeart/2005/8/layout/hierarchy1"/>
    <dgm:cxn modelId="{A0DD4232-D7D6-4038-A4CE-D90943C1C8B4}" type="presParOf" srcId="{F66C702A-57DF-4CDC-9473-28E0A263DAC0}" destId="{F5188CF3-1D46-49BB-99CB-E8F15BA062A6}" srcOrd="2" destOrd="0" presId="urn:microsoft.com/office/officeart/2005/8/layout/hierarchy1"/>
    <dgm:cxn modelId="{4D8F8625-CF02-48E2-8C1C-07C013B0ADCC}" type="presParOf" srcId="{F66C702A-57DF-4CDC-9473-28E0A263DAC0}" destId="{79F0CE18-50EE-449B-B44E-CC13787C0420}" srcOrd="3" destOrd="0" presId="urn:microsoft.com/office/officeart/2005/8/layout/hierarchy1"/>
    <dgm:cxn modelId="{84F4C420-E73B-4456-A68E-94C1410D95AA}" type="presParOf" srcId="{79F0CE18-50EE-449B-B44E-CC13787C0420}" destId="{52396428-F76B-4BA6-93D9-9A483A9F6053}" srcOrd="0" destOrd="0" presId="urn:microsoft.com/office/officeart/2005/8/layout/hierarchy1"/>
    <dgm:cxn modelId="{049D7E1E-F00B-4085-90A4-519D3CDE8094}" type="presParOf" srcId="{52396428-F76B-4BA6-93D9-9A483A9F6053}" destId="{5ADB8825-3818-48CC-B205-077248A5C654}" srcOrd="0" destOrd="0" presId="urn:microsoft.com/office/officeart/2005/8/layout/hierarchy1"/>
    <dgm:cxn modelId="{04FC156E-410A-4F8D-B645-C1B3E9BF175D}" type="presParOf" srcId="{52396428-F76B-4BA6-93D9-9A483A9F6053}" destId="{A0868E3B-876F-4D1C-A5D7-774C9C0487E4}" srcOrd="1" destOrd="0" presId="urn:microsoft.com/office/officeart/2005/8/layout/hierarchy1"/>
    <dgm:cxn modelId="{98D010B2-443B-4A09-86F1-5C10C4DABDAD}" type="presParOf" srcId="{79F0CE18-50EE-449B-B44E-CC13787C0420}" destId="{499EFF23-E04B-4538-AE06-E68F60163C1A}" srcOrd="1" destOrd="0" presId="urn:microsoft.com/office/officeart/2005/8/layout/hierarchy1"/>
    <dgm:cxn modelId="{D4BC1280-93E9-4EBF-960A-1D387F748559}" type="presParOf" srcId="{F66C702A-57DF-4CDC-9473-28E0A263DAC0}" destId="{598D1EA8-09C2-4043-B8B7-1B6CEA869AD4}" srcOrd="4" destOrd="0" presId="urn:microsoft.com/office/officeart/2005/8/layout/hierarchy1"/>
    <dgm:cxn modelId="{11325BA7-A3F5-45AE-A61F-DEEA514858C1}" type="presParOf" srcId="{F66C702A-57DF-4CDC-9473-28E0A263DAC0}" destId="{5EA73D4D-072B-4A10-84EF-B2C200F8B5FF}" srcOrd="5" destOrd="0" presId="urn:microsoft.com/office/officeart/2005/8/layout/hierarchy1"/>
    <dgm:cxn modelId="{8B1C0936-0253-4D90-A99A-6100B5CE50C9}" type="presParOf" srcId="{5EA73D4D-072B-4A10-84EF-B2C200F8B5FF}" destId="{41E5CE97-6084-4461-AA7D-750E60582A1F}" srcOrd="0" destOrd="0" presId="urn:microsoft.com/office/officeart/2005/8/layout/hierarchy1"/>
    <dgm:cxn modelId="{E98B901B-4FCC-49D9-9693-8BBEAF3B45AA}" type="presParOf" srcId="{41E5CE97-6084-4461-AA7D-750E60582A1F}" destId="{4D3A86DD-9287-4FB2-9E78-F80D637D83FB}" srcOrd="0" destOrd="0" presId="urn:microsoft.com/office/officeart/2005/8/layout/hierarchy1"/>
    <dgm:cxn modelId="{DCB55295-C30B-41B4-8EA1-96B830347F32}" type="presParOf" srcId="{41E5CE97-6084-4461-AA7D-750E60582A1F}" destId="{D3CE2703-7ACA-44A7-A822-EFC18C1C3F4E}" srcOrd="1" destOrd="0" presId="urn:microsoft.com/office/officeart/2005/8/layout/hierarchy1"/>
    <dgm:cxn modelId="{776D72F5-0E81-4866-B982-C7491F0B42F1}" type="presParOf" srcId="{5EA73D4D-072B-4A10-84EF-B2C200F8B5FF}" destId="{20D42770-36D1-4744-BEB5-9F81F0792A29}" srcOrd="1" destOrd="0" presId="urn:microsoft.com/office/officeart/2005/8/layout/hierarchy1"/>
    <dgm:cxn modelId="{EA9141A0-2B89-420D-A20B-85ED36990C5A}" type="presParOf" srcId="{F66C702A-57DF-4CDC-9473-28E0A263DAC0}" destId="{38FACB20-6C02-4847-92D0-84089B028F73}" srcOrd="6" destOrd="0" presId="urn:microsoft.com/office/officeart/2005/8/layout/hierarchy1"/>
    <dgm:cxn modelId="{18DB4E04-7068-4507-B532-C36FE0C94AD7}" type="presParOf" srcId="{F66C702A-57DF-4CDC-9473-28E0A263DAC0}" destId="{E251BD00-F407-4FC0-8705-47A381B28298}" srcOrd="7" destOrd="0" presId="urn:microsoft.com/office/officeart/2005/8/layout/hierarchy1"/>
    <dgm:cxn modelId="{3E321436-56BB-46E7-AE47-C014E7331B2F}" type="presParOf" srcId="{E251BD00-F407-4FC0-8705-47A381B28298}" destId="{2D63E5D9-35ED-4014-BAE5-BEAA12543C3B}" srcOrd="0" destOrd="0" presId="urn:microsoft.com/office/officeart/2005/8/layout/hierarchy1"/>
    <dgm:cxn modelId="{E0EFBAFF-BD5C-49A4-9182-379310C91376}" type="presParOf" srcId="{2D63E5D9-35ED-4014-BAE5-BEAA12543C3B}" destId="{369151F2-B920-438F-91AF-CE5AA512DF5B}" srcOrd="0" destOrd="0" presId="urn:microsoft.com/office/officeart/2005/8/layout/hierarchy1"/>
    <dgm:cxn modelId="{A053AB06-58AD-4804-9E52-9050A5707E0A}" type="presParOf" srcId="{2D63E5D9-35ED-4014-BAE5-BEAA12543C3B}" destId="{32A049A2-78C7-477D-9FA5-10DD0A9AF1AA}" srcOrd="1" destOrd="0" presId="urn:microsoft.com/office/officeart/2005/8/layout/hierarchy1"/>
    <dgm:cxn modelId="{E077313E-D26B-412F-A844-D48ADC71FB91}" type="presParOf" srcId="{E251BD00-F407-4FC0-8705-47A381B28298}" destId="{340229BA-7FED-4967-9B1A-28C97961D9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8554DF69-B927-4DB6-96A1-5A8E656C4B5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DCEE4-D4BA-4180-906A-6F8FD766EA37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en-US" dirty="0"/>
        </a:p>
      </dgm:t>
    </dgm:pt>
    <dgm:pt modelId="{BC281B87-BC52-4CE2-929D-101D8E20EEA7}" type="parTrans" cxnId="{35E928FA-7821-4E15-BC58-F49CD74068B3}">
      <dgm:prSet/>
      <dgm:spPr/>
      <dgm:t>
        <a:bodyPr/>
        <a:lstStyle/>
        <a:p>
          <a:endParaRPr lang="en-US"/>
        </a:p>
      </dgm:t>
    </dgm:pt>
    <dgm:pt modelId="{B6B885BD-EFFA-4F17-AE61-935DFEFFD1C4}" type="sibTrans" cxnId="{35E928FA-7821-4E15-BC58-F49CD74068B3}">
      <dgm:prSet/>
      <dgm:spPr/>
      <dgm:t>
        <a:bodyPr/>
        <a:lstStyle/>
        <a:p>
          <a:endParaRPr lang="en-US"/>
        </a:p>
      </dgm:t>
    </dgm:pt>
    <dgm:pt modelId="{23F34B39-D4F3-4437-8965-8165735D4621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3A1437D2-41A9-485B-91DA-944C09BB8E63}" type="parTrans" cxnId="{1AF07618-3CA8-403D-8123-CA959AC27DF4}">
      <dgm:prSet/>
      <dgm:spPr/>
      <dgm:t>
        <a:bodyPr/>
        <a:lstStyle/>
        <a:p>
          <a:endParaRPr lang="en-US" dirty="0"/>
        </a:p>
      </dgm:t>
    </dgm:pt>
    <dgm:pt modelId="{6090A6A0-88CC-4426-B3E1-9BE0B4AAB85E}" type="sibTrans" cxnId="{1AF07618-3CA8-403D-8123-CA959AC27DF4}">
      <dgm:prSet/>
      <dgm:spPr/>
      <dgm:t>
        <a:bodyPr/>
        <a:lstStyle/>
        <a:p>
          <a:endParaRPr lang="en-US"/>
        </a:p>
      </dgm:t>
    </dgm:pt>
    <dgm:pt modelId="{6234AA7B-AEC8-4E74-B20F-0EDE6AD45C47}">
      <dgm:prSet phldrT="[Text]"/>
      <dgm:spPr/>
      <dgm:t>
        <a:bodyPr/>
        <a:lstStyle/>
        <a:p>
          <a:r>
            <a:rPr lang="en-US" dirty="0" smtClean="0"/>
            <a:t>Leading</a:t>
          </a:r>
          <a:endParaRPr lang="en-US" dirty="0"/>
        </a:p>
      </dgm:t>
    </dgm:pt>
    <dgm:pt modelId="{A759BFEB-AFDD-407C-B03C-CE0565A7507D}" type="parTrans" cxnId="{2170EB62-A189-4789-A10B-B7FB570EF6DD}">
      <dgm:prSet/>
      <dgm:spPr/>
      <dgm:t>
        <a:bodyPr/>
        <a:lstStyle/>
        <a:p>
          <a:endParaRPr lang="en-US" dirty="0"/>
        </a:p>
      </dgm:t>
    </dgm:pt>
    <dgm:pt modelId="{E71A3ABA-3FED-4E4C-A99E-D1F0A77831BB}" type="sibTrans" cxnId="{2170EB62-A189-4789-A10B-B7FB570EF6DD}">
      <dgm:prSet/>
      <dgm:spPr/>
      <dgm:t>
        <a:bodyPr/>
        <a:lstStyle/>
        <a:p>
          <a:endParaRPr lang="en-US"/>
        </a:p>
      </dgm:t>
    </dgm:pt>
    <dgm:pt modelId="{A5610579-2C56-4F54-9CCB-AE569BC3D1B4}">
      <dgm:prSet/>
      <dgm:spPr/>
      <dgm:t>
        <a:bodyPr/>
        <a:lstStyle/>
        <a:p>
          <a:r>
            <a:rPr lang="en-US" dirty="0" smtClean="0"/>
            <a:t>Organizing</a:t>
          </a:r>
          <a:endParaRPr lang="en-US" dirty="0"/>
        </a:p>
      </dgm:t>
    </dgm:pt>
    <dgm:pt modelId="{22496A88-9651-4339-A994-AEDA89227D88}" type="parTrans" cxnId="{A65200F6-D071-499B-96AB-26CE274C7722}">
      <dgm:prSet/>
      <dgm:spPr/>
      <dgm:t>
        <a:bodyPr/>
        <a:lstStyle/>
        <a:p>
          <a:endParaRPr lang="en-US" dirty="0"/>
        </a:p>
      </dgm:t>
    </dgm:pt>
    <dgm:pt modelId="{74C151A3-08DD-4B8E-8187-7CABE15445C0}" type="sibTrans" cxnId="{A65200F6-D071-499B-96AB-26CE274C7722}">
      <dgm:prSet/>
      <dgm:spPr/>
      <dgm:t>
        <a:bodyPr/>
        <a:lstStyle/>
        <a:p>
          <a:endParaRPr lang="en-US"/>
        </a:p>
      </dgm:t>
    </dgm:pt>
    <dgm:pt modelId="{AD7BF85B-8AEB-4326-9D7E-40F2012FF66C}">
      <dgm:prSet/>
      <dgm:spPr/>
      <dgm:t>
        <a:bodyPr/>
        <a:lstStyle/>
        <a:p>
          <a:r>
            <a:rPr lang="en-US" dirty="0" smtClean="0"/>
            <a:t>Controlling</a:t>
          </a:r>
          <a:endParaRPr lang="en-US" dirty="0"/>
        </a:p>
      </dgm:t>
    </dgm:pt>
    <dgm:pt modelId="{4EC2CE42-AA39-443B-AE32-784EAE5F327B}" type="parTrans" cxnId="{3248FA71-106D-48F2-AAC7-0383753A7BC8}">
      <dgm:prSet/>
      <dgm:spPr/>
      <dgm:t>
        <a:bodyPr/>
        <a:lstStyle/>
        <a:p>
          <a:endParaRPr lang="en-US" dirty="0"/>
        </a:p>
      </dgm:t>
    </dgm:pt>
    <dgm:pt modelId="{CA074A0E-C037-4852-B5C6-FD8045CD4D7B}" type="sibTrans" cxnId="{3248FA71-106D-48F2-AAC7-0383753A7BC8}">
      <dgm:prSet/>
      <dgm:spPr/>
      <dgm:t>
        <a:bodyPr/>
        <a:lstStyle/>
        <a:p>
          <a:endParaRPr lang="en-US"/>
        </a:p>
      </dgm:t>
    </dgm:pt>
    <dgm:pt modelId="{F527AA32-025C-44E9-9149-519F1C48BEB4}">
      <dgm:prSet custT="1"/>
      <dgm:spPr/>
      <dgm:t>
        <a:bodyPr/>
        <a:lstStyle/>
        <a:p>
          <a:r>
            <a:rPr lang="en-US" sz="1800" b="1" dirty="0" smtClean="0"/>
            <a:t>Leadership</a:t>
          </a:r>
          <a:endParaRPr lang="en-US" sz="1800" b="1" dirty="0"/>
        </a:p>
      </dgm:t>
    </dgm:pt>
    <dgm:pt modelId="{DF307C02-CC3E-444D-BCDE-9D35BA24A926}" type="parTrans" cxnId="{A2F6FFE7-FE20-4800-8A9D-A0C3FEA72089}">
      <dgm:prSet/>
      <dgm:spPr/>
      <dgm:t>
        <a:bodyPr/>
        <a:lstStyle/>
        <a:p>
          <a:endParaRPr lang="en-US"/>
        </a:p>
      </dgm:t>
    </dgm:pt>
    <dgm:pt modelId="{3B415554-778D-4F49-B445-A5A6CE61BA53}" type="sibTrans" cxnId="{A2F6FFE7-FE20-4800-8A9D-A0C3FEA72089}">
      <dgm:prSet/>
      <dgm:spPr/>
      <dgm:t>
        <a:bodyPr/>
        <a:lstStyle/>
        <a:p>
          <a:endParaRPr lang="en-US"/>
        </a:p>
      </dgm:t>
    </dgm:pt>
    <dgm:pt modelId="{B6811FB0-2AE7-42EE-B6F6-A958EAD58007}" type="pres">
      <dgm:prSet presAssocID="{8554DF69-B927-4DB6-96A1-5A8E656C4B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592F70-46DD-4F0E-9AB7-C152F5A3A853}" type="pres">
      <dgm:prSet presAssocID="{F527AA32-025C-44E9-9149-519F1C48BEB4}" presName="hierRoot1" presStyleCnt="0"/>
      <dgm:spPr/>
    </dgm:pt>
    <dgm:pt modelId="{2E7ED3E2-DA8E-4DDC-A778-F8D8094ED003}" type="pres">
      <dgm:prSet presAssocID="{F527AA32-025C-44E9-9149-519F1C48BEB4}" presName="composite" presStyleCnt="0"/>
      <dgm:spPr/>
    </dgm:pt>
    <dgm:pt modelId="{C2B70232-CF1A-4C1C-83A0-A8904E502AC2}" type="pres">
      <dgm:prSet presAssocID="{F527AA32-025C-44E9-9149-519F1C48BEB4}" presName="background" presStyleLbl="node0" presStyleIdx="0" presStyleCnt="2"/>
      <dgm:spPr/>
    </dgm:pt>
    <dgm:pt modelId="{9EB8BE18-5D5E-4006-8C43-FF522A049104}" type="pres">
      <dgm:prSet presAssocID="{F527AA32-025C-44E9-9149-519F1C48BEB4}" presName="text" presStyleLbl="fgAcc0" presStyleIdx="0" presStyleCnt="2" custScaleX="103174" custScaleY="92608" custLinFactX="20448" custLinFactY="-26570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DB42FE-780C-4A05-9C15-D467B8DCC7A3}" type="pres">
      <dgm:prSet presAssocID="{F527AA32-025C-44E9-9149-519F1C48BEB4}" presName="hierChild2" presStyleCnt="0"/>
      <dgm:spPr/>
    </dgm:pt>
    <dgm:pt modelId="{C94E36EB-34C2-42F2-8433-DDF4CBD7462C}" type="pres">
      <dgm:prSet presAssocID="{B15DCEE4-D4BA-4180-906A-6F8FD766EA37}" presName="hierRoot1" presStyleCnt="0"/>
      <dgm:spPr/>
    </dgm:pt>
    <dgm:pt modelId="{D2A0652A-5CF2-4A72-8373-0A5080D39495}" type="pres">
      <dgm:prSet presAssocID="{B15DCEE4-D4BA-4180-906A-6F8FD766EA37}" presName="composite" presStyleCnt="0"/>
      <dgm:spPr/>
    </dgm:pt>
    <dgm:pt modelId="{711776B0-C08F-4A21-8ABA-C4E8F102982A}" type="pres">
      <dgm:prSet presAssocID="{B15DCEE4-D4BA-4180-906A-6F8FD766EA37}" presName="background" presStyleLbl="node0" presStyleIdx="1" presStyleCnt="2"/>
      <dgm:spPr/>
    </dgm:pt>
    <dgm:pt modelId="{F0267100-5394-46A9-8A77-38C9CDD88555}" type="pres">
      <dgm:prSet presAssocID="{B15DCEE4-D4BA-4180-906A-6F8FD766EA37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C702A-57DF-4CDC-9473-28E0A263DAC0}" type="pres">
      <dgm:prSet presAssocID="{B15DCEE4-D4BA-4180-906A-6F8FD766EA37}" presName="hierChild2" presStyleCnt="0"/>
      <dgm:spPr/>
    </dgm:pt>
    <dgm:pt modelId="{29527EAE-039B-4820-828C-38E53263D919}" type="pres">
      <dgm:prSet presAssocID="{3A1437D2-41A9-485B-91DA-944C09BB8E63}" presName="Name10" presStyleLbl="parChTrans1D2" presStyleIdx="0" presStyleCnt="4"/>
      <dgm:spPr/>
      <dgm:t>
        <a:bodyPr/>
        <a:lstStyle/>
        <a:p>
          <a:endParaRPr lang="en-US"/>
        </a:p>
      </dgm:t>
    </dgm:pt>
    <dgm:pt modelId="{3158C243-E072-4868-9639-3DD1CE09EBE5}" type="pres">
      <dgm:prSet presAssocID="{23F34B39-D4F3-4437-8965-8165735D4621}" presName="hierRoot2" presStyleCnt="0"/>
      <dgm:spPr/>
    </dgm:pt>
    <dgm:pt modelId="{647066C2-4D9A-4D94-9AA1-C3DE670FE1D1}" type="pres">
      <dgm:prSet presAssocID="{23F34B39-D4F3-4437-8965-8165735D4621}" presName="composite2" presStyleCnt="0"/>
      <dgm:spPr/>
    </dgm:pt>
    <dgm:pt modelId="{BE90ECEC-FCE9-4193-8AC9-EE15D50D9767}" type="pres">
      <dgm:prSet presAssocID="{23F34B39-D4F3-4437-8965-8165735D4621}" presName="background2" presStyleLbl="node2" presStyleIdx="0" presStyleCnt="4"/>
      <dgm:spPr/>
    </dgm:pt>
    <dgm:pt modelId="{879006A0-A58B-47F8-8A8C-4A78CA281690}" type="pres">
      <dgm:prSet presAssocID="{23F34B39-D4F3-4437-8965-8165735D4621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13C17-CA79-4F3A-A14E-C1A9386B0A92}" type="pres">
      <dgm:prSet presAssocID="{23F34B39-D4F3-4437-8965-8165735D4621}" presName="hierChild3" presStyleCnt="0"/>
      <dgm:spPr/>
    </dgm:pt>
    <dgm:pt modelId="{F5188CF3-1D46-49BB-99CB-E8F15BA062A6}" type="pres">
      <dgm:prSet presAssocID="{A759BFEB-AFDD-407C-B03C-CE0565A7507D}" presName="Name10" presStyleLbl="parChTrans1D2" presStyleIdx="1" presStyleCnt="4"/>
      <dgm:spPr/>
      <dgm:t>
        <a:bodyPr/>
        <a:lstStyle/>
        <a:p>
          <a:endParaRPr lang="en-US"/>
        </a:p>
      </dgm:t>
    </dgm:pt>
    <dgm:pt modelId="{79F0CE18-50EE-449B-B44E-CC13787C0420}" type="pres">
      <dgm:prSet presAssocID="{6234AA7B-AEC8-4E74-B20F-0EDE6AD45C47}" presName="hierRoot2" presStyleCnt="0"/>
      <dgm:spPr/>
    </dgm:pt>
    <dgm:pt modelId="{52396428-F76B-4BA6-93D9-9A483A9F6053}" type="pres">
      <dgm:prSet presAssocID="{6234AA7B-AEC8-4E74-B20F-0EDE6AD45C47}" presName="composite2" presStyleCnt="0"/>
      <dgm:spPr/>
    </dgm:pt>
    <dgm:pt modelId="{5ADB8825-3818-48CC-B205-077248A5C654}" type="pres">
      <dgm:prSet presAssocID="{6234AA7B-AEC8-4E74-B20F-0EDE6AD45C47}" presName="background2" presStyleLbl="node2" presStyleIdx="1" presStyleCnt="4"/>
      <dgm:spPr/>
    </dgm:pt>
    <dgm:pt modelId="{A0868E3B-876F-4D1C-A5D7-774C9C0487E4}" type="pres">
      <dgm:prSet presAssocID="{6234AA7B-AEC8-4E74-B20F-0EDE6AD45C4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9EFF23-E04B-4538-AE06-E68F60163C1A}" type="pres">
      <dgm:prSet presAssocID="{6234AA7B-AEC8-4E74-B20F-0EDE6AD45C47}" presName="hierChild3" presStyleCnt="0"/>
      <dgm:spPr/>
    </dgm:pt>
    <dgm:pt modelId="{598D1EA8-09C2-4043-B8B7-1B6CEA869AD4}" type="pres">
      <dgm:prSet presAssocID="{22496A88-9651-4339-A994-AEDA89227D88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EA73D4D-072B-4A10-84EF-B2C200F8B5FF}" type="pres">
      <dgm:prSet presAssocID="{A5610579-2C56-4F54-9CCB-AE569BC3D1B4}" presName="hierRoot2" presStyleCnt="0"/>
      <dgm:spPr/>
    </dgm:pt>
    <dgm:pt modelId="{41E5CE97-6084-4461-AA7D-750E60582A1F}" type="pres">
      <dgm:prSet presAssocID="{A5610579-2C56-4F54-9CCB-AE569BC3D1B4}" presName="composite2" presStyleCnt="0"/>
      <dgm:spPr/>
    </dgm:pt>
    <dgm:pt modelId="{4D3A86DD-9287-4FB2-9E78-F80D637D83FB}" type="pres">
      <dgm:prSet presAssocID="{A5610579-2C56-4F54-9CCB-AE569BC3D1B4}" presName="background2" presStyleLbl="node2" presStyleIdx="2" presStyleCnt="4"/>
      <dgm:spPr/>
    </dgm:pt>
    <dgm:pt modelId="{D3CE2703-7ACA-44A7-A822-EFC18C1C3F4E}" type="pres">
      <dgm:prSet presAssocID="{A5610579-2C56-4F54-9CCB-AE569BC3D1B4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D42770-36D1-4744-BEB5-9F81F0792A29}" type="pres">
      <dgm:prSet presAssocID="{A5610579-2C56-4F54-9CCB-AE569BC3D1B4}" presName="hierChild3" presStyleCnt="0"/>
      <dgm:spPr/>
    </dgm:pt>
    <dgm:pt modelId="{38FACB20-6C02-4847-92D0-84089B028F73}" type="pres">
      <dgm:prSet presAssocID="{4EC2CE42-AA39-443B-AE32-784EAE5F327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E251BD00-F407-4FC0-8705-47A381B28298}" type="pres">
      <dgm:prSet presAssocID="{AD7BF85B-8AEB-4326-9D7E-40F2012FF66C}" presName="hierRoot2" presStyleCnt="0"/>
      <dgm:spPr/>
    </dgm:pt>
    <dgm:pt modelId="{2D63E5D9-35ED-4014-BAE5-BEAA12543C3B}" type="pres">
      <dgm:prSet presAssocID="{AD7BF85B-8AEB-4326-9D7E-40F2012FF66C}" presName="composite2" presStyleCnt="0"/>
      <dgm:spPr/>
    </dgm:pt>
    <dgm:pt modelId="{369151F2-B920-438F-91AF-CE5AA512DF5B}" type="pres">
      <dgm:prSet presAssocID="{AD7BF85B-8AEB-4326-9D7E-40F2012FF66C}" presName="background2" presStyleLbl="node2" presStyleIdx="3" presStyleCnt="4"/>
      <dgm:spPr/>
    </dgm:pt>
    <dgm:pt modelId="{32A049A2-78C7-477D-9FA5-10DD0A9AF1AA}" type="pres">
      <dgm:prSet presAssocID="{AD7BF85B-8AEB-4326-9D7E-40F2012FF66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229BA-7FED-4967-9B1A-28C97961D904}" type="pres">
      <dgm:prSet presAssocID="{AD7BF85B-8AEB-4326-9D7E-40F2012FF66C}" presName="hierChild3" presStyleCnt="0"/>
      <dgm:spPr/>
    </dgm:pt>
  </dgm:ptLst>
  <dgm:cxnLst>
    <dgm:cxn modelId="{A855ACD5-B6E6-4B95-BB28-EE1721427DAC}" type="presOf" srcId="{B15DCEE4-D4BA-4180-906A-6F8FD766EA37}" destId="{F0267100-5394-46A9-8A77-38C9CDD88555}" srcOrd="0" destOrd="0" presId="urn:microsoft.com/office/officeart/2005/8/layout/hierarchy1"/>
    <dgm:cxn modelId="{383D390B-64E0-43A6-A0C5-E969A39B4368}" type="presOf" srcId="{A759BFEB-AFDD-407C-B03C-CE0565A7507D}" destId="{F5188CF3-1D46-49BB-99CB-E8F15BA062A6}" srcOrd="0" destOrd="0" presId="urn:microsoft.com/office/officeart/2005/8/layout/hierarchy1"/>
    <dgm:cxn modelId="{86B0B379-0705-4B6C-93D7-2DB627C40DBA}" type="presOf" srcId="{8554DF69-B927-4DB6-96A1-5A8E656C4B5E}" destId="{B6811FB0-2AE7-42EE-B6F6-A958EAD58007}" srcOrd="0" destOrd="0" presId="urn:microsoft.com/office/officeart/2005/8/layout/hierarchy1"/>
    <dgm:cxn modelId="{49DA8885-766E-4886-8EC4-259ABE8719B5}" type="presOf" srcId="{22496A88-9651-4339-A994-AEDA89227D88}" destId="{598D1EA8-09C2-4043-B8B7-1B6CEA869AD4}" srcOrd="0" destOrd="0" presId="urn:microsoft.com/office/officeart/2005/8/layout/hierarchy1"/>
    <dgm:cxn modelId="{86D05D27-56D4-4A6F-A769-30E945D9DB61}" type="presOf" srcId="{F527AA32-025C-44E9-9149-519F1C48BEB4}" destId="{9EB8BE18-5D5E-4006-8C43-FF522A049104}" srcOrd="0" destOrd="0" presId="urn:microsoft.com/office/officeart/2005/8/layout/hierarchy1"/>
    <dgm:cxn modelId="{1AF07618-3CA8-403D-8123-CA959AC27DF4}" srcId="{B15DCEE4-D4BA-4180-906A-6F8FD766EA37}" destId="{23F34B39-D4F3-4437-8965-8165735D4621}" srcOrd="0" destOrd="0" parTransId="{3A1437D2-41A9-485B-91DA-944C09BB8E63}" sibTransId="{6090A6A0-88CC-4426-B3E1-9BE0B4AAB85E}"/>
    <dgm:cxn modelId="{66F0C023-02E9-4FD8-B973-A628CF2DC6F9}" type="presOf" srcId="{23F34B39-D4F3-4437-8965-8165735D4621}" destId="{879006A0-A58B-47F8-8A8C-4A78CA281690}" srcOrd="0" destOrd="0" presId="urn:microsoft.com/office/officeart/2005/8/layout/hierarchy1"/>
    <dgm:cxn modelId="{0C7A75AC-4554-46FE-8F83-A460EDECB9D0}" type="presOf" srcId="{A5610579-2C56-4F54-9CCB-AE569BC3D1B4}" destId="{D3CE2703-7ACA-44A7-A822-EFC18C1C3F4E}" srcOrd="0" destOrd="0" presId="urn:microsoft.com/office/officeart/2005/8/layout/hierarchy1"/>
    <dgm:cxn modelId="{CBE083BC-10E7-4C2A-9FE3-00C727842343}" type="presOf" srcId="{6234AA7B-AEC8-4E74-B20F-0EDE6AD45C47}" destId="{A0868E3B-876F-4D1C-A5D7-774C9C0487E4}" srcOrd="0" destOrd="0" presId="urn:microsoft.com/office/officeart/2005/8/layout/hierarchy1"/>
    <dgm:cxn modelId="{2170EB62-A189-4789-A10B-B7FB570EF6DD}" srcId="{B15DCEE4-D4BA-4180-906A-6F8FD766EA37}" destId="{6234AA7B-AEC8-4E74-B20F-0EDE6AD45C47}" srcOrd="1" destOrd="0" parTransId="{A759BFEB-AFDD-407C-B03C-CE0565A7507D}" sibTransId="{E71A3ABA-3FED-4E4C-A99E-D1F0A77831BB}"/>
    <dgm:cxn modelId="{A2F6FFE7-FE20-4800-8A9D-A0C3FEA72089}" srcId="{8554DF69-B927-4DB6-96A1-5A8E656C4B5E}" destId="{F527AA32-025C-44E9-9149-519F1C48BEB4}" srcOrd="0" destOrd="0" parTransId="{DF307C02-CC3E-444D-BCDE-9D35BA24A926}" sibTransId="{3B415554-778D-4F49-B445-A5A6CE61BA53}"/>
    <dgm:cxn modelId="{A65200F6-D071-499B-96AB-26CE274C7722}" srcId="{B15DCEE4-D4BA-4180-906A-6F8FD766EA37}" destId="{A5610579-2C56-4F54-9CCB-AE569BC3D1B4}" srcOrd="2" destOrd="0" parTransId="{22496A88-9651-4339-A994-AEDA89227D88}" sibTransId="{74C151A3-08DD-4B8E-8187-7CABE15445C0}"/>
    <dgm:cxn modelId="{93ACC423-B0EA-4494-A2F5-589EA5728EB0}" type="presOf" srcId="{AD7BF85B-8AEB-4326-9D7E-40F2012FF66C}" destId="{32A049A2-78C7-477D-9FA5-10DD0A9AF1AA}" srcOrd="0" destOrd="0" presId="urn:microsoft.com/office/officeart/2005/8/layout/hierarchy1"/>
    <dgm:cxn modelId="{3BC04E16-67B6-49FC-8E8E-175A80352BC2}" type="presOf" srcId="{3A1437D2-41A9-485B-91DA-944C09BB8E63}" destId="{29527EAE-039B-4820-828C-38E53263D919}" srcOrd="0" destOrd="0" presId="urn:microsoft.com/office/officeart/2005/8/layout/hierarchy1"/>
    <dgm:cxn modelId="{3248FA71-106D-48F2-AAC7-0383753A7BC8}" srcId="{B15DCEE4-D4BA-4180-906A-6F8FD766EA37}" destId="{AD7BF85B-8AEB-4326-9D7E-40F2012FF66C}" srcOrd="3" destOrd="0" parTransId="{4EC2CE42-AA39-443B-AE32-784EAE5F327B}" sibTransId="{CA074A0E-C037-4852-B5C6-FD8045CD4D7B}"/>
    <dgm:cxn modelId="{35E928FA-7821-4E15-BC58-F49CD74068B3}" srcId="{8554DF69-B927-4DB6-96A1-5A8E656C4B5E}" destId="{B15DCEE4-D4BA-4180-906A-6F8FD766EA37}" srcOrd="1" destOrd="0" parTransId="{BC281B87-BC52-4CE2-929D-101D8E20EEA7}" sibTransId="{B6B885BD-EFFA-4F17-AE61-935DFEFFD1C4}"/>
    <dgm:cxn modelId="{383EFBFB-C3BF-41D0-8F37-567EEDC69785}" type="presOf" srcId="{4EC2CE42-AA39-443B-AE32-784EAE5F327B}" destId="{38FACB20-6C02-4847-92D0-84089B028F73}" srcOrd="0" destOrd="0" presId="urn:microsoft.com/office/officeart/2005/8/layout/hierarchy1"/>
    <dgm:cxn modelId="{BA2288C5-655C-41F7-8E05-B018F77483D1}" type="presParOf" srcId="{B6811FB0-2AE7-42EE-B6F6-A958EAD58007}" destId="{E5592F70-46DD-4F0E-9AB7-C152F5A3A853}" srcOrd="0" destOrd="0" presId="urn:microsoft.com/office/officeart/2005/8/layout/hierarchy1"/>
    <dgm:cxn modelId="{260520B6-3433-478F-97E6-BD6D2307777A}" type="presParOf" srcId="{E5592F70-46DD-4F0E-9AB7-C152F5A3A853}" destId="{2E7ED3E2-DA8E-4DDC-A778-F8D8094ED003}" srcOrd="0" destOrd="0" presId="urn:microsoft.com/office/officeart/2005/8/layout/hierarchy1"/>
    <dgm:cxn modelId="{C8AEDB29-D7E5-401A-9605-0B3884968E6F}" type="presParOf" srcId="{2E7ED3E2-DA8E-4DDC-A778-F8D8094ED003}" destId="{C2B70232-CF1A-4C1C-83A0-A8904E502AC2}" srcOrd="0" destOrd="0" presId="urn:microsoft.com/office/officeart/2005/8/layout/hierarchy1"/>
    <dgm:cxn modelId="{392C2EC2-B464-4A66-9186-AE28B775DA86}" type="presParOf" srcId="{2E7ED3E2-DA8E-4DDC-A778-F8D8094ED003}" destId="{9EB8BE18-5D5E-4006-8C43-FF522A049104}" srcOrd="1" destOrd="0" presId="urn:microsoft.com/office/officeart/2005/8/layout/hierarchy1"/>
    <dgm:cxn modelId="{06B64C60-B590-4E4F-8410-5E96FEB1596F}" type="presParOf" srcId="{E5592F70-46DD-4F0E-9AB7-C152F5A3A853}" destId="{1ADB42FE-780C-4A05-9C15-D467B8DCC7A3}" srcOrd="1" destOrd="0" presId="urn:microsoft.com/office/officeart/2005/8/layout/hierarchy1"/>
    <dgm:cxn modelId="{CFFC3F11-974B-4EE0-A550-6FC61C4B8915}" type="presParOf" srcId="{B6811FB0-2AE7-42EE-B6F6-A958EAD58007}" destId="{C94E36EB-34C2-42F2-8433-DDF4CBD7462C}" srcOrd="1" destOrd="0" presId="urn:microsoft.com/office/officeart/2005/8/layout/hierarchy1"/>
    <dgm:cxn modelId="{695F1D76-5F76-45CE-927C-D4102E656998}" type="presParOf" srcId="{C94E36EB-34C2-42F2-8433-DDF4CBD7462C}" destId="{D2A0652A-5CF2-4A72-8373-0A5080D39495}" srcOrd="0" destOrd="0" presId="urn:microsoft.com/office/officeart/2005/8/layout/hierarchy1"/>
    <dgm:cxn modelId="{93A095C1-3216-4281-A4BD-CE3F838E8997}" type="presParOf" srcId="{D2A0652A-5CF2-4A72-8373-0A5080D39495}" destId="{711776B0-C08F-4A21-8ABA-C4E8F102982A}" srcOrd="0" destOrd="0" presId="urn:microsoft.com/office/officeart/2005/8/layout/hierarchy1"/>
    <dgm:cxn modelId="{6728E4C5-F75F-4474-AD26-4CCE2CB0C8CB}" type="presParOf" srcId="{D2A0652A-5CF2-4A72-8373-0A5080D39495}" destId="{F0267100-5394-46A9-8A77-38C9CDD88555}" srcOrd="1" destOrd="0" presId="urn:microsoft.com/office/officeart/2005/8/layout/hierarchy1"/>
    <dgm:cxn modelId="{029F7185-6144-4C1C-A8BF-A0CD63161B41}" type="presParOf" srcId="{C94E36EB-34C2-42F2-8433-DDF4CBD7462C}" destId="{F66C702A-57DF-4CDC-9473-28E0A263DAC0}" srcOrd="1" destOrd="0" presId="urn:microsoft.com/office/officeart/2005/8/layout/hierarchy1"/>
    <dgm:cxn modelId="{43A3314F-05A1-4E19-946E-E2FC157A403D}" type="presParOf" srcId="{F66C702A-57DF-4CDC-9473-28E0A263DAC0}" destId="{29527EAE-039B-4820-828C-38E53263D919}" srcOrd="0" destOrd="0" presId="urn:microsoft.com/office/officeart/2005/8/layout/hierarchy1"/>
    <dgm:cxn modelId="{5E542031-6118-451C-ADB4-661A27766D85}" type="presParOf" srcId="{F66C702A-57DF-4CDC-9473-28E0A263DAC0}" destId="{3158C243-E072-4868-9639-3DD1CE09EBE5}" srcOrd="1" destOrd="0" presId="urn:microsoft.com/office/officeart/2005/8/layout/hierarchy1"/>
    <dgm:cxn modelId="{44295BEC-8839-4914-A95D-0457C4C51D53}" type="presParOf" srcId="{3158C243-E072-4868-9639-3DD1CE09EBE5}" destId="{647066C2-4D9A-4D94-9AA1-C3DE670FE1D1}" srcOrd="0" destOrd="0" presId="urn:microsoft.com/office/officeart/2005/8/layout/hierarchy1"/>
    <dgm:cxn modelId="{B7232F94-92A5-463F-9036-7446962D2960}" type="presParOf" srcId="{647066C2-4D9A-4D94-9AA1-C3DE670FE1D1}" destId="{BE90ECEC-FCE9-4193-8AC9-EE15D50D9767}" srcOrd="0" destOrd="0" presId="urn:microsoft.com/office/officeart/2005/8/layout/hierarchy1"/>
    <dgm:cxn modelId="{F18B85D5-2ACA-43D8-8272-411CB2B1250E}" type="presParOf" srcId="{647066C2-4D9A-4D94-9AA1-C3DE670FE1D1}" destId="{879006A0-A58B-47F8-8A8C-4A78CA281690}" srcOrd="1" destOrd="0" presId="urn:microsoft.com/office/officeart/2005/8/layout/hierarchy1"/>
    <dgm:cxn modelId="{4465E103-7C39-4F68-9858-44045A66AAE4}" type="presParOf" srcId="{3158C243-E072-4868-9639-3DD1CE09EBE5}" destId="{8BB13C17-CA79-4F3A-A14E-C1A9386B0A92}" srcOrd="1" destOrd="0" presId="urn:microsoft.com/office/officeart/2005/8/layout/hierarchy1"/>
    <dgm:cxn modelId="{FFCBEAEB-A0F3-4012-B2FC-6973301B14D7}" type="presParOf" srcId="{F66C702A-57DF-4CDC-9473-28E0A263DAC0}" destId="{F5188CF3-1D46-49BB-99CB-E8F15BA062A6}" srcOrd="2" destOrd="0" presId="urn:microsoft.com/office/officeart/2005/8/layout/hierarchy1"/>
    <dgm:cxn modelId="{128D3446-B538-4E33-82F6-BFDFD08FF7AB}" type="presParOf" srcId="{F66C702A-57DF-4CDC-9473-28E0A263DAC0}" destId="{79F0CE18-50EE-449B-B44E-CC13787C0420}" srcOrd="3" destOrd="0" presId="urn:microsoft.com/office/officeart/2005/8/layout/hierarchy1"/>
    <dgm:cxn modelId="{749FB3C8-4969-4C1E-84B9-895BB22E5C46}" type="presParOf" srcId="{79F0CE18-50EE-449B-B44E-CC13787C0420}" destId="{52396428-F76B-4BA6-93D9-9A483A9F6053}" srcOrd="0" destOrd="0" presId="urn:microsoft.com/office/officeart/2005/8/layout/hierarchy1"/>
    <dgm:cxn modelId="{2D2FCF56-8235-4F5D-8E6D-4A3B88A32219}" type="presParOf" srcId="{52396428-F76B-4BA6-93D9-9A483A9F6053}" destId="{5ADB8825-3818-48CC-B205-077248A5C654}" srcOrd="0" destOrd="0" presId="urn:microsoft.com/office/officeart/2005/8/layout/hierarchy1"/>
    <dgm:cxn modelId="{2E131707-A919-45C2-B51B-19662A2D17F6}" type="presParOf" srcId="{52396428-F76B-4BA6-93D9-9A483A9F6053}" destId="{A0868E3B-876F-4D1C-A5D7-774C9C0487E4}" srcOrd="1" destOrd="0" presId="urn:microsoft.com/office/officeart/2005/8/layout/hierarchy1"/>
    <dgm:cxn modelId="{E0AE470E-AE1C-401E-9D0C-8FC112FFCFE6}" type="presParOf" srcId="{79F0CE18-50EE-449B-B44E-CC13787C0420}" destId="{499EFF23-E04B-4538-AE06-E68F60163C1A}" srcOrd="1" destOrd="0" presId="urn:microsoft.com/office/officeart/2005/8/layout/hierarchy1"/>
    <dgm:cxn modelId="{4454E2F4-954D-4DE9-A470-04A586436D1A}" type="presParOf" srcId="{F66C702A-57DF-4CDC-9473-28E0A263DAC0}" destId="{598D1EA8-09C2-4043-B8B7-1B6CEA869AD4}" srcOrd="4" destOrd="0" presId="urn:microsoft.com/office/officeart/2005/8/layout/hierarchy1"/>
    <dgm:cxn modelId="{7C6F771F-E86D-4268-9591-732DD037A406}" type="presParOf" srcId="{F66C702A-57DF-4CDC-9473-28E0A263DAC0}" destId="{5EA73D4D-072B-4A10-84EF-B2C200F8B5FF}" srcOrd="5" destOrd="0" presId="urn:microsoft.com/office/officeart/2005/8/layout/hierarchy1"/>
    <dgm:cxn modelId="{A7FE7820-DBBD-4E7F-A827-E7D3E40A9C8C}" type="presParOf" srcId="{5EA73D4D-072B-4A10-84EF-B2C200F8B5FF}" destId="{41E5CE97-6084-4461-AA7D-750E60582A1F}" srcOrd="0" destOrd="0" presId="urn:microsoft.com/office/officeart/2005/8/layout/hierarchy1"/>
    <dgm:cxn modelId="{5AA853F9-1E32-48E0-BBAB-25085AA4B0EA}" type="presParOf" srcId="{41E5CE97-6084-4461-AA7D-750E60582A1F}" destId="{4D3A86DD-9287-4FB2-9E78-F80D637D83FB}" srcOrd="0" destOrd="0" presId="urn:microsoft.com/office/officeart/2005/8/layout/hierarchy1"/>
    <dgm:cxn modelId="{2B2D3DD3-63F7-4C9E-BD24-A3EC44BCE422}" type="presParOf" srcId="{41E5CE97-6084-4461-AA7D-750E60582A1F}" destId="{D3CE2703-7ACA-44A7-A822-EFC18C1C3F4E}" srcOrd="1" destOrd="0" presId="urn:microsoft.com/office/officeart/2005/8/layout/hierarchy1"/>
    <dgm:cxn modelId="{0BFBF0CB-3EBF-467A-9D6F-57811DC5B3FF}" type="presParOf" srcId="{5EA73D4D-072B-4A10-84EF-B2C200F8B5FF}" destId="{20D42770-36D1-4744-BEB5-9F81F0792A29}" srcOrd="1" destOrd="0" presId="urn:microsoft.com/office/officeart/2005/8/layout/hierarchy1"/>
    <dgm:cxn modelId="{8393B84F-5756-4907-96E1-0F16C985E1FD}" type="presParOf" srcId="{F66C702A-57DF-4CDC-9473-28E0A263DAC0}" destId="{38FACB20-6C02-4847-92D0-84089B028F73}" srcOrd="6" destOrd="0" presId="urn:microsoft.com/office/officeart/2005/8/layout/hierarchy1"/>
    <dgm:cxn modelId="{745FBC0F-F420-44E7-815E-159ECBC26BB0}" type="presParOf" srcId="{F66C702A-57DF-4CDC-9473-28E0A263DAC0}" destId="{E251BD00-F407-4FC0-8705-47A381B28298}" srcOrd="7" destOrd="0" presId="urn:microsoft.com/office/officeart/2005/8/layout/hierarchy1"/>
    <dgm:cxn modelId="{6A933517-0B8D-4A22-8E2B-E444087C479B}" type="presParOf" srcId="{E251BD00-F407-4FC0-8705-47A381B28298}" destId="{2D63E5D9-35ED-4014-BAE5-BEAA12543C3B}" srcOrd="0" destOrd="0" presId="urn:microsoft.com/office/officeart/2005/8/layout/hierarchy1"/>
    <dgm:cxn modelId="{CF4DDD79-1AC5-4B3F-B35E-F2CBCB9F1D2C}" type="presParOf" srcId="{2D63E5D9-35ED-4014-BAE5-BEAA12543C3B}" destId="{369151F2-B920-438F-91AF-CE5AA512DF5B}" srcOrd="0" destOrd="0" presId="urn:microsoft.com/office/officeart/2005/8/layout/hierarchy1"/>
    <dgm:cxn modelId="{A2A3BBB0-8957-46BD-A66D-485752CD988C}" type="presParOf" srcId="{2D63E5D9-35ED-4014-BAE5-BEAA12543C3B}" destId="{32A049A2-78C7-477D-9FA5-10DD0A9AF1AA}" srcOrd="1" destOrd="0" presId="urn:microsoft.com/office/officeart/2005/8/layout/hierarchy1"/>
    <dgm:cxn modelId="{18B83696-D0B8-48DC-8929-93C3A76AAF50}" type="presParOf" srcId="{E251BD00-F407-4FC0-8705-47A381B28298}" destId="{340229BA-7FED-4967-9B1A-28C97961D9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8554DF69-B927-4DB6-96A1-5A8E656C4B5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DCEE4-D4BA-4180-906A-6F8FD766EA37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en-US" dirty="0"/>
        </a:p>
      </dgm:t>
    </dgm:pt>
    <dgm:pt modelId="{BC281B87-BC52-4CE2-929D-101D8E20EEA7}" type="parTrans" cxnId="{35E928FA-7821-4E15-BC58-F49CD74068B3}">
      <dgm:prSet/>
      <dgm:spPr/>
      <dgm:t>
        <a:bodyPr/>
        <a:lstStyle/>
        <a:p>
          <a:endParaRPr lang="en-US"/>
        </a:p>
      </dgm:t>
    </dgm:pt>
    <dgm:pt modelId="{B6B885BD-EFFA-4F17-AE61-935DFEFFD1C4}" type="sibTrans" cxnId="{35E928FA-7821-4E15-BC58-F49CD74068B3}">
      <dgm:prSet/>
      <dgm:spPr/>
      <dgm:t>
        <a:bodyPr/>
        <a:lstStyle/>
        <a:p>
          <a:endParaRPr lang="en-US"/>
        </a:p>
      </dgm:t>
    </dgm:pt>
    <dgm:pt modelId="{23F34B39-D4F3-4437-8965-8165735D4621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3A1437D2-41A9-485B-91DA-944C09BB8E63}" type="parTrans" cxnId="{1AF07618-3CA8-403D-8123-CA959AC27DF4}">
      <dgm:prSet/>
      <dgm:spPr/>
      <dgm:t>
        <a:bodyPr/>
        <a:lstStyle/>
        <a:p>
          <a:endParaRPr lang="en-US" dirty="0"/>
        </a:p>
      </dgm:t>
    </dgm:pt>
    <dgm:pt modelId="{6090A6A0-88CC-4426-B3E1-9BE0B4AAB85E}" type="sibTrans" cxnId="{1AF07618-3CA8-403D-8123-CA959AC27DF4}">
      <dgm:prSet/>
      <dgm:spPr/>
      <dgm:t>
        <a:bodyPr/>
        <a:lstStyle/>
        <a:p>
          <a:endParaRPr lang="en-US"/>
        </a:p>
      </dgm:t>
    </dgm:pt>
    <dgm:pt modelId="{6234AA7B-AEC8-4E74-B20F-0EDE6AD45C47}">
      <dgm:prSet phldrT="[Text]"/>
      <dgm:spPr/>
      <dgm:t>
        <a:bodyPr/>
        <a:lstStyle/>
        <a:p>
          <a:r>
            <a:rPr lang="en-US" dirty="0" smtClean="0"/>
            <a:t>Leading</a:t>
          </a:r>
          <a:endParaRPr lang="en-US" dirty="0"/>
        </a:p>
      </dgm:t>
    </dgm:pt>
    <dgm:pt modelId="{A759BFEB-AFDD-407C-B03C-CE0565A7507D}" type="parTrans" cxnId="{2170EB62-A189-4789-A10B-B7FB570EF6DD}">
      <dgm:prSet/>
      <dgm:spPr/>
      <dgm:t>
        <a:bodyPr/>
        <a:lstStyle/>
        <a:p>
          <a:endParaRPr lang="en-US" dirty="0"/>
        </a:p>
      </dgm:t>
    </dgm:pt>
    <dgm:pt modelId="{E71A3ABA-3FED-4E4C-A99E-D1F0A77831BB}" type="sibTrans" cxnId="{2170EB62-A189-4789-A10B-B7FB570EF6DD}">
      <dgm:prSet/>
      <dgm:spPr/>
      <dgm:t>
        <a:bodyPr/>
        <a:lstStyle/>
        <a:p>
          <a:endParaRPr lang="en-US"/>
        </a:p>
      </dgm:t>
    </dgm:pt>
    <dgm:pt modelId="{A5610579-2C56-4F54-9CCB-AE569BC3D1B4}">
      <dgm:prSet/>
      <dgm:spPr/>
      <dgm:t>
        <a:bodyPr/>
        <a:lstStyle/>
        <a:p>
          <a:r>
            <a:rPr lang="en-US" dirty="0" smtClean="0"/>
            <a:t>Organizing</a:t>
          </a:r>
          <a:endParaRPr lang="en-US" dirty="0"/>
        </a:p>
      </dgm:t>
    </dgm:pt>
    <dgm:pt modelId="{22496A88-9651-4339-A994-AEDA89227D88}" type="parTrans" cxnId="{A65200F6-D071-499B-96AB-26CE274C7722}">
      <dgm:prSet/>
      <dgm:spPr/>
      <dgm:t>
        <a:bodyPr/>
        <a:lstStyle/>
        <a:p>
          <a:endParaRPr lang="en-US" dirty="0"/>
        </a:p>
      </dgm:t>
    </dgm:pt>
    <dgm:pt modelId="{74C151A3-08DD-4B8E-8187-7CABE15445C0}" type="sibTrans" cxnId="{A65200F6-D071-499B-96AB-26CE274C7722}">
      <dgm:prSet/>
      <dgm:spPr/>
      <dgm:t>
        <a:bodyPr/>
        <a:lstStyle/>
        <a:p>
          <a:endParaRPr lang="en-US"/>
        </a:p>
      </dgm:t>
    </dgm:pt>
    <dgm:pt modelId="{AD7BF85B-8AEB-4326-9D7E-40F2012FF66C}">
      <dgm:prSet/>
      <dgm:spPr/>
      <dgm:t>
        <a:bodyPr/>
        <a:lstStyle/>
        <a:p>
          <a:r>
            <a:rPr lang="en-US" dirty="0" smtClean="0"/>
            <a:t>Controlling</a:t>
          </a:r>
          <a:endParaRPr lang="en-US" dirty="0"/>
        </a:p>
      </dgm:t>
    </dgm:pt>
    <dgm:pt modelId="{4EC2CE42-AA39-443B-AE32-784EAE5F327B}" type="parTrans" cxnId="{3248FA71-106D-48F2-AAC7-0383753A7BC8}">
      <dgm:prSet/>
      <dgm:spPr/>
      <dgm:t>
        <a:bodyPr/>
        <a:lstStyle/>
        <a:p>
          <a:endParaRPr lang="en-US" dirty="0"/>
        </a:p>
      </dgm:t>
    </dgm:pt>
    <dgm:pt modelId="{CA074A0E-C037-4852-B5C6-FD8045CD4D7B}" type="sibTrans" cxnId="{3248FA71-106D-48F2-AAC7-0383753A7BC8}">
      <dgm:prSet/>
      <dgm:spPr/>
      <dgm:t>
        <a:bodyPr/>
        <a:lstStyle/>
        <a:p>
          <a:endParaRPr lang="en-US"/>
        </a:p>
      </dgm:t>
    </dgm:pt>
    <dgm:pt modelId="{F527AA32-025C-44E9-9149-519F1C48BEB4}">
      <dgm:prSet custT="1"/>
      <dgm:spPr/>
      <dgm:t>
        <a:bodyPr/>
        <a:lstStyle/>
        <a:p>
          <a:r>
            <a:rPr lang="en-US" sz="1800" b="1" dirty="0" smtClean="0"/>
            <a:t>Leadership</a:t>
          </a:r>
          <a:endParaRPr lang="en-US" sz="1800" b="1" dirty="0"/>
        </a:p>
      </dgm:t>
    </dgm:pt>
    <dgm:pt modelId="{DF307C02-CC3E-444D-BCDE-9D35BA24A926}" type="parTrans" cxnId="{A2F6FFE7-FE20-4800-8A9D-A0C3FEA72089}">
      <dgm:prSet/>
      <dgm:spPr/>
      <dgm:t>
        <a:bodyPr/>
        <a:lstStyle/>
        <a:p>
          <a:endParaRPr lang="en-US"/>
        </a:p>
      </dgm:t>
    </dgm:pt>
    <dgm:pt modelId="{3B415554-778D-4F49-B445-A5A6CE61BA53}" type="sibTrans" cxnId="{A2F6FFE7-FE20-4800-8A9D-A0C3FEA72089}">
      <dgm:prSet/>
      <dgm:spPr/>
      <dgm:t>
        <a:bodyPr/>
        <a:lstStyle/>
        <a:p>
          <a:endParaRPr lang="en-US"/>
        </a:p>
      </dgm:t>
    </dgm:pt>
    <dgm:pt modelId="{B6811FB0-2AE7-42EE-B6F6-A958EAD58007}" type="pres">
      <dgm:prSet presAssocID="{8554DF69-B927-4DB6-96A1-5A8E656C4B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592F70-46DD-4F0E-9AB7-C152F5A3A853}" type="pres">
      <dgm:prSet presAssocID="{F527AA32-025C-44E9-9149-519F1C48BEB4}" presName="hierRoot1" presStyleCnt="0"/>
      <dgm:spPr/>
    </dgm:pt>
    <dgm:pt modelId="{2E7ED3E2-DA8E-4DDC-A778-F8D8094ED003}" type="pres">
      <dgm:prSet presAssocID="{F527AA32-025C-44E9-9149-519F1C48BEB4}" presName="composite" presStyleCnt="0"/>
      <dgm:spPr/>
    </dgm:pt>
    <dgm:pt modelId="{C2B70232-CF1A-4C1C-83A0-A8904E502AC2}" type="pres">
      <dgm:prSet presAssocID="{F527AA32-025C-44E9-9149-519F1C48BEB4}" presName="background" presStyleLbl="node0" presStyleIdx="0" presStyleCnt="2"/>
      <dgm:spPr/>
    </dgm:pt>
    <dgm:pt modelId="{9EB8BE18-5D5E-4006-8C43-FF522A049104}" type="pres">
      <dgm:prSet presAssocID="{F527AA32-025C-44E9-9149-519F1C48BEB4}" presName="text" presStyleLbl="fgAcc0" presStyleIdx="0" presStyleCnt="2" custScaleX="103174" custScaleY="92608" custLinFactX="20448" custLinFactY="-26570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DB42FE-780C-4A05-9C15-D467B8DCC7A3}" type="pres">
      <dgm:prSet presAssocID="{F527AA32-025C-44E9-9149-519F1C48BEB4}" presName="hierChild2" presStyleCnt="0"/>
      <dgm:spPr/>
    </dgm:pt>
    <dgm:pt modelId="{C94E36EB-34C2-42F2-8433-DDF4CBD7462C}" type="pres">
      <dgm:prSet presAssocID="{B15DCEE4-D4BA-4180-906A-6F8FD766EA37}" presName="hierRoot1" presStyleCnt="0"/>
      <dgm:spPr/>
    </dgm:pt>
    <dgm:pt modelId="{D2A0652A-5CF2-4A72-8373-0A5080D39495}" type="pres">
      <dgm:prSet presAssocID="{B15DCEE4-D4BA-4180-906A-6F8FD766EA37}" presName="composite" presStyleCnt="0"/>
      <dgm:spPr/>
    </dgm:pt>
    <dgm:pt modelId="{711776B0-C08F-4A21-8ABA-C4E8F102982A}" type="pres">
      <dgm:prSet presAssocID="{B15DCEE4-D4BA-4180-906A-6F8FD766EA37}" presName="background" presStyleLbl="node0" presStyleIdx="1" presStyleCnt="2"/>
      <dgm:spPr/>
    </dgm:pt>
    <dgm:pt modelId="{F0267100-5394-46A9-8A77-38C9CDD88555}" type="pres">
      <dgm:prSet presAssocID="{B15DCEE4-D4BA-4180-906A-6F8FD766EA37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C702A-57DF-4CDC-9473-28E0A263DAC0}" type="pres">
      <dgm:prSet presAssocID="{B15DCEE4-D4BA-4180-906A-6F8FD766EA37}" presName="hierChild2" presStyleCnt="0"/>
      <dgm:spPr/>
    </dgm:pt>
    <dgm:pt modelId="{29527EAE-039B-4820-828C-38E53263D919}" type="pres">
      <dgm:prSet presAssocID="{3A1437D2-41A9-485B-91DA-944C09BB8E63}" presName="Name10" presStyleLbl="parChTrans1D2" presStyleIdx="0" presStyleCnt="4"/>
      <dgm:spPr/>
      <dgm:t>
        <a:bodyPr/>
        <a:lstStyle/>
        <a:p>
          <a:endParaRPr lang="en-US"/>
        </a:p>
      </dgm:t>
    </dgm:pt>
    <dgm:pt modelId="{3158C243-E072-4868-9639-3DD1CE09EBE5}" type="pres">
      <dgm:prSet presAssocID="{23F34B39-D4F3-4437-8965-8165735D4621}" presName="hierRoot2" presStyleCnt="0"/>
      <dgm:spPr/>
    </dgm:pt>
    <dgm:pt modelId="{647066C2-4D9A-4D94-9AA1-C3DE670FE1D1}" type="pres">
      <dgm:prSet presAssocID="{23F34B39-D4F3-4437-8965-8165735D4621}" presName="composite2" presStyleCnt="0"/>
      <dgm:spPr/>
    </dgm:pt>
    <dgm:pt modelId="{BE90ECEC-FCE9-4193-8AC9-EE15D50D9767}" type="pres">
      <dgm:prSet presAssocID="{23F34B39-D4F3-4437-8965-8165735D4621}" presName="background2" presStyleLbl="node2" presStyleIdx="0" presStyleCnt="4"/>
      <dgm:spPr/>
    </dgm:pt>
    <dgm:pt modelId="{879006A0-A58B-47F8-8A8C-4A78CA281690}" type="pres">
      <dgm:prSet presAssocID="{23F34B39-D4F3-4437-8965-8165735D4621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13C17-CA79-4F3A-A14E-C1A9386B0A92}" type="pres">
      <dgm:prSet presAssocID="{23F34B39-D4F3-4437-8965-8165735D4621}" presName="hierChild3" presStyleCnt="0"/>
      <dgm:spPr/>
    </dgm:pt>
    <dgm:pt modelId="{F5188CF3-1D46-49BB-99CB-E8F15BA062A6}" type="pres">
      <dgm:prSet presAssocID="{A759BFEB-AFDD-407C-B03C-CE0565A7507D}" presName="Name10" presStyleLbl="parChTrans1D2" presStyleIdx="1" presStyleCnt="4"/>
      <dgm:spPr/>
      <dgm:t>
        <a:bodyPr/>
        <a:lstStyle/>
        <a:p>
          <a:endParaRPr lang="en-US"/>
        </a:p>
      </dgm:t>
    </dgm:pt>
    <dgm:pt modelId="{79F0CE18-50EE-449B-B44E-CC13787C0420}" type="pres">
      <dgm:prSet presAssocID="{6234AA7B-AEC8-4E74-B20F-0EDE6AD45C47}" presName="hierRoot2" presStyleCnt="0"/>
      <dgm:spPr/>
    </dgm:pt>
    <dgm:pt modelId="{52396428-F76B-4BA6-93D9-9A483A9F6053}" type="pres">
      <dgm:prSet presAssocID="{6234AA7B-AEC8-4E74-B20F-0EDE6AD45C47}" presName="composite2" presStyleCnt="0"/>
      <dgm:spPr/>
    </dgm:pt>
    <dgm:pt modelId="{5ADB8825-3818-48CC-B205-077248A5C654}" type="pres">
      <dgm:prSet presAssocID="{6234AA7B-AEC8-4E74-B20F-0EDE6AD45C47}" presName="background2" presStyleLbl="node2" presStyleIdx="1" presStyleCnt="4"/>
      <dgm:spPr/>
    </dgm:pt>
    <dgm:pt modelId="{A0868E3B-876F-4D1C-A5D7-774C9C0487E4}" type="pres">
      <dgm:prSet presAssocID="{6234AA7B-AEC8-4E74-B20F-0EDE6AD45C4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9EFF23-E04B-4538-AE06-E68F60163C1A}" type="pres">
      <dgm:prSet presAssocID="{6234AA7B-AEC8-4E74-B20F-0EDE6AD45C47}" presName="hierChild3" presStyleCnt="0"/>
      <dgm:spPr/>
    </dgm:pt>
    <dgm:pt modelId="{598D1EA8-09C2-4043-B8B7-1B6CEA869AD4}" type="pres">
      <dgm:prSet presAssocID="{22496A88-9651-4339-A994-AEDA89227D88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EA73D4D-072B-4A10-84EF-B2C200F8B5FF}" type="pres">
      <dgm:prSet presAssocID="{A5610579-2C56-4F54-9CCB-AE569BC3D1B4}" presName="hierRoot2" presStyleCnt="0"/>
      <dgm:spPr/>
    </dgm:pt>
    <dgm:pt modelId="{41E5CE97-6084-4461-AA7D-750E60582A1F}" type="pres">
      <dgm:prSet presAssocID="{A5610579-2C56-4F54-9CCB-AE569BC3D1B4}" presName="composite2" presStyleCnt="0"/>
      <dgm:spPr/>
    </dgm:pt>
    <dgm:pt modelId="{4D3A86DD-9287-4FB2-9E78-F80D637D83FB}" type="pres">
      <dgm:prSet presAssocID="{A5610579-2C56-4F54-9CCB-AE569BC3D1B4}" presName="background2" presStyleLbl="node2" presStyleIdx="2" presStyleCnt="4"/>
      <dgm:spPr/>
    </dgm:pt>
    <dgm:pt modelId="{D3CE2703-7ACA-44A7-A822-EFC18C1C3F4E}" type="pres">
      <dgm:prSet presAssocID="{A5610579-2C56-4F54-9CCB-AE569BC3D1B4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D42770-36D1-4744-BEB5-9F81F0792A29}" type="pres">
      <dgm:prSet presAssocID="{A5610579-2C56-4F54-9CCB-AE569BC3D1B4}" presName="hierChild3" presStyleCnt="0"/>
      <dgm:spPr/>
    </dgm:pt>
    <dgm:pt modelId="{38FACB20-6C02-4847-92D0-84089B028F73}" type="pres">
      <dgm:prSet presAssocID="{4EC2CE42-AA39-443B-AE32-784EAE5F327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E251BD00-F407-4FC0-8705-47A381B28298}" type="pres">
      <dgm:prSet presAssocID="{AD7BF85B-8AEB-4326-9D7E-40F2012FF66C}" presName="hierRoot2" presStyleCnt="0"/>
      <dgm:spPr/>
    </dgm:pt>
    <dgm:pt modelId="{2D63E5D9-35ED-4014-BAE5-BEAA12543C3B}" type="pres">
      <dgm:prSet presAssocID="{AD7BF85B-8AEB-4326-9D7E-40F2012FF66C}" presName="composite2" presStyleCnt="0"/>
      <dgm:spPr/>
    </dgm:pt>
    <dgm:pt modelId="{369151F2-B920-438F-91AF-CE5AA512DF5B}" type="pres">
      <dgm:prSet presAssocID="{AD7BF85B-8AEB-4326-9D7E-40F2012FF66C}" presName="background2" presStyleLbl="node2" presStyleIdx="3" presStyleCnt="4"/>
      <dgm:spPr/>
    </dgm:pt>
    <dgm:pt modelId="{32A049A2-78C7-477D-9FA5-10DD0A9AF1AA}" type="pres">
      <dgm:prSet presAssocID="{AD7BF85B-8AEB-4326-9D7E-40F2012FF66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229BA-7FED-4967-9B1A-28C97961D904}" type="pres">
      <dgm:prSet presAssocID="{AD7BF85B-8AEB-4326-9D7E-40F2012FF66C}" presName="hierChild3" presStyleCnt="0"/>
      <dgm:spPr/>
    </dgm:pt>
  </dgm:ptLst>
  <dgm:cxnLst>
    <dgm:cxn modelId="{1B7D6A24-1E6D-4F3F-ABF0-F5372970C412}" type="presOf" srcId="{4EC2CE42-AA39-443B-AE32-784EAE5F327B}" destId="{38FACB20-6C02-4847-92D0-84089B028F73}" srcOrd="0" destOrd="0" presId="urn:microsoft.com/office/officeart/2005/8/layout/hierarchy1"/>
    <dgm:cxn modelId="{B017CC82-B3F9-4864-B2E3-A2841FA57C45}" type="presOf" srcId="{A5610579-2C56-4F54-9CCB-AE569BC3D1B4}" destId="{D3CE2703-7ACA-44A7-A822-EFC18C1C3F4E}" srcOrd="0" destOrd="0" presId="urn:microsoft.com/office/officeart/2005/8/layout/hierarchy1"/>
    <dgm:cxn modelId="{86D2F448-2805-4EE8-9FE2-B8CD6130A2F2}" type="presOf" srcId="{AD7BF85B-8AEB-4326-9D7E-40F2012FF66C}" destId="{32A049A2-78C7-477D-9FA5-10DD0A9AF1AA}" srcOrd="0" destOrd="0" presId="urn:microsoft.com/office/officeart/2005/8/layout/hierarchy1"/>
    <dgm:cxn modelId="{7086E2DD-0179-499D-8EA5-4299CB4FC26B}" type="presOf" srcId="{A759BFEB-AFDD-407C-B03C-CE0565A7507D}" destId="{F5188CF3-1D46-49BB-99CB-E8F15BA062A6}" srcOrd="0" destOrd="0" presId="urn:microsoft.com/office/officeart/2005/8/layout/hierarchy1"/>
    <dgm:cxn modelId="{1AF07618-3CA8-403D-8123-CA959AC27DF4}" srcId="{B15DCEE4-D4BA-4180-906A-6F8FD766EA37}" destId="{23F34B39-D4F3-4437-8965-8165735D4621}" srcOrd="0" destOrd="0" parTransId="{3A1437D2-41A9-485B-91DA-944C09BB8E63}" sibTransId="{6090A6A0-88CC-4426-B3E1-9BE0B4AAB85E}"/>
    <dgm:cxn modelId="{6D72348D-FDFB-42FE-9E17-A9C61EF21A87}" type="presOf" srcId="{B15DCEE4-D4BA-4180-906A-6F8FD766EA37}" destId="{F0267100-5394-46A9-8A77-38C9CDD88555}" srcOrd="0" destOrd="0" presId="urn:microsoft.com/office/officeart/2005/8/layout/hierarchy1"/>
    <dgm:cxn modelId="{2170EB62-A189-4789-A10B-B7FB570EF6DD}" srcId="{B15DCEE4-D4BA-4180-906A-6F8FD766EA37}" destId="{6234AA7B-AEC8-4E74-B20F-0EDE6AD45C47}" srcOrd="1" destOrd="0" parTransId="{A759BFEB-AFDD-407C-B03C-CE0565A7507D}" sibTransId="{E71A3ABA-3FED-4E4C-A99E-D1F0A77831BB}"/>
    <dgm:cxn modelId="{A2F6FFE7-FE20-4800-8A9D-A0C3FEA72089}" srcId="{8554DF69-B927-4DB6-96A1-5A8E656C4B5E}" destId="{F527AA32-025C-44E9-9149-519F1C48BEB4}" srcOrd="0" destOrd="0" parTransId="{DF307C02-CC3E-444D-BCDE-9D35BA24A926}" sibTransId="{3B415554-778D-4F49-B445-A5A6CE61BA53}"/>
    <dgm:cxn modelId="{F83C0C94-2511-423F-B962-A0A960CF1DD6}" type="presOf" srcId="{23F34B39-D4F3-4437-8965-8165735D4621}" destId="{879006A0-A58B-47F8-8A8C-4A78CA281690}" srcOrd="0" destOrd="0" presId="urn:microsoft.com/office/officeart/2005/8/layout/hierarchy1"/>
    <dgm:cxn modelId="{1DB6F6E1-8CB8-439B-A8F9-699C2764652B}" type="presOf" srcId="{F527AA32-025C-44E9-9149-519F1C48BEB4}" destId="{9EB8BE18-5D5E-4006-8C43-FF522A049104}" srcOrd="0" destOrd="0" presId="urn:microsoft.com/office/officeart/2005/8/layout/hierarchy1"/>
    <dgm:cxn modelId="{A65200F6-D071-499B-96AB-26CE274C7722}" srcId="{B15DCEE4-D4BA-4180-906A-6F8FD766EA37}" destId="{A5610579-2C56-4F54-9CCB-AE569BC3D1B4}" srcOrd="2" destOrd="0" parTransId="{22496A88-9651-4339-A994-AEDA89227D88}" sibTransId="{74C151A3-08DD-4B8E-8187-7CABE15445C0}"/>
    <dgm:cxn modelId="{D83CBE71-8F11-4FD3-AF95-95358BE6FD28}" type="presOf" srcId="{8554DF69-B927-4DB6-96A1-5A8E656C4B5E}" destId="{B6811FB0-2AE7-42EE-B6F6-A958EAD58007}" srcOrd="0" destOrd="0" presId="urn:microsoft.com/office/officeart/2005/8/layout/hierarchy1"/>
    <dgm:cxn modelId="{65AD9A29-96FF-4B6B-9D31-88592245982D}" type="presOf" srcId="{3A1437D2-41A9-485B-91DA-944C09BB8E63}" destId="{29527EAE-039B-4820-828C-38E53263D919}" srcOrd="0" destOrd="0" presId="urn:microsoft.com/office/officeart/2005/8/layout/hierarchy1"/>
    <dgm:cxn modelId="{D19D860C-667F-41E5-95AE-845925EBF832}" type="presOf" srcId="{22496A88-9651-4339-A994-AEDA89227D88}" destId="{598D1EA8-09C2-4043-B8B7-1B6CEA869AD4}" srcOrd="0" destOrd="0" presId="urn:microsoft.com/office/officeart/2005/8/layout/hierarchy1"/>
    <dgm:cxn modelId="{932C0E1D-6067-4767-B640-7F54FBBB844E}" type="presOf" srcId="{6234AA7B-AEC8-4E74-B20F-0EDE6AD45C47}" destId="{A0868E3B-876F-4D1C-A5D7-774C9C0487E4}" srcOrd="0" destOrd="0" presId="urn:microsoft.com/office/officeart/2005/8/layout/hierarchy1"/>
    <dgm:cxn modelId="{3248FA71-106D-48F2-AAC7-0383753A7BC8}" srcId="{B15DCEE4-D4BA-4180-906A-6F8FD766EA37}" destId="{AD7BF85B-8AEB-4326-9D7E-40F2012FF66C}" srcOrd="3" destOrd="0" parTransId="{4EC2CE42-AA39-443B-AE32-784EAE5F327B}" sibTransId="{CA074A0E-C037-4852-B5C6-FD8045CD4D7B}"/>
    <dgm:cxn modelId="{35E928FA-7821-4E15-BC58-F49CD74068B3}" srcId="{8554DF69-B927-4DB6-96A1-5A8E656C4B5E}" destId="{B15DCEE4-D4BA-4180-906A-6F8FD766EA37}" srcOrd="1" destOrd="0" parTransId="{BC281B87-BC52-4CE2-929D-101D8E20EEA7}" sibTransId="{B6B885BD-EFFA-4F17-AE61-935DFEFFD1C4}"/>
    <dgm:cxn modelId="{FF1169DF-495F-41A3-9CBB-700A025226C6}" type="presParOf" srcId="{B6811FB0-2AE7-42EE-B6F6-A958EAD58007}" destId="{E5592F70-46DD-4F0E-9AB7-C152F5A3A853}" srcOrd="0" destOrd="0" presId="urn:microsoft.com/office/officeart/2005/8/layout/hierarchy1"/>
    <dgm:cxn modelId="{18424EBF-ACA7-41E1-BFB4-D2C55484490C}" type="presParOf" srcId="{E5592F70-46DD-4F0E-9AB7-C152F5A3A853}" destId="{2E7ED3E2-DA8E-4DDC-A778-F8D8094ED003}" srcOrd="0" destOrd="0" presId="urn:microsoft.com/office/officeart/2005/8/layout/hierarchy1"/>
    <dgm:cxn modelId="{2987E343-22FA-4580-B46A-731C6F5F2F19}" type="presParOf" srcId="{2E7ED3E2-DA8E-4DDC-A778-F8D8094ED003}" destId="{C2B70232-CF1A-4C1C-83A0-A8904E502AC2}" srcOrd="0" destOrd="0" presId="urn:microsoft.com/office/officeart/2005/8/layout/hierarchy1"/>
    <dgm:cxn modelId="{1615DCB0-CA3F-4593-A065-D130331CB88C}" type="presParOf" srcId="{2E7ED3E2-DA8E-4DDC-A778-F8D8094ED003}" destId="{9EB8BE18-5D5E-4006-8C43-FF522A049104}" srcOrd="1" destOrd="0" presId="urn:microsoft.com/office/officeart/2005/8/layout/hierarchy1"/>
    <dgm:cxn modelId="{48008FDE-2D04-498E-859B-D231ED0B8479}" type="presParOf" srcId="{E5592F70-46DD-4F0E-9AB7-C152F5A3A853}" destId="{1ADB42FE-780C-4A05-9C15-D467B8DCC7A3}" srcOrd="1" destOrd="0" presId="urn:microsoft.com/office/officeart/2005/8/layout/hierarchy1"/>
    <dgm:cxn modelId="{2B8159B6-D2DA-4B6E-A104-4FE5EE110E1B}" type="presParOf" srcId="{B6811FB0-2AE7-42EE-B6F6-A958EAD58007}" destId="{C94E36EB-34C2-42F2-8433-DDF4CBD7462C}" srcOrd="1" destOrd="0" presId="urn:microsoft.com/office/officeart/2005/8/layout/hierarchy1"/>
    <dgm:cxn modelId="{F21C81B4-45C3-46F0-8895-0F99EFCEAE4A}" type="presParOf" srcId="{C94E36EB-34C2-42F2-8433-DDF4CBD7462C}" destId="{D2A0652A-5CF2-4A72-8373-0A5080D39495}" srcOrd="0" destOrd="0" presId="urn:microsoft.com/office/officeart/2005/8/layout/hierarchy1"/>
    <dgm:cxn modelId="{30529DCF-9159-4DD9-8D19-5DCD18304131}" type="presParOf" srcId="{D2A0652A-5CF2-4A72-8373-0A5080D39495}" destId="{711776B0-C08F-4A21-8ABA-C4E8F102982A}" srcOrd="0" destOrd="0" presId="urn:microsoft.com/office/officeart/2005/8/layout/hierarchy1"/>
    <dgm:cxn modelId="{790C19B9-DD87-40F8-ACE4-6186F60B4274}" type="presParOf" srcId="{D2A0652A-5CF2-4A72-8373-0A5080D39495}" destId="{F0267100-5394-46A9-8A77-38C9CDD88555}" srcOrd="1" destOrd="0" presId="urn:microsoft.com/office/officeart/2005/8/layout/hierarchy1"/>
    <dgm:cxn modelId="{2B9C0697-C2B2-49F8-96D3-04CA404450FE}" type="presParOf" srcId="{C94E36EB-34C2-42F2-8433-DDF4CBD7462C}" destId="{F66C702A-57DF-4CDC-9473-28E0A263DAC0}" srcOrd="1" destOrd="0" presId="urn:microsoft.com/office/officeart/2005/8/layout/hierarchy1"/>
    <dgm:cxn modelId="{945E08E2-BDFF-4013-89EB-06C2CF76D0E3}" type="presParOf" srcId="{F66C702A-57DF-4CDC-9473-28E0A263DAC0}" destId="{29527EAE-039B-4820-828C-38E53263D919}" srcOrd="0" destOrd="0" presId="urn:microsoft.com/office/officeart/2005/8/layout/hierarchy1"/>
    <dgm:cxn modelId="{65B9DDE8-8B89-4F64-9CD7-C284B8FF30E5}" type="presParOf" srcId="{F66C702A-57DF-4CDC-9473-28E0A263DAC0}" destId="{3158C243-E072-4868-9639-3DD1CE09EBE5}" srcOrd="1" destOrd="0" presId="urn:microsoft.com/office/officeart/2005/8/layout/hierarchy1"/>
    <dgm:cxn modelId="{FCE7168A-51FB-45F4-85F6-40201FEBB328}" type="presParOf" srcId="{3158C243-E072-4868-9639-3DD1CE09EBE5}" destId="{647066C2-4D9A-4D94-9AA1-C3DE670FE1D1}" srcOrd="0" destOrd="0" presId="urn:microsoft.com/office/officeart/2005/8/layout/hierarchy1"/>
    <dgm:cxn modelId="{2CE89E92-0A62-4B3A-A4A1-658998630FA1}" type="presParOf" srcId="{647066C2-4D9A-4D94-9AA1-C3DE670FE1D1}" destId="{BE90ECEC-FCE9-4193-8AC9-EE15D50D9767}" srcOrd="0" destOrd="0" presId="urn:microsoft.com/office/officeart/2005/8/layout/hierarchy1"/>
    <dgm:cxn modelId="{38895BBD-A5EC-4394-99FB-516D27030123}" type="presParOf" srcId="{647066C2-4D9A-4D94-9AA1-C3DE670FE1D1}" destId="{879006A0-A58B-47F8-8A8C-4A78CA281690}" srcOrd="1" destOrd="0" presId="urn:microsoft.com/office/officeart/2005/8/layout/hierarchy1"/>
    <dgm:cxn modelId="{ED1CFA58-C1F8-4ABF-8F5C-93EB1A01E9FD}" type="presParOf" srcId="{3158C243-E072-4868-9639-3DD1CE09EBE5}" destId="{8BB13C17-CA79-4F3A-A14E-C1A9386B0A92}" srcOrd="1" destOrd="0" presId="urn:microsoft.com/office/officeart/2005/8/layout/hierarchy1"/>
    <dgm:cxn modelId="{D9E10EF1-996D-4B9F-ADFD-B0C9DA5BE2A4}" type="presParOf" srcId="{F66C702A-57DF-4CDC-9473-28E0A263DAC0}" destId="{F5188CF3-1D46-49BB-99CB-E8F15BA062A6}" srcOrd="2" destOrd="0" presId="urn:microsoft.com/office/officeart/2005/8/layout/hierarchy1"/>
    <dgm:cxn modelId="{40D60FC8-06B1-46BF-A5B1-9F4D7CF23932}" type="presParOf" srcId="{F66C702A-57DF-4CDC-9473-28E0A263DAC0}" destId="{79F0CE18-50EE-449B-B44E-CC13787C0420}" srcOrd="3" destOrd="0" presId="urn:microsoft.com/office/officeart/2005/8/layout/hierarchy1"/>
    <dgm:cxn modelId="{08A1869D-9C36-4AFB-8CE0-F43EA1361B14}" type="presParOf" srcId="{79F0CE18-50EE-449B-B44E-CC13787C0420}" destId="{52396428-F76B-4BA6-93D9-9A483A9F6053}" srcOrd="0" destOrd="0" presId="urn:microsoft.com/office/officeart/2005/8/layout/hierarchy1"/>
    <dgm:cxn modelId="{EEECADEC-39BF-421D-9CD2-34CB75117B2F}" type="presParOf" srcId="{52396428-F76B-4BA6-93D9-9A483A9F6053}" destId="{5ADB8825-3818-48CC-B205-077248A5C654}" srcOrd="0" destOrd="0" presId="urn:microsoft.com/office/officeart/2005/8/layout/hierarchy1"/>
    <dgm:cxn modelId="{4400CCDC-4708-4149-9376-EEF94472EFD2}" type="presParOf" srcId="{52396428-F76B-4BA6-93D9-9A483A9F6053}" destId="{A0868E3B-876F-4D1C-A5D7-774C9C0487E4}" srcOrd="1" destOrd="0" presId="urn:microsoft.com/office/officeart/2005/8/layout/hierarchy1"/>
    <dgm:cxn modelId="{F171DA43-1815-4A39-86A8-99AD58F90016}" type="presParOf" srcId="{79F0CE18-50EE-449B-B44E-CC13787C0420}" destId="{499EFF23-E04B-4538-AE06-E68F60163C1A}" srcOrd="1" destOrd="0" presId="urn:microsoft.com/office/officeart/2005/8/layout/hierarchy1"/>
    <dgm:cxn modelId="{98D387E7-7D5F-45E9-8BA1-F31FA1EBC581}" type="presParOf" srcId="{F66C702A-57DF-4CDC-9473-28E0A263DAC0}" destId="{598D1EA8-09C2-4043-B8B7-1B6CEA869AD4}" srcOrd="4" destOrd="0" presId="urn:microsoft.com/office/officeart/2005/8/layout/hierarchy1"/>
    <dgm:cxn modelId="{0CC6BDD3-2E78-40CD-B6E7-BF9A39708B7E}" type="presParOf" srcId="{F66C702A-57DF-4CDC-9473-28E0A263DAC0}" destId="{5EA73D4D-072B-4A10-84EF-B2C200F8B5FF}" srcOrd="5" destOrd="0" presId="urn:microsoft.com/office/officeart/2005/8/layout/hierarchy1"/>
    <dgm:cxn modelId="{38E27A73-17EA-4699-BE3D-5B8E9449884C}" type="presParOf" srcId="{5EA73D4D-072B-4A10-84EF-B2C200F8B5FF}" destId="{41E5CE97-6084-4461-AA7D-750E60582A1F}" srcOrd="0" destOrd="0" presId="urn:microsoft.com/office/officeart/2005/8/layout/hierarchy1"/>
    <dgm:cxn modelId="{2FC336FF-2136-4BEF-9D5E-C262A2F65F14}" type="presParOf" srcId="{41E5CE97-6084-4461-AA7D-750E60582A1F}" destId="{4D3A86DD-9287-4FB2-9E78-F80D637D83FB}" srcOrd="0" destOrd="0" presId="urn:microsoft.com/office/officeart/2005/8/layout/hierarchy1"/>
    <dgm:cxn modelId="{29E51C5A-5209-45C7-8558-376615CD8A0F}" type="presParOf" srcId="{41E5CE97-6084-4461-AA7D-750E60582A1F}" destId="{D3CE2703-7ACA-44A7-A822-EFC18C1C3F4E}" srcOrd="1" destOrd="0" presId="urn:microsoft.com/office/officeart/2005/8/layout/hierarchy1"/>
    <dgm:cxn modelId="{9C334F06-5000-4FD9-80F9-645BA479A156}" type="presParOf" srcId="{5EA73D4D-072B-4A10-84EF-B2C200F8B5FF}" destId="{20D42770-36D1-4744-BEB5-9F81F0792A29}" srcOrd="1" destOrd="0" presId="urn:microsoft.com/office/officeart/2005/8/layout/hierarchy1"/>
    <dgm:cxn modelId="{E68A4BAE-9C52-4724-812D-7A3EEBCC7F4D}" type="presParOf" srcId="{F66C702A-57DF-4CDC-9473-28E0A263DAC0}" destId="{38FACB20-6C02-4847-92D0-84089B028F73}" srcOrd="6" destOrd="0" presId="urn:microsoft.com/office/officeart/2005/8/layout/hierarchy1"/>
    <dgm:cxn modelId="{356F44C7-DC53-4E51-B227-DE5114DE2E57}" type="presParOf" srcId="{F66C702A-57DF-4CDC-9473-28E0A263DAC0}" destId="{E251BD00-F407-4FC0-8705-47A381B28298}" srcOrd="7" destOrd="0" presId="urn:microsoft.com/office/officeart/2005/8/layout/hierarchy1"/>
    <dgm:cxn modelId="{D7007A17-A6E9-4D5A-8914-AEAC0D1925B7}" type="presParOf" srcId="{E251BD00-F407-4FC0-8705-47A381B28298}" destId="{2D63E5D9-35ED-4014-BAE5-BEAA12543C3B}" srcOrd="0" destOrd="0" presId="urn:microsoft.com/office/officeart/2005/8/layout/hierarchy1"/>
    <dgm:cxn modelId="{110E505E-32EF-4942-B5F2-19736538BB6B}" type="presParOf" srcId="{2D63E5D9-35ED-4014-BAE5-BEAA12543C3B}" destId="{369151F2-B920-438F-91AF-CE5AA512DF5B}" srcOrd="0" destOrd="0" presId="urn:microsoft.com/office/officeart/2005/8/layout/hierarchy1"/>
    <dgm:cxn modelId="{D86D6A36-EEA3-4ED3-81D0-682D8CB5B845}" type="presParOf" srcId="{2D63E5D9-35ED-4014-BAE5-BEAA12543C3B}" destId="{32A049A2-78C7-477D-9FA5-10DD0A9AF1AA}" srcOrd="1" destOrd="0" presId="urn:microsoft.com/office/officeart/2005/8/layout/hierarchy1"/>
    <dgm:cxn modelId="{9F057518-A5FE-4103-91E7-1081C3B10F3E}" type="presParOf" srcId="{E251BD00-F407-4FC0-8705-47A381B28298}" destId="{340229BA-7FED-4967-9B1A-28C97961D9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8554DF69-B927-4DB6-96A1-5A8E656C4B5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DCEE4-D4BA-4180-906A-6F8FD766EA37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en-US" dirty="0"/>
        </a:p>
      </dgm:t>
    </dgm:pt>
    <dgm:pt modelId="{BC281B87-BC52-4CE2-929D-101D8E20EEA7}" type="parTrans" cxnId="{35E928FA-7821-4E15-BC58-F49CD74068B3}">
      <dgm:prSet/>
      <dgm:spPr/>
      <dgm:t>
        <a:bodyPr/>
        <a:lstStyle/>
        <a:p>
          <a:endParaRPr lang="en-US"/>
        </a:p>
      </dgm:t>
    </dgm:pt>
    <dgm:pt modelId="{B6B885BD-EFFA-4F17-AE61-935DFEFFD1C4}" type="sibTrans" cxnId="{35E928FA-7821-4E15-BC58-F49CD74068B3}">
      <dgm:prSet/>
      <dgm:spPr/>
      <dgm:t>
        <a:bodyPr/>
        <a:lstStyle/>
        <a:p>
          <a:endParaRPr lang="en-US"/>
        </a:p>
      </dgm:t>
    </dgm:pt>
    <dgm:pt modelId="{23F34B39-D4F3-4437-8965-8165735D4621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3A1437D2-41A9-485B-91DA-944C09BB8E63}" type="parTrans" cxnId="{1AF07618-3CA8-403D-8123-CA959AC27DF4}">
      <dgm:prSet/>
      <dgm:spPr/>
      <dgm:t>
        <a:bodyPr/>
        <a:lstStyle/>
        <a:p>
          <a:endParaRPr lang="en-US" dirty="0"/>
        </a:p>
      </dgm:t>
    </dgm:pt>
    <dgm:pt modelId="{6090A6A0-88CC-4426-B3E1-9BE0B4AAB85E}" type="sibTrans" cxnId="{1AF07618-3CA8-403D-8123-CA959AC27DF4}">
      <dgm:prSet/>
      <dgm:spPr/>
      <dgm:t>
        <a:bodyPr/>
        <a:lstStyle/>
        <a:p>
          <a:endParaRPr lang="en-US"/>
        </a:p>
      </dgm:t>
    </dgm:pt>
    <dgm:pt modelId="{6234AA7B-AEC8-4E74-B20F-0EDE6AD45C47}">
      <dgm:prSet phldrT="[Text]"/>
      <dgm:spPr/>
      <dgm:t>
        <a:bodyPr/>
        <a:lstStyle/>
        <a:p>
          <a:r>
            <a:rPr lang="en-US" dirty="0" smtClean="0"/>
            <a:t>Leading</a:t>
          </a:r>
          <a:endParaRPr lang="en-US" dirty="0"/>
        </a:p>
      </dgm:t>
    </dgm:pt>
    <dgm:pt modelId="{A759BFEB-AFDD-407C-B03C-CE0565A7507D}" type="parTrans" cxnId="{2170EB62-A189-4789-A10B-B7FB570EF6DD}">
      <dgm:prSet/>
      <dgm:spPr/>
      <dgm:t>
        <a:bodyPr/>
        <a:lstStyle/>
        <a:p>
          <a:endParaRPr lang="en-US" dirty="0"/>
        </a:p>
      </dgm:t>
    </dgm:pt>
    <dgm:pt modelId="{E71A3ABA-3FED-4E4C-A99E-D1F0A77831BB}" type="sibTrans" cxnId="{2170EB62-A189-4789-A10B-B7FB570EF6DD}">
      <dgm:prSet/>
      <dgm:spPr/>
      <dgm:t>
        <a:bodyPr/>
        <a:lstStyle/>
        <a:p>
          <a:endParaRPr lang="en-US"/>
        </a:p>
      </dgm:t>
    </dgm:pt>
    <dgm:pt modelId="{A5610579-2C56-4F54-9CCB-AE569BC3D1B4}">
      <dgm:prSet/>
      <dgm:spPr/>
      <dgm:t>
        <a:bodyPr/>
        <a:lstStyle/>
        <a:p>
          <a:r>
            <a:rPr lang="en-US" dirty="0" smtClean="0"/>
            <a:t>Organizing</a:t>
          </a:r>
          <a:endParaRPr lang="en-US" dirty="0"/>
        </a:p>
      </dgm:t>
    </dgm:pt>
    <dgm:pt modelId="{22496A88-9651-4339-A994-AEDA89227D88}" type="parTrans" cxnId="{A65200F6-D071-499B-96AB-26CE274C7722}">
      <dgm:prSet/>
      <dgm:spPr/>
      <dgm:t>
        <a:bodyPr/>
        <a:lstStyle/>
        <a:p>
          <a:endParaRPr lang="en-US" dirty="0"/>
        </a:p>
      </dgm:t>
    </dgm:pt>
    <dgm:pt modelId="{74C151A3-08DD-4B8E-8187-7CABE15445C0}" type="sibTrans" cxnId="{A65200F6-D071-499B-96AB-26CE274C7722}">
      <dgm:prSet/>
      <dgm:spPr/>
      <dgm:t>
        <a:bodyPr/>
        <a:lstStyle/>
        <a:p>
          <a:endParaRPr lang="en-US"/>
        </a:p>
      </dgm:t>
    </dgm:pt>
    <dgm:pt modelId="{AD7BF85B-8AEB-4326-9D7E-40F2012FF66C}">
      <dgm:prSet/>
      <dgm:spPr/>
      <dgm:t>
        <a:bodyPr/>
        <a:lstStyle/>
        <a:p>
          <a:r>
            <a:rPr lang="en-US" dirty="0" smtClean="0"/>
            <a:t>Controlling</a:t>
          </a:r>
          <a:endParaRPr lang="en-US" dirty="0"/>
        </a:p>
      </dgm:t>
    </dgm:pt>
    <dgm:pt modelId="{4EC2CE42-AA39-443B-AE32-784EAE5F327B}" type="parTrans" cxnId="{3248FA71-106D-48F2-AAC7-0383753A7BC8}">
      <dgm:prSet/>
      <dgm:spPr/>
      <dgm:t>
        <a:bodyPr/>
        <a:lstStyle/>
        <a:p>
          <a:endParaRPr lang="en-US" dirty="0"/>
        </a:p>
      </dgm:t>
    </dgm:pt>
    <dgm:pt modelId="{CA074A0E-C037-4852-B5C6-FD8045CD4D7B}" type="sibTrans" cxnId="{3248FA71-106D-48F2-AAC7-0383753A7BC8}">
      <dgm:prSet/>
      <dgm:spPr/>
      <dgm:t>
        <a:bodyPr/>
        <a:lstStyle/>
        <a:p>
          <a:endParaRPr lang="en-US"/>
        </a:p>
      </dgm:t>
    </dgm:pt>
    <dgm:pt modelId="{B6811FB0-2AE7-42EE-B6F6-A958EAD58007}" type="pres">
      <dgm:prSet presAssocID="{8554DF69-B927-4DB6-96A1-5A8E656C4B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4E36EB-34C2-42F2-8433-DDF4CBD7462C}" type="pres">
      <dgm:prSet presAssocID="{B15DCEE4-D4BA-4180-906A-6F8FD766EA37}" presName="hierRoot1" presStyleCnt="0"/>
      <dgm:spPr/>
    </dgm:pt>
    <dgm:pt modelId="{D2A0652A-5CF2-4A72-8373-0A5080D39495}" type="pres">
      <dgm:prSet presAssocID="{B15DCEE4-D4BA-4180-906A-6F8FD766EA37}" presName="composite" presStyleCnt="0"/>
      <dgm:spPr/>
    </dgm:pt>
    <dgm:pt modelId="{711776B0-C08F-4A21-8ABA-C4E8F102982A}" type="pres">
      <dgm:prSet presAssocID="{B15DCEE4-D4BA-4180-906A-6F8FD766EA37}" presName="background" presStyleLbl="node0" presStyleIdx="0" presStyleCnt="1"/>
      <dgm:spPr/>
    </dgm:pt>
    <dgm:pt modelId="{F0267100-5394-46A9-8A77-38C9CDD88555}" type="pres">
      <dgm:prSet presAssocID="{B15DCEE4-D4BA-4180-906A-6F8FD766EA37}" presName="text" presStyleLbl="fgAcc0" presStyleIdx="0" presStyleCnt="1" custLinFactNeighborY="-16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C702A-57DF-4CDC-9473-28E0A263DAC0}" type="pres">
      <dgm:prSet presAssocID="{B15DCEE4-D4BA-4180-906A-6F8FD766EA37}" presName="hierChild2" presStyleCnt="0"/>
      <dgm:spPr/>
    </dgm:pt>
    <dgm:pt modelId="{29527EAE-039B-4820-828C-38E53263D919}" type="pres">
      <dgm:prSet presAssocID="{3A1437D2-41A9-485B-91DA-944C09BB8E63}" presName="Name10" presStyleLbl="parChTrans1D2" presStyleIdx="0" presStyleCnt="4"/>
      <dgm:spPr/>
      <dgm:t>
        <a:bodyPr/>
        <a:lstStyle/>
        <a:p>
          <a:endParaRPr lang="en-US"/>
        </a:p>
      </dgm:t>
    </dgm:pt>
    <dgm:pt modelId="{3158C243-E072-4868-9639-3DD1CE09EBE5}" type="pres">
      <dgm:prSet presAssocID="{23F34B39-D4F3-4437-8965-8165735D4621}" presName="hierRoot2" presStyleCnt="0"/>
      <dgm:spPr/>
    </dgm:pt>
    <dgm:pt modelId="{647066C2-4D9A-4D94-9AA1-C3DE670FE1D1}" type="pres">
      <dgm:prSet presAssocID="{23F34B39-D4F3-4437-8965-8165735D4621}" presName="composite2" presStyleCnt="0"/>
      <dgm:spPr/>
    </dgm:pt>
    <dgm:pt modelId="{BE90ECEC-FCE9-4193-8AC9-EE15D50D9767}" type="pres">
      <dgm:prSet presAssocID="{23F34B39-D4F3-4437-8965-8165735D4621}" presName="background2" presStyleLbl="node2" presStyleIdx="0" presStyleCnt="4"/>
      <dgm:spPr/>
    </dgm:pt>
    <dgm:pt modelId="{879006A0-A58B-47F8-8A8C-4A78CA281690}" type="pres">
      <dgm:prSet presAssocID="{23F34B39-D4F3-4437-8965-8165735D4621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13C17-CA79-4F3A-A14E-C1A9386B0A92}" type="pres">
      <dgm:prSet presAssocID="{23F34B39-D4F3-4437-8965-8165735D4621}" presName="hierChild3" presStyleCnt="0"/>
      <dgm:spPr/>
    </dgm:pt>
    <dgm:pt modelId="{F5188CF3-1D46-49BB-99CB-E8F15BA062A6}" type="pres">
      <dgm:prSet presAssocID="{A759BFEB-AFDD-407C-B03C-CE0565A7507D}" presName="Name10" presStyleLbl="parChTrans1D2" presStyleIdx="1" presStyleCnt="4"/>
      <dgm:spPr/>
      <dgm:t>
        <a:bodyPr/>
        <a:lstStyle/>
        <a:p>
          <a:endParaRPr lang="en-US"/>
        </a:p>
      </dgm:t>
    </dgm:pt>
    <dgm:pt modelId="{79F0CE18-50EE-449B-B44E-CC13787C0420}" type="pres">
      <dgm:prSet presAssocID="{6234AA7B-AEC8-4E74-B20F-0EDE6AD45C47}" presName="hierRoot2" presStyleCnt="0"/>
      <dgm:spPr/>
    </dgm:pt>
    <dgm:pt modelId="{52396428-F76B-4BA6-93D9-9A483A9F6053}" type="pres">
      <dgm:prSet presAssocID="{6234AA7B-AEC8-4E74-B20F-0EDE6AD45C47}" presName="composite2" presStyleCnt="0"/>
      <dgm:spPr/>
    </dgm:pt>
    <dgm:pt modelId="{5ADB8825-3818-48CC-B205-077248A5C654}" type="pres">
      <dgm:prSet presAssocID="{6234AA7B-AEC8-4E74-B20F-0EDE6AD45C47}" presName="background2" presStyleLbl="node2" presStyleIdx="1" presStyleCnt="4"/>
      <dgm:spPr/>
    </dgm:pt>
    <dgm:pt modelId="{A0868E3B-876F-4D1C-A5D7-774C9C0487E4}" type="pres">
      <dgm:prSet presAssocID="{6234AA7B-AEC8-4E74-B20F-0EDE6AD45C4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9EFF23-E04B-4538-AE06-E68F60163C1A}" type="pres">
      <dgm:prSet presAssocID="{6234AA7B-AEC8-4E74-B20F-0EDE6AD45C47}" presName="hierChild3" presStyleCnt="0"/>
      <dgm:spPr/>
    </dgm:pt>
    <dgm:pt modelId="{598D1EA8-09C2-4043-B8B7-1B6CEA869AD4}" type="pres">
      <dgm:prSet presAssocID="{22496A88-9651-4339-A994-AEDA89227D88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EA73D4D-072B-4A10-84EF-B2C200F8B5FF}" type="pres">
      <dgm:prSet presAssocID="{A5610579-2C56-4F54-9CCB-AE569BC3D1B4}" presName="hierRoot2" presStyleCnt="0"/>
      <dgm:spPr/>
    </dgm:pt>
    <dgm:pt modelId="{41E5CE97-6084-4461-AA7D-750E60582A1F}" type="pres">
      <dgm:prSet presAssocID="{A5610579-2C56-4F54-9CCB-AE569BC3D1B4}" presName="composite2" presStyleCnt="0"/>
      <dgm:spPr/>
    </dgm:pt>
    <dgm:pt modelId="{4D3A86DD-9287-4FB2-9E78-F80D637D83FB}" type="pres">
      <dgm:prSet presAssocID="{A5610579-2C56-4F54-9CCB-AE569BC3D1B4}" presName="background2" presStyleLbl="node2" presStyleIdx="2" presStyleCnt="4"/>
      <dgm:spPr/>
    </dgm:pt>
    <dgm:pt modelId="{D3CE2703-7ACA-44A7-A822-EFC18C1C3F4E}" type="pres">
      <dgm:prSet presAssocID="{A5610579-2C56-4F54-9CCB-AE569BC3D1B4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D42770-36D1-4744-BEB5-9F81F0792A29}" type="pres">
      <dgm:prSet presAssocID="{A5610579-2C56-4F54-9CCB-AE569BC3D1B4}" presName="hierChild3" presStyleCnt="0"/>
      <dgm:spPr/>
    </dgm:pt>
    <dgm:pt modelId="{38FACB20-6C02-4847-92D0-84089B028F73}" type="pres">
      <dgm:prSet presAssocID="{4EC2CE42-AA39-443B-AE32-784EAE5F327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E251BD00-F407-4FC0-8705-47A381B28298}" type="pres">
      <dgm:prSet presAssocID="{AD7BF85B-8AEB-4326-9D7E-40F2012FF66C}" presName="hierRoot2" presStyleCnt="0"/>
      <dgm:spPr/>
    </dgm:pt>
    <dgm:pt modelId="{2D63E5D9-35ED-4014-BAE5-BEAA12543C3B}" type="pres">
      <dgm:prSet presAssocID="{AD7BF85B-8AEB-4326-9D7E-40F2012FF66C}" presName="composite2" presStyleCnt="0"/>
      <dgm:spPr/>
    </dgm:pt>
    <dgm:pt modelId="{369151F2-B920-438F-91AF-CE5AA512DF5B}" type="pres">
      <dgm:prSet presAssocID="{AD7BF85B-8AEB-4326-9D7E-40F2012FF66C}" presName="background2" presStyleLbl="node2" presStyleIdx="3" presStyleCnt="4"/>
      <dgm:spPr/>
    </dgm:pt>
    <dgm:pt modelId="{32A049A2-78C7-477D-9FA5-10DD0A9AF1AA}" type="pres">
      <dgm:prSet presAssocID="{AD7BF85B-8AEB-4326-9D7E-40F2012FF66C}" presName="text2" presStyleLbl="fgAcc2" presStyleIdx="3" presStyleCnt="4" custLinFactNeighborX="-13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229BA-7FED-4967-9B1A-28C97961D904}" type="pres">
      <dgm:prSet presAssocID="{AD7BF85B-8AEB-4326-9D7E-40F2012FF66C}" presName="hierChild3" presStyleCnt="0"/>
      <dgm:spPr/>
    </dgm:pt>
  </dgm:ptLst>
  <dgm:cxnLst>
    <dgm:cxn modelId="{CC6D8739-E025-41EC-AFAB-803AD2317052}" type="presOf" srcId="{8554DF69-B927-4DB6-96A1-5A8E656C4B5E}" destId="{B6811FB0-2AE7-42EE-B6F6-A958EAD58007}" srcOrd="0" destOrd="0" presId="urn:microsoft.com/office/officeart/2005/8/layout/hierarchy1"/>
    <dgm:cxn modelId="{F57624C4-5632-4350-9A39-767F2FC7DAF8}" type="presOf" srcId="{B15DCEE4-D4BA-4180-906A-6F8FD766EA37}" destId="{F0267100-5394-46A9-8A77-38C9CDD88555}" srcOrd="0" destOrd="0" presId="urn:microsoft.com/office/officeart/2005/8/layout/hierarchy1"/>
    <dgm:cxn modelId="{355D1FAC-EB8F-4001-BCC2-FCA018418FA9}" type="presOf" srcId="{6234AA7B-AEC8-4E74-B20F-0EDE6AD45C47}" destId="{A0868E3B-876F-4D1C-A5D7-774C9C0487E4}" srcOrd="0" destOrd="0" presId="urn:microsoft.com/office/officeart/2005/8/layout/hierarchy1"/>
    <dgm:cxn modelId="{3248FA71-106D-48F2-AAC7-0383753A7BC8}" srcId="{B15DCEE4-D4BA-4180-906A-6F8FD766EA37}" destId="{AD7BF85B-8AEB-4326-9D7E-40F2012FF66C}" srcOrd="3" destOrd="0" parTransId="{4EC2CE42-AA39-443B-AE32-784EAE5F327B}" sibTransId="{CA074A0E-C037-4852-B5C6-FD8045CD4D7B}"/>
    <dgm:cxn modelId="{5F358C4A-C8EC-4659-B579-21A79719F36F}" type="presOf" srcId="{A5610579-2C56-4F54-9CCB-AE569BC3D1B4}" destId="{D3CE2703-7ACA-44A7-A822-EFC18C1C3F4E}" srcOrd="0" destOrd="0" presId="urn:microsoft.com/office/officeart/2005/8/layout/hierarchy1"/>
    <dgm:cxn modelId="{A65200F6-D071-499B-96AB-26CE274C7722}" srcId="{B15DCEE4-D4BA-4180-906A-6F8FD766EA37}" destId="{A5610579-2C56-4F54-9CCB-AE569BC3D1B4}" srcOrd="2" destOrd="0" parTransId="{22496A88-9651-4339-A994-AEDA89227D88}" sibTransId="{74C151A3-08DD-4B8E-8187-7CABE15445C0}"/>
    <dgm:cxn modelId="{98F4DF13-B258-4831-9CD2-35697B370C8F}" type="presOf" srcId="{22496A88-9651-4339-A994-AEDA89227D88}" destId="{598D1EA8-09C2-4043-B8B7-1B6CEA869AD4}" srcOrd="0" destOrd="0" presId="urn:microsoft.com/office/officeart/2005/8/layout/hierarchy1"/>
    <dgm:cxn modelId="{1AF07618-3CA8-403D-8123-CA959AC27DF4}" srcId="{B15DCEE4-D4BA-4180-906A-6F8FD766EA37}" destId="{23F34B39-D4F3-4437-8965-8165735D4621}" srcOrd="0" destOrd="0" parTransId="{3A1437D2-41A9-485B-91DA-944C09BB8E63}" sibTransId="{6090A6A0-88CC-4426-B3E1-9BE0B4AAB85E}"/>
    <dgm:cxn modelId="{01C347A8-94F1-47B3-822D-F296DC234452}" type="presOf" srcId="{A759BFEB-AFDD-407C-B03C-CE0565A7507D}" destId="{F5188CF3-1D46-49BB-99CB-E8F15BA062A6}" srcOrd="0" destOrd="0" presId="urn:microsoft.com/office/officeart/2005/8/layout/hierarchy1"/>
    <dgm:cxn modelId="{BF94BE09-5C5E-4A7D-AFCF-2D1030E5702E}" type="presOf" srcId="{4EC2CE42-AA39-443B-AE32-784EAE5F327B}" destId="{38FACB20-6C02-4847-92D0-84089B028F73}" srcOrd="0" destOrd="0" presId="urn:microsoft.com/office/officeart/2005/8/layout/hierarchy1"/>
    <dgm:cxn modelId="{2170EB62-A189-4789-A10B-B7FB570EF6DD}" srcId="{B15DCEE4-D4BA-4180-906A-6F8FD766EA37}" destId="{6234AA7B-AEC8-4E74-B20F-0EDE6AD45C47}" srcOrd="1" destOrd="0" parTransId="{A759BFEB-AFDD-407C-B03C-CE0565A7507D}" sibTransId="{E71A3ABA-3FED-4E4C-A99E-D1F0A77831BB}"/>
    <dgm:cxn modelId="{D88D977A-672F-4E5C-82BE-F06F2FBA0C9D}" type="presOf" srcId="{3A1437D2-41A9-485B-91DA-944C09BB8E63}" destId="{29527EAE-039B-4820-828C-38E53263D919}" srcOrd="0" destOrd="0" presId="urn:microsoft.com/office/officeart/2005/8/layout/hierarchy1"/>
    <dgm:cxn modelId="{35E928FA-7821-4E15-BC58-F49CD74068B3}" srcId="{8554DF69-B927-4DB6-96A1-5A8E656C4B5E}" destId="{B15DCEE4-D4BA-4180-906A-6F8FD766EA37}" srcOrd="0" destOrd="0" parTransId="{BC281B87-BC52-4CE2-929D-101D8E20EEA7}" sibTransId="{B6B885BD-EFFA-4F17-AE61-935DFEFFD1C4}"/>
    <dgm:cxn modelId="{9667A627-9320-4F92-9CD5-5EF118D73546}" type="presOf" srcId="{23F34B39-D4F3-4437-8965-8165735D4621}" destId="{879006A0-A58B-47F8-8A8C-4A78CA281690}" srcOrd="0" destOrd="0" presId="urn:microsoft.com/office/officeart/2005/8/layout/hierarchy1"/>
    <dgm:cxn modelId="{A7AA65FF-1FB4-4744-A0E8-625D8AB8ABAB}" type="presOf" srcId="{AD7BF85B-8AEB-4326-9D7E-40F2012FF66C}" destId="{32A049A2-78C7-477D-9FA5-10DD0A9AF1AA}" srcOrd="0" destOrd="0" presId="urn:microsoft.com/office/officeart/2005/8/layout/hierarchy1"/>
    <dgm:cxn modelId="{5F3863AD-20BD-4072-B11A-7A01811602E9}" type="presParOf" srcId="{B6811FB0-2AE7-42EE-B6F6-A958EAD58007}" destId="{C94E36EB-34C2-42F2-8433-DDF4CBD7462C}" srcOrd="0" destOrd="0" presId="urn:microsoft.com/office/officeart/2005/8/layout/hierarchy1"/>
    <dgm:cxn modelId="{FD693F37-A928-4CD9-BC72-5534BA80F256}" type="presParOf" srcId="{C94E36EB-34C2-42F2-8433-DDF4CBD7462C}" destId="{D2A0652A-5CF2-4A72-8373-0A5080D39495}" srcOrd="0" destOrd="0" presId="urn:microsoft.com/office/officeart/2005/8/layout/hierarchy1"/>
    <dgm:cxn modelId="{8C3ED07B-7A43-40DC-BEA3-06048FA17281}" type="presParOf" srcId="{D2A0652A-5CF2-4A72-8373-0A5080D39495}" destId="{711776B0-C08F-4A21-8ABA-C4E8F102982A}" srcOrd="0" destOrd="0" presId="urn:microsoft.com/office/officeart/2005/8/layout/hierarchy1"/>
    <dgm:cxn modelId="{6424D9F7-BD28-4E26-B495-AFDE58B24163}" type="presParOf" srcId="{D2A0652A-5CF2-4A72-8373-0A5080D39495}" destId="{F0267100-5394-46A9-8A77-38C9CDD88555}" srcOrd="1" destOrd="0" presId="urn:microsoft.com/office/officeart/2005/8/layout/hierarchy1"/>
    <dgm:cxn modelId="{A60A8DA2-566D-40F8-B13B-DACB93988990}" type="presParOf" srcId="{C94E36EB-34C2-42F2-8433-DDF4CBD7462C}" destId="{F66C702A-57DF-4CDC-9473-28E0A263DAC0}" srcOrd="1" destOrd="0" presId="urn:microsoft.com/office/officeart/2005/8/layout/hierarchy1"/>
    <dgm:cxn modelId="{621CA568-1FC3-47C9-92CA-E646CF857632}" type="presParOf" srcId="{F66C702A-57DF-4CDC-9473-28E0A263DAC0}" destId="{29527EAE-039B-4820-828C-38E53263D919}" srcOrd="0" destOrd="0" presId="urn:microsoft.com/office/officeart/2005/8/layout/hierarchy1"/>
    <dgm:cxn modelId="{651B55AB-CABB-45BB-A95A-655FA8C023E5}" type="presParOf" srcId="{F66C702A-57DF-4CDC-9473-28E0A263DAC0}" destId="{3158C243-E072-4868-9639-3DD1CE09EBE5}" srcOrd="1" destOrd="0" presId="urn:microsoft.com/office/officeart/2005/8/layout/hierarchy1"/>
    <dgm:cxn modelId="{BC15FC9A-98FB-4F88-8B52-04E28F9F39D3}" type="presParOf" srcId="{3158C243-E072-4868-9639-3DD1CE09EBE5}" destId="{647066C2-4D9A-4D94-9AA1-C3DE670FE1D1}" srcOrd="0" destOrd="0" presId="urn:microsoft.com/office/officeart/2005/8/layout/hierarchy1"/>
    <dgm:cxn modelId="{D112F0CA-CEB4-4448-8370-0D8F42E63F2F}" type="presParOf" srcId="{647066C2-4D9A-4D94-9AA1-C3DE670FE1D1}" destId="{BE90ECEC-FCE9-4193-8AC9-EE15D50D9767}" srcOrd="0" destOrd="0" presId="urn:microsoft.com/office/officeart/2005/8/layout/hierarchy1"/>
    <dgm:cxn modelId="{43627BDE-48BA-4F39-8BC1-997DA8CDB2A4}" type="presParOf" srcId="{647066C2-4D9A-4D94-9AA1-C3DE670FE1D1}" destId="{879006A0-A58B-47F8-8A8C-4A78CA281690}" srcOrd="1" destOrd="0" presId="urn:microsoft.com/office/officeart/2005/8/layout/hierarchy1"/>
    <dgm:cxn modelId="{B57BED76-6C63-4A63-8341-7C665C6D3B6A}" type="presParOf" srcId="{3158C243-E072-4868-9639-3DD1CE09EBE5}" destId="{8BB13C17-CA79-4F3A-A14E-C1A9386B0A92}" srcOrd="1" destOrd="0" presId="urn:microsoft.com/office/officeart/2005/8/layout/hierarchy1"/>
    <dgm:cxn modelId="{5A5C94CF-7914-4D07-8B9E-37E62D3485F0}" type="presParOf" srcId="{F66C702A-57DF-4CDC-9473-28E0A263DAC0}" destId="{F5188CF3-1D46-49BB-99CB-E8F15BA062A6}" srcOrd="2" destOrd="0" presId="urn:microsoft.com/office/officeart/2005/8/layout/hierarchy1"/>
    <dgm:cxn modelId="{0BB7288F-827D-4549-84F4-8CC39410AD0E}" type="presParOf" srcId="{F66C702A-57DF-4CDC-9473-28E0A263DAC0}" destId="{79F0CE18-50EE-449B-B44E-CC13787C0420}" srcOrd="3" destOrd="0" presId="urn:microsoft.com/office/officeart/2005/8/layout/hierarchy1"/>
    <dgm:cxn modelId="{B1BDAA43-0D56-40FC-9D71-AFF7BB2E7B4E}" type="presParOf" srcId="{79F0CE18-50EE-449B-B44E-CC13787C0420}" destId="{52396428-F76B-4BA6-93D9-9A483A9F6053}" srcOrd="0" destOrd="0" presId="urn:microsoft.com/office/officeart/2005/8/layout/hierarchy1"/>
    <dgm:cxn modelId="{450611F0-DD0C-437B-BF33-AE937B5861EE}" type="presParOf" srcId="{52396428-F76B-4BA6-93D9-9A483A9F6053}" destId="{5ADB8825-3818-48CC-B205-077248A5C654}" srcOrd="0" destOrd="0" presId="urn:microsoft.com/office/officeart/2005/8/layout/hierarchy1"/>
    <dgm:cxn modelId="{968209B8-5871-430A-B827-C9E42D23F9FA}" type="presParOf" srcId="{52396428-F76B-4BA6-93D9-9A483A9F6053}" destId="{A0868E3B-876F-4D1C-A5D7-774C9C0487E4}" srcOrd="1" destOrd="0" presId="urn:microsoft.com/office/officeart/2005/8/layout/hierarchy1"/>
    <dgm:cxn modelId="{37006307-BCBB-4562-B350-AB04921B454D}" type="presParOf" srcId="{79F0CE18-50EE-449B-B44E-CC13787C0420}" destId="{499EFF23-E04B-4538-AE06-E68F60163C1A}" srcOrd="1" destOrd="0" presId="urn:microsoft.com/office/officeart/2005/8/layout/hierarchy1"/>
    <dgm:cxn modelId="{64CA0592-5642-4CED-A1C6-5F7B3FDF73EE}" type="presParOf" srcId="{F66C702A-57DF-4CDC-9473-28E0A263DAC0}" destId="{598D1EA8-09C2-4043-B8B7-1B6CEA869AD4}" srcOrd="4" destOrd="0" presId="urn:microsoft.com/office/officeart/2005/8/layout/hierarchy1"/>
    <dgm:cxn modelId="{6AFBEAB0-1573-4961-9FE6-52491BD412AE}" type="presParOf" srcId="{F66C702A-57DF-4CDC-9473-28E0A263DAC0}" destId="{5EA73D4D-072B-4A10-84EF-B2C200F8B5FF}" srcOrd="5" destOrd="0" presId="urn:microsoft.com/office/officeart/2005/8/layout/hierarchy1"/>
    <dgm:cxn modelId="{8E674A67-B41F-4F15-85DD-4B2E98EC96E4}" type="presParOf" srcId="{5EA73D4D-072B-4A10-84EF-B2C200F8B5FF}" destId="{41E5CE97-6084-4461-AA7D-750E60582A1F}" srcOrd="0" destOrd="0" presId="urn:microsoft.com/office/officeart/2005/8/layout/hierarchy1"/>
    <dgm:cxn modelId="{50D48C2A-0469-4FC4-9EF7-3E949C5A1BDC}" type="presParOf" srcId="{41E5CE97-6084-4461-AA7D-750E60582A1F}" destId="{4D3A86DD-9287-4FB2-9E78-F80D637D83FB}" srcOrd="0" destOrd="0" presId="urn:microsoft.com/office/officeart/2005/8/layout/hierarchy1"/>
    <dgm:cxn modelId="{8D826ED9-6933-4FB3-B85A-B1B763FAE994}" type="presParOf" srcId="{41E5CE97-6084-4461-AA7D-750E60582A1F}" destId="{D3CE2703-7ACA-44A7-A822-EFC18C1C3F4E}" srcOrd="1" destOrd="0" presId="urn:microsoft.com/office/officeart/2005/8/layout/hierarchy1"/>
    <dgm:cxn modelId="{F27AF426-2823-46E4-955F-3E5D59BBAEC9}" type="presParOf" srcId="{5EA73D4D-072B-4A10-84EF-B2C200F8B5FF}" destId="{20D42770-36D1-4744-BEB5-9F81F0792A29}" srcOrd="1" destOrd="0" presId="urn:microsoft.com/office/officeart/2005/8/layout/hierarchy1"/>
    <dgm:cxn modelId="{F07C4908-ED10-4851-A873-64D4C1E8C893}" type="presParOf" srcId="{F66C702A-57DF-4CDC-9473-28E0A263DAC0}" destId="{38FACB20-6C02-4847-92D0-84089B028F73}" srcOrd="6" destOrd="0" presId="urn:microsoft.com/office/officeart/2005/8/layout/hierarchy1"/>
    <dgm:cxn modelId="{A2EFDD2C-CBF4-4CD2-A74C-2F6E553BD4DF}" type="presParOf" srcId="{F66C702A-57DF-4CDC-9473-28E0A263DAC0}" destId="{E251BD00-F407-4FC0-8705-47A381B28298}" srcOrd="7" destOrd="0" presId="urn:microsoft.com/office/officeart/2005/8/layout/hierarchy1"/>
    <dgm:cxn modelId="{5B141194-6B73-4337-BDB3-E577EE0A442A}" type="presParOf" srcId="{E251BD00-F407-4FC0-8705-47A381B28298}" destId="{2D63E5D9-35ED-4014-BAE5-BEAA12543C3B}" srcOrd="0" destOrd="0" presId="urn:microsoft.com/office/officeart/2005/8/layout/hierarchy1"/>
    <dgm:cxn modelId="{98317FEC-73C4-4E2F-A507-F67454FA2513}" type="presParOf" srcId="{2D63E5D9-35ED-4014-BAE5-BEAA12543C3B}" destId="{369151F2-B920-438F-91AF-CE5AA512DF5B}" srcOrd="0" destOrd="0" presId="urn:microsoft.com/office/officeart/2005/8/layout/hierarchy1"/>
    <dgm:cxn modelId="{69276DAB-9772-4FFB-90EF-6485042016C0}" type="presParOf" srcId="{2D63E5D9-35ED-4014-BAE5-BEAA12543C3B}" destId="{32A049A2-78C7-477D-9FA5-10DD0A9AF1AA}" srcOrd="1" destOrd="0" presId="urn:microsoft.com/office/officeart/2005/8/layout/hierarchy1"/>
    <dgm:cxn modelId="{518FDF64-EC19-40CA-809A-99060B77DD08}" type="presParOf" srcId="{E251BD00-F407-4FC0-8705-47A381B28298}" destId="{340229BA-7FED-4967-9B1A-28C97961D9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8554DF69-B927-4DB6-96A1-5A8E656C4B5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DCEE4-D4BA-4180-906A-6F8FD766EA37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en-US" dirty="0"/>
        </a:p>
      </dgm:t>
    </dgm:pt>
    <dgm:pt modelId="{BC281B87-BC52-4CE2-929D-101D8E20EEA7}" type="parTrans" cxnId="{35E928FA-7821-4E15-BC58-F49CD74068B3}">
      <dgm:prSet/>
      <dgm:spPr/>
      <dgm:t>
        <a:bodyPr/>
        <a:lstStyle/>
        <a:p>
          <a:endParaRPr lang="en-US"/>
        </a:p>
      </dgm:t>
    </dgm:pt>
    <dgm:pt modelId="{B6B885BD-EFFA-4F17-AE61-935DFEFFD1C4}" type="sibTrans" cxnId="{35E928FA-7821-4E15-BC58-F49CD74068B3}">
      <dgm:prSet/>
      <dgm:spPr/>
      <dgm:t>
        <a:bodyPr/>
        <a:lstStyle/>
        <a:p>
          <a:endParaRPr lang="en-US"/>
        </a:p>
      </dgm:t>
    </dgm:pt>
    <dgm:pt modelId="{23F34B39-D4F3-4437-8965-8165735D4621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3A1437D2-41A9-485B-91DA-944C09BB8E63}" type="parTrans" cxnId="{1AF07618-3CA8-403D-8123-CA959AC27DF4}">
      <dgm:prSet/>
      <dgm:spPr/>
      <dgm:t>
        <a:bodyPr/>
        <a:lstStyle/>
        <a:p>
          <a:endParaRPr lang="en-US" dirty="0"/>
        </a:p>
      </dgm:t>
    </dgm:pt>
    <dgm:pt modelId="{6090A6A0-88CC-4426-B3E1-9BE0B4AAB85E}" type="sibTrans" cxnId="{1AF07618-3CA8-403D-8123-CA959AC27DF4}">
      <dgm:prSet/>
      <dgm:spPr/>
      <dgm:t>
        <a:bodyPr/>
        <a:lstStyle/>
        <a:p>
          <a:endParaRPr lang="en-US"/>
        </a:p>
      </dgm:t>
    </dgm:pt>
    <dgm:pt modelId="{6234AA7B-AEC8-4E74-B20F-0EDE6AD45C47}">
      <dgm:prSet phldrT="[Text]"/>
      <dgm:spPr/>
      <dgm:t>
        <a:bodyPr/>
        <a:lstStyle/>
        <a:p>
          <a:r>
            <a:rPr lang="en-US" dirty="0" smtClean="0"/>
            <a:t>Leading</a:t>
          </a:r>
          <a:endParaRPr lang="en-US" dirty="0"/>
        </a:p>
      </dgm:t>
    </dgm:pt>
    <dgm:pt modelId="{A759BFEB-AFDD-407C-B03C-CE0565A7507D}" type="parTrans" cxnId="{2170EB62-A189-4789-A10B-B7FB570EF6DD}">
      <dgm:prSet/>
      <dgm:spPr/>
      <dgm:t>
        <a:bodyPr/>
        <a:lstStyle/>
        <a:p>
          <a:endParaRPr lang="en-US" dirty="0"/>
        </a:p>
      </dgm:t>
    </dgm:pt>
    <dgm:pt modelId="{E71A3ABA-3FED-4E4C-A99E-D1F0A77831BB}" type="sibTrans" cxnId="{2170EB62-A189-4789-A10B-B7FB570EF6DD}">
      <dgm:prSet/>
      <dgm:spPr/>
      <dgm:t>
        <a:bodyPr/>
        <a:lstStyle/>
        <a:p>
          <a:endParaRPr lang="en-US"/>
        </a:p>
      </dgm:t>
    </dgm:pt>
    <dgm:pt modelId="{A5610579-2C56-4F54-9CCB-AE569BC3D1B4}">
      <dgm:prSet/>
      <dgm:spPr/>
      <dgm:t>
        <a:bodyPr/>
        <a:lstStyle/>
        <a:p>
          <a:r>
            <a:rPr lang="en-US" dirty="0" smtClean="0"/>
            <a:t>Organizing</a:t>
          </a:r>
          <a:endParaRPr lang="en-US" dirty="0"/>
        </a:p>
      </dgm:t>
    </dgm:pt>
    <dgm:pt modelId="{22496A88-9651-4339-A994-AEDA89227D88}" type="parTrans" cxnId="{A65200F6-D071-499B-96AB-26CE274C7722}">
      <dgm:prSet/>
      <dgm:spPr/>
      <dgm:t>
        <a:bodyPr/>
        <a:lstStyle/>
        <a:p>
          <a:endParaRPr lang="en-US" dirty="0"/>
        </a:p>
      </dgm:t>
    </dgm:pt>
    <dgm:pt modelId="{74C151A3-08DD-4B8E-8187-7CABE15445C0}" type="sibTrans" cxnId="{A65200F6-D071-499B-96AB-26CE274C7722}">
      <dgm:prSet/>
      <dgm:spPr/>
      <dgm:t>
        <a:bodyPr/>
        <a:lstStyle/>
        <a:p>
          <a:endParaRPr lang="en-US"/>
        </a:p>
      </dgm:t>
    </dgm:pt>
    <dgm:pt modelId="{AD7BF85B-8AEB-4326-9D7E-40F2012FF66C}">
      <dgm:prSet/>
      <dgm:spPr/>
      <dgm:t>
        <a:bodyPr/>
        <a:lstStyle/>
        <a:p>
          <a:r>
            <a:rPr lang="en-US" dirty="0" smtClean="0"/>
            <a:t>Controlling</a:t>
          </a:r>
          <a:endParaRPr lang="en-US" dirty="0"/>
        </a:p>
      </dgm:t>
    </dgm:pt>
    <dgm:pt modelId="{4EC2CE42-AA39-443B-AE32-784EAE5F327B}" type="parTrans" cxnId="{3248FA71-106D-48F2-AAC7-0383753A7BC8}">
      <dgm:prSet/>
      <dgm:spPr/>
      <dgm:t>
        <a:bodyPr/>
        <a:lstStyle/>
        <a:p>
          <a:endParaRPr lang="en-US" dirty="0"/>
        </a:p>
      </dgm:t>
    </dgm:pt>
    <dgm:pt modelId="{CA074A0E-C037-4852-B5C6-FD8045CD4D7B}" type="sibTrans" cxnId="{3248FA71-106D-48F2-AAC7-0383753A7BC8}">
      <dgm:prSet/>
      <dgm:spPr/>
      <dgm:t>
        <a:bodyPr/>
        <a:lstStyle/>
        <a:p>
          <a:endParaRPr lang="en-US"/>
        </a:p>
      </dgm:t>
    </dgm:pt>
    <dgm:pt modelId="{F527AA32-025C-44E9-9149-519F1C48BEB4}">
      <dgm:prSet custT="1"/>
      <dgm:spPr/>
      <dgm:t>
        <a:bodyPr/>
        <a:lstStyle/>
        <a:p>
          <a:r>
            <a:rPr lang="en-US" sz="1800" b="1" dirty="0" smtClean="0"/>
            <a:t>Leadership</a:t>
          </a:r>
          <a:endParaRPr lang="en-US" sz="1800" b="1" dirty="0"/>
        </a:p>
      </dgm:t>
    </dgm:pt>
    <dgm:pt modelId="{DF307C02-CC3E-444D-BCDE-9D35BA24A926}" type="parTrans" cxnId="{A2F6FFE7-FE20-4800-8A9D-A0C3FEA72089}">
      <dgm:prSet/>
      <dgm:spPr/>
      <dgm:t>
        <a:bodyPr/>
        <a:lstStyle/>
        <a:p>
          <a:endParaRPr lang="en-US"/>
        </a:p>
      </dgm:t>
    </dgm:pt>
    <dgm:pt modelId="{3B415554-778D-4F49-B445-A5A6CE61BA53}" type="sibTrans" cxnId="{A2F6FFE7-FE20-4800-8A9D-A0C3FEA72089}">
      <dgm:prSet/>
      <dgm:spPr/>
      <dgm:t>
        <a:bodyPr/>
        <a:lstStyle/>
        <a:p>
          <a:endParaRPr lang="en-US"/>
        </a:p>
      </dgm:t>
    </dgm:pt>
    <dgm:pt modelId="{B6811FB0-2AE7-42EE-B6F6-A958EAD58007}" type="pres">
      <dgm:prSet presAssocID="{8554DF69-B927-4DB6-96A1-5A8E656C4B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592F70-46DD-4F0E-9AB7-C152F5A3A853}" type="pres">
      <dgm:prSet presAssocID="{F527AA32-025C-44E9-9149-519F1C48BEB4}" presName="hierRoot1" presStyleCnt="0"/>
      <dgm:spPr/>
    </dgm:pt>
    <dgm:pt modelId="{2E7ED3E2-DA8E-4DDC-A778-F8D8094ED003}" type="pres">
      <dgm:prSet presAssocID="{F527AA32-025C-44E9-9149-519F1C48BEB4}" presName="composite" presStyleCnt="0"/>
      <dgm:spPr/>
    </dgm:pt>
    <dgm:pt modelId="{C2B70232-CF1A-4C1C-83A0-A8904E502AC2}" type="pres">
      <dgm:prSet presAssocID="{F527AA32-025C-44E9-9149-519F1C48BEB4}" presName="background" presStyleLbl="node0" presStyleIdx="0" presStyleCnt="2"/>
      <dgm:spPr/>
    </dgm:pt>
    <dgm:pt modelId="{9EB8BE18-5D5E-4006-8C43-FF522A049104}" type="pres">
      <dgm:prSet presAssocID="{F527AA32-025C-44E9-9149-519F1C48BEB4}" presName="text" presStyleLbl="fgAcc0" presStyleIdx="0" presStyleCnt="2" custScaleX="103174" custScaleY="92608" custLinFactX="20448" custLinFactY="-26570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DB42FE-780C-4A05-9C15-D467B8DCC7A3}" type="pres">
      <dgm:prSet presAssocID="{F527AA32-025C-44E9-9149-519F1C48BEB4}" presName="hierChild2" presStyleCnt="0"/>
      <dgm:spPr/>
    </dgm:pt>
    <dgm:pt modelId="{C94E36EB-34C2-42F2-8433-DDF4CBD7462C}" type="pres">
      <dgm:prSet presAssocID="{B15DCEE4-D4BA-4180-906A-6F8FD766EA37}" presName="hierRoot1" presStyleCnt="0"/>
      <dgm:spPr/>
    </dgm:pt>
    <dgm:pt modelId="{D2A0652A-5CF2-4A72-8373-0A5080D39495}" type="pres">
      <dgm:prSet presAssocID="{B15DCEE4-D4BA-4180-906A-6F8FD766EA37}" presName="composite" presStyleCnt="0"/>
      <dgm:spPr/>
    </dgm:pt>
    <dgm:pt modelId="{711776B0-C08F-4A21-8ABA-C4E8F102982A}" type="pres">
      <dgm:prSet presAssocID="{B15DCEE4-D4BA-4180-906A-6F8FD766EA37}" presName="background" presStyleLbl="node0" presStyleIdx="1" presStyleCnt="2"/>
      <dgm:spPr/>
    </dgm:pt>
    <dgm:pt modelId="{F0267100-5394-46A9-8A77-38C9CDD88555}" type="pres">
      <dgm:prSet presAssocID="{B15DCEE4-D4BA-4180-906A-6F8FD766EA37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C702A-57DF-4CDC-9473-28E0A263DAC0}" type="pres">
      <dgm:prSet presAssocID="{B15DCEE4-D4BA-4180-906A-6F8FD766EA37}" presName="hierChild2" presStyleCnt="0"/>
      <dgm:spPr/>
    </dgm:pt>
    <dgm:pt modelId="{29527EAE-039B-4820-828C-38E53263D919}" type="pres">
      <dgm:prSet presAssocID="{3A1437D2-41A9-485B-91DA-944C09BB8E63}" presName="Name10" presStyleLbl="parChTrans1D2" presStyleIdx="0" presStyleCnt="4"/>
      <dgm:spPr/>
      <dgm:t>
        <a:bodyPr/>
        <a:lstStyle/>
        <a:p>
          <a:endParaRPr lang="en-US"/>
        </a:p>
      </dgm:t>
    </dgm:pt>
    <dgm:pt modelId="{3158C243-E072-4868-9639-3DD1CE09EBE5}" type="pres">
      <dgm:prSet presAssocID="{23F34B39-D4F3-4437-8965-8165735D4621}" presName="hierRoot2" presStyleCnt="0"/>
      <dgm:spPr/>
    </dgm:pt>
    <dgm:pt modelId="{647066C2-4D9A-4D94-9AA1-C3DE670FE1D1}" type="pres">
      <dgm:prSet presAssocID="{23F34B39-D4F3-4437-8965-8165735D4621}" presName="composite2" presStyleCnt="0"/>
      <dgm:spPr/>
    </dgm:pt>
    <dgm:pt modelId="{BE90ECEC-FCE9-4193-8AC9-EE15D50D9767}" type="pres">
      <dgm:prSet presAssocID="{23F34B39-D4F3-4437-8965-8165735D4621}" presName="background2" presStyleLbl="node2" presStyleIdx="0" presStyleCnt="4"/>
      <dgm:spPr/>
    </dgm:pt>
    <dgm:pt modelId="{879006A0-A58B-47F8-8A8C-4A78CA281690}" type="pres">
      <dgm:prSet presAssocID="{23F34B39-D4F3-4437-8965-8165735D4621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13C17-CA79-4F3A-A14E-C1A9386B0A92}" type="pres">
      <dgm:prSet presAssocID="{23F34B39-D4F3-4437-8965-8165735D4621}" presName="hierChild3" presStyleCnt="0"/>
      <dgm:spPr/>
    </dgm:pt>
    <dgm:pt modelId="{F5188CF3-1D46-49BB-99CB-E8F15BA062A6}" type="pres">
      <dgm:prSet presAssocID="{A759BFEB-AFDD-407C-B03C-CE0565A7507D}" presName="Name10" presStyleLbl="parChTrans1D2" presStyleIdx="1" presStyleCnt="4"/>
      <dgm:spPr/>
      <dgm:t>
        <a:bodyPr/>
        <a:lstStyle/>
        <a:p>
          <a:endParaRPr lang="en-US"/>
        </a:p>
      </dgm:t>
    </dgm:pt>
    <dgm:pt modelId="{79F0CE18-50EE-449B-B44E-CC13787C0420}" type="pres">
      <dgm:prSet presAssocID="{6234AA7B-AEC8-4E74-B20F-0EDE6AD45C47}" presName="hierRoot2" presStyleCnt="0"/>
      <dgm:spPr/>
    </dgm:pt>
    <dgm:pt modelId="{52396428-F76B-4BA6-93D9-9A483A9F6053}" type="pres">
      <dgm:prSet presAssocID="{6234AA7B-AEC8-4E74-B20F-0EDE6AD45C47}" presName="composite2" presStyleCnt="0"/>
      <dgm:spPr/>
    </dgm:pt>
    <dgm:pt modelId="{5ADB8825-3818-48CC-B205-077248A5C654}" type="pres">
      <dgm:prSet presAssocID="{6234AA7B-AEC8-4E74-B20F-0EDE6AD45C47}" presName="background2" presStyleLbl="node2" presStyleIdx="1" presStyleCnt="4"/>
      <dgm:spPr/>
    </dgm:pt>
    <dgm:pt modelId="{A0868E3B-876F-4D1C-A5D7-774C9C0487E4}" type="pres">
      <dgm:prSet presAssocID="{6234AA7B-AEC8-4E74-B20F-0EDE6AD45C4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9EFF23-E04B-4538-AE06-E68F60163C1A}" type="pres">
      <dgm:prSet presAssocID="{6234AA7B-AEC8-4E74-B20F-0EDE6AD45C47}" presName="hierChild3" presStyleCnt="0"/>
      <dgm:spPr/>
    </dgm:pt>
    <dgm:pt modelId="{598D1EA8-09C2-4043-B8B7-1B6CEA869AD4}" type="pres">
      <dgm:prSet presAssocID="{22496A88-9651-4339-A994-AEDA89227D88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EA73D4D-072B-4A10-84EF-B2C200F8B5FF}" type="pres">
      <dgm:prSet presAssocID="{A5610579-2C56-4F54-9CCB-AE569BC3D1B4}" presName="hierRoot2" presStyleCnt="0"/>
      <dgm:spPr/>
    </dgm:pt>
    <dgm:pt modelId="{41E5CE97-6084-4461-AA7D-750E60582A1F}" type="pres">
      <dgm:prSet presAssocID="{A5610579-2C56-4F54-9CCB-AE569BC3D1B4}" presName="composite2" presStyleCnt="0"/>
      <dgm:spPr/>
    </dgm:pt>
    <dgm:pt modelId="{4D3A86DD-9287-4FB2-9E78-F80D637D83FB}" type="pres">
      <dgm:prSet presAssocID="{A5610579-2C56-4F54-9CCB-AE569BC3D1B4}" presName="background2" presStyleLbl="node2" presStyleIdx="2" presStyleCnt="4"/>
      <dgm:spPr/>
    </dgm:pt>
    <dgm:pt modelId="{D3CE2703-7ACA-44A7-A822-EFC18C1C3F4E}" type="pres">
      <dgm:prSet presAssocID="{A5610579-2C56-4F54-9CCB-AE569BC3D1B4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D42770-36D1-4744-BEB5-9F81F0792A29}" type="pres">
      <dgm:prSet presAssocID="{A5610579-2C56-4F54-9CCB-AE569BC3D1B4}" presName="hierChild3" presStyleCnt="0"/>
      <dgm:spPr/>
    </dgm:pt>
    <dgm:pt modelId="{38FACB20-6C02-4847-92D0-84089B028F73}" type="pres">
      <dgm:prSet presAssocID="{4EC2CE42-AA39-443B-AE32-784EAE5F327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E251BD00-F407-4FC0-8705-47A381B28298}" type="pres">
      <dgm:prSet presAssocID="{AD7BF85B-8AEB-4326-9D7E-40F2012FF66C}" presName="hierRoot2" presStyleCnt="0"/>
      <dgm:spPr/>
    </dgm:pt>
    <dgm:pt modelId="{2D63E5D9-35ED-4014-BAE5-BEAA12543C3B}" type="pres">
      <dgm:prSet presAssocID="{AD7BF85B-8AEB-4326-9D7E-40F2012FF66C}" presName="composite2" presStyleCnt="0"/>
      <dgm:spPr/>
    </dgm:pt>
    <dgm:pt modelId="{369151F2-B920-438F-91AF-CE5AA512DF5B}" type="pres">
      <dgm:prSet presAssocID="{AD7BF85B-8AEB-4326-9D7E-40F2012FF66C}" presName="background2" presStyleLbl="node2" presStyleIdx="3" presStyleCnt="4"/>
      <dgm:spPr/>
    </dgm:pt>
    <dgm:pt modelId="{32A049A2-78C7-477D-9FA5-10DD0A9AF1AA}" type="pres">
      <dgm:prSet presAssocID="{AD7BF85B-8AEB-4326-9D7E-40F2012FF66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229BA-7FED-4967-9B1A-28C97961D904}" type="pres">
      <dgm:prSet presAssocID="{AD7BF85B-8AEB-4326-9D7E-40F2012FF66C}" presName="hierChild3" presStyleCnt="0"/>
      <dgm:spPr/>
    </dgm:pt>
  </dgm:ptLst>
  <dgm:cxnLst>
    <dgm:cxn modelId="{BBEF4139-7408-4A85-B90D-167D28AC4E76}" type="presOf" srcId="{B15DCEE4-D4BA-4180-906A-6F8FD766EA37}" destId="{F0267100-5394-46A9-8A77-38C9CDD88555}" srcOrd="0" destOrd="0" presId="urn:microsoft.com/office/officeart/2005/8/layout/hierarchy1"/>
    <dgm:cxn modelId="{E0A3C306-6EB1-4531-8AC8-FE54277B6427}" type="presOf" srcId="{AD7BF85B-8AEB-4326-9D7E-40F2012FF66C}" destId="{32A049A2-78C7-477D-9FA5-10DD0A9AF1AA}" srcOrd="0" destOrd="0" presId="urn:microsoft.com/office/officeart/2005/8/layout/hierarchy1"/>
    <dgm:cxn modelId="{7A0A1369-1D18-4CE7-8C25-8A8A654C3F9A}" type="presOf" srcId="{F527AA32-025C-44E9-9149-519F1C48BEB4}" destId="{9EB8BE18-5D5E-4006-8C43-FF522A049104}" srcOrd="0" destOrd="0" presId="urn:microsoft.com/office/officeart/2005/8/layout/hierarchy1"/>
    <dgm:cxn modelId="{1AF07618-3CA8-403D-8123-CA959AC27DF4}" srcId="{B15DCEE4-D4BA-4180-906A-6F8FD766EA37}" destId="{23F34B39-D4F3-4437-8965-8165735D4621}" srcOrd="0" destOrd="0" parTransId="{3A1437D2-41A9-485B-91DA-944C09BB8E63}" sibTransId="{6090A6A0-88CC-4426-B3E1-9BE0B4AAB85E}"/>
    <dgm:cxn modelId="{4A14A35A-F640-4C47-8495-5C4D64BAB89C}" type="presOf" srcId="{23F34B39-D4F3-4437-8965-8165735D4621}" destId="{879006A0-A58B-47F8-8A8C-4A78CA281690}" srcOrd="0" destOrd="0" presId="urn:microsoft.com/office/officeart/2005/8/layout/hierarchy1"/>
    <dgm:cxn modelId="{2170EB62-A189-4789-A10B-B7FB570EF6DD}" srcId="{B15DCEE4-D4BA-4180-906A-6F8FD766EA37}" destId="{6234AA7B-AEC8-4E74-B20F-0EDE6AD45C47}" srcOrd="1" destOrd="0" parTransId="{A759BFEB-AFDD-407C-B03C-CE0565A7507D}" sibTransId="{E71A3ABA-3FED-4E4C-A99E-D1F0A77831BB}"/>
    <dgm:cxn modelId="{7556D62A-DA5A-4C3D-881A-19ACA3901FED}" type="presOf" srcId="{A759BFEB-AFDD-407C-B03C-CE0565A7507D}" destId="{F5188CF3-1D46-49BB-99CB-E8F15BA062A6}" srcOrd="0" destOrd="0" presId="urn:microsoft.com/office/officeart/2005/8/layout/hierarchy1"/>
    <dgm:cxn modelId="{A2F6FFE7-FE20-4800-8A9D-A0C3FEA72089}" srcId="{8554DF69-B927-4DB6-96A1-5A8E656C4B5E}" destId="{F527AA32-025C-44E9-9149-519F1C48BEB4}" srcOrd="0" destOrd="0" parTransId="{DF307C02-CC3E-444D-BCDE-9D35BA24A926}" sibTransId="{3B415554-778D-4F49-B445-A5A6CE61BA53}"/>
    <dgm:cxn modelId="{1BB46604-ABB2-4332-855F-F0D00018BCF2}" type="presOf" srcId="{3A1437D2-41A9-485B-91DA-944C09BB8E63}" destId="{29527EAE-039B-4820-828C-38E53263D919}" srcOrd="0" destOrd="0" presId="urn:microsoft.com/office/officeart/2005/8/layout/hierarchy1"/>
    <dgm:cxn modelId="{63345EB4-3F75-4677-98CB-59CF6F97A763}" type="presOf" srcId="{8554DF69-B927-4DB6-96A1-5A8E656C4B5E}" destId="{B6811FB0-2AE7-42EE-B6F6-A958EAD58007}" srcOrd="0" destOrd="0" presId="urn:microsoft.com/office/officeart/2005/8/layout/hierarchy1"/>
    <dgm:cxn modelId="{A65200F6-D071-499B-96AB-26CE274C7722}" srcId="{B15DCEE4-D4BA-4180-906A-6F8FD766EA37}" destId="{A5610579-2C56-4F54-9CCB-AE569BC3D1B4}" srcOrd="2" destOrd="0" parTransId="{22496A88-9651-4339-A994-AEDA89227D88}" sibTransId="{74C151A3-08DD-4B8E-8187-7CABE15445C0}"/>
    <dgm:cxn modelId="{8AEC66DB-6623-47B7-83D2-201269C9026D}" type="presOf" srcId="{22496A88-9651-4339-A994-AEDA89227D88}" destId="{598D1EA8-09C2-4043-B8B7-1B6CEA869AD4}" srcOrd="0" destOrd="0" presId="urn:microsoft.com/office/officeart/2005/8/layout/hierarchy1"/>
    <dgm:cxn modelId="{54AAD804-6EAD-4058-9399-AFB73A1B00BC}" type="presOf" srcId="{6234AA7B-AEC8-4E74-B20F-0EDE6AD45C47}" destId="{A0868E3B-876F-4D1C-A5D7-774C9C0487E4}" srcOrd="0" destOrd="0" presId="urn:microsoft.com/office/officeart/2005/8/layout/hierarchy1"/>
    <dgm:cxn modelId="{2253EC28-5B02-4A39-8FCC-B8AC79955EC9}" type="presOf" srcId="{4EC2CE42-AA39-443B-AE32-784EAE5F327B}" destId="{38FACB20-6C02-4847-92D0-84089B028F73}" srcOrd="0" destOrd="0" presId="urn:microsoft.com/office/officeart/2005/8/layout/hierarchy1"/>
    <dgm:cxn modelId="{9F0B10C6-81E6-4AAC-BD1E-DBC9FCD31A6F}" type="presOf" srcId="{A5610579-2C56-4F54-9CCB-AE569BC3D1B4}" destId="{D3CE2703-7ACA-44A7-A822-EFC18C1C3F4E}" srcOrd="0" destOrd="0" presId="urn:microsoft.com/office/officeart/2005/8/layout/hierarchy1"/>
    <dgm:cxn modelId="{3248FA71-106D-48F2-AAC7-0383753A7BC8}" srcId="{B15DCEE4-D4BA-4180-906A-6F8FD766EA37}" destId="{AD7BF85B-8AEB-4326-9D7E-40F2012FF66C}" srcOrd="3" destOrd="0" parTransId="{4EC2CE42-AA39-443B-AE32-784EAE5F327B}" sibTransId="{CA074A0E-C037-4852-B5C6-FD8045CD4D7B}"/>
    <dgm:cxn modelId="{35E928FA-7821-4E15-BC58-F49CD74068B3}" srcId="{8554DF69-B927-4DB6-96A1-5A8E656C4B5E}" destId="{B15DCEE4-D4BA-4180-906A-6F8FD766EA37}" srcOrd="1" destOrd="0" parTransId="{BC281B87-BC52-4CE2-929D-101D8E20EEA7}" sibTransId="{B6B885BD-EFFA-4F17-AE61-935DFEFFD1C4}"/>
    <dgm:cxn modelId="{B5C5340C-6DA9-4FE9-97E9-C36F1C56CF06}" type="presParOf" srcId="{B6811FB0-2AE7-42EE-B6F6-A958EAD58007}" destId="{E5592F70-46DD-4F0E-9AB7-C152F5A3A853}" srcOrd="0" destOrd="0" presId="urn:microsoft.com/office/officeart/2005/8/layout/hierarchy1"/>
    <dgm:cxn modelId="{DFC520B0-76ED-4931-B9D8-F2AE8FF87A41}" type="presParOf" srcId="{E5592F70-46DD-4F0E-9AB7-C152F5A3A853}" destId="{2E7ED3E2-DA8E-4DDC-A778-F8D8094ED003}" srcOrd="0" destOrd="0" presId="urn:microsoft.com/office/officeart/2005/8/layout/hierarchy1"/>
    <dgm:cxn modelId="{E07426D3-3F1F-4ACB-AEB2-E642329EC937}" type="presParOf" srcId="{2E7ED3E2-DA8E-4DDC-A778-F8D8094ED003}" destId="{C2B70232-CF1A-4C1C-83A0-A8904E502AC2}" srcOrd="0" destOrd="0" presId="urn:microsoft.com/office/officeart/2005/8/layout/hierarchy1"/>
    <dgm:cxn modelId="{C9620E28-ABB4-447A-99CE-6CEDE472D0F6}" type="presParOf" srcId="{2E7ED3E2-DA8E-4DDC-A778-F8D8094ED003}" destId="{9EB8BE18-5D5E-4006-8C43-FF522A049104}" srcOrd="1" destOrd="0" presId="urn:microsoft.com/office/officeart/2005/8/layout/hierarchy1"/>
    <dgm:cxn modelId="{C95EF8AF-C756-4BFB-A7CB-E066B315D3EA}" type="presParOf" srcId="{E5592F70-46DD-4F0E-9AB7-C152F5A3A853}" destId="{1ADB42FE-780C-4A05-9C15-D467B8DCC7A3}" srcOrd="1" destOrd="0" presId="urn:microsoft.com/office/officeart/2005/8/layout/hierarchy1"/>
    <dgm:cxn modelId="{EBB74E92-64E7-4121-8E49-5EC036026EAF}" type="presParOf" srcId="{B6811FB0-2AE7-42EE-B6F6-A958EAD58007}" destId="{C94E36EB-34C2-42F2-8433-DDF4CBD7462C}" srcOrd="1" destOrd="0" presId="urn:microsoft.com/office/officeart/2005/8/layout/hierarchy1"/>
    <dgm:cxn modelId="{F79AF03D-C14E-4725-AB3E-9DEC5D5312D5}" type="presParOf" srcId="{C94E36EB-34C2-42F2-8433-DDF4CBD7462C}" destId="{D2A0652A-5CF2-4A72-8373-0A5080D39495}" srcOrd="0" destOrd="0" presId="urn:microsoft.com/office/officeart/2005/8/layout/hierarchy1"/>
    <dgm:cxn modelId="{6A6AF08C-E0AB-46CD-9AE4-9A9915F52858}" type="presParOf" srcId="{D2A0652A-5CF2-4A72-8373-0A5080D39495}" destId="{711776B0-C08F-4A21-8ABA-C4E8F102982A}" srcOrd="0" destOrd="0" presId="urn:microsoft.com/office/officeart/2005/8/layout/hierarchy1"/>
    <dgm:cxn modelId="{5108F6E7-AE14-4DDC-8A35-88741B011F29}" type="presParOf" srcId="{D2A0652A-5CF2-4A72-8373-0A5080D39495}" destId="{F0267100-5394-46A9-8A77-38C9CDD88555}" srcOrd="1" destOrd="0" presId="urn:microsoft.com/office/officeart/2005/8/layout/hierarchy1"/>
    <dgm:cxn modelId="{71910886-B908-4C5B-ABE6-199B2F573ADC}" type="presParOf" srcId="{C94E36EB-34C2-42F2-8433-DDF4CBD7462C}" destId="{F66C702A-57DF-4CDC-9473-28E0A263DAC0}" srcOrd="1" destOrd="0" presId="urn:microsoft.com/office/officeart/2005/8/layout/hierarchy1"/>
    <dgm:cxn modelId="{98E40264-BE29-422D-99E7-04A25E91ACDF}" type="presParOf" srcId="{F66C702A-57DF-4CDC-9473-28E0A263DAC0}" destId="{29527EAE-039B-4820-828C-38E53263D919}" srcOrd="0" destOrd="0" presId="urn:microsoft.com/office/officeart/2005/8/layout/hierarchy1"/>
    <dgm:cxn modelId="{9FE239E7-3F8D-42D3-9165-6029C78F9BAF}" type="presParOf" srcId="{F66C702A-57DF-4CDC-9473-28E0A263DAC0}" destId="{3158C243-E072-4868-9639-3DD1CE09EBE5}" srcOrd="1" destOrd="0" presId="urn:microsoft.com/office/officeart/2005/8/layout/hierarchy1"/>
    <dgm:cxn modelId="{E4AA5432-6E4A-4D25-8758-BC4946927D56}" type="presParOf" srcId="{3158C243-E072-4868-9639-3DD1CE09EBE5}" destId="{647066C2-4D9A-4D94-9AA1-C3DE670FE1D1}" srcOrd="0" destOrd="0" presId="urn:microsoft.com/office/officeart/2005/8/layout/hierarchy1"/>
    <dgm:cxn modelId="{4F5EBCAB-E35A-4CC3-94B4-57634A62C0B1}" type="presParOf" srcId="{647066C2-4D9A-4D94-9AA1-C3DE670FE1D1}" destId="{BE90ECEC-FCE9-4193-8AC9-EE15D50D9767}" srcOrd="0" destOrd="0" presId="urn:microsoft.com/office/officeart/2005/8/layout/hierarchy1"/>
    <dgm:cxn modelId="{108B1B03-85E9-4B80-9FBF-9604531D4170}" type="presParOf" srcId="{647066C2-4D9A-4D94-9AA1-C3DE670FE1D1}" destId="{879006A0-A58B-47F8-8A8C-4A78CA281690}" srcOrd="1" destOrd="0" presId="urn:microsoft.com/office/officeart/2005/8/layout/hierarchy1"/>
    <dgm:cxn modelId="{1B6FE4DB-607D-4ADF-9BBA-D2DBEDD7FBE2}" type="presParOf" srcId="{3158C243-E072-4868-9639-3DD1CE09EBE5}" destId="{8BB13C17-CA79-4F3A-A14E-C1A9386B0A92}" srcOrd="1" destOrd="0" presId="urn:microsoft.com/office/officeart/2005/8/layout/hierarchy1"/>
    <dgm:cxn modelId="{73CECFF1-B6BC-4C44-9F2B-929185732D99}" type="presParOf" srcId="{F66C702A-57DF-4CDC-9473-28E0A263DAC0}" destId="{F5188CF3-1D46-49BB-99CB-E8F15BA062A6}" srcOrd="2" destOrd="0" presId="urn:microsoft.com/office/officeart/2005/8/layout/hierarchy1"/>
    <dgm:cxn modelId="{64BA012B-66B0-43C2-9243-C29FFC01F1C3}" type="presParOf" srcId="{F66C702A-57DF-4CDC-9473-28E0A263DAC0}" destId="{79F0CE18-50EE-449B-B44E-CC13787C0420}" srcOrd="3" destOrd="0" presId="urn:microsoft.com/office/officeart/2005/8/layout/hierarchy1"/>
    <dgm:cxn modelId="{B8BB04AA-4782-432E-8AB0-0B52FCF4EFBC}" type="presParOf" srcId="{79F0CE18-50EE-449B-B44E-CC13787C0420}" destId="{52396428-F76B-4BA6-93D9-9A483A9F6053}" srcOrd="0" destOrd="0" presId="urn:microsoft.com/office/officeart/2005/8/layout/hierarchy1"/>
    <dgm:cxn modelId="{DDE323A7-38C2-4C06-A6E8-C79BF6461536}" type="presParOf" srcId="{52396428-F76B-4BA6-93D9-9A483A9F6053}" destId="{5ADB8825-3818-48CC-B205-077248A5C654}" srcOrd="0" destOrd="0" presId="urn:microsoft.com/office/officeart/2005/8/layout/hierarchy1"/>
    <dgm:cxn modelId="{B1FD8D12-EFED-4726-A9E2-C7D8F3966009}" type="presParOf" srcId="{52396428-F76B-4BA6-93D9-9A483A9F6053}" destId="{A0868E3B-876F-4D1C-A5D7-774C9C0487E4}" srcOrd="1" destOrd="0" presId="urn:microsoft.com/office/officeart/2005/8/layout/hierarchy1"/>
    <dgm:cxn modelId="{28B6C83C-E6AA-412B-9F4B-DD6BD83FD759}" type="presParOf" srcId="{79F0CE18-50EE-449B-B44E-CC13787C0420}" destId="{499EFF23-E04B-4538-AE06-E68F60163C1A}" srcOrd="1" destOrd="0" presId="urn:microsoft.com/office/officeart/2005/8/layout/hierarchy1"/>
    <dgm:cxn modelId="{48874664-8B12-41F9-8D2B-467BBC99996B}" type="presParOf" srcId="{F66C702A-57DF-4CDC-9473-28E0A263DAC0}" destId="{598D1EA8-09C2-4043-B8B7-1B6CEA869AD4}" srcOrd="4" destOrd="0" presId="urn:microsoft.com/office/officeart/2005/8/layout/hierarchy1"/>
    <dgm:cxn modelId="{176F83AD-819E-4496-ABF5-CAAC67D515BC}" type="presParOf" srcId="{F66C702A-57DF-4CDC-9473-28E0A263DAC0}" destId="{5EA73D4D-072B-4A10-84EF-B2C200F8B5FF}" srcOrd="5" destOrd="0" presId="urn:microsoft.com/office/officeart/2005/8/layout/hierarchy1"/>
    <dgm:cxn modelId="{7D2ABC55-6175-43D1-93C2-CCC9A6638525}" type="presParOf" srcId="{5EA73D4D-072B-4A10-84EF-B2C200F8B5FF}" destId="{41E5CE97-6084-4461-AA7D-750E60582A1F}" srcOrd="0" destOrd="0" presId="urn:microsoft.com/office/officeart/2005/8/layout/hierarchy1"/>
    <dgm:cxn modelId="{3F609146-3A1F-4DC7-8F4D-C5C23BDDF2BC}" type="presParOf" srcId="{41E5CE97-6084-4461-AA7D-750E60582A1F}" destId="{4D3A86DD-9287-4FB2-9E78-F80D637D83FB}" srcOrd="0" destOrd="0" presId="urn:microsoft.com/office/officeart/2005/8/layout/hierarchy1"/>
    <dgm:cxn modelId="{EE53B15A-669B-4FAF-8B97-6D440C23DA93}" type="presParOf" srcId="{41E5CE97-6084-4461-AA7D-750E60582A1F}" destId="{D3CE2703-7ACA-44A7-A822-EFC18C1C3F4E}" srcOrd="1" destOrd="0" presId="urn:microsoft.com/office/officeart/2005/8/layout/hierarchy1"/>
    <dgm:cxn modelId="{15BCD46B-6F76-4C99-AB7C-BA2E48597B69}" type="presParOf" srcId="{5EA73D4D-072B-4A10-84EF-B2C200F8B5FF}" destId="{20D42770-36D1-4744-BEB5-9F81F0792A29}" srcOrd="1" destOrd="0" presId="urn:microsoft.com/office/officeart/2005/8/layout/hierarchy1"/>
    <dgm:cxn modelId="{5D6ED9FA-0481-4C73-BB4A-92B53A6F30EE}" type="presParOf" srcId="{F66C702A-57DF-4CDC-9473-28E0A263DAC0}" destId="{38FACB20-6C02-4847-92D0-84089B028F73}" srcOrd="6" destOrd="0" presId="urn:microsoft.com/office/officeart/2005/8/layout/hierarchy1"/>
    <dgm:cxn modelId="{070E2892-83E4-4824-8C61-F1F5EEF8516D}" type="presParOf" srcId="{F66C702A-57DF-4CDC-9473-28E0A263DAC0}" destId="{E251BD00-F407-4FC0-8705-47A381B28298}" srcOrd="7" destOrd="0" presId="urn:microsoft.com/office/officeart/2005/8/layout/hierarchy1"/>
    <dgm:cxn modelId="{10BE55DD-C1B6-4B99-BEBD-409036478A53}" type="presParOf" srcId="{E251BD00-F407-4FC0-8705-47A381B28298}" destId="{2D63E5D9-35ED-4014-BAE5-BEAA12543C3B}" srcOrd="0" destOrd="0" presId="urn:microsoft.com/office/officeart/2005/8/layout/hierarchy1"/>
    <dgm:cxn modelId="{E9412AD7-C74F-4D6F-957B-2ED5883A213A}" type="presParOf" srcId="{2D63E5D9-35ED-4014-BAE5-BEAA12543C3B}" destId="{369151F2-B920-438F-91AF-CE5AA512DF5B}" srcOrd="0" destOrd="0" presId="urn:microsoft.com/office/officeart/2005/8/layout/hierarchy1"/>
    <dgm:cxn modelId="{D39E31DD-9501-44EA-A7B9-423630E0CF7A}" type="presParOf" srcId="{2D63E5D9-35ED-4014-BAE5-BEAA12543C3B}" destId="{32A049A2-78C7-477D-9FA5-10DD0A9AF1AA}" srcOrd="1" destOrd="0" presId="urn:microsoft.com/office/officeart/2005/8/layout/hierarchy1"/>
    <dgm:cxn modelId="{DB7F0F4F-3D85-4104-ADD4-89C04A6949FA}" type="presParOf" srcId="{E251BD00-F407-4FC0-8705-47A381B28298}" destId="{340229BA-7FED-4967-9B1A-28C97961D9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54DF69-B927-4DB6-96A1-5A8E656C4B5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DCEE4-D4BA-4180-906A-6F8FD766EA37}">
      <dgm:prSet phldrT="[Text]"/>
      <dgm:spPr/>
      <dgm:t>
        <a:bodyPr/>
        <a:lstStyle/>
        <a:p>
          <a:r>
            <a:rPr lang="en-US" dirty="0" smtClean="0"/>
            <a:t>Leadership</a:t>
          </a:r>
          <a:endParaRPr lang="en-US" dirty="0"/>
        </a:p>
      </dgm:t>
    </dgm:pt>
    <dgm:pt modelId="{BC281B87-BC52-4CE2-929D-101D8E20EEA7}" type="parTrans" cxnId="{35E928FA-7821-4E15-BC58-F49CD74068B3}">
      <dgm:prSet/>
      <dgm:spPr/>
      <dgm:t>
        <a:bodyPr/>
        <a:lstStyle/>
        <a:p>
          <a:endParaRPr lang="en-US"/>
        </a:p>
      </dgm:t>
    </dgm:pt>
    <dgm:pt modelId="{B6B885BD-EFFA-4F17-AE61-935DFEFFD1C4}" type="sibTrans" cxnId="{35E928FA-7821-4E15-BC58-F49CD74068B3}">
      <dgm:prSet/>
      <dgm:spPr/>
      <dgm:t>
        <a:bodyPr/>
        <a:lstStyle/>
        <a:p>
          <a:endParaRPr lang="en-US"/>
        </a:p>
      </dgm:t>
    </dgm:pt>
    <dgm:pt modelId="{23F34B39-D4F3-4437-8965-8165735D4621}">
      <dgm:prSet phldrT="[Text]"/>
      <dgm:spPr/>
      <dgm:t>
        <a:bodyPr/>
        <a:lstStyle/>
        <a:p>
          <a:r>
            <a:rPr lang="en-US" dirty="0" smtClean="0"/>
            <a:t>Direction</a:t>
          </a:r>
          <a:endParaRPr lang="en-US" dirty="0"/>
        </a:p>
      </dgm:t>
    </dgm:pt>
    <dgm:pt modelId="{3A1437D2-41A9-485B-91DA-944C09BB8E63}" type="parTrans" cxnId="{1AF07618-3CA8-403D-8123-CA959AC27DF4}">
      <dgm:prSet/>
      <dgm:spPr/>
      <dgm:t>
        <a:bodyPr/>
        <a:lstStyle/>
        <a:p>
          <a:endParaRPr lang="en-US" dirty="0"/>
        </a:p>
      </dgm:t>
    </dgm:pt>
    <dgm:pt modelId="{6090A6A0-88CC-4426-B3E1-9BE0B4AAB85E}" type="sibTrans" cxnId="{1AF07618-3CA8-403D-8123-CA959AC27DF4}">
      <dgm:prSet/>
      <dgm:spPr/>
      <dgm:t>
        <a:bodyPr/>
        <a:lstStyle/>
        <a:p>
          <a:endParaRPr lang="en-US"/>
        </a:p>
      </dgm:t>
    </dgm:pt>
    <dgm:pt modelId="{A5610579-2C56-4F54-9CCB-AE569BC3D1B4}">
      <dgm:prSet/>
      <dgm:spPr/>
      <dgm:t>
        <a:bodyPr/>
        <a:lstStyle/>
        <a:p>
          <a:r>
            <a:rPr lang="en-US" dirty="0" smtClean="0"/>
            <a:t>Alignment</a:t>
          </a:r>
          <a:endParaRPr lang="en-US" dirty="0"/>
        </a:p>
      </dgm:t>
    </dgm:pt>
    <dgm:pt modelId="{22496A88-9651-4339-A994-AEDA89227D88}" type="parTrans" cxnId="{A65200F6-D071-499B-96AB-26CE274C7722}">
      <dgm:prSet/>
      <dgm:spPr/>
      <dgm:t>
        <a:bodyPr/>
        <a:lstStyle/>
        <a:p>
          <a:endParaRPr lang="en-US" dirty="0"/>
        </a:p>
      </dgm:t>
    </dgm:pt>
    <dgm:pt modelId="{74C151A3-08DD-4B8E-8187-7CABE15445C0}" type="sibTrans" cxnId="{A65200F6-D071-499B-96AB-26CE274C7722}">
      <dgm:prSet/>
      <dgm:spPr/>
      <dgm:t>
        <a:bodyPr/>
        <a:lstStyle/>
        <a:p>
          <a:endParaRPr lang="en-US"/>
        </a:p>
      </dgm:t>
    </dgm:pt>
    <dgm:pt modelId="{AD7BF85B-8AEB-4326-9D7E-40F2012FF66C}">
      <dgm:prSet/>
      <dgm:spPr/>
      <dgm:t>
        <a:bodyPr/>
        <a:lstStyle/>
        <a:p>
          <a:r>
            <a:rPr lang="en-US" dirty="0" smtClean="0"/>
            <a:t>Commitment</a:t>
          </a:r>
          <a:endParaRPr lang="en-US" dirty="0"/>
        </a:p>
      </dgm:t>
    </dgm:pt>
    <dgm:pt modelId="{4EC2CE42-AA39-443B-AE32-784EAE5F327B}" type="parTrans" cxnId="{3248FA71-106D-48F2-AAC7-0383753A7BC8}">
      <dgm:prSet/>
      <dgm:spPr/>
      <dgm:t>
        <a:bodyPr/>
        <a:lstStyle/>
        <a:p>
          <a:endParaRPr lang="en-US" dirty="0"/>
        </a:p>
      </dgm:t>
    </dgm:pt>
    <dgm:pt modelId="{CA074A0E-C037-4852-B5C6-FD8045CD4D7B}" type="sibTrans" cxnId="{3248FA71-106D-48F2-AAC7-0383753A7BC8}">
      <dgm:prSet/>
      <dgm:spPr/>
      <dgm:t>
        <a:bodyPr/>
        <a:lstStyle/>
        <a:p>
          <a:endParaRPr lang="en-US"/>
        </a:p>
      </dgm:t>
    </dgm:pt>
    <dgm:pt modelId="{B6811FB0-2AE7-42EE-B6F6-A958EAD58007}" type="pres">
      <dgm:prSet presAssocID="{8554DF69-B927-4DB6-96A1-5A8E656C4B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4E36EB-34C2-42F2-8433-DDF4CBD7462C}" type="pres">
      <dgm:prSet presAssocID="{B15DCEE4-D4BA-4180-906A-6F8FD766EA37}" presName="hierRoot1" presStyleCnt="0"/>
      <dgm:spPr/>
    </dgm:pt>
    <dgm:pt modelId="{D2A0652A-5CF2-4A72-8373-0A5080D39495}" type="pres">
      <dgm:prSet presAssocID="{B15DCEE4-D4BA-4180-906A-6F8FD766EA37}" presName="composite" presStyleCnt="0"/>
      <dgm:spPr/>
    </dgm:pt>
    <dgm:pt modelId="{711776B0-C08F-4A21-8ABA-C4E8F102982A}" type="pres">
      <dgm:prSet presAssocID="{B15DCEE4-D4BA-4180-906A-6F8FD766EA37}" presName="background" presStyleLbl="node0" presStyleIdx="0" presStyleCnt="1"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F0267100-5394-46A9-8A77-38C9CDD88555}" type="pres">
      <dgm:prSet presAssocID="{B15DCEE4-D4BA-4180-906A-6F8FD766EA37}" presName="text" presStyleLbl="fgAcc0" presStyleIdx="0" presStyleCnt="1" custLinFactNeighborX="-4444" custLinFactNeighborY="110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C702A-57DF-4CDC-9473-28E0A263DAC0}" type="pres">
      <dgm:prSet presAssocID="{B15DCEE4-D4BA-4180-906A-6F8FD766EA37}" presName="hierChild2" presStyleCnt="0"/>
      <dgm:spPr/>
    </dgm:pt>
    <dgm:pt modelId="{29527EAE-039B-4820-828C-38E53263D919}" type="pres">
      <dgm:prSet presAssocID="{3A1437D2-41A9-485B-91DA-944C09BB8E63}" presName="Name10" presStyleLbl="parChTrans1D2" presStyleIdx="0" presStyleCnt="3"/>
      <dgm:spPr/>
      <dgm:t>
        <a:bodyPr/>
        <a:lstStyle/>
        <a:p>
          <a:endParaRPr lang="en-US"/>
        </a:p>
      </dgm:t>
    </dgm:pt>
    <dgm:pt modelId="{3158C243-E072-4868-9639-3DD1CE09EBE5}" type="pres">
      <dgm:prSet presAssocID="{23F34B39-D4F3-4437-8965-8165735D4621}" presName="hierRoot2" presStyleCnt="0"/>
      <dgm:spPr/>
    </dgm:pt>
    <dgm:pt modelId="{647066C2-4D9A-4D94-9AA1-C3DE670FE1D1}" type="pres">
      <dgm:prSet presAssocID="{23F34B39-D4F3-4437-8965-8165735D4621}" presName="composite2" presStyleCnt="0"/>
      <dgm:spPr/>
    </dgm:pt>
    <dgm:pt modelId="{BE90ECEC-FCE9-4193-8AC9-EE15D50D9767}" type="pres">
      <dgm:prSet presAssocID="{23F34B39-D4F3-4437-8965-8165735D4621}" presName="background2" presStyleLbl="node2" presStyleIdx="0" presStyleCnt="3"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879006A0-A58B-47F8-8A8C-4A78CA281690}" type="pres">
      <dgm:prSet presAssocID="{23F34B39-D4F3-4437-8965-8165735D4621}" presName="text2" presStyleLbl="fgAcc2" presStyleIdx="0" presStyleCnt="3" custLinFactY="3259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13C17-CA79-4F3A-A14E-C1A9386B0A92}" type="pres">
      <dgm:prSet presAssocID="{23F34B39-D4F3-4437-8965-8165735D4621}" presName="hierChild3" presStyleCnt="0"/>
      <dgm:spPr/>
    </dgm:pt>
    <dgm:pt modelId="{598D1EA8-09C2-4043-B8B7-1B6CEA869AD4}" type="pres">
      <dgm:prSet presAssocID="{22496A88-9651-4339-A994-AEDA89227D88}" presName="Name10" presStyleLbl="parChTrans1D2" presStyleIdx="1" presStyleCnt="3"/>
      <dgm:spPr/>
      <dgm:t>
        <a:bodyPr/>
        <a:lstStyle/>
        <a:p>
          <a:endParaRPr lang="en-US"/>
        </a:p>
      </dgm:t>
    </dgm:pt>
    <dgm:pt modelId="{5EA73D4D-072B-4A10-84EF-B2C200F8B5FF}" type="pres">
      <dgm:prSet presAssocID="{A5610579-2C56-4F54-9CCB-AE569BC3D1B4}" presName="hierRoot2" presStyleCnt="0"/>
      <dgm:spPr/>
    </dgm:pt>
    <dgm:pt modelId="{41E5CE97-6084-4461-AA7D-750E60582A1F}" type="pres">
      <dgm:prSet presAssocID="{A5610579-2C56-4F54-9CCB-AE569BC3D1B4}" presName="composite2" presStyleCnt="0"/>
      <dgm:spPr/>
    </dgm:pt>
    <dgm:pt modelId="{4D3A86DD-9287-4FB2-9E78-F80D637D83FB}" type="pres">
      <dgm:prSet presAssocID="{A5610579-2C56-4F54-9CCB-AE569BC3D1B4}" presName="background2" presStyleLbl="node2" presStyleIdx="1" presStyleCnt="3"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D3CE2703-7ACA-44A7-A822-EFC18C1C3F4E}" type="pres">
      <dgm:prSet presAssocID="{A5610579-2C56-4F54-9CCB-AE569BC3D1B4}" presName="text2" presStyleLbl="fgAcc2" presStyleIdx="1" presStyleCnt="3" custLinFactNeighborX="6667" custLinFactNeighborY="962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D42770-36D1-4744-BEB5-9F81F0792A29}" type="pres">
      <dgm:prSet presAssocID="{A5610579-2C56-4F54-9CCB-AE569BC3D1B4}" presName="hierChild3" presStyleCnt="0"/>
      <dgm:spPr/>
    </dgm:pt>
    <dgm:pt modelId="{38FACB20-6C02-4847-92D0-84089B028F73}" type="pres">
      <dgm:prSet presAssocID="{4EC2CE42-AA39-443B-AE32-784EAE5F327B}" presName="Name10" presStyleLbl="parChTrans1D2" presStyleIdx="2" presStyleCnt="3"/>
      <dgm:spPr/>
      <dgm:t>
        <a:bodyPr/>
        <a:lstStyle/>
        <a:p>
          <a:endParaRPr lang="en-US"/>
        </a:p>
      </dgm:t>
    </dgm:pt>
    <dgm:pt modelId="{E251BD00-F407-4FC0-8705-47A381B28298}" type="pres">
      <dgm:prSet presAssocID="{AD7BF85B-8AEB-4326-9D7E-40F2012FF66C}" presName="hierRoot2" presStyleCnt="0"/>
      <dgm:spPr/>
    </dgm:pt>
    <dgm:pt modelId="{2D63E5D9-35ED-4014-BAE5-BEAA12543C3B}" type="pres">
      <dgm:prSet presAssocID="{AD7BF85B-8AEB-4326-9D7E-40F2012FF66C}" presName="composite2" presStyleCnt="0"/>
      <dgm:spPr/>
    </dgm:pt>
    <dgm:pt modelId="{369151F2-B920-438F-91AF-CE5AA512DF5B}" type="pres">
      <dgm:prSet presAssocID="{AD7BF85B-8AEB-4326-9D7E-40F2012FF66C}" presName="background2" presStyleLbl="node2" presStyleIdx="2" presStyleCnt="3"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32A049A2-78C7-477D-9FA5-10DD0A9AF1AA}" type="pres">
      <dgm:prSet presAssocID="{AD7BF85B-8AEB-4326-9D7E-40F2012FF66C}" presName="text2" presStyleLbl="fgAcc2" presStyleIdx="2" presStyleCnt="3" custLinFactNeighborX="4445" custLinFactNeighborY="962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229BA-7FED-4967-9B1A-28C97961D904}" type="pres">
      <dgm:prSet presAssocID="{AD7BF85B-8AEB-4326-9D7E-40F2012FF66C}" presName="hierChild3" presStyleCnt="0"/>
      <dgm:spPr/>
    </dgm:pt>
  </dgm:ptLst>
  <dgm:cxnLst>
    <dgm:cxn modelId="{EF399DCD-8BF4-4307-B21A-9C34BDA21C8A}" type="presOf" srcId="{3A1437D2-41A9-485B-91DA-944C09BB8E63}" destId="{29527EAE-039B-4820-828C-38E53263D919}" srcOrd="0" destOrd="0" presId="urn:microsoft.com/office/officeart/2005/8/layout/hierarchy1"/>
    <dgm:cxn modelId="{3248FA71-106D-48F2-AAC7-0383753A7BC8}" srcId="{B15DCEE4-D4BA-4180-906A-6F8FD766EA37}" destId="{AD7BF85B-8AEB-4326-9D7E-40F2012FF66C}" srcOrd="2" destOrd="0" parTransId="{4EC2CE42-AA39-443B-AE32-784EAE5F327B}" sibTransId="{CA074A0E-C037-4852-B5C6-FD8045CD4D7B}"/>
    <dgm:cxn modelId="{9B6050AD-63BD-493B-926C-D3BA7F639FCD}" type="presOf" srcId="{23F34B39-D4F3-4437-8965-8165735D4621}" destId="{879006A0-A58B-47F8-8A8C-4A78CA281690}" srcOrd="0" destOrd="0" presId="urn:microsoft.com/office/officeart/2005/8/layout/hierarchy1"/>
    <dgm:cxn modelId="{A65200F6-D071-499B-96AB-26CE274C7722}" srcId="{B15DCEE4-D4BA-4180-906A-6F8FD766EA37}" destId="{A5610579-2C56-4F54-9CCB-AE569BC3D1B4}" srcOrd="1" destOrd="0" parTransId="{22496A88-9651-4339-A994-AEDA89227D88}" sibTransId="{74C151A3-08DD-4B8E-8187-7CABE15445C0}"/>
    <dgm:cxn modelId="{1AF07618-3CA8-403D-8123-CA959AC27DF4}" srcId="{B15DCEE4-D4BA-4180-906A-6F8FD766EA37}" destId="{23F34B39-D4F3-4437-8965-8165735D4621}" srcOrd="0" destOrd="0" parTransId="{3A1437D2-41A9-485B-91DA-944C09BB8E63}" sibTransId="{6090A6A0-88CC-4426-B3E1-9BE0B4AAB85E}"/>
    <dgm:cxn modelId="{FEAE9295-6C82-46C6-9410-81E2F818CF4F}" type="presOf" srcId="{4EC2CE42-AA39-443B-AE32-784EAE5F327B}" destId="{38FACB20-6C02-4847-92D0-84089B028F73}" srcOrd="0" destOrd="0" presId="urn:microsoft.com/office/officeart/2005/8/layout/hierarchy1"/>
    <dgm:cxn modelId="{508EB8FB-13A7-4F59-BAD8-5BE71F720D9A}" type="presOf" srcId="{22496A88-9651-4339-A994-AEDA89227D88}" destId="{598D1EA8-09C2-4043-B8B7-1B6CEA869AD4}" srcOrd="0" destOrd="0" presId="urn:microsoft.com/office/officeart/2005/8/layout/hierarchy1"/>
    <dgm:cxn modelId="{75368BA6-8176-44C6-89AE-AB3E86C01302}" type="presOf" srcId="{B15DCEE4-D4BA-4180-906A-6F8FD766EA37}" destId="{F0267100-5394-46A9-8A77-38C9CDD88555}" srcOrd="0" destOrd="0" presId="urn:microsoft.com/office/officeart/2005/8/layout/hierarchy1"/>
    <dgm:cxn modelId="{35E928FA-7821-4E15-BC58-F49CD74068B3}" srcId="{8554DF69-B927-4DB6-96A1-5A8E656C4B5E}" destId="{B15DCEE4-D4BA-4180-906A-6F8FD766EA37}" srcOrd="0" destOrd="0" parTransId="{BC281B87-BC52-4CE2-929D-101D8E20EEA7}" sibTransId="{B6B885BD-EFFA-4F17-AE61-935DFEFFD1C4}"/>
    <dgm:cxn modelId="{39356C41-E1DF-4EB2-A727-7F92E877B004}" type="presOf" srcId="{8554DF69-B927-4DB6-96A1-5A8E656C4B5E}" destId="{B6811FB0-2AE7-42EE-B6F6-A958EAD58007}" srcOrd="0" destOrd="0" presId="urn:microsoft.com/office/officeart/2005/8/layout/hierarchy1"/>
    <dgm:cxn modelId="{88758DD3-4F5A-4637-91A7-C6ECF58BEE4E}" type="presOf" srcId="{A5610579-2C56-4F54-9CCB-AE569BC3D1B4}" destId="{D3CE2703-7ACA-44A7-A822-EFC18C1C3F4E}" srcOrd="0" destOrd="0" presId="urn:microsoft.com/office/officeart/2005/8/layout/hierarchy1"/>
    <dgm:cxn modelId="{CC363C73-E675-4BCD-AF1B-D8207D483E36}" type="presOf" srcId="{AD7BF85B-8AEB-4326-9D7E-40F2012FF66C}" destId="{32A049A2-78C7-477D-9FA5-10DD0A9AF1AA}" srcOrd="0" destOrd="0" presId="urn:microsoft.com/office/officeart/2005/8/layout/hierarchy1"/>
    <dgm:cxn modelId="{4141CE01-5EFF-4B4D-81E7-0EC886324F25}" type="presParOf" srcId="{B6811FB0-2AE7-42EE-B6F6-A958EAD58007}" destId="{C94E36EB-34C2-42F2-8433-DDF4CBD7462C}" srcOrd="0" destOrd="0" presId="urn:microsoft.com/office/officeart/2005/8/layout/hierarchy1"/>
    <dgm:cxn modelId="{2E24153F-1F40-4456-B8F1-D8D8DB08B3AB}" type="presParOf" srcId="{C94E36EB-34C2-42F2-8433-DDF4CBD7462C}" destId="{D2A0652A-5CF2-4A72-8373-0A5080D39495}" srcOrd="0" destOrd="0" presId="urn:microsoft.com/office/officeart/2005/8/layout/hierarchy1"/>
    <dgm:cxn modelId="{7DD52FBB-222B-4CCF-A83F-8BC5E90DDBF7}" type="presParOf" srcId="{D2A0652A-5CF2-4A72-8373-0A5080D39495}" destId="{711776B0-C08F-4A21-8ABA-C4E8F102982A}" srcOrd="0" destOrd="0" presId="urn:microsoft.com/office/officeart/2005/8/layout/hierarchy1"/>
    <dgm:cxn modelId="{A7A338FC-BAD5-41AB-9434-B3686A340066}" type="presParOf" srcId="{D2A0652A-5CF2-4A72-8373-0A5080D39495}" destId="{F0267100-5394-46A9-8A77-38C9CDD88555}" srcOrd="1" destOrd="0" presId="urn:microsoft.com/office/officeart/2005/8/layout/hierarchy1"/>
    <dgm:cxn modelId="{1F145240-7B55-4DD2-A85E-3952F2782B83}" type="presParOf" srcId="{C94E36EB-34C2-42F2-8433-DDF4CBD7462C}" destId="{F66C702A-57DF-4CDC-9473-28E0A263DAC0}" srcOrd="1" destOrd="0" presId="urn:microsoft.com/office/officeart/2005/8/layout/hierarchy1"/>
    <dgm:cxn modelId="{FBE630C4-0181-46B5-BDF7-4670D24B86D9}" type="presParOf" srcId="{F66C702A-57DF-4CDC-9473-28E0A263DAC0}" destId="{29527EAE-039B-4820-828C-38E53263D919}" srcOrd="0" destOrd="0" presId="urn:microsoft.com/office/officeart/2005/8/layout/hierarchy1"/>
    <dgm:cxn modelId="{8C1DE6C0-B25E-4E56-B970-63EF887379D5}" type="presParOf" srcId="{F66C702A-57DF-4CDC-9473-28E0A263DAC0}" destId="{3158C243-E072-4868-9639-3DD1CE09EBE5}" srcOrd="1" destOrd="0" presId="urn:microsoft.com/office/officeart/2005/8/layout/hierarchy1"/>
    <dgm:cxn modelId="{179E480E-7CF0-4E38-9F03-231F195B8116}" type="presParOf" srcId="{3158C243-E072-4868-9639-3DD1CE09EBE5}" destId="{647066C2-4D9A-4D94-9AA1-C3DE670FE1D1}" srcOrd="0" destOrd="0" presId="urn:microsoft.com/office/officeart/2005/8/layout/hierarchy1"/>
    <dgm:cxn modelId="{D95A38B1-3C4C-4D7D-B8EE-7F79D6C54303}" type="presParOf" srcId="{647066C2-4D9A-4D94-9AA1-C3DE670FE1D1}" destId="{BE90ECEC-FCE9-4193-8AC9-EE15D50D9767}" srcOrd="0" destOrd="0" presId="urn:microsoft.com/office/officeart/2005/8/layout/hierarchy1"/>
    <dgm:cxn modelId="{220A81EC-F3AC-4F01-980D-86F7F706A0BD}" type="presParOf" srcId="{647066C2-4D9A-4D94-9AA1-C3DE670FE1D1}" destId="{879006A0-A58B-47F8-8A8C-4A78CA281690}" srcOrd="1" destOrd="0" presId="urn:microsoft.com/office/officeart/2005/8/layout/hierarchy1"/>
    <dgm:cxn modelId="{0711EA36-D0C4-4DEE-A7AD-290573C242BD}" type="presParOf" srcId="{3158C243-E072-4868-9639-3DD1CE09EBE5}" destId="{8BB13C17-CA79-4F3A-A14E-C1A9386B0A92}" srcOrd="1" destOrd="0" presId="urn:microsoft.com/office/officeart/2005/8/layout/hierarchy1"/>
    <dgm:cxn modelId="{4925D81F-36C8-482A-BA8B-F87CC293F325}" type="presParOf" srcId="{F66C702A-57DF-4CDC-9473-28E0A263DAC0}" destId="{598D1EA8-09C2-4043-B8B7-1B6CEA869AD4}" srcOrd="2" destOrd="0" presId="urn:microsoft.com/office/officeart/2005/8/layout/hierarchy1"/>
    <dgm:cxn modelId="{0BD803C3-E993-4E64-9A4C-6C919EDF9423}" type="presParOf" srcId="{F66C702A-57DF-4CDC-9473-28E0A263DAC0}" destId="{5EA73D4D-072B-4A10-84EF-B2C200F8B5FF}" srcOrd="3" destOrd="0" presId="urn:microsoft.com/office/officeart/2005/8/layout/hierarchy1"/>
    <dgm:cxn modelId="{67183CA9-F1F2-4A7D-B06D-406012895550}" type="presParOf" srcId="{5EA73D4D-072B-4A10-84EF-B2C200F8B5FF}" destId="{41E5CE97-6084-4461-AA7D-750E60582A1F}" srcOrd="0" destOrd="0" presId="urn:microsoft.com/office/officeart/2005/8/layout/hierarchy1"/>
    <dgm:cxn modelId="{08C50559-7C69-41FB-BA68-B6E435AF272F}" type="presParOf" srcId="{41E5CE97-6084-4461-AA7D-750E60582A1F}" destId="{4D3A86DD-9287-4FB2-9E78-F80D637D83FB}" srcOrd="0" destOrd="0" presId="urn:microsoft.com/office/officeart/2005/8/layout/hierarchy1"/>
    <dgm:cxn modelId="{4BD37C16-75B3-4A0E-9DBA-C60FA285F5CD}" type="presParOf" srcId="{41E5CE97-6084-4461-AA7D-750E60582A1F}" destId="{D3CE2703-7ACA-44A7-A822-EFC18C1C3F4E}" srcOrd="1" destOrd="0" presId="urn:microsoft.com/office/officeart/2005/8/layout/hierarchy1"/>
    <dgm:cxn modelId="{4BB4CA1F-2EFF-4505-8FF9-9AEEFB5F1A52}" type="presParOf" srcId="{5EA73D4D-072B-4A10-84EF-B2C200F8B5FF}" destId="{20D42770-36D1-4744-BEB5-9F81F0792A29}" srcOrd="1" destOrd="0" presId="urn:microsoft.com/office/officeart/2005/8/layout/hierarchy1"/>
    <dgm:cxn modelId="{B6B34C5A-EF7D-4157-8B6E-10D4E0E5247B}" type="presParOf" srcId="{F66C702A-57DF-4CDC-9473-28E0A263DAC0}" destId="{38FACB20-6C02-4847-92D0-84089B028F73}" srcOrd="4" destOrd="0" presId="urn:microsoft.com/office/officeart/2005/8/layout/hierarchy1"/>
    <dgm:cxn modelId="{CA0B0D8E-75CA-4B1A-8071-A41C7D15E14D}" type="presParOf" srcId="{F66C702A-57DF-4CDC-9473-28E0A263DAC0}" destId="{E251BD00-F407-4FC0-8705-47A381B28298}" srcOrd="5" destOrd="0" presId="urn:microsoft.com/office/officeart/2005/8/layout/hierarchy1"/>
    <dgm:cxn modelId="{644396C0-8A0B-477A-82F7-83CC3D8DB3FB}" type="presParOf" srcId="{E251BD00-F407-4FC0-8705-47A381B28298}" destId="{2D63E5D9-35ED-4014-BAE5-BEAA12543C3B}" srcOrd="0" destOrd="0" presId="urn:microsoft.com/office/officeart/2005/8/layout/hierarchy1"/>
    <dgm:cxn modelId="{9A143461-C9D2-41BC-B3B0-3EA98D818DA8}" type="presParOf" srcId="{2D63E5D9-35ED-4014-BAE5-BEAA12543C3B}" destId="{369151F2-B920-438F-91AF-CE5AA512DF5B}" srcOrd="0" destOrd="0" presId="urn:microsoft.com/office/officeart/2005/8/layout/hierarchy1"/>
    <dgm:cxn modelId="{D37CEC1F-BA04-4AC5-AE2F-6B050FC27A11}" type="presParOf" srcId="{2D63E5D9-35ED-4014-BAE5-BEAA12543C3B}" destId="{32A049A2-78C7-477D-9FA5-10DD0A9AF1AA}" srcOrd="1" destOrd="0" presId="urn:microsoft.com/office/officeart/2005/8/layout/hierarchy1"/>
    <dgm:cxn modelId="{BA369045-64C8-405A-B338-A8037F541C6E}" type="presParOf" srcId="{E251BD00-F407-4FC0-8705-47A381B28298}" destId="{340229BA-7FED-4967-9B1A-28C97961D9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54DF69-B927-4DB6-96A1-5A8E656C4B5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DCEE4-D4BA-4180-906A-6F8FD766EA37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en-US" dirty="0"/>
        </a:p>
      </dgm:t>
    </dgm:pt>
    <dgm:pt modelId="{BC281B87-BC52-4CE2-929D-101D8E20EEA7}" type="parTrans" cxnId="{35E928FA-7821-4E15-BC58-F49CD74068B3}">
      <dgm:prSet/>
      <dgm:spPr/>
      <dgm:t>
        <a:bodyPr/>
        <a:lstStyle/>
        <a:p>
          <a:endParaRPr lang="en-US"/>
        </a:p>
      </dgm:t>
    </dgm:pt>
    <dgm:pt modelId="{B6B885BD-EFFA-4F17-AE61-935DFEFFD1C4}" type="sibTrans" cxnId="{35E928FA-7821-4E15-BC58-F49CD74068B3}">
      <dgm:prSet/>
      <dgm:spPr/>
      <dgm:t>
        <a:bodyPr/>
        <a:lstStyle/>
        <a:p>
          <a:endParaRPr lang="en-US"/>
        </a:p>
      </dgm:t>
    </dgm:pt>
    <dgm:pt modelId="{23F34B39-D4F3-4437-8965-8165735D4621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3A1437D2-41A9-485B-91DA-944C09BB8E63}" type="parTrans" cxnId="{1AF07618-3CA8-403D-8123-CA959AC27DF4}">
      <dgm:prSet/>
      <dgm:spPr/>
      <dgm:t>
        <a:bodyPr/>
        <a:lstStyle/>
        <a:p>
          <a:endParaRPr lang="en-US" dirty="0"/>
        </a:p>
      </dgm:t>
    </dgm:pt>
    <dgm:pt modelId="{6090A6A0-88CC-4426-B3E1-9BE0B4AAB85E}" type="sibTrans" cxnId="{1AF07618-3CA8-403D-8123-CA959AC27DF4}">
      <dgm:prSet/>
      <dgm:spPr/>
      <dgm:t>
        <a:bodyPr/>
        <a:lstStyle/>
        <a:p>
          <a:endParaRPr lang="en-US"/>
        </a:p>
      </dgm:t>
    </dgm:pt>
    <dgm:pt modelId="{6234AA7B-AEC8-4E74-B20F-0EDE6AD45C47}">
      <dgm:prSet phldrT="[Text]"/>
      <dgm:spPr/>
      <dgm:t>
        <a:bodyPr/>
        <a:lstStyle/>
        <a:p>
          <a:r>
            <a:rPr lang="en-US" dirty="0" smtClean="0"/>
            <a:t>Leading</a:t>
          </a:r>
          <a:endParaRPr lang="en-US" dirty="0"/>
        </a:p>
      </dgm:t>
    </dgm:pt>
    <dgm:pt modelId="{A759BFEB-AFDD-407C-B03C-CE0565A7507D}" type="parTrans" cxnId="{2170EB62-A189-4789-A10B-B7FB570EF6DD}">
      <dgm:prSet/>
      <dgm:spPr/>
      <dgm:t>
        <a:bodyPr/>
        <a:lstStyle/>
        <a:p>
          <a:endParaRPr lang="en-US" dirty="0"/>
        </a:p>
      </dgm:t>
    </dgm:pt>
    <dgm:pt modelId="{E71A3ABA-3FED-4E4C-A99E-D1F0A77831BB}" type="sibTrans" cxnId="{2170EB62-A189-4789-A10B-B7FB570EF6DD}">
      <dgm:prSet/>
      <dgm:spPr/>
      <dgm:t>
        <a:bodyPr/>
        <a:lstStyle/>
        <a:p>
          <a:endParaRPr lang="en-US"/>
        </a:p>
      </dgm:t>
    </dgm:pt>
    <dgm:pt modelId="{A5610579-2C56-4F54-9CCB-AE569BC3D1B4}">
      <dgm:prSet/>
      <dgm:spPr/>
      <dgm:t>
        <a:bodyPr/>
        <a:lstStyle/>
        <a:p>
          <a:r>
            <a:rPr lang="en-US" dirty="0" smtClean="0"/>
            <a:t>Organizing</a:t>
          </a:r>
          <a:endParaRPr lang="en-US" dirty="0"/>
        </a:p>
      </dgm:t>
    </dgm:pt>
    <dgm:pt modelId="{22496A88-9651-4339-A994-AEDA89227D88}" type="parTrans" cxnId="{A65200F6-D071-499B-96AB-26CE274C7722}">
      <dgm:prSet/>
      <dgm:spPr/>
      <dgm:t>
        <a:bodyPr/>
        <a:lstStyle/>
        <a:p>
          <a:endParaRPr lang="en-US" dirty="0"/>
        </a:p>
      </dgm:t>
    </dgm:pt>
    <dgm:pt modelId="{74C151A3-08DD-4B8E-8187-7CABE15445C0}" type="sibTrans" cxnId="{A65200F6-D071-499B-96AB-26CE274C7722}">
      <dgm:prSet/>
      <dgm:spPr/>
      <dgm:t>
        <a:bodyPr/>
        <a:lstStyle/>
        <a:p>
          <a:endParaRPr lang="en-US"/>
        </a:p>
      </dgm:t>
    </dgm:pt>
    <dgm:pt modelId="{AD7BF85B-8AEB-4326-9D7E-40F2012FF66C}">
      <dgm:prSet/>
      <dgm:spPr/>
      <dgm:t>
        <a:bodyPr/>
        <a:lstStyle/>
        <a:p>
          <a:r>
            <a:rPr lang="en-US" dirty="0" smtClean="0"/>
            <a:t>Controlling</a:t>
          </a:r>
          <a:endParaRPr lang="en-US" dirty="0"/>
        </a:p>
      </dgm:t>
    </dgm:pt>
    <dgm:pt modelId="{4EC2CE42-AA39-443B-AE32-784EAE5F327B}" type="parTrans" cxnId="{3248FA71-106D-48F2-AAC7-0383753A7BC8}">
      <dgm:prSet/>
      <dgm:spPr/>
      <dgm:t>
        <a:bodyPr/>
        <a:lstStyle/>
        <a:p>
          <a:endParaRPr lang="en-US" dirty="0"/>
        </a:p>
      </dgm:t>
    </dgm:pt>
    <dgm:pt modelId="{CA074A0E-C037-4852-B5C6-FD8045CD4D7B}" type="sibTrans" cxnId="{3248FA71-106D-48F2-AAC7-0383753A7BC8}">
      <dgm:prSet/>
      <dgm:spPr/>
      <dgm:t>
        <a:bodyPr/>
        <a:lstStyle/>
        <a:p>
          <a:endParaRPr lang="en-US"/>
        </a:p>
      </dgm:t>
    </dgm:pt>
    <dgm:pt modelId="{B6811FB0-2AE7-42EE-B6F6-A958EAD58007}" type="pres">
      <dgm:prSet presAssocID="{8554DF69-B927-4DB6-96A1-5A8E656C4B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4E36EB-34C2-42F2-8433-DDF4CBD7462C}" type="pres">
      <dgm:prSet presAssocID="{B15DCEE4-D4BA-4180-906A-6F8FD766EA37}" presName="hierRoot1" presStyleCnt="0"/>
      <dgm:spPr/>
    </dgm:pt>
    <dgm:pt modelId="{D2A0652A-5CF2-4A72-8373-0A5080D39495}" type="pres">
      <dgm:prSet presAssocID="{B15DCEE4-D4BA-4180-906A-6F8FD766EA37}" presName="composite" presStyleCnt="0"/>
      <dgm:spPr/>
    </dgm:pt>
    <dgm:pt modelId="{711776B0-C08F-4A21-8ABA-C4E8F102982A}" type="pres">
      <dgm:prSet presAssocID="{B15DCEE4-D4BA-4180-906A-6F8FD766EA37}" presName="background" presStyleLbl="node0" presStyleIdx="0" presStyleCnt="1"/>
      <dgm:spPr/>
    </dgm:pt>
    <dgm:pt modelId="{F0267100-5394-46A9-8A77-38C9CDD88555}" type="pres">
      <dgm:prSet presAssocID="{B15DCEE4-D4BA-4180-906A-6F8FD766EA37}" presName="text" presStyleLbl="fgAcc0" presStyleIdx="0" presStyleCnt="1" custLinFactNeighborY="-16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C702A-57DF-4CDC-9473-28E0A263DAC0}" type="pres">
      <dgm:prSet presAssocID="{B15DCEE4-D4BA-4180-906A-6F8FD766EA37}" presName="hierChild2" presStyleCnt="0"/>
      <dgm:spPr/>
    </dgm:pt>
    <dgm:pt modelId="{29527EAE-039B-4820-828C-38E53263D919}" type="pres">
      <dgm:prSet presAssocID="{3A1437D2-41A9-485B-91DA-944C09BB8E63}" presName="Name10" presStyleLbl="parChTrans1D2" presStyleIdx="0" presStyleCnt="4"/>
      <dgm:spPr/>
      <dgm:t>
        <a:bodyPr/>
        <a:lstStyle/>
        <a:p>
          <a:endParaRPr lang="en-US"/>
        </a:p>
      </dgm:t>
    </dgm:pt>
    <dgm:pt modelId="{3158C243-E072-4868-9639-3DD1CE09EBE5}" type="pres">
      <dgm:prSet presAssocID="{23F34B39-D4F3-4437-8965-8165735D4621}" presName="hierRoot2" presStyleCnt="0"/>
      <dgm:spPr/>
    </dgm:pt>
    <dgm:pt modelId="{647066C2-4D9A-4D94-9AA1-C3DE670FE1D1}" type="pres">
      <dgm:prSet presAssocID="{23F34B39-D4F3-4437-8965-8165735D4621}" presName="composite2" presStyleCnt="0"/>
      <dgm:spPr/>
    </dgm:pt>
    <dgm:pt modelId="{BE90ECEC-FCE9-4193-8AC9-EE15D50D9767}" type="pres">
      <dgm:prSet presAssocID="{23F34B39-D4F3-4437-8965-8165735D4621}" presName="background2" presStyleLbl="node2" presStyleIdx="0" presStyleCnt="4"/>
      <dgm:spPr/>
    </dgm:pt>
    <dgm:pt modelId="{879006A0-A58B-47F8-8A8C-4A78CA281690}" type="pres">
      <dgm:prSet presAssocID="{23F34B39-D4F3-4437-8965-8165735D4621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13C17-CA79-4F3A-A14E-C1A9386B0A92}" type="pres">
      <dgm:prSet presAssocID="{23F34B39-D4F3-4437-8965-8165735D4621}" presName="hierChild3" presStyleCnt="0"/>
      <dgm:spPr/>
    </dgm:pt>
    <dgm:pt modelId="{F5188CF3-1D46-49BB-99CB-E8F15BA062A6}" type="pres">
      <dgm:prSet presAssocID="{A759BFEB-AFDD-407C-B03C-CE0565A7507D}" presName="Name10" presStyleLbl="parChTrans1D2" presStyleIdx="1" presStyleCnt="4"/>
      <dgm:spPr/>
      <dgm:t>
        <a:bodyPr/>
        <a:lstStyle/>
        <a:p>
          <a:endParaRPr lang="en-US"/>
        </a:p>
      </dgm:t>
    </dgm:pt>
    <dgm:pt modelId="{79F0CE18-50EE-449B-B44E-CC13787C0420}" type="pres">
      <dgm:prSet presAssocID="{6234AA7B-AEC8-4E74-B20F-0EDE6AD45C47}" presName="hierRoot2" presStyleCnt="0"/>
      <dgm:spPr/>
    </dgm:pt>
    <dgm:pt modelId="{52396428-F76B-4BA6-93D9-9A483A9F6053}" type="pres">
      <dgm:prSet presAssocID="{6234AA7B-AEC8-4E74-B20F-0EDE6AD45C47}" presName="composite2" presStyleCnt="0"/>
      <dgm:spPr/>
    </dgm:pt>
    <dgm:pt modelId="{5ADB8825-3818-48CC-B205-077248A5C654}" type="pres">
      <dgm:prSet presAssocID="{6234AA7B-AEC8-4E74-B20F-0EDE6AD45C47}" presName="background2" presStyleLbl="node2" presStyleIdx="1" presStyleCnt="4"/>
      <dgm:spPr/>
    </dgm:pt>
    <dgm:pt modelId="{A0868E3B-876F-4D1C-A5D7-774C9C0487E4}" type="pres">
      <dgm:prSet presAssocID="{6234AA7B-AEC8-4E74-B20F-0EDE6AD45C4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9EFF23-E04B-4538-AE06-E68F60163C1A}" type="pres">
      <dgm:prSet presAssocID="{6234AA7B-AEC8-4E74-B20F-0EDE6AD45C47}" presName="hierChild3" presStyleCnt="0"/>
      <dgm:spPr/>
    </dgm:pt>
    <dgm:pt modelId="{598D1EA8-09C2-4043-B8B7-1B6CEA869AD4}" type="pres">
      <dgm:prSet presAssocID="{22496A88-9651-4339-A994-AEDA89227D88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EA73D4D-072B-4A10-84EF-B2C200F8B5FF}" type="pres">
      <dgm:prSet presAssocID="{A5610579-2C56-4F54-9CCB-AE569BC3D1B4}" presName="hierRoot2" presStyleCnt="0"/>
      <dgm:spPr/>
    </dgm:pt>
    <dgm:pt modelId="{41E5CE97-6084-4461-AA7D-750E60582A1F}" type="pres">
      <dgm:prSet presAssocID="{A5610579-2C56-4F54-9CCB-AE569BC3D1B4}" presName="composite2" presStyleCnt="0"/>
      <dgm:spPr/>
    </dgm:pt>
    <dgm:pt modelId="{4D3A86DD-9287-4FB2-9E78-F80D637D83FB}" type="pres">
      <dgm:prSet presAssocID="{A5610579-2C56-4F54-9CCB-AE569BC3D1B4}" presName="background2" presStyleLbl="node2" presStyleIdx="2" presStyleCnt="4"/>
      <dgm:spPr/>
    </dgm:pt>
    <dgm:pt modelId="{D3CE2703-7ACA-44A7-A822-EFC18C1C3F4E}" type="pres">
      <dgm:prSet presAssocID="{A5610579-2C56-4F54-9CCB-AE569BC3D1B4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D42770-36D1-4744-BEB5-9F81F0792A29}" type="pres">
      <dgm:prSet presAssocID="{A5610579-2C56-4F54-9CCB-AE569BC3D1B4}" presName="hierChild3" presStyleCnt="0"/>
      <dgm:spPr/>
    </dgm:pt>
    <dgm:pt modelId="{38FACB20-6C02-4847-92D0-84089B028F73}" type="pres">
      <dgm:prSet presAssocID="{4EC2CE42-AA39-443B-AE32-784EAE5F327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E251BD00-F407-4FC0-8705-47A381B28298}" type="pres">
      <dgm:prSet presAssocID="{AD7BF85B-8AEB-4326-9D7E-40F2012FF66C}" presName="hierRoot2" presStyleCnt="0"/>
      <dgm:spPr/>
    </dgm:pt>
    <dgm:pt modelId="{2D63E5D9-35ED-4014-BAE5-BEAA12543C3B}" type="pres">
      <dgm:prSet presAssocID="{AD7BF85B-8AEB-4326-9D7E-40F2012FF66C}" presName="composite2" presStyleCnt="0"/>
      <dgm:spPr/>
    </dgm:pt>
    <dgm:pt modelId="{369151F2-B920-438F-91AF-CE5AA512DF5B}" type="pres">
      <dgm:prSet presAssocID="{AD7BF85B-8AEB-4326-9D7E-40F2012FF66C}" presName="background2" presStyleLbl="node2" presStyleIdx="3" presStyleCnt="4"/>
      <dgm:spPr/>
    </dgm:pt>
    <dgm:pt modelId="{32A049A2-78C7-477D-9FA5-10DD0A9AF1AA}" type="pres">
      <dgm:prSet presAssocID="{AD7BF85B-8AEB-4326-9D7E-40F2012FF66C}" presName="text2" presStyleLbl="fgAcc2" presStyleIdx="3" presStyleCnt="4" custLinFactNeighborX="-13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229BA-7FED-4967-9B1A-28C97961D904}" type="pres">
      <dgm:prSet presAssocID="{AD7BF85B-8AEB-4326-9D7E-40F2012FF66C}" presName="hierChild3" presStyleCnt="0"/>
      <dgm:spPr/>
    </dgm:pt>
  </dgm:ptLst>
  <dgm:cxnLst>
    <dgm:cxn modelId="{FC39A65D-DEFC-4B77-870E-3594515EA9FB}" type="presOf" srcId="{22496A88-9651-4339-A994-AEDA89227D88}" destId="{598D1EA8-09C2-4043-B8B7-1B6CEA869AD4}" srcOrd="0" destOrd="0" presId="urn:microsoft.com/office/officeart/2005/8/layout/hierarchy1"/>
    <dgm:cxn modelId="{E484F587-EE22-422C-93F7-D97C6633B755}" type="presOf" srcId="{8554DF69-B927-4DB6-96A1-5A8E656C4B5E}" destId="{B6811FB0-2AE7-42EE-B6F6-A958EAD58007}" srcOrd="0" destOrd="0" presId="urn:microsoft.com/office/officeart/2005/8/layout/hierarchy1"/>
    <dgm:cxn modelId="{8634F6F6-08FB-457B-AED6-493DC499BC81}" type="presOf" srcId="{A5610579-2C56-4F54-9CCB-AE569BC3D1B4}" destId="{D3CE2703-7ACA-44A7-A822-EFC18C1C3F4E}" srcOrd="0" destOrd="0" presId="urn:microsoft.com/office/officeart/2005/8/layout/hierarchy1"/>
    <dgm:cxn modelId="{B81AD609-3DA7-4E88-886F-4B82F32EBF5D}" type="presOf" srcId="{23F34B39-D4F3-4437-8965-8165735D4621}" destId="{879006A0-A58B-47F8-8A8C-4A78CA281690}" srcOrd="0" destOrd="0" presId="urn:microsoft.com/office/officeart/2005/8/layout/hierarchy1"/>
    <dgm:cxn modelId="{1AF07618-3CA8-403D-8123-CA959AC27DF4}" srcId="{B15DCEE4-D4BA-4180-906A-6F8FD766EA37}" destId="{23F34B39-D4F3-4437-8965-8165735D4621}" srcOrd="0" destOrd="0" parTransId="{3A1437D2-41A9-485B-91DA-944C09BB8E63}" sibTransId="{6090A6A0-88CC-4426-B3E1-9BE0B4AAB85E}"/>
    <dgm:cxn modelId="{A4AD79C4-EEF2-42CD-A2DD-F434A478EDE1}" type="presOf" srcId="{3A1437D2-41A9-485B-91DA-944C09BB8E63}" destId="{29527EAE-039B-4820-828C-38E53263D919}" srcOrd="0" destOrd="0" presId="urn:microsoft.com/office/officeart/2005/8/layout/hierarchy1"/>
    <dgm:cxn modelId="{C479BBCE-A98D-4549-9A47-05348F720331}" type="presOf" srcId="{AD7BF85B-8AEB-4326-9D7E-40F2012FF66C}" destId="{32A049A2-78C7-477D-9FA5-10DD0A9AF1AA}" srcOrd="0" destOrd="0" presId="urn:microsoft.com/office/officeart/2005/8/layout/hierarchy1"/>
    <dgm:cxn modelId="{2170EB62-A189-4789-A10B-B7FB570EF6DD}" srcId="{B15DCEE4-D4BA-4180-906A-6F8FD766EA37}" destId="{6234AA7B-AEC8-4E74-B20F-0EDE6AD45C47}" srcOrd="1" destOrd="0" parTransId="{A759BFEB-AFDD-407C-B03C-CE0565A7507D}" sibTransId="{E71A3ABA-3FED-4E4C-A99E-D1F0A77831BB}"/>
    <dgm:cxn modelId="{A65200F6-D071-499B-96AB-26CE274C7722}" srcId="{B15DCEE4-D4BA-4180-906A-6F8FD766EA37}" destId="{A5610579-2C56-4F54-9CCB-AE569BC3D1B4}" srcOrd="2" destOrd="0" parTransId="{22496A88-9651-4339-A994-AEDA89227D88}" sibTransId="{74C151A3-08DD-4B8E-8187-7CABE15445C0}"/>
    <dgm:cxn modelId="{5C210AD8-2933-494B-AB1B-228A98502A27}" type="presOf" srcId="{A759BFEB-AFDD-407C-B03C-CE0565A7507D}" destId="{F5188CF3-1D46-49BB-99CB-E8F15BA062A6}" srcOrd="0" destOrd="0" presId="urn:microsoft.com/office/officeart/2005/8/layout/hierarchy1"/>
    <dgm:cxn modelId="{89C81918-F354-45D3-84B8-5522E5970E10}" type="presOf" srcId="{4EC2CE42-AA39-443B-AE32-784EAE5F327B}" destId="{38FACB20-6C02-4847-92D0-84089B028F73}" srcOrd="0" destOrd="0" presId="urn:microsoft.com/office/officeart/2005/8/layout/hierarchy1"/>
    <dgm:cxn modelId="{A79251E6-529D-4539-9905-AE0520C32163}" type="presOf" srcId="{B15DCEE4-D4BA-4180-906A-6F8FD766EA37}" destId="{F0267100-5394-46A9-8A77-38C9CDD88555}" srcOrd="0" destOrd="0" presId="urn:microsoft.com/office/officeart/2005/8/layout/hierarchy1"/>
    <dgm:cxn modelId="{1EB76FF3-3F78-460E-AB56-C26C7FE93C19}" type="presOf" srcId="{6234AA7B-AEC8-4E74-B20F-0EDE6AD45C47}" destId="{A0868E3B-876F-4D1C-A5D7-774C9C0487E4}" srcOrd="0" destOrd="0" presId="urn:microsoft.com/office/officeart/2005/8/layout/hierarchy1"/>
    <dgm:cxn modelId="{35E928FA-7821-4E15-BC58-F49CD74068B3}" srcId="{8554DF69-B927-4DB6-96A1-5A8E656C4B5E}" destId="{B15DCEE4-D4BA-4180-906A-6F8FD766EA37}" srcOrd="0" destOrd="0" parTransId="{BC281B87-BC52-4CE2-929D-101D8E20EEA7}" sibTransId="{B6B885BD-EFFA-4F17-AE61-935DFEFFD1C4}"/>
    <dgm:cxn modelId="{3248FA71-106D-48F2-AAC7-0383753A7BC8}" srcId="{B15DCEE4-D4BA-4180-906A-6F8FD766EA37}" destId="{AD7BF85B-8AEB-4326-9D7E-40F2012FF66C}" srcOrd="3" destOrd="0" parTransId="{4EC2CE42-AA39-443B-AE32-784EAE5F327B}" sibTransId="{CA074A0E-C037-4852-B5C6-FD8045CD4D7B}"/>
    <dgm:cxn modelId="{01FA3A3F-4894-45BD-92ED-2EDECA49D0BC}" type="presParOf" srcId="{B6811FB0-2AE7-42EE-B6F6-A958EAD58007}" destId="{C94E36EB-34C2-42F2-8433-DDF4CBD7462C}" srcOrd="0" destOrd="0" presId="urn:microsoft.com/office/officeart/2005/8/layout/hierarchy1"/>
    <dgm:cxn modelId="{B5867ACE-A0E3-494A-844F-ACA8DEF407B1}" type="presParOf" srcId="{C94E36EB-34C2-42F2-8433-DDF4CBD7462C}" destId="{D2A0652A-5CF2-4A72-8373-0A5080D39495}" srcOrd="0" destOrd="0" presId="urn:microsoft.com/office/officeart/2005/8/layout/hierarchy1"/>
    <dgm:cxn modelId="{99905FD4-9316-48DD-9BE2-36C5E7F1896B}" type="presParOf" srcId="{D2A0652A-5CF2-4A72-8373-0A5080D39495}" destId="{711776B0-C08F-4A21-8ABA-C4E8F102982A}" srcOrd="0" destOrd="0" presId="urn:microsoft.com/office/officeart/2005/8/layout/hierarchy1"/>
    <dgm:cxn modelId="{4B17B71D-DB3B-47A9-8342-52C0A8862C9A}" type="presParOf" srcId="{D2A0652A-5CF2-4A72-8373-0A5080D39495}" destId="{F0267100-5394-46A9-8A77-38C9CDD88555}" srcOrd="1" destOrd="0" presId="urn:microsoft.com/office/officeart/2005/8/layout/hierarchy1"/>
    <dgm:cxn modelId="{627F4219-AF75-4A61-A9C6-6A4220D391F9}" type="presParOf" srcId="{C94E36EB-34C2-42F2-8433-DDF4CBD7462C}" destId="{F66C702A-57DF-4CDC-9473-28E0A263DAC0}" srcOrd="1" destOrd="0" presId="urn:microsoft.com/office/officeart/2005/8/layout/hierarchy1"/>
    <dgm:cxn modelId="{64B52A27-39EC-40C1-BEA2-C60844BFCCF7}" type="presParOf" srcId="{F66C702A-57DF-4CDC-9473-28E0A263DAC0}" destId="{29527EAE-039B-4820-828C-38E53263D919}" srcOrd="0" destOrd="0" presId="urn:microsoft.com/office/officeart/2005/8/layout/hierarchy1"/>
    <dgm:cxn modelId="{A176EAE9-00F3-48D1-BF20-1862F8F6DA65}" type="presParOf" srcId="{F66C702A-57DF-4CDC-9473-28E0A263DAC0}" destId="{3158C243-E072-4868-9639-3DD1CE09EBE5}" srcOrd="1" destOrd="0" presId="urn:microsoft.com/office/officeart/2005/8/layout/hierarchy1"/>
    <dgm:cxn modelId="{FB77CAFE-01DF-434C-8071-5CC8A611B1EC}" type="presParOf" srcId="{3158C243-E072-4868-9639-3DD1CE09EBE5}" destId="{647066C2-4D9A-4D94-9AA1-C3DE670FE1D1}" srcOrd="0" destOrd="0" presId="urn:microsoft.com/office/officeart/2005/8/layout/hierarchy1"/>
    <dgm:cxn modelId="{2EB5E8F0-9B4D-454F-83E7-282C20083B70}" type="presParOf" srcId="{647066C2-4D9A-4D94-9AA1-C3DE670FE1D1}" destId="{BE90ECEC-FCE9-4193-8AC9-EE15D50D9767}" srcOrd="0" destOrd="0" presId="urn:microsoft.com/office/officeart/2005/8/layout/hierarchy1"/>
    <dgm:cxn modelId="{176CA8F5-7CBE-4CE6-AB74-E88D560EC4FD}" type="presParOf" srcId="{647066C2-4D9A-4D94-9AA1-C3DE670FE1D1}" destId="{879006A0-A58B-47F8-8A8C-4A78CA281690}" srcOrd="1" destOrd="0" presId="urn:microsoft.com/office/officeart/2005/8/layout/hierarchy1"/>
    <dgm:cxn modelId="{4A0E325C-4A5D-4D5A-9FB3-F339229FD1E7}" type="presParOf" srcId="{3158C243-E072-4868-9639-3DD1CE09EBE5}" destId="{8BB13C17-CA79-4F3A-A14E-C1A9386B0A92}" srcOrd="1" destOrd="0" presId="urn:microsoft.com/office/officeart/2005/8/layout/hierarchy1"/>
    <dgm:cxn modelId="{8717B663-1F38-4C79-9A32-F9C185BC50A5}" type="presParOf" srcId="{F66C702A-57DF-4CDC-9473-28E0A263DAC0}" destId="{F5188CF3-1D46-49BB-99CB-E8F15BA062A6}" srcOrd="2" destOrd="0" presId="urn:microsoft.com/office/officeart/2005/8/layout/hierarchy1"/>
    <dgm:cxn modelId="{72DF2029-F75C-4AC9-9955-B61B5E196F0B}" type="presParOf" srcId="{F66C702A-57DF-4CDC-9473-28E0A263DAC0}" destId="{79F0CE18-50EE-449B-B44E-CC13787C0420}" srcOrd="3" destOrd="0" presId="urn:microsoft.com/office/officeart/2005/8/layout/hierarchy1"/>
    <dgm:cxn modelId="{1316362D-3126-4A63-8CDB-BD92D0CBA7CB}" type="presParOf" srcId="{79F0CE18-50EE-449B-B44E-CC13787C0420}" destId="{52396428-F76B-4BA6-93D9-9A483A9F6053}" srcOrd="0" destOrd="0" presId="urn:microsoft.com/office/officeart/2005/8/layout/hierarchy1"/>
    <dgm:cxn modelId="{71460C97-DCEA-48B4-812E-25525BAF2931}" type="presParOf" srcId="{52396428-F76B-4BA6-93D9-9A483A9F6053}" destId="{5ADB8825-3818-48CC-B205-077248A5C654}" srcOrd="0" destOrd="0" presId="urn:microsoft.com/office/officeart/2005/8/layout/hierarchy1"/>
    <dgm:cxn modelId="{4ABAE740-9534-4B69-80B5-BA1D26EE1EEF}" type="presParOf" srcId="{52396428-F76B-4BA6-93D9-9A483A9F6053}" destId="{A0868E3B-876F-4D1C-A5D7-774C9C0487E4}" srcOrd="1" destOrd="0" presId="urn:microsoft.com/office/officeart/2005/8/layout/hierarchy1"/>
    <dgm:cxn modelId="{CEE42FAA-80D3-40F3-B95D-79DF540BDB86}" type="presParOf" srcId="{79F0CE18-50EE-449B-B44E-CC13787C0420}" destId="{499EFF23-E04B-4538-AE06-E68F60163C1A}" srcOrd="1" destOrd="0" presId="urn:microsoft.com/office/officeart/2005/8/layout/hierarchy1"/>
    <dgm:cxn modelId="{25C2A2CE-4033-46B1-9938-41BC91F5BF57}" type="presParOf" srcId="{F66C702A-57DF-4CDC-9473-28E0A263DAC0}" destId="{598D1EA8-09C2-4043-B8B7-1B6CEA869AD4}" srcOrd="4" destOrd="0" presId="urn:microsoft.com/office/officeart/2005/8/layout/hierarchy1"/>
    <dgm:cxn modelId="{4DADD2EF-B455-4D1B-BFF8-0246BDF8515B}" type="presParOf" srcId="{F66C702A-57DF-4CDC-9473-28E0A263DAC0}" destId="{5EA73D4D-072B-4A10-84EF-B2C200F8B5FF}" srcOrd="5" destOrd="0" presId="urn:microsoft.com/office/officeart/2005/8/layout/hierarchy1"/>
    <dgm:cxn modelId="{5B49207B-BB35-4E1E-95DC-CDE334D87E65}" type="presParOf" srcId="{5EA73D4D-072B-4A10-84EF-B2C200F8B5FF}" destId="{41E5CE97-6084-4461-AA7D-750E60582A1F}" srcOrd="0" destOrd="0" presId="urn:microsoft.com/office/officeart/2005/8/layout/hierarchy1"/>
    <dgm:cxn modelId="{C8FACD1F-66B2-410C-80A4-AF458F483239}" type="presParOf" srcId="{41E5CE97-6084-4461-AA7D-750E60582A1F}" destId="{4D3A86DD-9287-4FB2-9E78-F80D637D83FB}" srcOrd="0" destOrd="0" presId="urn:microsoft.com/office/officeart/2005/8/layout/hierarchy1"/>
    <dgm:cxn modelId="{03A9AC01-FDCB-4ADF-8C05-A2B57C7699B5}" type="presParOf" srcId="{41E5CE97-6084-4461-AA7D-750E60582A1F}" destId="{D3CE2703-7ACA-44A7-A822-EFC18C1C3F4E}" srcOrd="1" destOrd="0" presId="urn:microsoft.com/office/officeart/2005/8/layout/hierarchy1"/>
    <dgm:cxn modelId="{433FFA51-E2CA-4CA4-BE4D-8AF68BF24198}" type="presParOf" srcId="{5EA73D4D-072B-4A10-84EF-B2C200F8B5FF}" destId="{20D42770-36D1-4744-BEB5-9F81F0792A29}" srcOrd="1" destOrd="0" presId="urn:microsoft.com/office/officeart/2005/8/layout/hierarchy1"/>
    <dgm:cxn modelId="{3B52B028-7189-445C-92DC-9428F2687F0A}" type="presParOf" srcId="{F66C702A-57DF-4CDC-9473-28E0A263DAC0}" destId="{38FACB20-6C02-4847-92D0-84089B028F73}" srcOrd="6" destOrd="0" presId="urn:microsoft.com/office/officeart/2005/8/layout/hierarchy1"/>
    <dgm:cxn modelId="{44C2183A-9120-4C93-90D4-F41D50716E8F}" type="presParOf" srcId="{F66C702A-57DF-4CDC-9473-28E0A263DAC0}" destId="{E251BD00-F407-4FC0-8705-47A381B28298}" srcOrd="7" destOrd="0" presId="urn:microsoft.com/office/officeart/2005/8/layout/hierarchy1"/>
    <dgm:cxn modelId="{8DBA2E2A-48D3-4AD5-AA49-D8C89DA2CB3A}" type="presParOf" srcId="{E251BD00-F407-4FC0-8705-47A381B28298}" destId="{2D63E5D9-35ED-4014-BAE5-BEAA12543C3B}" srcOrd="0" destOrd="0" presId="urn:microsoft.com/office/officeart/2005/8/layout/hierarchy1"/>
    <dgm:cxn modelId="{5D73454D-23F0-4867-8880-934F31983A10}" type="presParOf" srcId="{2D63E5D9-35ED-4014-BAE5-BEAA12543C3B}" destId="{369151F2-B920-438F-91AF-CE5AA512DF5B}" srcOrd="0" destOrd="0" presId="urn:microsoft.com/office/officeart/2005/8/layout/hierarchy1"/>
    <dgm:cxn modelId="{D1D5AC4A-7302-40D2-9C86-DC701C17BB55}" type="presParOf" srcId="{2D63E5D9-35ED-4014-BAE5-BEAA12543C3B}" destId="{32A049A2-78C7-477D-9FA5-10DD0A9AF1AA}" srcOrd="1" destOrd="0" presId="urn:microsoft.com/office/officeart/2005/8/layout/hierarchy1"/>
    <dgm:cxn modelId="{BC35480A-ED55-4A30-893C-1CB632F0B316}" type="presParOf" srcId="{E251BD00-F407-4FC0-8705-47A381B28298}" destId="{340229BA-7FED-4967-9B1A-28C97961D9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54DF69-B927-4DB6-96A1-5A8E656C4B5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DCEE4-D4BA-4180-906A-6F8FD766EA37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en-US" dirty="0"/>
        </a:p>
      </dgm:t>
    </dgm:pt>
    <dgm:pt modelId="{BC281B87-BC52-4CE2-929D-101D8E20EEA7}" type="parTrans" cxnId="{35E928FA-7821-4E15-BC58-F49CD74068B3}">
      <dgm:prSet/>
      <dgm:spPr/>
      <dgm:t>
        <a:bodyPr/>
        <a:lstStyle/>
        <a:p>
          <a:endParaRPr lang="en-US"/>
        </a:p>
      </dgm:t>
    </dgm:pt>
    <dgm:pt modelId="{B6B885BD-EFFA-4F17-AE61-935DFEFFD1C4}" type="sibTrans" cxnId="{35E928FA-7821-4E15-BC58-F49CD74068B3}">
      <dgm:prSet/>
      <dgm:spPr/>
      <dgm:t>
        <a:bodyPr/>
        <a:lstStyle/>
        <a:p>
          <a:endParaRPr lang="en-US"/>
        </a:p>
      </dgm:t>
    </dgm:pt>
    <dgm:pt modelId="{23F34B39-D4F3-4437-8965-8165735D4621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3A1437D2-41A9-485B-91DA-944C09BB8E63}" type="parTrans" cxnId="{1AF07618-3CA8-403D-8123-CA959AC27DF4}">
      <dgm:prSet/>
      <dgm:spPr/>
      <dgm:t>
        <a:bodyPr/>
        <a:lstStyle/>
        <a:p>
          <a:endParaRPr lang="en-US" dirty="0"/>
        </a:p>
      </dgm:t>
    </dgm:pt>
    <dgm:pt modelId="{6090A6A0-88CC-4426-B3E1-9BE0B4AAB85E}" type="sibTrans" cxnId="{1AF07618-3CA8-403D-8123-CA959AC27DF4}">
      <dgm:prSet/>
      <dgm:spPr/>
      <dgm:t>
        <a:bodyPr/>
        <a:lstStyle/>
        <a:p>
          <a:endParaRPr lang="en-US"/>
        </a:p>
      </dgm:t>
    </dgm:pt>
    <dgm:pt modelId="{6234AA7B-AEC8-4E74-B20F-0EDE6AD45C47}">
      <dgm:prSet phldrT="[Text]"/>
      <dgm:spPr/>
      <dgm:t>
        <a:bodyPr/>
        <a:lstStyle/>
        <a:p>
          <a:r>
            <a:rPr lang="en-US" dirty="0" smtClean="0"/>
            <a:t>Leading</a:t>
          </a:r>
          <a:endParaRPr lang="en-US" dirty="0"/>
        </a:p>
      </dgm:t>
    </dgm:pt>
    <dgm:pt modelId="{A759BFEB-AFDD-407C-B03C-CE0565A7507D}" type="parTrans" cxnId="{2170EB62-A189-4789-A10B-B7FB570EF6DD}">
      <dgm:prSet/>
      <dgm:spPr/>
      <dgm:t>
        <a:bodyPr/>
        <a:lstStyle/>
        <a:p>
          <a:endParaRPr lang="en-US" dirty="0"/>
        </a:p>
      </dgm:t>
    </dgm:pt>
    <dgm:pt modelId="{E71A3ABA-3FED-4E4C-A99E-D1F0A77831BB}" type="sibTrans" cxnId="{2170EB62-A189-4789-A10B-B7FB570EF6DD}">
      <dgm:prSet/>
      <dgm:spPr/>
      <dgm:t>
        <a:bodyPr/>
        <a:lstStyle/>
        <a:p>
          <a:endParaRPr lang="en-US"/>
        </a:p>
      </dgm:t>
    </dgm:pt>
    <dgm:pt modelId="{A5610579-2C56-4F54-9CCB-AE569BC3D1B4}">
      <dgm:prSet/>
      <dgm:spPr/>
      <dgm:t>
        <a:bodyPr/>
        <a:lstStyle/>
        <a:p>
          <a:r>
            <a:rPr lang="en-US" dirty="0" smtClean="0"/>
            <a:t>Organizing</a:t>
          </a:r>
          <a:endParaRPr lang="en-US" dirty="0"/>
        </a:p>
      </dgm:t>
    </dgm:pt>
    <dgm:pt modelId="{22496A88-9651-4339-A994-AEDA89227D88}" type="parTrans" cxnId="{A65200F6-D071-499B-96AB-26CE274C7722}">
      <dgm:prSet/>
      <dgm:spPr/>
      <dgm:t>
        <a:bodyPr/>
        <a:lstStyle/>
        <a:p>
          <a:endParaRPr lang="en-US" dirty="0"/>
        </a:p>
      </dgm:t>
    </dgm:pt>
    <dgm:pt modelId="{74C151A3-08DD-4B8E-8187-7CABE15445C0}" type="sibTrans" cxnId="{A65200F6-D071-499B-96AB-26CE274C7722}">
      <dgm:prSet/>
      <dgm:spPr/>
      <dgm:t>
        <a:bodyPr/>
        <a:lstStyle/>
        <a:p>
          <a:endParaRPr lang="en-US"/>
        </a:p>
      </dgm:t>
    </dgm:pt>
    <dgm:pt modelId="{AD7BF85B-8AEB-4326-9D7E-40F2012FF66C}">
      <dgm:prSet/>
      <dgm:spPr/>
      <dgm:t>
        <a:bodyPr/>
        <a:lstStyle/>
        <a:p>
          <a:r>
            <a:rPr lang="en-US" dirty="0" smtClean="0"/>
            <a:t>Controlling</a:t>
          </a:r>
          <a:endParaRPr lang="en-US" dirty="0"/>
        </a:p>
      </dgm:t>
    </dgm:pt>
    <dgm:pt modelId="{4EC2CE42-AA39-443B-AE32-784EAE5F327B}" type="parTrans" cxnId="{3248FA71-106D-48F2-AAC7-0383753A7BC8}">
      <dgm:prSet/>
      <dgm:spPr/>
      <dgm:t>
        <a:bodyPr/>
        <a:lstStyle/>
        <a:p>
          <a:endParaRPr lang="en-US" dirty="0"/>
        </a:p>
      </dgm:t>
    </dgm:pt>
    <dgm:pt modelId="{CA074A0E-C037-4852-B5C6-FD8045CD4D7B}" type="sibTrans" cxnId="{3248FA71-106D-48F2-AAC7-0383753A7BC8}">
      <dgm:prSet/>
      <dgm:spPr/>
      <dgm:t>
        <a:bodyPr/>
        <a:lstStyle/>
        <a:p>
          <a:endParaRPr lang="en-US"/>
        </a:p>
      </dgm:t>
    </dgm:pt>
    <dgm:pt modelId="{B6811FB0-2AE7-42EE-B6F6-A958EAD58007}" type="pres">
      <dgm:prSet presAssocID="{8554DF69-B927-4DB6-96A1-5A8E656C4B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4E36EB-34C2-42F2-8433-DDF4CBD7462C}" type="pres">
      <dgm:prSet presAssocID="{B15DCEE4-D4BA-4180-906A-6F8FD766EA37}" presName="hierRoot1" presStyleCnt="0"/>
      <dgm:spPr/>
    </dgm:pt>
    <dgm:pt modelId="{D2A0652A-5CF2-4A72-8373-0A5080D39495}" type="pres">
      <dgm:prSet presAssocID="{B15DCEE4-D4BA-4180-906A-6F8FD766EA37}" presName="composite" presStyleCnt="0"/>
      <dgm:spPr/>
    </dgm:pt>
    <dgm:pt modelId="{711776B0-C08F-4A21-8ABA-C4E8F102982A}" type="pres">
      <dgm:prSet presAssocID="{B15DCEE4-D4BA-4180-906A-6F8FD766EA37}" presName="background" presStyleLbl="node0" presStyleIdx="0" presStyleCnt="1"/>
      <dgm:spPr/>
    </dgm:pt>
    <dgm:pt modelId="{F0267100-5394-46A9-8A77-38C9CDD88555}" type="pres">
      <dgm:prSet presAssocID="{B15DCEE4-D4BA-4180-906A-6F8FD766EA37}" presName="text" presStyleLbl="fgAcc0" presStyleIdx="0" presStyleCnt="1" custLinFactNeighborY="-16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C702A-57DF-4CDC-9473-28E0A263DAC0}" type="pres">
      <dgm:prSet presAssocID="{B15DCEE4-D4BA-4180-906A-6F8FD766EA37}" presName="hierChild2" presStyleCnt="0"/>
      <dgm:spPr/>
    </dgm:pt>
    <dgm:pt modelId="{29527EAE-039B-4820-828C-38E53263D919}" type="pres">
      <dgm:prSet presAssocID="{3A1437D2-41A9-485B-91DA-944C09BB8E63}" presName="Name10" presStyleLbl="parChTrans1D2" presStyleIdx="0" presStyleCnt="4"/>
      <dgm:spPr/>
      <dgm:t>
        <a:bodyPr/>
        <a:lstStyle/>
        <a:p>
          <a:endParaRPr lang="en-US"/>
        </a:p>
      </dgm:t>
    </dgm:pt>
    <dgm:pt modelId="{3158C243-E072-4868-9639-3DD1CE09EBE5}" type="pres">
      <dgm:prSet presAssocID="{23F34B39-D4F3-4437-8965-8165735D4621}" presName="hierRoot2" presStyleCnt="0"/>
      <dgm:spPr/>
    </dgm:pt>
    <dgm:pt modelId="{647066C2-4D9A-4D94-9AA1-C3DE670FE1D1}" type="pres">
      <dgm:prSet presAssocID="{23F34B39-D4F3-4437-8965-8165735D4621}" presName="composite2" presStyleCnt="0"/>
      <dgm:spPr/>
    </dgm:pt>
    <dgm:pt modelId="{BE90ECEC-FCE9-4193-8AC9-EE15D50D9767}" type="pres">
      <dgm:prSet presAssocID="{23F34B39-D4F3-4437-8965-8165735D4621}" presName="background2" presStyleLbl="node2" presStyleIdx="0" presStyleCnt="4"/>
      <dgm:spPr/>
    </dgm:pt>
    <dgm:pt modelId="{879006A0-A58B-47F8-8A8C-4A78CA281690}" type="pres">
      <dgm:prSet presAssocID="{23F34B39-D4F3-4437-8965-8165735D4621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13C17-CA79-4F3A-A14E-C1A9386B0A92}" type="pres">
      <dgm:prSet presAssocID="{23F34B39-D4F3-4437-8965-8165735D4621}" presName="hierChild3" presStyleCnt="0"/>
      <dgm:spPr/>
    </dgm:pt>
    <dgm:pt modelId="{F5188CF3-1D46-49BB-99CB-E8F15BA062A6}" type="pres">
      <dgm:prSet presAssocID="{A759BFEB-AFDD-407C-B03C-CE0565A7507D}" presName="Name10" presStyleLbl="parChTrans1D2" presStyleIdx="1" presStyleCnt="4"/>
      <dgm:spPr/>
      <dgm:t>
        <a:bodyPr/>
        <a:lstStyle/>
        <a:p>
          <a:endParaRPr lang="en-US"/>
        </a:p>
      </dgm:t>
    </dgm:pt>
    <dgm:pt modelId="{79F0CE18-50EE-449B-B44E-CC13787C0420}" type="pres">
      <dgm:prSet presAssocID="{6234AA7B-AEC8-4E74-B20F-0EDE6AD45C47}" presName="hierRoot2" presStyleCnt="0"/>
      <dgm:spPr/>
    </dgm:pt>
    <dgm:pt modelId="{52396428-F76B-4BA6-93D9-9A483A9F6053}" type="pres">
      <dgm:prSet presAssocID="{6234AA7B-AEC8-4E74-B20F-0EDE6AD45C47}" presName="composite2" presStyleCnt="0"/>
      <dgm:spPr/>
    </dgm:pt>
    <dgm:pt modelId="{5ADB8825-3818-48CC-B205-077248A5C654}" type="pres">
      <dgm:prSet presAssocID="{6234AA7B-AEC8-4E74-B20F-0EDE6AD45C47}" presName="background2" presStyleLbl="node2" presStyleIdx="1" presStyleCnt="4"/>
      <dgm:spPr/>
    </dgm:pt>
    <dgm:pt modelId="{A0868E3B-876F-4D1C-A5D7-774C9C0487E4}" type="pres">
      <dgm:prSet presAssocID="{6234AA7B-AEC8-4E74-B20F-0EDE6AD45C4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9EFF23-E04B-4538-AE06-E68F60163C1A}" type="pres">
      <dgm:prSet presAssocID="{6234AA7B-AEC8-4E74-B20F-0EDE6AD45C47}" presName="hierChild3" presStyleCnt="0"/>
      <dgm:spPr/>
    </dgm:pt>
    <dgm:pt modelId="{598D1EA8-09C2-4043-B8B7-1B6CEA869AD4}" type="pres">
      <dgm:prSet presAssocID="{22496A88-9651-4339-A994-AEDA89227D88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EA73D4D-072B-4A10-84EF-B2C200F8B5FF}" type="pres">
      <dgm:prSet presAssocID="{A5610579-2C56-4F54-9CCB-AE569BC3D1B4}" presName="hierRoot2" presStyleCnt="0"/>
      <dgm:spPr/>
    </dgm:pt>
    <dgm:pt modelId="{41E5CE97-6084-4461-AA7D-750E60582A1F}" type="pres">
      <dgm:prSet presAssocID="{A5610579-2C56-4F54-9CCB-AE569BC3D1B4}" presName="composite2" presStyleCnt="0"/>
      <dgm:spPr/>
    </dgm:pt>
    <dgm:pt modelId="{4D3A86DD-9287-4FB2-9E78-F80D637D83FB}" type="pres">
      <dgm:prSet presAssocID="{A5610579-2C56-4F54-9CCB-AE569BC3D1B4}" presName="background2" presStyleLbl="node2" presStyleIdx="2" presStyleCnt="4"/>
      <dgm:spPr/>
    </dgm:pt>
    <dgm:pt modelId="{D3CE2703-7ACA-44A7-A822-EFC18C1C3F4E}" type="pres">
      <dgm:prSet presAssocID="{A5610579-2C56-4F54-9CCB-AE569BC3D1B4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D42770-36D1-4744-BEB5-9F81F0792A29}" type="pres">
      <dgm:prSet presAssocID="{A5610579-2C56-4F54-9CCB-AE569BC3D1B4}" presName="hierChild3" presStyleCnt="0"/>
      <dgm:spPr/>
    </dgm:pt>
    <dgm:pt modelId="{38FACB20-6C02-4847-92D0-84089B028F73}" type="pres">
      <dgm:prSet presAssocID="{4EC2CE42-AA39-443B-AE32-784EAE5F327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E251BD00-F407-4FC0-8705-47A381B28298}" type="pres">
      <dgm:prSet presAssocID="{AD7BF85B-8AEB-4326-9D7E-40F2012FF66C}" presName="hierRoot2" presStyleCnt="0"/>
      <dgm:spPr/>
    </dgm:pt>
    <dgm:pt modelId="{2D63E5D9-35ED-4014-BAE5-BEAA12543C3B}" type="pres">
      <dgm:prSet presAssocID="{AD7BF85B-8AEB-4326-9D7E-40F2012FF66C}" presName="composite2" presStyleCnt="0"/>
      <dgm:spPr/>
    </dgm:pt>
    <dgm:pt modelId="{369151F2-B920-438F-91AF-CE5AA512DF5B}" type="pres">
      <dgm:prSet presAssocID="{AD7BF85B-8AEB-4326-9D7E-40F2012FF66C}" presName="background2" presStyleLbl="node2" presStyleIdx="3" presStyleCnt="4"/>
      <dgm:spPr/>
    </dgm:pt>
    <dgm:pt modelId="{32A049A2-78C7-477D-9FA5-10DD0A9AF1AA}" type="pres">
      <dgm:prSet presAssocID="{AD7BF85B-8AEB-4326-9D7E-40F2012FF66C}" presName="text2" presStyleLbl="fgAcc2" presStyleIdx="3" presStyleCnt="4" custLinFactNeighborX="-13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229BA-7FED-4967-9B1A-28C97961D904}" type="pres">
      <dgm:prSet presAssocID="{AD7BF85B-8AEB-4326-9D7E-40F2012FF66C}" presName="hierChild3" presStyleCnt="0"/>
      <dgm:spPr/>
    </dgm:pt>
  </dgm:ptLst>
  <dgm:cxnLst>
    <dgm:cxn modelId="{809F595D-AB1F-4575-AD93-161BEAD72648}" type="presOf" srcId="{23F34B39-D4F3-4437-8965-8165735D4621}" destId="{879006A0-A58B-47F8-8A8C-4A78CA281690}" srcOrd="0" destOrd="0" presId="urn:microsoft.com/office/officeart/2005/8/layout/hierarchy1"/>
    <dgm:cxn modelId="{A0C8359D-26E3-4630-822B-54341A131415}" type="presOf" srcId="{6234AA7B-AEC8-4E74-B20F-0EDE6AD45C47}" destId="{A0868E3B-876F-4D1C-A5D7-774C9C0487E4}" srcOrd="0" destOrd="0" presId="urn:microsoft.com/office/officeart/2005/8/layout/hierarchy1"/>
    <dgm:cxn modelId="{841B3242-FF5B-4C03-8206-93F2DED3AE47}" type="presOf" srcId="{AD7BF85B-8AEB-4326-9D7E-40F2012FF66C}" destId="{32A049A2-78C7-477D-9FA5-10DD0A9AF1AA}" srcOrd="0" destOrd="0" presId="urn:microsoft.com/office/officeart/2005/8/layout/hierarchy1"/>
    <dgm:cxn modelId="{794C1169-EF05-4ED3-A4F7-889E73AE6099}" type="presOf" srcId="{B15DCEE4-D4BA-4180-906A-6F8FD766EA37}" destId="{F0267100-5394-46A9-8A77-38C9CDD88555}" srcOrd="0" destOrd="0" presId="urn:microsoft.com/office/officeart/2005/8/layout/hierarchy1"/>
    <dgm:cxn modelId="{E1B2DFD6-64FE-45FD-98B7-D93D76B3840F}" type="presOf" srcId="{3A1437D2-41A9-485B-91DA-944C09BB8E63}" destId="{29527EAE-039B-4820-828C-38E53263D919}" srcOrd="0" destOrd="0" presId="urn:microsoft.com/office/officeart/2005/8/layout/hierarchy1"/>
    <dgm:cxn modelId="{3248FA71-106D-48F2-AAC7-0383753A7BC8}" srcId="{B15DCEE4-D4BA-4180-906A-6F8FD766EA37}" destId="{AD7BF85B-8AEB-4326-9D7E-40F2012FF66C}" srcOrd="3" destOrd="0" parTransId="{4EC2CE42-AA39-443B-AE32-784EAE5F327B}" sibTransId="{CA074A0E-C037-4852-B5C6-FD8045CD4D7B}"/>
    <dgm:cxn modelId="{34D35819-95DF-4906-95AF-54A55AA45963}" type="presOf" srcId="{22496A88-9651-4339-A994-AEDA89227D88}" destId="{598D1EA8-09C2-4043-B8B7-1B6CEA869AD4}" srcOrd="0" destOrd="0" presId="urn:microsoft.com/office/officeart/2005/8/layout/hierarchy1"/>
    <dgm:cxn modelId="{A65200F6-D071-499B-96AB-26CE274C7722}" srcId="{B15DCEE4-D4BA-4180-906A-6F8FD766EA37}" destId="{A5610579-2C56-4F54-9CCB-AE569BC3D1B4}" srcOrd="2" destOrd="0" parTransId="{22496A88-9651-4339-A994-AEDA89227D88}" sibTransId="{74C151A3-08DD-4B8E-8187-7CABE15445C0}"/>
    <dgm:cxn modelId="{1AF07618-3CA8-403D-8123-CA959AC27DF4}" srcId="{B15DCEE4-D4BA-4180-906A-6F8FD766EA37}" destId="{23F34B39-D4F3-4437-8965-8165735D4621}" srcOrd="0" destOrd="0" parTransId="{3A1437D2-41A9-485B-91DA-944C09BB8E63}" sibTransId="{6090A6A0-88CC-4426-B3E1-9BE0B4AAB85E}"/>
    <dgm:cxn modelId="{BE680FFF-7B0A-4C24-AF29-85CBB6DA9EA8}" type="presOf" srcId="{A759BFEB-AFDD-407C-B03C-CE0565A7507D}" destId="{F5188CF3-1D46-49BB-99CB-E8F15BA062A6}" srcOrd="0" destOrd="0" presId="urn:microsoft.com/office/officeart/2005/8/layout/hierarchy1"/>
    <dgm:cxn modelId="{2170EB62-A189-4789-A10B-B7FB570EF6DD}" srcId="{B15DCEE4-D4BA-4180-906A-6F8FD766EA37}" destId="{6234AA7B-AEC8-4E74-B20F-0EDE6AD45C47}" srcOrd="1" destOrd="0" parTransId="{A759BFEB-AFDD-407C-B03C-CE0565A7507D}" sibTransId="{E71A3ABA-3FED-4E4C-A99E-D1F0A77831BB}"/>
    <dgm:cxn modelId="{2C180D5F-574F-4E8A-920B-C626F090249A}" type="presOf" srcId="{4EC2CE42-AA39-443B-AE32-784EAE5F327B}" destId="{38FACB20-6C02-4847-92D0-84089B028F73}" srcOrd="0" destOrd="0" presId="urn:microsoft.com/office/officeart/2005/8/layout/hierarchy1"/>
    <dgm:cxn modelId="{FDA52B3F-CFEC-4C30-86F5-6D58BEE94E96}" type="presOf" srcId="{8554DF69-B927-4DB6-96A1-5A8E656C4B5E}" destId="{B6811FB0-2AE7-42EE-B6F6-A958EAD58007}" srcOrd="0" destOrd="0" presId="urn:microsoft.com/office/officeart/2005/8/layout/hierarchy1"/>
    <dgm:cxn modelId="{35E928FA-7821-4E15-BC58-F49CD74068B3}" srcId="{8554DF69-B927-4DB6-96A1-5A8E656C4B5E}" destId="{B15DCEE4-D4BA-4180-906A-6F8FD766EA37}" srcOrd="0" destOrd="0" parTransId="{BC281B87-BC52-4CE2-929D-101D8E20EEA7}" sibTransId="{B6B885BD-EFFA-4F17-AE61-935DFEFFD1C4}"/>
    <dgm:cxn modelId="{B4433BA7-CD5C-4DA7-B1F3-4C8981DD27BE}" type="presOf" srcId="{A5610579-2C56-4F54-9CCB-AE569BC3D1B4}" destId="{D3CE2703-7ACA-44A7-A822-EFC18C1C3F4E}" srcOrd="0" destOrd="0" presId="urn:microsoft.com/office/officeart/2005/8/layout/hierarchy1"/>
    <dgm:cxn modelId="{6443E859-798C-47A7-8796-536481B3DC24}" type="presParOf" srcId="{B6811FB0-2AE7-42EE-B6F6-A958EAD58007}" destId="{C94E36EB-34C2-42F2-8433-DDF4CBD7462C}" srcOrd="0" destOrd="0" presId="urn:microsoft.com/office/officeart/2005/8/layout/hierarchy1"/>
    <dgm:cxn modelId="{0A9B7B57-44F8-4CE9-9817-8F3B60977C74}" type="presParOf" srcId="{C94E36EB-34C2-42F2-8433-DDF4CBD7462C}" destId="{D2A0652A-5CF2-4A72-8373-0A5080D39495}" srcOrd="0" destOrd="0" presId="urn:microsoft.com/office/officeart/2005/8/layout/hierarchy1"/>
    <dgm:cxn modelId="{782F53B9-92CD-4FC9-9513-4C1FE8110250}" type="presParOf" srcId="{D2A0652A-5CF2-4A72-8373-0A5080D39495}" destId="{711776B0-C08F-4A21-8ABA-C4E8F102982A}" srcOrd="0" destOrd="0" presId="urn:microsoft.com/office/officeart/2005/8/layout/hierarchy1"/>
    <dgm:cxn modelId="{3F1E1CF3-CE54-4761-947A-EB654AC9A99D}" type="presParOf" srcId="{D2A0652A-5CF2-4A72-8373-0A5080D39495}" destId="{F0267100-5394-46A9-8A77-38C9CDD88555}" srcOrd="1" destOrd="0" presId="urn:microsoft.com/office/officeart/2005/8/layout/hierarchy1"/>
    <dgm:cxn modelId="{4D3869AD-B54B-4018-BC62-8FCD76E45CC9}" type="presParOf" srcId="{C94E36EB-34C2-42F2-8433-DDF4CBD7462C}" destId="{F66C702A-57DF-4CDC-9473-28E0A263DAC0}" srcOrd="1" destOrd="0" presId="urn:microsoft.com/office/officeart/2005/8/layout/hierarchy1"/>
    <dgm:cxn modelId="{DFE33641-7FE7-496E-B2DB-53A80EE37BF6}" type="presParOf" srcId="{F66C702A-57DF-4CDC-9473-28E0A263DAC0}" destId="{29527EAE-039B-4820-828C-38E53263D919}" srcOrd="0" destOrd="0" presId="urn:microsoft.com/office/officeart/2005/8/layout/hierarchy1"/>
    <dgm:cxn modelId="{D96C4ED0-6DCA-4A8D-90E7-2D0B4D6CB05A}" type="presParOf" srcId="{F66C702A-57DF-4CDC-9473-28E0A263DAC0}" destId="{3158C243-E072-4868-9639-3DD1CE09EBE5}" srcOrd="1" destOrd="0" presId="urn:microsoft.com/office/officeart/2005/8/layout/hierarchy1"/>
    <dgm:cxn modelId="{993FF0A2-638F-4577-A5AF-7FB450467AB5}" type="presParOf" srcId="{3158C243-E072-4868-9639-3DD1CE09EBE5}" destId="{647066C2-4D9A-4D94-9AA1-C3DE670FE1D1}" srcOrd="0" destOrd="0" presId="urn:microsoft.com/office/officeart/2005/8/layout/hierarchy1"/>
    <dgm:cxn modelId="{3C36BFE8-34E1-40CE-BEAD-A7ADA1120674}" type="presParOf" srcId="{647066C2-4D9A-4D94-9AA1-C3DE670FE1D1}" destId="{BE90ECEC-FCE9-4193-8AC9-EE15D50D9767}" srcOrd="0" destOrd="0" presId="urn:microsoft.com/office/officeart/2005/8/layout/hierarchy1"/>
    <dgm:cxn modelId="{3645F7A4-D0CA-4D1C-B3A8-9AD82F7F94EC}" type="presParOf" srcId="{647066C2-4D9A-4D94-9AA1-C3DE670FE1D1}" destId="{879006A0-A58B-47F8-8A8C-4A78CA281690}" srcOrd="1" destOrd="0" presId="urn:microsoft.com/office/officeart/2005/8/layout/hierarchy1"/>
    <dgm:cxn modelId="{1A1224B3-2CA0-4A46-BBF3-EE65093E4403}" type="presParOf" srcId="{3158C243-E072-4868-9639-3DD1CE09EBE5}" destId="{8BB13C17-CA79-4F3A-A14E-C1A9386B0A92}" srcOrd="1" destOrd="0" presId="urn:microsoft.com/office/officeart/2005/8/layout/hierarchy1"/>
    <dgm:cxn modelId="{B38E8A60-B10C-483F-94FF-65818594781B}" type="presParOf" srcId="{F66C702A-57DF-4CDC-9473-28E0A263DAC0}" destId="{F5188CF3-1D46-49BB-99CB-E8F15BA062A6}" srcOrd="2" destOrd="0" presId="urn:microsoft.com/office/officeart/2005/8/layout/hierarchy1"/>
    <dgm:cxn modelId="{0EC7B08B-D08E-4A81-8DB0-CBF1FDD7131D}" type="presParOf" srcId="{F66C702A-57DF-4CDC-9473-28E0A263DAC0}" destId="{79F0CE18-50EE-449B-B44E-CC13787C0420}" srcOrd="3" destOrd="0" presId="urn:microsoft.com/office/officeart/2005/8/layout/hierarchy1"/>
    <dgm:cxn modelId="{F39AB9FF-3651-4786-9BCE-8776E014589A}" type="presParOf" srcId="{79F0CE18-50EE-449B-B44E-CC13787C0420}" destId="{52396428-F76B-4BA6-93D9-9A483A9F6053}" srcOrd="0" destOrd="0" presId="urn:microsoft.com/office/officeart/2005/8/layout/hierarchy1"/>
    <dgm:cxn modelId="{8EBD8396-CCFA-4BA6-8F4C-013568879D87}" type="presParOf" srcId="{52396428-F76B-4BA6-93D9-9A483A9F6053}" destId="{5ADB8825-3818-48CC-B205-077248A5C654}" srcOrd="0" destOrd="0" presId="urn:microsoft.com/office/officeart/2005/8/layout/hierarchy1"/>
    <dgm:cxn modelId="{12716733-E743-40C9-AA67-0BC1E9870874}" type="presParOf" srcId="{52396428-F76B-4BA6-93D9-9A483A9F6053}" destId="{A0868E3B-876F-4D1C-A5D7-774C9C0487E4}" srcOrd="1" destOrd="0" presId="urn:microsoft.com/office/officeart/2005/8/layout/hierarchy1"/>
    <dgm:cxn modelId="{3C7A90E1-E023-40AF-A49C-525CB551C0BC}" type="presParOf" srcId="{79F0CE18-50EE-449B-B44E-CC13787C0420}" destId="{499EFF23-E04B-4538-AE06-E68F60163C1A}" srcOrd="1" destOrd="0" presId="urn:microsoft.com/office/officeart/2005/8/layout/hierarchy1"/>
    <dgm:cxn modelId="{5C704FE9-EE49-4B11-B5F8-30D097B220B7}" type="presParOf" srcId="{F66C702A-57DF-4CDC-9473-28E0A263DAC0}" destId="{598D1EA8-09C2-4043-B8B7-1B6CEA869AD4}" srcOrd="4" destOrd="0" presId="urn:microsoft.com/office/officeart/2005/8/layout/hierarchy1"/>
    <dgm:cxn modelId="{6BDB17DA-85B8-401E-8B5F-090E16F41B60}" type="presParOf" srcId="{F66C702A-57DF-4CDC-9473-28E0A263DAC0}" destId="{5EA73D4D-072B-4A10-84EF-B2C200F8B5FF}" srcOrd="5" destOrd="0" presId="urn:microsoft.com/office/officeart/2005/8/layout/hierarchy1"/>
    <dgm:cxn modelId="{FF6B996B-00B3-4AC5-AC03-2252F859FD0A}" type="presParOf" srcId="{5EA73D4D-072B-4A10-84EF-B2C200F8B5FF}" destId="{41E5CE97-6084-4461-AA7D-750E60582A1F}" srcOrd="0" destOrd="0" presId="urn:microsoft.com/office/officeart/2005/8/layout/hierarchy1"/>
    <dgm:cxn modelId="{D4FE573D-99AD-4180-BA0E-550881F73D18}" type="presParOf" srcId="{41E5CE97-6084-4461-AA7D-750E60582A1F}" destId="{4D3A86DD-9287-4FB2-9E78-F80D637D83FB}" srcOrd="0" destOrd="0" presId="urn:microsoft.com/office/officeart/2005/8/layout/hierarchy1"/>
    <dgm:cxn modelId="{2248403D-E09E-486D-8F57-1489227E29E3}" type="presParOf" srcId="{41E5CE97-6084-4461-AA7D-750E60582A1F}" destId="{D3CE2703-7ACA-44A7-A822-EFC18C1C3F4E}" srcOrd="1" destOrd="0" presId="urn:microsoft.com/office/officeart/2005/8/layout/hierarchy1"/>
    <dgm:cxn modelId="{C44CA2E8-57E8-4CEE-9063-66EC008AC41B}" type="presParOf" srcId="{5EA73D4D-072B-4A10-84EF-B2C200F8B5FF}" destId="{20D42770-36D1-4744-BEB5-9F81F0792A29}" srcOrd="1" destOrd="0" presId="urn:microsoft.com/office/officeart/2005/8/layout/hierarchy1"/>
    <dgm:cxn modelId="{C4A6C8BD-F1B4-4341-AFA4-1C82D39B6D17}" type="presParOf" srcId="{F66C702A-57DF-4CDC-9473-28E0A263DAC0}" destId="{38FACB20-6C02-4847-92D0-84089B028F73}" srcOrd="6" destOrd="0" presId="urn:microsoft.com/office/officeart/2005/8/layout/hierarchy1"/>
    <dgm:cxn modelId="{B5D6E42A-2D3B-45B4-BB0D-375F16B56560}" type="presParOf" srcId="{F66C702A-57DF-4CDC-9473-28E0A263DAC0}" destId="{E251BD00-F407-4FC0-8705-47A381B28298}" srcOrd="7" destOrd="0" presId="urn:microsoft.com/office/officeart/2005/8/layout/hierarchy1"/>
    <dgm:cxn modelId="{F78454EB-CC8A-449C-BFA4-5477B2DDA6B4}" type="presParOf" srcId="{E251BD00-F407-4FC0-8705-47A381B28298}" destId="{2D63E5D9-35ED-4014-BAE5-BEAA12543C3B}" srcOrd="0" destOrd="0" presId="urn:microsoft.com/office/officeart/2005/8/layout/hierarchy1"/>
    <dgm:cxn modelId="{F7DF6CDA-4DE0-4D2B-B153-211190FED9C3}" type="presParOf" srcId="{2D63E5D9-35ED-4014-BAE5-BEAA12543C3B}" destId="{369151F2-B920-438F-91AF-CE5AA512DF5B}" srcOrd="0" destOrd="0" presId="urn:microsoft.com/office/officeart/2005/8/layout/hierarchy1"/>
    <dgm:cxn modelId="{FAAE829E-D357-434C-9795-46137021FAE9}" type="presParOf" srcId="{2D63E5D9-35ED-4014-BAE5-BEAA12543C3B}" destId="{32A049A2-78C7-477D-9FA5-10DD0A9AF1AA}" srcOrd="1" destOrd="0" presId="urn:microsoft.com/office/officeart/2005/8/layout/hierarchy1"/>
    <dgm:cxn modelId="{95147B6C-C944-4C07-9CD0-43BB7E36E2F1}" type="presParOf" srcId="{E251BD00-F407-4FC0-8705-47A381B28298}" destId="{340229BA-7FED-4967-9B1A-28C97961D9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54DF69-B927-4DB6-96A1-5A8E656C4B5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DCEE4-D4BA-4180-906A-6F8FD766EA37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en-US" dirty="0"/>
        </a:p>
      </dgm:t>
    </dgm:pt>
    <dgm:pt modelId="{BC281B87-BC52-4CE2-929D-101D8E20EEA7}" type="parTrans" cxnId="{35E928FA-7821-4E15-BC58-F49CD74068B3}">
      <dgm:prSet/>
      <dgm:spPr/>
      <dgm:t>
        <a:bodyPr/>
        <a:lstStyle/>
        <a:p>
          <a:endParaRPr lang="en-US"/>
        </a:p>
      </dgm:t>
    </dgm:pt>
    <dgm:pt modelId="{B6B885BD-EFFA-4F17-AE61-935DFEFFD1C4}" type="sibTrans" cxnId="{35E928FA-7821-4E15-BC58-F49CD74068B3}">
      <dgm:prSet/>
      <dgm:spPr/>
      <dgm:t>
        <a:bodyPr/>
        <a:lstStyle/>
        <a:p>
          <a:endParaRPr lang="en-US"/>
        </a:p>
      </dgm:t>
    </dgm:pt>
    <dgm:pt modelId="{23F34B39-D4F3-4437-8965-8165735D4621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3A1437D2-41A9-485B-91DA-944C09BB8E63}" type="parTrans" cxnId="{1AF07618-3CA8-403D-8123-CA959AC27DF4}">
      <dgm:prSet/>
      <dgm:spPr/>
      <dgm:t>
        <a:bodyPr/>
        <a:lstStyle/>
        <a:p>
          <a:endParaRPr lang="en-US" dirty="0"/>
        </a:p>
      </dgm:t>
    </dgm:pt>
    <dgm:pt modelId="{6090A6A0-88CC-4426-B3E1-9BE0B4AAB85E}" type="sibTrans" cxnId="{1AF07618-3CA8-403D-8123-CA959AC27DF4}">
      <dgm:prSet/>
      <dgm:spPr/>
      <dgm:t>
        <a:bodyPr/>
        <a:lstStyle/>
        <a:p>
          <a:endParaRPr lang="en-US"/>
        </a:p>
      </dgm:t>
    </dgm:pt>
    <dgm:pt modelId="{6234AA7B-AEC8-4E74-B20F-0EDE6AD45C47}">
      <dgm:prSet phldrT="[Text]"/>
      <dgm:spPr/>
      <dgm:t>
        <a:bodyPr/>
        <a:lstStyle/>
        <a:p>
          <a:r>
            <a:rPr lang="en-US" dirty="0" smtClean="0"/>
            <a:t>Leading</a:t>
          </a:r>
          <a:endParaRPr lang="en-US" dirty="0"/>
        </a:p>
      </dgm:t>
    </dgm:pt>
    <dgm:pt modelId="{A759BFEB-AFDD-407C-B03C-CE0565A7507D}" type="parTrans" cxnId="{2170EB62-A189-4789-A10B-B7FB570EF6DD}">
      <dgm:prSet/>
      <dgm:spPr/>
      <dgm:t>
        <a:bodyPr/>
        <a:lstStyle/>
        <a:p>
          <a:endParaRPr lang="en-US" dirty="0"/>
        </a:p>
      </dgm:t>
    </dgm:pt>
    <dgm:pt modelId="{E71A3ABA-3FED-4E4C-A99E-D1F0A77831BB}" type="sibTrans" cxnId="{2170EB62-A189-4789-A10B-B7FB570EF6DD}">
      <dgm:prSet/>
      <dgm:spPr/>
      <dgm:t>
        <a:bodyPr/>
        <a:lstStyle/>
        <a:p>
          <a:endParaRPr lang="en-US"/>
        </a:p>
      </dgm:t>
    </dgm:pt>
    <dgm:pt modelId="{A5610579-2C56-4F54-9CCB-AE569BC3D1B4}">
      <dgm:prSet/>
      <dgm:spPr/>
      <dgm:t>
        <a:bodyPr/>
        <a:lstStyle/>
        <a:p>
          <a:r>
            <a:rPr lang="en-US" dirty="0" smtClean="0"/>
            <a:t>Organizing</a:t>
          </a:r>
          <a:endParaRPr lang="en-US" dirty="0"/>
        </a:p>
      </dgm:t>
    </dgm:pt>
    <dgm:pt modelId="{22496A88-9651-4339-A994-AEDA89227D88}" type="parTrans" cxnId="{A65200F6-D071-499B-96AB-26CE274C7722}">
      <dgm:prSet/>
      <dgm:spPr/>
      <dgm:t>
        <a:bodyPr/>
        <a:lstStyle/>
        <a:p>
          <a:endParaRPr lang="en-US" dirty="0"/>
        </a:p>
      </dgm:t>
    </dgm:pt>
    <dgm:pt modelId="{74C151A3-08DD-4B8E-8187-7CABE15445C0}" type="sibTrans" cxnId="{A65200F6-D071-499B-96AB-26CE274C7722}">
      <dgm:prSet/>
      <dgm:spPr/>
      <dgm:t>
        <a:bodyPr/>
        <a:lstStyle/>
        <a:p>
          <a:endParaRPr lang="en-US"/>
        </a:p>
      </dgm:t>
    </dgm:pt>
    <dgm:pt modelId="{AD7BF85B-8AEB-4326-9D7E-40F2012FF66C}">
      <dgm:prSet/>
      <dgm:spPr/>
      <dgm:t>
        <a:bodyPr/>
        <a:lstStyle/>
        <a:p>
          <a:r>
            <a:rPr lang="en-US" dirty="0" smtClean="0"/>
            <a:t>Controlling</a:t>
          </a:r>
          <a:endParaRPr lang="en-US" dirty="0"/>
        </a:p>
      </dgm:t>
    </dgm:pt>
    <dgm:pt modelId="{4EC2CE42-AA39-443B-AE32-784EAE5F327B}" type="parTrans" cxnId="{3248FA71-106D-48F2-AAC7-0383753A7BC8}">
      <dgm:prSet/>
      <dgm:spPr/>
      <dgm:t>
        <a:bodyPr/>
        <a:lstStyle/>
        <a:p>
          <a:endParaRPr lang="en-US" dirty="0"/>
        </a:p>
      </dgm:t>
    </dgm:pt>
    <dgm:pt modelId="{CA074A0E-C037-4852-B5C6-FD8045CD4D7B}" type="sibTrans" cxnId="{3248FA71-106D-48F2-AAC7-0383753A7BC8}">
      <dgm:prSet/>
      <dgm:spPr/>
      <dgm:t>
        <a:bodyPr/>
        <a:lstStyle/>
        <a:p>
          <a:endParaRPr lang="en-US"/>
        </a:p>
      </dgm:t>
    </dgm:pt>
    <dgm:pt modelId="{B6811FB0-2AE7-42EE-B6F6-A958EAD58007}" type="pres">
      <dgm:prSet presAssocID="{8554DF69-B927-4DB6-96A1-5A8E656C4B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4E36EB-34C2-42F2-8433-DDF4CBD7462C}" type="pres">
      <dgm:prSet presAssocID="{B15DCEE4-D4BA-4180-906A-6F8FD766EA37}" presName="hierRoot1" presStyleCnt="0"/>
      <dgm:spPr/>
    </dgm:pt>
    <dgm:pt modelId="{D2A0652A-5CF2-4A72-8373-0A5080D39495}" type="pres">
      <dgm:prSet presAssocID="{B15DCEE4-D4BA-4180-906A-6F8FD766EA37}" presName="composite" presStyleCnt="0"/>
      <dgm:spPr/>
    </dgm:pt>
    <dgm:pt modelId="{711776B0-C08F-4A21-8ABA-C4E8F102982A}" type="pres">
      <dgm:prSet presAssocID="{B15DCEE4-D4BA-4180-906A-6F8FD766EA37}" presName="background" presStyleLbl="node0" presStyleIdx="0" presStyleCnt="1"/>
      <dgm:spPr/>
    </dgm:pt>
    <dgm:pt modelId="{F0267100-5394-46A9-8A77-38C9CDD88555}" type="pres">
      <dgm:prSet presAssocID="{B15DCEE4-D4BA-4180-906A-6F8FD766EA37}" presName="text" presStyleLbl="fgAcc0" presStyleIdx="0" presStyleCnt="1" custLinFactNeighborY="-16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C702A-57DF-4CDC-9473-28E0A263DAC0}" type="pres">
      <dgm:prSet presAssocID="{B15DCEE4-D4BA-4180-906A-6F8FD766EA37}" presName="hierChild2" presStyleCnt="0"/>
      <dgm:spPr/>
    </dgm:pt>
    <dgm:pt modelId="{29527EAE-039B-4820-828C-38E53263D919}" type="pres">
      <dgm:prSet presAssocID="{3A1437D2-41A9-485B-91DA-944C09BB8E63}" presName="Name10" presStyleLbl="parChTrans1D2" presStyleIdx="0" presStyleCnt="4"/>
      <dgm:spPr/>
      <dgm:t>
        <a:bodyPr/>
        <a:lstStyle/>
        <a:p>
          <a:endParaRPr lang="en-US"/>
        </a:p>
      </dgm:t>
    </dgm:pt>
    <dgm:pt modelId="{3158C243-E072-4868-9639-3DD1CE09EBE5}" type="pres">
      <dgm:prSet presAssocID="{23F34B39-D4F3-4437-8965-8165735D4621}" presName="hierRoot2" presStyleCnt="0"/>
      <dgm:spPr/>
    </dgm:pt>
    <dgm:pt modelId="{647066C2-4D9A-4D94-9AA1-C3DE670FE1D1}" type="pres">
      <dgm:prSet presAssocID="{23F34B39-D4F3-4437-8965-8165735D4621}" presName="composite2" presStyleCnt="0"/>
      <dgm:spPr/>
    </dgm:pt>
    <dgm:pt modelId="{BE90ECEC-FCE9-4193-8AC9-EE15D50D9767}" type="pres">
      <dgm:prSet presAssocID="{23F34B39-D4F3-4437-8965-8165735D4621}" presName="background2" presStyleLbl="node2" presStyleIdx="0" presStyleCnt="4"/>
      <dgm:spPr/>
    </dgm:pt>
    <dgm:pt modelId="{879006A0-A58B-47F8-8A8C-4A78CA281690}" type="pres">
      <dgm:prSet presAssocID="{23F34B39-D4F3-4437-8965-8165735D4621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13C17-CA79-4F3A-A14E-C1A9386B0A92}" type="pres">
      <dgm:prSet presAssocID="{23F34B39-D4F3-4437-8965-8165735D4621}" presName="hierChild3" presStyleCnt="0"/>
      <dgm:spPr/>
    </dgm:pt>
    <dgm:pt modelId="{F5188CF3-1D46-49BB-99CB-E8F15BA062A6}" type="pres">
      <dgm:prSet presAssocID="{A759BFEB-AFDD-407C-B03C-CE0565A7507D}" presName="Name10" presStyleLbl="parChTrans1D2" presStyleIdx="1" presStyleCnt="4"/>
      <dgm:spPr/>
      <dgm:t>
        <a:bodyPr/>
        <a:lstStyle/>
        <a:p>
          <a:endParaRPr lang="en-US"/>
        </a:p>
      </dgm:t>
    </dgm:pt>
    <dgm:pt modelId="{79F0CE18-50EE-449B-B44E-CC13787C0420}" type="pres">
      <dgm:prSet presAssocID="{6234AA7B-AEC8-4E74-B20F-0EDE6AD45C47}" presName="hierRoot2" presStyleCnt="0"/>
      <dgm:spPr/>
    </dgm:pt>
    <dgm:pt modelId="{52396428-F76B-4BA6-93D9-9A483A9F6053}" type="pres">
      <dgm:prSet presAssocID="{6234AA7B-AEC8-4E74-B20F-0EDE6AD45C47}" presName="composite2" presStyleCnt="0"/>
      <dgm:spPr/>
    </dgm:pt>
    <dgm:pt modelId="{5ADB8825-3818-48CC-B205-077248A5C654}" type="pres">
      <dgm:prSet presAssocID="{6234AA7B-AEC8-4E74-B20F-0EDE6AD45C47}" presName="background2" presStyleLbl="node2" presStyleIdx="1" presStyleCnt="4"/>
      <dgm:spPr/>
    </dgm:pt>
    <dgm:pt modelId="{A0868E3B-876F-4D1C-A5D7-774C9C0487E4}" type="pres">
      <dgm:prSet presAssocID="{6234AA7B-AEC8-4E74-B20F-0EDE6AD45C4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9EFF23-E04B-4538-AE06-E68F60163C1A}" type="pres">
      <dgm:prSet presAssocID="{6234AA7B-AEC8-4E74-B20F-0EDE6AD45C47}" presName="hierChild3" presStyleCnt="0"/>
      <dgm:spPr/>
    </dgm:pt>
    <dgm:pt modelId="{598D1EA8-09C2-4043-B8B7-1B6CEA869AD4}" type="pres">
      <dgm:prSet presAssocID="{22496A88-9651-4339-A994-AEDA89227D88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EA73D4D-072B-4A10-84EF-B2C200F8B5FF}" type="pres">
      <dgm:prSet presAssocID="{A5610579-2C56-4F54-9CCB-AE569BC3D1B4}" presName="hierRoot2" presStyleCnt="0"/>
      <dgm:spPr/>
    </dgm:pt>
    <dgm:pt modelId="{41E5CE97-6084-4461-AA7D-750E60582A1F}" type="pres">
      <dgm:prSet presAssocID="{A5610579-2C56-4F54-9CCB-AE569BC3D1B4}" presName="composite2" presStyleCnt="0"/>
      <dgm:spPr/>
    </dgm:pt>
    <dgm:pt modelId="{4D3A86DD-9287-4FB2-9E78-F80D637D83FB}" type="pres">
      <dgm:prSet presAssocID="{A5610579-2C56-4F54-9CCB-AE569BC3D1B4}" presName="background2" presStyleLbl="node2" presStyleIdx="2" presStyleCnt="4"/>
      <dgm:spPr/>
    </dgm:pt>
    <dgm:pt modelId="{D3CE2703-7ACA-44A7-A822-EFC18C1C3F4E}" type="pres">
      <dgm:prSet presAssocID="{A5610579-2C56-4F54-9CCB-AE569BC3D1B4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D42770-36D1-4744-BEB5-9F81F0792A29}" type="pres">
      <dgm:prSet presAssocID="{A5610579-2C56-4F54-9CCB-AE569BC3D1B4}" presName="hierChild3" presStyleCnt="0"/>
      <dgm:spPr/>
    </dgm:pt>
    <dgm:pt modelId="{38FACB20-6C02-4847-92D0-84089B028F73}" type="pres">
      <dgm:prSet presAssocID="{4EC2CE42-AA39-443B-AE32-784EAE5F327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E251BD00-F407-4FC0-8705-47A381B28298}" type="pres">
      <dgm:prSet presAssocID="{AD7BF85B-8AEB-4326-9D7E-40F2012FF66C}" presName="hierRoot2" presStyleCnt="0"/>
      <dgm:spPr/>
    </dgm:pt>
    <dgm:pt modelId="{2D63E5D9-35ED-4014-BAE5-BEAA12543C3B}" type="pres">
      <dgm:prSet presAssocID="{AD7BF85B-8AEB-4326-9D7E-40F2012FF66C}" presName="composite2" presStyleCnt="0"/>
      <dgm:spPr/>
    </dgm:pt>
    <dgm:pt modelId="{369151F2-B920-438F-91AF-CE5AA512DF5B}" type="pres">
      <dgm:prSet presAssocID="{AD7BF85B-8AEB-4326-9D7E-40F2012FF66C}" presName="background2" presStyleLbl="node2" presStyleIdx="3" presStyleCnt="4"/>
      <dgm:spPr/>
    </dgm:pt>
    <dgm:pt modelId="{32A049A2-78C7-477D-9FA5-10DD0A9AF1AA}" type="pres">
      <dgm:prSet presAssocID="{AD7BF85B-8AEB-4326-9D7E-40F2012FF66C}" presName="text2" presStyleLbl="fgAcc2" presStyleIdx="3" presStyleCnt="4" custLinFactNeighborX="-13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229BA-7FED-4967-9B1A-28C97961D904}" type="pres">
      <dgm:prSet presAssocID="{AD7BF85B-8AEB-4326-9D7E-40F2012FF66C}" presName="hierChild3" presStyleCnt="0"/>
      <dgm:spPr/>
    </dgm:pt>
  </dgm:ptLst>
  <dgm:cxnLst>
    <dgm:cxn modelId="{B90E261E-061A-48EE-AEA5-9307CD59994B}" type="presOf" srcId="{4EC2CE42-AA39-443B-AE32-784EAE5F327B}" destId="{38FACB20-6C02-4847-92D0-84089B028F73}" srcOrd="0" destOrd="0" presId="urn:microsoft.com/office/officeart/2005/8/layout/hierarchy1"/>
    <dgm:cxn modelId="{1AF07618-3CA8-403D-8123-CA959AC27DF4}" srcId="{B15DCEE4-D4BA-4180-906A-6F8FD766EA37}" destId="{23F34B39-D4F3-4437-8965-8165735D4621}" srcOrd="0" destOrd="0" parTransId="{3A1437D2-41A9-485B-91DA-944C09BB8E63}" sibTransId="{6090A6A0-88CC-4426-B3E1-9BE0B4AAB85E}"/>
    <dgm:cxn modelId="{5109B815-B87F-42A0-A9E9-D543BC52AC85}" type="presOf" srcId="{23F34B39-D4F3-4437-8965-8165735D4621}" destId="{879006A0-A58B-47F8-8A8C-4A78CA281690}" srcOrd="0" destOrd="0" presId="urn:microsoft.com/office/officeart/2005/8/layout/hierarchy1"/>
    <dgm:cxn modelId="{4CEC9974-DE72-4713-996D-B303114A665E}" type="presOf" srcId="{A759BFEB-AFDD-407C-B03C-CE0565A7507D}" destId="{F5188CF3-1D46-49BB-99CB-E8F15BA062A6}" srcOrd="0" destOrd="0" presId="urn:microsoft.com/office/officeart/2005/8/layout/hierarchy1"/>
    <dgm:cxn modelId="{17BF9A12-19A1-4CF7-B320-2B20863DB2EC}" type="presOf" srcId="{3A1437D2-41A9-485B-91DA-944C09BB8E63}" destId="{29527EAE-039B-4820-828C-38E53263D919}" srcOrd="0" destOrd="0" presId="urn:microsoft.com/office/officeart/2005/8/layout/hierarchy1"/>
    <dgm:cxn modelId="{2170EB62-A189-4789-A10B-B7FB570EF6DD}" srcId="{B15DCEE4-D4BA-4180-906A-6F8FD766EA37}" destId="{6234AA7B-AEC8-4E74-B20F-0EDE6AD45C47}" srcOrd="1" destOrd="0" parTransId="{A759BFEB-AFDD-407C-B03C-CE0565A7507D}" sibTransId="{E71A3ABA-3FED-4E4C-A99E-D1F0A77831BB}"/>
    <dgm:cxn modelId="{1B5A87C7-F2F1-4D9A-9F12-5B45321F5D68}" type="presOf" srcId="{AD7BF85B-8AEB-4326-9D7E-40F2012FF66C}" destId="{32A049A2-78C7-477D-9FA5-10DD0A9AF1AA}" srcOrd="0" destOrd="0" presId="urn:microsoft.com/office/officeart/2005/8/layout/hierarchy1"/>
    <dgm:cxn modelId="{A65200F6-D071-499B-96AB-26CE274C7722}" srcId="{B15DCEE4-D4BA-4180-906A-6F8FD766EA37}" destId="{A5610579-2C56-4F54-9CCB-AE569BC3D1B4}" srcOrd="2" destOrd="0" parTransId="{22496A88-9651-4339-A994-AEDA89227D88}" sibTransId="{74C151A3-08DD-4B8E-8187-7CABE15445C0}"/>
    <dgm:cxn modelId="{8C185579-972B-423C-8D72-5327BC192EBD}" type="presOf" srcId="{B15DCEE4-D4BA-4180-906A-6F8FD766EA37}" destId="{F0267100-5394-46A9-8A77-38C9CDD88555}" srcOrd="0" destOrd="0" presId="urn:microsoft.com/office/officeart/2005/8/layout/hierarchy1"/>
    <dgm:cxn modelId="{5E3595AC-5161-45B6-8DF1-5919E020AA9E}" type="presOf" srcId="{22496A88-9651-4339-A994-AEDA89227D88}" destId="{598D1EA8-09C2-4043-B8B7-1B6CEA869AD4}" srcOrd="0" destOrd="0" presId="urn:microsoft.com/office/officeart/2005/8/layout/hierarchy1"/>
    <dgm:cxn modelId="{42B5D4C3-87D5-459D-B329-F4A552DA8EE3}" type="presOf" srcId="{A5610579-2C56-4F54-9CCB-AE569BC3D1B4}" destId="{D3CE2703-7ACA-44A7-A822-EFC18C1C3F4E}" srcOrd="0" destOrd="0" presId="urn:microsoft.com/office/officeart/2005/8/layout/hierarchy1"/>
    <dgm:cxn modelId="{2A754F30-202C-4FB8-849E-E15CB5170F3E}" type="presOf" srcId="{8554DF69-B927-4DB6-96A1-5A8E656C4B5E}" destId="{B6811FB0-2AE7-42EE-B6F6-A958EAD58007}" srcOrd="0" destOrd="0" presId="urn:microsoft.com/office/officeart/2005/8/layout/hierarchy1"/>
    <dgm:cxn modelId="{35E928FA-7821-4E15-BC58-F49CD74068B3}" srcId="{8554DF69-B927-4DB6-96A1-5A8E656C4B5E}" destId="{B15DCEE4-D4BA-4180-906A-6F8FD766EA37}" srcOrd="0" destOrd="0" parTransId="{BC281B87-BC52-4CE2-929D-101D8E20EEA7}" sibTransId="{B6B885BD-EFFA-4F17-AE61-935DFEFFD1C4}"/>
    <dgm:cxn modelId="{3248FA71-106D-48F2-AAC7-0383753A7BC8}" srcId="{B15DCEE4-D4BA-4180-906A-6F8FD766EA37}" destId="{AD7BF85B-8AEB-4326-9D7E-40F2012FF66C}" srcOrd="3" destOrd="0" parTransId="{4EC2CE42-AA39-443B-AE32-784EAE5F327B}" sibTransId="{CA074A0E-C037-4852-B5C6-FD8045CD4D7B}"/>
    <dgm:cxn modelId="{5C7ED026-A699-4ACA-9E5B-215A462C2D5E}" type="presOf" srcId="{6234AA7B-AEC8-4E74-B20F-0EDE6AD45C47}" destId="{A0868E3B-876F-4D1C-A5D7-774C9C0487E4}" srcOrd="0" destOrd="0" presId="urn:microsoft.com/office/officeart/2005/8/layout/hierarchy1"/>
    <dgm:cxn modelId="{8783AADD-4FB1-4638-B071-595F65FEB695}" type="presParOf" srcId="{B6811FB0-2AE7-42EE-B6F6-A958EAD58007}" destId="{C94E36EB-34C2-42F2-8433-DDF4CBD7462C}" srcOrd="0" destOrd="0" presId="urn:microsoft.com/office/officeart/2005/8/layout/hierarchy1"/>
    <dgm:cxn modelId="{623C8372-4F6F-423B-AAE2-DBD2BFD0B608}" type="presParOf" srcId="{C94E36EB-34C2-42F2-8433-DDF4CBD7462C}" destId="{D2A0652A-5CF2-4A72-8373-0A5080D39495}" srcOrd="0" destOrd="0" presId="urn:microsoft.com/office/officeart/2005/8/layout/hierarchy1"/>
    <dgm:cxn modelId="{D81BDB35-7423-4147-88A6-C28D1C37A4B9}" type="presParOf" srcId="{D2A0652A-5CF2-4A72-8373-0A5080D39495}" destId="{711776B0-C08F-4A21-8ABA-C4E8F102982A}" srcOrd="0" destOrd="0" presId="urn:microsoft.com/office/officeart/2005/8/layout/hierarchy1"/>
    <dgm:cxn modelId="{2D8F7705-30F7-4798-9B41-2412DEE77DC5}" type="presParOf" srcId="{D2A0652A-5CF2-4A72-8373-0A5080D39495}" destId="{F0267100-5394-46A9-8A77-38C9CDD88555}" srcOrd="1" destOrd="0" presId="urn:microsoft.com/office/officeart/2005/8/layout/hierarchy1"/>
    <dgm:cxn modelId="{8B8AAC12-CE5A-42B6-9051-7BAA11A141C1}" type="presParOf" srcId="{C94E36EB-34C2-42F2-8433-DDF4CBD7462C}" destId="{F66C702A-57DF-4CDC-9473-28E0A263DAC0}" srcOrd="1" destOrd="0" presId="urn:microsoft.com/office/officeart/2005/8/layout/hierarchy1"/>
    <dgm:cxn modelId="{B3E10FA5-969E-4A05-9FCA-6258A89C88E9}" type="presParOf" srcId="{F66C702A-57DF-4CDC-9473-28E0A263DAC0}" destId="{29527EAE-039B-4820-828C-38E53263D919}" srcOrd="0" destOrd="0" presId="urn:microsoft.com/office/officeart/2005/8/layout/hierarchy1"/>
    <dgm:cxn modelId="{50201892-130F-4322-B731-C50CBB937AE8}" type="presParOf" srcId="{F66C702A-57DF-4CDC-9473-28E0A263DAC0}" destId="{3158C243-E072-4868-9639-3DD1CE09EBE5}" srcOrd="1" destOrd="0" presId="urn:microsoft.com/office/officeart/2005/8/layout/hierarchy1"/>
    <dgm:cxn modelId="{7EEE7243-D725-4ECC-9A0B-6DAF3ED5AEFD}" type="presParOf" srcId="{3158C243-E072-4868-9639-3DD1CE09EBE5}" destId="{647066C2-4D9A-4D94-9AA1-C3DE670FE1D1}" srcOrd="0" destOrd="0" presId="urn:microsoft.com/office/officeart/2005/8/layout/hierarchy1"/>
    <dgm:cxn modelId="{2A00019B-6113-4DE8-AE2E-CE89740597B9}" type="presParOf" srcId="{647066C2-4D9A-4D94-9AA1-C3DE670FE1D1}" destId="{BE90ECEC-FCE9-4193-8AC9-EE15D50D9767}" srcOrd="0" destOrd="0" presId="urn:microsoft.com/office/officeart/2005/8/layout/hierarchy1"/>
    <dgm:cxn modelId="{DEA6AA2F-D881-46CB-9A19-72A6B5705B5E}" type="presParOf" srcId="{647066C2-4D9A-4D94-9AA1-C3DE670FE1D1}" destId="{879006A0-A58B-47F8-8A8C-4A78CA281690}" srcOrd="1" destOrd="0" presId="urn:microsoft.com/office/officeart/2005/8/layout/hierarchy1"/>
    <dgm:cxn modelId="{C41F5D66-2305-46CA-ACAE-25A49DFCCC3B}" type="presParOf" srcId="{3158C243-E072-4868-9639-3DD1CE09EBE5}" destId="{8BB13C17-CA79-4F3A-A14E-C1A9386B0A92}" srcOrd="1" destOrd="0" presId="urn:microsoft.com/office/officeart/2005/8/layout/hierarchy1"/>
    <dgm:cxn modelId="{61D9CF0A-B067-4F4C-AF16-C91667529E3E}" type="presParOf" srcId="{F66C702A-57DF-4CDC-9473-28E0A263DAC0}" destId="{F5188CF3-1D46-49BB-99CB-E8F15BA062A6}" srcOrd="2" destOrd="0" presId="urn:microsoft.com/office/officeart/2005/8/layout/hierarchy1"/>
    <dgm:cxn modelId="{5B668225-BF6D-4BBC-8D10-4A76FCF656E5}" type="presParOf" srcId="{F66C702A-57DF-4CDC-9473-28E0A263DAC0}" destId="{79F0CE18-50EE-449B-B44E-CC13787C0420}" srcOrd="3" destOrd="0" presId="urn:microsoft.com/office/officeart/2005/8/layout/hierarchy1"/>
    <dgm:cxn modelId="{45171E80-D3CC-4295-86FB-83941257DEE4}" type="presParOf" srcId="{79F0CE18-50EE-449B-B44E-CC13787C0420}" destId="{52396428-F76B-4BA6-93D9-9A483A9F6053}" srcOrd="0" destOrd="0" presId="urn:microsoft.com/office/officeart/2005/8/layout/hierarchy1"/>
    <dgm:cxn modelId="{6637FFA6-EFE3-4CE1-B702-756D4224AF9C}" type="presParOf" srcId="{52396428-F76B-4BA6-93D9-9A483A9F6053}" destId="{5ADB8825-3818-48CC-B205-077248A5C654}" srcOrd="0" destOrd="0" presId="urn:microsoft.com/office/officeart/2005/8/layout/hierarchy1"/>
    <dgm:cxn modelId="{88183E7B-B31D-49D1-9048-2799920EA2C3}" type="presParOf" srcId="{52396428-F76B-4BA6-93D9-9A483A9F6053}" destId="{A0868E3B-876F-4D1C-A5D7-774C9C0487E4}" srcOrd="1" destOrd="0" presId="urn:microsoft.com/office/officeart/2005/8/layout/hierarchy1"/>
    <dgm:cxn modelId="{2D965827-0ABB-4A92-933D-278E39A80D52}" type="presParOf" srcId="{79F0CE18-50EE-449B-B44E-CC13787C0420}" destId="{499EFF23-E04B-4538-AE06-E68F60163C1A}" srcOrd="1" destOrd="0" presId="urn:microsoft.com/office/officeart/2005/8/layout/hierarchy1"/>
    <dgm:cxn modelId="{D08B3AB1-66B7-4DC3-8CBC-47492A946B09}" type="presParOf" srcId="{F66C702A-57DF-4CDC-9473-28E0A263DAC0}" destId="{598D1EA8-09C2-4043-B8B7-1B6CEA869AD4}" srcOrd="4" destOrd="0" presId="urn:microsoft.com/office/officeart/2005/8/layout/hierarchy1"/>
    <dgm:cxn modelId="{DBCA2D6B-1554-48D3-A1B9-ADD1E2DDA4B1}" type="presParOf" srcId="{F66C702A-57DF-4CDC-9473-28E0A263DAC0}" destId="{5EA73D4D-072B-4A10-84EF-B2C200F8B5FF}" srcOrd="5" destOrd="0" presId="urn:microsoft.com/office/officeart/2005/8/layout/hierarchy1"/>
    <dgm:cxn modelId="{ED241AE3-ED8C-4E9B-9EB6-6F42C9FF6413}" type="presParOf" srcId="{5EA73D4D-072B-4A10-84EF-B2C200F8B5FF}" destId="{41E5CE97-6084-4461-AA7D-750E60582A1F}" srcOrd="0" destOrd="0" presId="urn:microsoft.com/office/officeart/2005/8/layout/hierarchy1"/>
    <dgm:cxn modelId="{D3DD9DCE-7B7F-453B-9603-31BF9D548146}" type="presParOf" srcId="{41E5CE97-6084-4461-AA7D-750E60582A1F}" destId="{4D3A86DD-9287-4FB2-9E78-F80D637D83FB}" srcOrd="0" destOrd="0" presId="urn:microsoft.com/office/officeart/2005/8/layout/hierarchy1"/>
    <dgm:cxn modelId="{5097A656-5F98-409F-ACD7-76C526043169}" type="presParOf" srcId="{41E5CE97-6084-4461-AA7D-750E60582A1F}" destId="{D3CE2703-7ACA-44A7-A822-EFC18C1C3F4E}" srcOrd="1" destOrd="0" presId="urn:microsoft.com/office/officeart/2005/8/layout/hierarchy1"/>
    <dgm:cxn modelId="{1E48FDFF-ADBE-404F-9D16-E13C92E66764}" type="presParOf" srcId="{5EA73D4D-072B-4A10-84EF-B2C200F8B5FF}" destId="{20D42770-36D1-4744-BEB5-9F81F0792A29}" srcOrd="1" destOrd="0" presId="urn:microsoft.com/office/officeart/2005/8/layout/hierarchy1"/>
    <dgm:cxn modelId="{0D15D0B7-C28A-4C70-82FD-4A250D3B1FD5}" type="presParOf" srcId="{F66C702A-57DF-4CDC-9473-28E0A263DAC0}" destId="{38FACB20-6C02-4847-92D0-84089B028F73}" srcOrd="6" destOrd="0" presId="urn:microsoft.com/office/officeart/2005/8/layout/hierarchy1"/>
    <dgm:cxn modelId="{D4405A68-C726-40B0-A41B-537270F1B43D}" type="presParOf" srcId="{F66C702A-57DF-4CDC-9473-28E0A263DAC0}" destId="{E251BD00-F407-4FC0-8705-47A381B28298}" srcOrd="7" destOrd="0" presId="urn:microsoft.com/office/officeart/2005/8/layout/hierarchy1"/>
    <dgm:cxn modelId="{80AAA612-CEFE-40DF-80BF-33E0DA238CCD}" type="presParOf" srcId="{E251BD00-F407-4FC0-8705-47A381B28298}" destId="{2D63E5D9-35ED-4014-BAE5-BEAA12543C3B}" srcOrd="0" destOrd="0" presId="urn:microsoft.com/office/officeart/2005/8/layout/hierarchy1"/>
    <dgm:cxn modelId="{1244BD64-958E-4ACA-8F07-C88904139219}" type="presParOf" srcId="{2D63E5D9-35ED-4014-BAE5-BEAA12543C3B}" destId="{369151F2-B920-438F-91AF-CE5AA512DF5B}" srcOrd="0" destOrd="0" presId="urn:microsoft.com/office/officeart/2005/8/layout/hierarchy1"/>
    <dgm:cxn modelId="{F677BB75-715C-4AAA-BA7A-E33886DF80EB}" type="presParOf" srcId="{2D63E5D9-35ED-4014-BAE5-BEAA12543C3B}" destId="{32A049A2-78C7-477D-9FA5-10DD0A9AF1AA}" srcOrd="1" destOrd="0" presId="urn:microsoft.com/office/officeart/2005/8/layout/hierarchy1"/>
    <dgm:cxn modelId="{D31F45CF-F101-4455-A566-B6824959A281}" type="presParOf" srcId="{E251BD00-F407-4FC0-8705-47A381B28298}" destId="{340229BA-7FED-4967-9B1A-28C97961D9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54DF69-B927-4DB6-96A1-5A8E656C4B5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DCEE4-D4BA-4180-906A-6F8FD766EA37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en-US" dirty="0"/>
        </a:p>
      </dgm:t>
    </dgm:pt>
    <dgm:pt modelId="{BC281B87-BC52-4CE2-929D-101D8E20EEA7}" type="parTrans" cxnId="{35E928FA-7821-4E15-BC58-F49CD74068B3}">
      <dgm:prSet/>
      <dgm:spPr/>
      <dgm:t>
        <a:bodyPr/>
        <a:lstStyle/>
        <a:p>
          <a:endParaRPr lang="en-US"/>
        </a:p>
      </dgm:t>
    </dgm:pt>
    <dgm:pt modelId="{B6B885BD-EFFA-4F17-AE61-935DFEFFD1C4}" type="sibTrans" cxnId="{35E928FA-7821-4E15-BC58-F49CD74068B3}">
      <dgm:prSet/>
      <dgm:spPr/>
      <dgm:t>
        <a:bodyPr/>
        <a:lstStyle/>
        <a:p>
          <a:endParaRPr lang="en-US"/>
        </a:p>
      </dgm:t>
    </dgm:pt>
    <dgm:pt modelId="{23F34B39-D4F3-4437-8965-8165735D4621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3A1437D2-41A9-485B-91DA-944C09BB8E63}" type="parTrans" cxnId="{1AF07618-3CA8-403D-8123-CA959AC27DF4}">
      <dgm:prSet/>
      <dgm:spPr/>
      <dgm:t>
        <a:bodyPr/>
        <a:lstStyle/>
        <a:p>
          <a:endParaRPr lang="en-US" dirty="0"/>
        </a:p>
      </dgm:t>
    </dgm:pt>
    <dgm:pt modelId="{6090A6A0-88CC-4426-B3E1-9BE0B4AAB85E}" type="sibTrans" cxnId="{1AF07618-3CA8-403D-8123-CA959AC27DF4}">
      <dgm:prSet/>
      <dgm:spPr/>
      <dgm:t>
        <a:bodyPr/>
        <a:lstStyle/>
        <a:p>
          <a:endParaRPr lang="en-US"/>
        </a:p>
      </dgm:t>
    </dgm:pt>
    <dgm:pt modelId="{6234AA7B-AEC8-4E74-B20F-0EDE6AD45C47}">
      <dgm:prSet phldrT="[Text]"/>
      <dgm:spPr/>
      <dgm:t>
        <a:bodyPr/>
        <a:lstStyle/>
        <a:p>
          <a:r>
            <a:rPr lang="en-US" dirty="0" smtClean="0"/>
            <a:t>Leading</a:t>
          </a:r>
          <a:endParaRPr lang="en-US" dirty="0"/>
        </a:p>
      </dgm:t>
    </dgm:pt>
    <dgm:pt modelId="{A759BFEB-AFDD-407C-B03C-CE0565A7507D}" type="parTrans" cxnId="{2170EB62-A189-4789-A10B-B7FB570EF6DD}">
      <dgm:prSet/>
      <dgm:spPr/>
      <dgm:t>
        <a:bodyPr/>
        <a:lstStyle/>
        <a:p>
          <a:endParaRPr lang="en-US" dirty="0"/>
        </a:p>
      </dgm:t>
    </dgm:pt>
    <dgm:pt modelId="{E71A3ABA-3FED-4E4C-A99E-D1F0A77831BB}" type="sibTrans" cxnId="{2170EB62-A189-4789-A10B-B7FB570EF6DD}">
      <dgm:prSet/>
      <dgm:spPr/>
      <dgm:t>
        <a:bodyPr/>
        <a:lstStyle/>
        <a:p>
          <a:endParaRPr lang="en-US"/>
        </a:p>
      </dgm:t>
    </dgm:pt>
    <dgm:pt modelId="{A5610579-2C56-4F54-9CCB-AE569BC3D1B4}">
      <dgm:prSet/>
      <dgm:spPr/>
      <dgm:t>
        <a:bodyPr/>
        <a:lstStyle/>
        <a:p>
          <a:r>
            <a:rPr lang="en-US" dirty="0" smtClean="0"/>
            <a:t>Organizing</a:t>
          </a:r>
          <a:endParaRPr lang="en-US" dirty="0"/>
        </a:p>
      </dgm:t>
    </dgm:pt>
    <dgm:pt modelId="{22496A88-9651-4339-A994-AEDA89227D88}" type="parTrans" cxnId="{A65200F6-D071-499B-96AB-26CE274C7722}">
      <dgm:prSet/>
      <dgm:spPr/>
      <dgm:t>
        <a:bodyPr/>
        <a:lstStyle/>
        <a:p>
          <a:endParaRPr lang="en-US" dirty="0"/>
        </a:p>
      </dgm:t>
    </dgm:pt>
    <dgm:pt modelId="{74C151A3-08DD-4B8E-8187-7CABE15445C0}" type="sibTrans" cxnId="{A65200F6-D071-499B-96AB-26CE274C7722}">
      <dgm:prSet/>
      <dgm:spPr/>
      <dgm:t>
        <a:bodyPr/>
        <a:lstStyle/>
        <a:p>
          <a:endParaRPr lang="en-US"/>
        </a:p>
      </dgm:t>
    </dgm:pt>
    <dgm:pt modelId="{AD7BF85B-8AEB-4326-9D7E-40F2012FF66C}">
      <dgm:prSet/>
      <dgm:spPr/>
      <dgm:t>
        <a:bodyPr/>
        <a:lstStyle/>
        <a:p>
          <a:r>
            <a:rPr lang="en-US" dirty="0" smtClean="0"/>
            <a:t>Controlling</a:t>
          </a:r>
          <a:endParaRPr lang="en-US" dirty="0"/>
        </a:p>
      </dgm:t>
    </dgm:pt>
    <dgm:pt modelId="{4EC2CE42-AA39-443B-AE32-784EAE5F327B}" type="parTrans" cxnId="{3248FA71-106D-48F2-AAC7-0383753A7BC8}">
      <dgm:prSet/>
      <dgm:spPr/>
      <dgm:t>
        <a:bodyPr/>
        <a:lstStyle/>
        <a:p>
          <a:endParaRPr lang="en-US" dirty="0"/>
        </a:p>
      </dgm:t>
    </dgm:pt>
    <dgm:pt modelId="{CA074A0E-C037-4852-B5C6-FD8045CD4D7B}" type="sibTrans" cxnId="{3248FA71-106D-48F2-AAC7-0383753A7BC8}">
      <dgm:prSet/>
      <dgm:spPr/>
      <dgm:t>
        <a:bodyPr/>
        <a:lstStyle/>
        <a:p>
          <a:endParaRPr lang="en-US"/>
        </a:p>
      </dgm:t>
    </dgm:pt>
    <dgm:pt modelId="{B6811FB0-2AE7-42EE-B6F6-A958EAD58007}" type="pres">
      <dgm:prSet presAssocID="{8554DF69-B927-4DB6-96A1-5A8E656C4B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4E36EB-34C2-42F2-8433-DDF4CBD7462C}" type="pres">
      <dgm:prSet presAssocID="{B15DCEE4-D4BA-4180-906A-6F8FD766EA37}" presName="hierRoot1" presStyleCnt="0"/>
      <dgm:spPr/>
    </dgm:pt>
    <dgm:pt modelId="{D2A0652A-5CF2-4A72-8373-0A5080D39495}" type="pres">
      <dgm:prSet presAssocID="{B15DCEE4-D4BA-4180-906A-6F8FD766EA37}" presName="composite" presStyleCnt="0"/>
      <dgm:spPr/>
    </dgm:pt>
    <dgm:pt modelId="{711776B0-C08F-4A21-8ABA-C4E8F102982A}" type="pres">
      <dgm:prSet presAssocID="{B15DCEE4-D4BA-4180-906A-6F8FD766EA37}" presName="background" presStyleLbl="node0" presStyleIdx="0" presStyleCnt="1"/>
      <dgm:spPr/>
    </dgm:pt>
    <dgm:pt modelId="{F0267100-5394-46A9-8A77-38C9CDD88555}" type="pres">
      <dgm:prSet presAssocID="{B15DCEE4-D4BA-4180-906A-6F8FD766EA37}" presName="text" presStyleLbl="fgAcc0" presStyleIdx="0" presStyleCnt="1" custLinFactNeighborY="-16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C702A-57DF-4CDC-9473-28E0A263DAC0}" type="pres">
      <dgm:prSet presAssocID="{B15DCEE4-D4BA-4180-906A-6F8FD766EA37}" presName="hierChild2" presStyleCnt="0"/>
      <dgm:spPr/>
    </dgm:pt>
    <dgm:pt modelId="{29527EAE-039B-4820-828C-38E53263D919}" type="pres">
      <dgm:prSet presAssocID="{3A1437D2-41A9-485B-91DA-944C09BB8E63}" presName="Name10" presStyleLbl="parChTrans1D2" presStyleIdx="0" presStyleCnt="4"/>
      <dgm:spPr/>
      <dgm:t>
        <a:bodyPr/>
        <a:lstStyle/>
        <a:p>
          <a:endParaRPr lang="en-US"/>
        </a:p>
      </dgm:t>
    </dgm:pt>
    <dgm:pt modelId="{3158C243-E072-4868-9639-3DD1CE09EBE5}" type="pres">
      <dgm:prSet presAssocID="{23F34B39-D4F3-4437-8965-8165735D4621}" presName="hierRoot2" presStyleCnt="0"/>
      <dgm:spPr/>
    </dgm:pt>
    <dgm:pt modelId="{647066C2-4D9A-4D94-9AA1-C3DE670FE1D1}" type="pres">
      <dgm:prSet presAssocID="{23F34B39-D4F3-4437-8965-8165735D4621}" presName="composite2" presStyleCnt="0"/>
      <dgm:spPr/>
    </dgm:pt>
    <dgm:pt modelId="{BE90ECEC-FCE9-4193-8AC9-EE15D50D9767}" type="pres">
      <dgm:prSet presAssocID="{23F34B39-D4F3-4437-8965-8165735D4621}" presName="background2" presStyleLbl="node2" presStyleIdx="0" presStyleCnt="4"/>
      <dgm:spPr/>
    </dgm:pt>
    <dgm:pt modelId="{879006A0-A58B-47F8-8A8C-4A78CA281690}" type="pres">
      <dgm:prSet presAssocID="{23F34B39-D4F3-4437-8965-8165735D4621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13C17-CA79-4F3A-A14E-C1A9386B0A92}" type="pres">
      <dgm:prSet presAssocID="{23F34B39-D4F3-4437-8965-8165735D4621}" presName="hierChild3" presStyleCnt="0"/>
      <dgm:spPr/>
    </dgm:pt>
    <dgm:pt modelId="{F5188CF3-1D46-49BB-99CB-E8F15BA062A6}" type="pres">
      <dgm:prSet presAssocID="{A759BFEB-AFDD-407C-B03C-CE0565A7507D}" presName="Name10" presStyleLbl="parChTrans1D2" presStyleIdx="1" presStyleCnt="4"/>
      <dgm:spPr/>
      <dgm:t>
        <a:bodyPr/>
        <a:lstStyle/>
        <a:p>
          <a:endParaRPr lang="en-US"/>
        </a:p>
      </dgm:t>
    </dgm:pt>
    <dgm:pt modelId="{79F0CE18-50EE-449B-B44E-CC13787C0420}" type="pres">
      <dgm:prSet presAssocID="{6234AA7B-AEC8-4E74-B20F-0EDE6AD45C47}" presName="hierRoot2" presStyleCnt="0"/>
      <dgm:spPr/>
    </dgm:pt>
    <dgm:pt modelId="{52396428-F76B-4BA6-93D9-9A483A9F6053}" type="pres">
      <dgm:prSet presAssocID="{6234AA7B-AEC8-4E74-B20F-0EDE6AD45C47}" presName="composite2" presStyleCnt="0"/>
      <dgm:spPr/>
    </dgm:pt>
    <dgm:pt modelId="{5ADB8825-3818-48CC-B205-077248A5C654}" type="pres">
      <dgm:prSet presAssocID="{6234AA7B-AEC8-4E74-B20F-0EDE6AD45C47}" presName="background2" presStyleLbl="node2" presStyleIdx="1" presStyleCnt="4"/>
      <dgm:spPr/>
    </dgm:pt>
    <dgm:pt modelId="{A0868E3B-876F-4D1C-A5D7-774C9C0487E4}" type="pres">
      <dgm:prSet presAssocID="{6234AA7B-AEC8-4E74-B20F-0EDE6AD45C4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9EFF23-E04B-4538-AE06-E68F60163C1A}" type="pres">
      <dgm:prSet presAssocID="{6234AA7B-AEC8-4E74-B20F-0EDE6AD45C47}" presName="hierChild3" presStyleCnt="0"/>
      <dgm:spPr/>
    </dgm:pt>
    <dgm:pt modelId="{598D1EA8-09C2-4043-B8B7-1B6CEA869AD4}" type="pres">
      <dgm:prSet presAssocID="{22496A88-9651-4339-A994-AEDA89227D88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EA73D4D-072B-4A10-84EF-B2C200F8B5FF}" type="pres">
      <dgm:prSet presAssocID="{A5610579-2C56-4F54-9CCB-AE569BC3D1B4}" presName="hierRoot2" presStyleCnt="0"/>
      <dgm:spPr/>
    </dgm:pt>
    <dgm:pt modelId="{41E5CE97-6084-4461-AA7D-750E60582A1F}" type="pres">
      <dgm:prSet presAssocID="{A5610579-2C56-4F54-9CCB-AE569BC3D1B4}" presName="composite2" presStyleCnt="0"/>
      <dgm:spPr/>
    </dgm:pt>
    <dgm:pt modelId="{4D3A86DD-9287-4FB2-9E78-F80D637D83FB}" type="pres">
      <dgm:prSet presAssocID="{A5610579-2C56-4F54-9CCB-AE569BC3D1B4}" presName="background2" presStyleLbl="node2" presStyleIdx="2" presStyleCnt="4"/>
      <dgm:spPr/>
    </dgm:pt>
    <dgm:pt modelId="{D3CE2703-7ACA-44A7-A822-EFC18C1C3F4E}" type="pres">
      <dgm:prSet presAssocID="{A5610579-2C56-4F54-9CCB-AE569BC3D1B4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D42770-36D1-4744-BEB5-9F81F0792A29}" type="pres">
      <dgm:prSet presAssocID="{A5610579-2C56-4F54-9CCB-AE569BC3D1B4}" presName="hierChild3" presStyleCnt="0"/>
      <dgm:spPr/>
    </dgm:pt>
    <dgm:pt modelId="{38FACB20-6C02-4847-92D0-84089B028F73}" type="pres">
      <dgm:prSet presAssocID="{4EC2CE42-AA39-443B-AE32-784EAE5F327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E251BD00-F407-4FC0-8705-47A381B28298}" type="pres">
      <dgm:prSet presAssocID="{AD7BF85B-8AEB-4326-9D7E-40F2012FF66C}" presName="hierRoot2" presStyleCnt="0"/>
      <dgm:spPr/>
    </dgm:pt>
    <dgm:pt modelId="{2D63E5D9-35ED-4014-BAE5-BEAA12543C3B}" type="pres">
      <dgm:prSet presAssocID="{AD7BF85B-8AEB-4326-9D7E-40F2012FF66C}" presName="composite2" presStyleCnt="0"/>
      <dgm:spPr/>
    </dgm:pt>
    <dgm:pt modelId="{369151F2-B920-438F-91AF-CE5AA512DF5B}" type="pres">
      <dgm:prSet presAssocID="{AD7BF85B-8AEB-4326-9D7E-40F2012FF66C}" presName="background2" presStyleLbl="node2" presStyleIdx="3" presStyleCnt="4"/>
      <dgm:spPr/>
    </dgm:pt>
    <dgm:pt modelId="{32A049A2-78C7-477D-9FA5-10DD0A9AF1AA}" type="pres">
      <dgm:prSet presAssocID="{AD7BF85B-8AEB-4326-9D7E-40F2012FF66C}" presName="text2" presStyleLbl="fgAcc2" presStyleIdx="3" presStyleCnt="4" custLinFactNeighborX="-13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229BA-7FED-4967-9B1A-28C97961D904}" type="pres">
      <dgm:prSet presAssocID="{AD7BF85B-8AEB-4326-9D7E-40F2012FF66C}" presName="hierChild3" presStyleCnt="0"/>
      <dgm:spPr/>
    </dgm:pt>
  </dgm:ptLst>
  <dgm:cxnLst>
    <dgm:cxn modelId="{664740D4-3697-4CE6-AED8-91B6477CE180}" type="presOf" srcId="{B15DCEE4-D4BA-4180-906A-6F8FD766EA37}" destId="{F0267100-5394-46A9-8A77-38C9CDD88555}" srcOrd="0" destOrd="0" presId="urn:microsoft.com/office/officeart/2005/8/layout/hierarchy1"/>
    <dgm:cxn modelId="{58B52B6C-76C0-4ED6-B6A2-7C3BFD7BEB7F}" type="presOf" srcId="{6234AA7B-AEC8-4E74-B20F-0EDE6AD45C47}" destId="{A0868E3B-876F-4D1C-A5D7-774C9C0487E4}" srcOrd="0" destOrd="0" presId="urn:microsoft.com/office/officeart/2005/8/layout/hierarchy1"/>
    <dgm:cxn modelId="{1AF07618-3CA8-403D-8123-CA959AC27DF4}" srcId="{B15DCEE4-D4BA-4180-906A-6F8FD766EA37}" destId="{23F34B39-D4F3-4437-8965-8165735D4621}" srcOrd="0" destOrd="0" parTransId="{3A1437D2-41A9-485B-91DA-944C09BB8E63}" sibTransId="{6090A6A0-88CC-4426-B3E1-9BE0B4AAB85E}"/>
    <dgm:cxn modelId="{8543019C-F071-4304-ACD5-C23A463597DD}" type="presOf" srcId="{22496A88-9651-4339-A994-AEDA89227D88}" destId="{598D1EA8-09C2-4043-B8B7-1B6CEA869AD4}" srcOrd="0" destOrd="0" presId="urn:microsoft.com/office/officeart/2005/8/layout/hierarchy1"/>
    <dgm:cxn modelId="{2170EB62-A189-4789-A10B-B7FB570EF6DD}" srcId="{B15DCEE4-D4BA-4180-906A-6F8FD766EA37}" destId="{6234AA7B-AEC8-4E74-B20F-0EDE6AD45C47}" srcOrd="1" destOrd="0" parTransId="{A759BFEB-AFDD-407C-B03C-CE0565A7507D}" sibTransId="{E71A3ABA-3FED-4E4C-A99E-D1F0A77831BB}"/>
    <dgm:cxn modelId="{440F4682-EADC-44A7-99B9-D19EEF010CE5}" type="presOf" srcId="{AD7BF85B-8AEB-4326-9D7E-40F2012FF66C}" destId="{32A049A2-78C7-477D-9FA5-10DD0A9AF1AA}" srcOrd="0" destOrd="0" presId="urn:microsoft.com/office/officeart/2005/8/layout/hierarchy1"/>
    <dgm:cxn modelId="{014AECFD-7B65-4DD0-A64A-5ADA927AD5C2}" type="presOf" srcId="{3A1437D2-41A9-485B-91DA-944C09BB8E63}" destId="{29527EAE-039B-4820-828C-38E53263D919}" srcOrd="0" destOrd="0" presId="urn:microsoft.com/office/officeart/2005/8/layout/hierarchy1"/>
    <dgm:cxn modelId="{A65200F6-D071-499B-96AB-26CE274C7722}" srcId="{B15DCEE4-D4BA-4180-906A-6F8FD766EA37}" destId="{A5610579-2C56-4F54-9CCB-AE569BC3D1B4}" srcOrd="2" destOrd="0" parTransId="{22496A88-9651-4339-A994-AEDA89227D88}" sibTransId="{74C151A3-08DD-4B8E-8187-7CABE15445C0}"/>
    <dgm:cxn modelId="{1ACAA1EE-220C-4CAD-B8CA-90EF4579A6BB}" type="presOf" srcId="{A759BFEB-AFDD-407C-B03C-CE0565A7507D}" destId="{F5188CF3-1D46-49BB-99CB-E8F15BA062A6}" srcOrd="0" destOrd="0" presId="urn:microsoft.com/office/officeart/2005/8/layout/hierarchy1"/>
    <dgm:cxn modelId="{625CF371-E4A4-4147-9687-1C01CAC22B4A}" type="presOf" srcId="{23F34B39-D4F3-4437-8965-8165735D4621}" destId="{879006A0-A58B-47F8-8A8C-4A78CA281690}" srcOrd="0" destOrd="0" presId="urn:microsoft.com/office/officeart/2005/8/layout/hierarchy1"/>
    <dgm:cxn modelId="{FEF8EDA3-AC39-4A92-94A1-C5EECA50340A}" type="presOf" srcId="{4EC2CE42-AA39-443B-AE32-784EAE5F327B}" destId="{38FACB20-6C02-4847-92D0-84089B028F73}" srcOrd="0" destOrd="0" presId="urn:microsoft.com/office/officeart/2005/8/layout/hierarchy1"/>
    <dgm:cxn modelId="{9F622562-CAF7-4236-ABE0-76B059E1F550}" type="presOf" srcId="{8554DF69-B927-4DB6-96A1-5A8E656C4B5E}" destId="{B6811FB0-2AE7-42EE-B6F6-A958EAD58007}" srcOrd="0" destOrd="0" presId="urn:microsoft.com/office/officeart/2005/8/layout/hierarchy1"/>
    <dgm:cxn modelId="{3248FA71-106D-48F2-AAC7-0383753A7BC8}" srcId="{B15DCEE4-D4BA-4180-906A-6F8FD766EA37}" destId="{AD7BF85B-8AEB-4326-9D7E-40F2012FF66C}" srcOrd="3" destOrd="0" parTransId="{4EC2CE42-AA39-443B-AE32-784EAE5F327B}" sibTransId="{CA074A0E-C037-4852-B5C6-FD8045CD4D7B}"/>
    <dgm:cxn modelId="{35E928FA-7821-4E15-BC58-F49CD74068B3}" srcId="{8554DF69-B927-4DB6-96A1-5A8E656C4B5E}" destId="{B15DCEE4-D4BA-4180-906A-6F8FD766EA37}" srcOrd="0" destOrd="0" parTransId="{BC281B87-BC52-4CE2-929D-101D8E20EEA7}" sibTransId="{B6B885BD-EFFA-4F17-AE61-935DFEFFD1C4}"/>
    <dgm:cxn modelId="{A30B5CFE-0921-46F1-9C58-D9B2B98B3862}" type="presOf" srcId="{A5610579-2C56-4F54-9CCB-AE569BC3D1B4}" destId="{D3CE2703-7ACA-44A7-A822-EFC18C1C3F4E}" srcOrd="0" destOrd="0" presId="urn:microsoft.com/office/officeart/2005/8/layout/hierarchy1"/>
    <dgm:cxn modelId="{EBED1307-A43C-4E06-95B9-DE249BA4A822}" type="presParOf" srcId="{B6811FB0-2AE7-42EE-B6F6-A958EAD58007}" destId="{C94E36EB-34C2-42F2-8433-DDF4CBD7462C}" srcOrd="0" destOrd="0" presId="urn:microsoft.com/office/officeart/2005/8/layout/hierarchy1"/>
    <dgm:cxn modelId="{94C8F40B-020C-4FE7-A340-F6ABB5722C49}" type="presParOf" srcId="{C94E36EB-34C2-42F2-8433-DDF4CBD7462C}" destId="{D2A0652A-5CF2-4A72-8373-0A5080D39495}" srcOrd="0" destOrd="0" presId="urn:microsoft.com/office/officeart/2005/8/layout/hierarchy1"/>
    <dgm:cxn modelId="{93FB5DDC-3754-448B-ADA7-36B2B81EB1B4}" type="presParOf" srcId="{D2A0652A-5CF2-4A72-8373-0A5080D39495}" destId="{711776B0-C08F-4A21-8ABA-C4E8F102982A}" srcOrd="0" destOrd="0" presId="urn:microsoft.com/office/officeart/2005/8/layout/hierarchy1"/>
    <dgm:cxn modelId="{AB06BAD7-9DC5-40C2-B9E6-AC72C6FC99B5}" type="presParOf" srcId="{D2A0652A-5CF2-4A72-8373-0A5080D39495}" destId="{F0267100-5394-46A9-8A77-38C9CDD88555}" srcOrd="1" destOrd="0" presId="urn:microsoft.com/office/officeart/2005/8/layout/hierarchy1"/>
    <dgm:cxn modelId="{B1F6DD42-7088-436A-8BB9-419B61F42F42}" type="presParOf" srcId="{C94E36EB-34C2-42F2-8433-DDF4CBD7462C}" destId="{F66C702A-57DF-4CDC-9473-28E0A263DAC0}" srcOrd="1" destOrd="0" presId="urn:microsoft.com/office/officeart/2005/8/layout/hierarchy1"/>
    <dgm:cxn modelId="{29ECE572-E78B-4A4A-8EA1-4B170E366C8E}" type="presParOf" srcId="{F66C702A-57DF-4CDC-9473-28E0A263DAC0}" destId="{29527EAE-039B-4820-828C-38E53263D919}" srcOrd="0" destOrd="0" presId="urn:microsoft.com/office/officeart/2005/8/layout/hierarchy1"/>
    <dgm:cxn modelId="{5E637108-3EEE-42D8-9F7B-0FFD137AC7F3}" type="presParOf" srcId="{F66C702A-57DF-4CDC-9473-28E0A263DAC0}" destId="{3158C243-E072-4868-9639-3DD1CE09EBE5}" srcOrd="1" destOrd="0" presId="urn:microsoft.com/office/officeart/2005/8/layout/hierarchy1"/>
    <dgm:cxn modelId="{C366A10D-8D45-459C-96FB-14211DE701EF}" type="presParOf" srcId="{3158C243-E072-4868-9639-3DD1CE09EBE5}" destId="{647066C2-4D9A-4D94-9AA1-C3DE670FE1D1}" srcOrd="0" destOrd="0" presId="urn:microsoft.com/office/officeart/2005/8/layout/hierarchy1"/>
    <dgm:cxn modelId="{D933088E-A898-4E66-8F2E-545733A06498}" type="presParOf" srcId="{647066C2-4D9A-4D94-9AA1-C3DE670FE1D1}" destId="{BE90ECEC-FCE9-4193-8AC9-EE15D50D9767}" srcOrd="0" destOrd="0" presId="urn:microsoft.com/office/officeart/2005/8/layout/hierarchy1"/>
    <dgm:cxn modelId="{52D23BAA-028A-445C-9650-48E861019062}" type="presParOf" srcId="{647066C2-4D9A-4D94-9AA1-C3DE670FE1D1}" destId="{879006A0-A58B-47F8-8A8C-4A78CA281690}" srcOrd="1" destOrd="0" presId="urn:microsoft.com/office/officeart/2005/8/layout/hierarchy1"/>
    <dgm:cxn modelId="{809CDADF-6A15-415C-B6CA-069271B8BBC5}" type="presParOf" srcId="{3158C243-E072-4868-9639-3DD1CE09EBE5}" destId="{8BB13C17-CA79-4F3A-A14E-C1A9386B0A92}" srcOrd="1" destOrd="0" presId="urn:microsoft.com/office/officeart/2005/8/layout/hierarchy1"/>
    <dgm:cxn modelId="{178446BB-9A52-41BC-BFCF-F9A9300BE14D}" type="presParOf" srcId="{F66C702A-57DF-4CDC-9473-28E0A263DAC0}" destId="{F5188CF3-1D46-49BB-99CB-E8F15BA062A6}" srcOrd="2" destOrd="0" presId="urn:microsoft.com/office/officeart/2005/8/layout/hierarchy1"/>
    <dgm:cxn modelId="{55D04167-7270-4DD5-915B-EBC053B052F5}" type="presParOf" srcId="{F66C702A-57DF-4CDC-9473-28E0A263DAC0}" destId="{79F0CE18-50EE-449B-B44E-CC13787C0420}" srcOrd="3" destOrd="0" presId="urn:microsoft.com/office/officeart/2005/8/layout/hierarchy1"/>
    <dgm:cxn modelId="{6B308995-E5DB-4972-85BD-BBBE977B960F}" type="presParOf" srcId="{79F0CE18-50EE-449B-B44E-CC13787C0420}" destId="{52396428-F76B-4BA6-93D9-9A483A9F6053}" srcOrd="0" destOrd="0" presId="urn:microsoft.com/office/officeart/2005/8/layout/hierarchy1"/>
    <dgm:cxn modelId="{1F85C41B-89A5-4003-AFA6-C6199D03CD3A}" type="presParOf" srcId="{52396428-F76B-4BA6-93D9-9A483A9F6053}" destId="{5ADB8825-3818-48CC-B205-077248A5C654}" srcOrd="0" destOrd="0" presId="urn:microsoft.com/office/officeart/2005/8/layout/hierarchy1"/>
    <dgm:cxn modelId="{0F0E0A5E-C615-4C9D-BCA3-D2562A895B78}" type="presParOf" srcId="{52396428-F76B-4BA6-93D9-9A483A9F6053}" destId="{A0868E3B-876F-4D1C-A5D7-774C9C0487E4}" srcOrd="1" destOrd="0" presId="urn:microsoft.com/office/officeart/2005/8/layout/hierarchy1"/>
    <dgm:cxn modelId="{496BBEE0-ABE7-4B26-A6D7-FB7942B140B5}" type="presParOf" srcId="{79F0CE18-50EE-449B-B44E-CC13787C0420}" destId="{499EFF23-E04B-4538-AE06-E68F60163C1A}" srcOrd="1" destOrd="0" presId="urn:microsoft.com/office/officeart/2005/8/layout/hierarchy1"/>
    <dgm:cxn modelId="{3191522E-ACBC-4337-9900-749D2A9955DF}" type="presParOf" srcId="{F66C702A-57DF-4CDC-9473-28E0A263DAC0}" destId="{598D1EA8-09C2-4043-B8B7-1B6CEA869AD4}" srcOrd="4" destOrd="0" presId="urn:microsoft.com/office/officeart/2005/8/layout/hierarchy1"/>
    <dgm:cxn modelId="{9017AF37-5DC8-46E3-9BF8-AF209B078A9F}" type="presParOf" srcId="{F66C702A-57DF-4CDC-9473-28E0A263DAC0}" destId="{5EA73D4D-072B-4A10-84EF-B2C200F8B5FF}" srcOrd="5" destOrd="0" presId="urn:microsoft.com/office/officeart/2005/8/layout/hierarchy1"/>
    <dgm:cxn modelId="{06ABC94E-C812-4F3A-9220-2315F797C9E5}" type="presParOf" srcId="{5EA73D4D-072B-4A10-84EF-B2C200F8B5FF}" destId="{41E5CE97-6084-4461-AA7D-750E60582A1F}" srcOrd="0" destOrd="0" presId="urn:microsoft.com/office/officeart/2005/8/layout/hierarchy1"/>
    <dgm:cxn modelId="{A3D1371E-23B8-42F7-8054-4C3E5066682B}" type="presParOf" srcId="{41E5CE97-6084-4461-AA7D-750E60582A1F}" destId="{4D3A86DD-9287-4FB2-9E78-F80D637D83FB}" srcOrd="0" destOrd="0" presId="urn:microsoft.com/office/officeart/2005/8/layout/hierarchy1"/>
    <dgm:cxn modelId="{18ED116E-594F-42E1-BA36-49D920BC7409}" type="presParOf" srcId="{41E5CE97-6084-4461-AA7D-750E60582A1F}" destId="{D3CE2703-7ACA-44A7-A822-EFC18C1C3F4E}" srcOrd="1" destOrd="0" presId="urn:microsoft.com/office/officeart/2005/8/layout/hierarchy1"/>
    <dgm:cxn modelId="{8212A11D-7252-4808-94E9-2EA263C4E14C}" type="presParOf" srcId="{5EA73D4D-072B-4A10-84EF-B2C200F8B5FF}" destId="{20D42770-36D1-4744-BEB5-9F81F0792A29}" srcOrd="1" destOrd="0" presId="urn:microsoft.com/office/officeart/2005/8/layout/hierarchy1"/>
    <dgm:cxn modelId="{723D2C79-7D3D-4445-BFBB-ADC93B68FEBB}" type="presParOf" srcId="{F66C702A-57DF-4CDC-9473-28E0A263DAC0}" destId="{38FACB20-6C02-4847-92D0-84089B028F73}" srcOrd="6" destOrd="0" presId="urn:microsoft.com/office/officeart/2005/8/layout/hierarchy1"/>
    <dgm:cxn modelId="{A02D2A72-9063-4AB1-89E3-08EF439FEE4B}" type="presParOf" srcId="{F66C702A-57DF-4CDC-9473-28E0A263DAC0}" destId="{E251BD00-F407-4FC0-8705-47A381B28298}" srcOrd="7" destOrd="0" presId="urn:microsoft.com/office/officeart/2005/8/layout/hierarchy1"/>
    <dgm:cxn modelId="{F064F697-5E5B-4A24-8926-9A977A2D9D6F}" type="presParOf" srcId="{E251BD00-F407-4FC0-8705-47A381B28298}" destId="{2D63E5D9-35ED-4014-BAE5-BEAA12543C3B}" srcOrd="0" destOrd="0" presId="urn:microsoft.com/office/officeart/2005/8/layout/hierarchy1"/>
    <dgm:cxn modelId="{7178E94B-D825-45DD-97EC-3A9D6B7F1EAB}" type="presParOf" srcId="{2D63E5D9-35ED-4014-BAE5-BEAA12543C3B}" destId="{369151F2-B920-438F-91AF-CE5AA512DF5B}" srcOrd="0" destOrd="0" presId="urn:microsoft.com/office/officeart/2005/8/layout/hierarchy1"/>
    <dgm:cxn modelId="{7D18C977-29B4-45ED-89F4-4B36430D327D}" type="presParOf" srcId="{2D63E5D9-35ED-4014-BAE5-BEAA12543C3B}" destId="{32A049A2-78C7-477D-9FA5-10DD0A9AF1AA}" srcOrd="1" destOrd="0" presId="urn:microsoft.com/office/officeart/2005/8/layout/hierarchy1"/>
    <dgm:cxn modelId="{71DD6D78-BF7E-4053-9612-DC75B9FEF11A}" type="presParOf" srcId="{E251BD00-F407-4FC0-8705-47A381B28298}" destId="{340229BA-7FED-4967-9B1A-28C97961D9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54DF69-B927-4DB6-96A1-5A8E656C4B5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DCEE4-D4BA-4180-906A-6F8FD766EA37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en-US" dirty="0"/>
        </a:p>
      </dgm:t>
    </dgm:pt>
    <dgm:pt modelId="{BC281B87-BC52-4CE2-929D-101D8E20EEA7}" type="parTrans" cxnId="{35E928FA-7821-4E15-BC58-F49CD74068B3}">
      <dgm:prSet/>
      <dgm:spPr/>
      <dgm:t>
        <a:bodyPr/>
        <a:lstStyle/>
        <a:p>
          <a:endParaRPr lang="en-US"/>
        </a:p>
      </dgm:t>
    </dgm:pt>
    <dgm:pt modelId="{B6B885BD-EFFA-4F17-AE61-935DFEFFD1C4}" type="sibTrans" cxnId="{35E928FA-7821-4E15-BC58-F49CD74068B3}">
      <dgm:prSet/>
      <dgm:spPr/>
      <dgm:t>
        <a:bodyPr/>
        <a:lstStyle/>
        <a:p>
          <a:endParaRPr lang="en-US"/>
        </a:p>
      </dgm:t>
    </dgm:pt>
    <dgm:pt modelId="{23F34B39-D4F3-4437-8965-8165735D4621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3A1437D2-41A9-485B-91DA-944C09BB8E63}" type="parTrans" cxnId="{1AF07618-3CA8-403D-8123-CA959AC27DF4}">
      <dgm:prSet/>
      <dgm:spPr/>
      <dgm:t>
        <a:bodyPr/>
        <a:lstStyle/>
        <a:p>
          <a:endParaRPr lang="en-US" dirty="0"/>
        </a:p>
      </dgm:t>
    </dgm:pt>
    <dgm:pt modelId="{6090A6A0-88CC-4426-B3E1-9BE0B4AAB85E}" type="sibTrans" cxnId="{1AF07618-3CA8-403D-8123-CA959AC27DF4}">
      <dgm:prSet/>
      <dgm:spPr/>
      <dgm:t>
        <a:bodyPr/>
        <a:lstStyle/>
        <a:p>
          <a:endParaRPr lang="en-US"/>
        </a:p>
      </dgm:t>
    </dgm:pt>
    <dgm:pt modelId="{6234AA7B-AEC8-4E74-B20F-0EDE6AD45C47}">
      <dgm:prSet phldrT="[Text]"/>
      <dgm:spPr/>
      <dgm:t>
        <a:bodyPr/>
        <a:lstStyle/>
        <a:p>
          <a:r>
            <a:rPr lang="en-US" dirty="0" smtClean="0"/>
            <a:t>Leading</a:t>
          </a:r>
          <a:endParaRPr lang="en-US" dirty="0"/>
        </a:p>
      </dgm:t>
    </dgm:pt>
    <dgm:pt modelId="{A759BFEB-AFDD-407C-B03C-CE0565A7507D}" type="parTrans" cxnId="{2170EB62-A189-4789-A10B-B7FB570EF6DD}">
      <dgm:prSet/>
      <dgm:spPr/>
      <dgm:t>
        <a:bodyPr/>
        <a:lstStyle/>
        <a:p>
          <a:endParaRPr lang="en-US" dirty="0"/>
        </a:p>
      </dgm:t>
    </dgm:pt>
    <dgm:pt modelId="{E71A3ABA-3FED-4E4C-A99E-D1F0A77831BB}" type="sibTrans" cxnId="{2170EB62-A189-4789-A10B-B7FB570EF6DD}">
      <dgm:prSet/>
      <dgm:spPr/>
      <dgm:t>
        <a:bodyPr/>
        <a:lstStyle/>
        <a:p>
          <a:endParaRPr lang="en-US"/>
        </a:p>
      </dgm:t>
    </dgm:pt>
    <dgm:pt modelId="{A5610579-2C56-4F54-9CCB-AE569BC3D1B4}">
      <dgm:prSet/>
      <dgm:spPr/>
      <dgm:t>
        <a:bodyPr/>
        <a:lstStyle/>
        <a:p>
          <a:r>
            <a:rPr lang="en-US" dirty="0" smtClean="0"/>
            <a:t>Organizing</a:t>
          </a:r>
          <a:endParaRPr lang="en-US" dirty="0"/>
        </a:p>
      </dgm:t>
    </dgm:pt>
    <dgm:pt modelId="{22496A88-9651-4339-A994-AEDA89227D88}" type="parTrans" cxnId="{A65200F6-D071-499B-96AB-26CE274C7722}">
      <dgm:prSet/>
      <dgm:spPr/>
      <dgm:t>
        <a:bodyPr/>
        <a:lstStyle/>
        <a:p>
          <a:endParaRPr lang="en-US" dirty="0"/>
        </a:p>
      </dgm:t>
    </dgm:pt>
    <dgm:pt modelId="{74C151A3-08DD-4B8E-8187-7CABE15445C0}" type="sibTrans" cxnId="{A65200F6-D071-499B-96AB-26CE274C7722}">
      <dgm:prSet/>
      <dgm:spPr/>
      <dgm:t>
        <a:bodyPr/>
        <a:lstStyle/>
        <a:p>
          <a:endParaRPr lang="en-US"/>
        </a:p>
      </dgm:t>
    </dgm:pt>
    <dgm:pt modelId="{AD7BF85B-8AEB-4326-9D7E-40F2012FF66C}">
      <dgm:prSet/>
      <dgm:spPr/>
      <dgm:t>
        <a:bodyPr/>
        <a:lstStyle/>
        <a:p>
          <a:r>
            <a:rPr lang="en-US" dirty="0" smtClean="0"/>
            <a:t>Controlling</a:t>
          </a:r>
          <a:endParaRPr lang="en-US" dirty="0"/>
        </a:p>
      </dgm:t>
    </dgm:pt>
    <dgm:pt modelId="{4EC2CE42-AA39-443B-AE32-784EAE5F327B}" type="parTrans" cxnId="{3248FA71-106D-48F2-AAC7-0383753A7BC8}">
      <dgm:prSet/>
      <dgm:spPr/>
      <dgm:t>
        <a:bodyPr/>
        <a:lstStyle/>
        <a:p>
          <a:endParaRPr lang="en-US" dirty="0"/>
        </a:p>
      </dgm:t>
    </dgm:pt>
    <dgm:pt modelId="{CA074A0E-C037-4852-B5C6-FD8045CD4D7B}" type="sibTrans" cxnId="{3248FA71-106D-48F2-AAC7-0383753A7BC8}">
      <dgm:prSet/>
      <dgm:spPr/>
      <dgm:t>
        <a:bodyPr/>
        <a:lstStyle/>
        <a:p>
          <a:endParaRPr lang="en-US"/>
        </a:p>
      </dgm:t>
    </dgm:pt>
    <dgm:pt modelId="{B6811FB0-2AE7-42EE-B6F6-A958EAD58007}" type="pres">
      <dgm:prSet presAssocID="{8554DF69-B927-4DB6-96A1-5A8E656C4B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4E36EB-34C2-42F2-8433-DDF4CBD7462C}" type="pres">
      <dgm:prSet presAssocID="{B15DCEE4-D4BA-4180-906A-6F8FD766EA37}" presName="hierRoot1" presStyleCnt="0"/>
      <dgm:spPr/>
    </dgm:pt>
    <dgm:pt modelId="{D2A0652A-5CF2-4A72-8373-0A5080D39495}" type="pres">
      <dgm:prSet presAssocID="{B15DCEE4-D4BA-4180-906A-6F8FD766EA37}" presName="composite" presStyleCnt="0"/>
      <dgm:spPr/>
    </dgm:pt>
    <dgm:pt modelId="{711776B0-C08F-4A21-8ABA-C4E8F102982A}" type="pres">
      <dgm:prSet presAssocID="{B15DCEE4-D4BA-4180-906A-6F8FD766EA37}" presName="background" presStyleLbl="node0" presStyleIdx="0" presStyleCnt="1"/>
      <dgm:spPr/>
    </dgm:pt>
    <dgm:pt modelId="{F0267100-5394-46A9-8A77-38C9CDD88555}" type="pres">
      <dgm:prSet presAssocID="{B15DCEE4-D4BA-4180-906A-6F8FD766EA37}" presName="text" presStyleLbl="fgAcc0" presStyleIdx="0" presStyleCnt="1" custLinFactNeighborY="-16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C702A-57DF-4CDC-9473-28E0A263DAC0}" type="pres">
      <dgm:prSet presAssocID="{B15DCEE4-D4BA-4180-906A-6F8FD766EA37}" presName="hierChild2" presStyleCnt="0"/>
      <dgm:spPr/>
    </dgm:pt>
    <dgm:pt modelId="{29527EAE-039B-4820-828C-38E53263D919}" type="pres">
      <dgm:prSet presAssocID="{3A1437D2-41A9-485B-91DA-944C09BB8E63}" presName="Name10" presStyleLbl="parChTrans1D2" presStyleIdx="0" presStyleCnt="4"/>
      <dgm:spPr/>
      <dgm:t>
        <a:bodyPr/>
        <a:lstStyle/>
        <a:p>
          <a:endParaRPr lang="en-US"/>
        </a:p>
      </dgm:t>
    </dgm:pt>
    <dgm:pt modelId="{3158C243-E072-4868-9639-3DD1CE09EBE5}" type="pres">
      <dgm:prSet presAssocID="{23F34B39-D4F3-4437-8965-8165735D4621}" presName="hierRoot2" presStyleCnt="0"/>
      <dgm:spPr/>
    </dgm:pt>
    <dgm:pt modelId="{647066C2-4D9A-4D94-9AA1-C3DE670FE1D1}" type="pres">
      <dgm:prSet presAssocID="{23F34B39-D4F3-4437-8965-8165735D4621}" presName="composite2" presStyleCnt="0"/>
      <dgm:spPr/>
    </dgm:pt>
    <dgm:pt modelId="{BE90ECEC-FCE9-4193-8AC9-EE15D50D9767}" type="pres">
      <dgm:prSet presAssocID="{23F34B39-D4F3-4437-8965-8165735D4621}" presName="background2" presStyleLbl="node2" presStyleIdx="0" presStyleCnt="4"/>
      <dgm:spPr/>
    </dgm:pt>
    <dgm:pt modelId="{879006A0-A58B-47F8-8A8C-4A78CA281690}" type="pres">
      <dgm:prSet presAssocID="{23F34B39-D4F3-4437-8965-8165735D4621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B13C17-CA79-4F3A-A14E-C1A9386B0A92}" type="pres">
      <dgm:prSet presAssocID="{23F34B39-D4F3-4437-8965-8165735D4621}" presName="hierChild3" presStyleCnt="0"/>
      <dgm:spPr/>
    </dgm:pt>
    <dgm:pt modelId="{F5188CF3-1D46-49BB-99CB-E8F15BA062A6}" type="pres">
      <dgm:prSet presAssocID="{A759BFEB-AFDD-407C-B03C-CE0565A7507D}" presName="Name10" presStyleLbl="parChTrans1D2" presStyleIdx="1" presStyleCnt="4"/>
      <dgm:spPr/>
      <dgm:t>
        <a:bodyPr/>
        <a:lstStyle/>
        <a:p>
          <a:endParaRPr lang="en-US"/>
        </a:p>
      </dgm:t>
    </dgm:pt>
    <dgm:pt modelId="{79F0CE18-50EE-449B-B44E-CC13787C0420}" type="pres">
      <dgm:prSet presAssocID="{6234AA7B-AEC8-4E74-B20F-0EDE6AD45C47}" presName="hierRoot2" presStyleCnt="0"/>
      <dgm:spPr/>
    </dgm:pt>
    <dgm:pt modelId="{52396428-F76B-4BA6-93D9-9A483A9F6053}" type="pres">
      <dgm:prSet presAssocID="{6234AA7B-AEC8-4E74-B20F-0EDE6AD45C47}" presName="composite2" presStyleCnt="0"/>
      <dgm:spPr/>
    </dgm:pt>
    <dgm:pt modelId="{5ADB8825-3818-48CC-B205-077248A5C654}" type="pres">
      <dgm:prSet presAssocID="{6234AA7B-AEC8-4E74-B20F-0EDE6AD45C47}" presName="background2" presStyleLbl="node2" presStyleIdx="1" presStyleCnt="4"/>
      <dgm:spPr/>
    </dgm:pt>
    <dgm:pt modelId="{A0868E3B-876F-4D1C-A5D7-774C9C0487E4}" type="pres">
      <dgm:prSet presAssocID="{6234AA7B-AEC8-4E74-B20F-0EDE6AD45C4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9EFF23-E04B-4538-AE06-E68F60163C1A}" type="pres">
      <dgm:prSet presAssocID="{6234AA7B-AEC8-4E74-B20F-0EDE6AD45C47}" presName="hierChild3" presStyleCnt="0"/>
      <dgm:spPr/>
    </dgm:pt>
    <dgm:pt modelId="{598D1EA8-09C2-4043-B8B7-1B6CEA869AD4}" type="pres">
      <dgm:prSet presAssocID="{22496A88-9651-4339-A994-AEDA89227D88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EA73D4D-072B-4A10-84EF-B2C200F8B5FF}" type="pres">
      <dgm:prSet presAssocID="{A5610579-2C56-4F54-9CCB-AE569BC3D1B4}" presName="hierRoot2" presStyleCnt="0"/>
      <dgm:spPr/>
    </dgm:pt>
    <dgm:pt modelId="{41E5CE97-6084-4461-AA7D-750E60582A1F}" type="pres">
      <dgm:prSet presAssocID="{A5610579-2C56-4F54-9CCB-AE569BC3D1B4}" presName="composite2" presStyleCnt="0"/>
      <dgm:spPr/>
    </dgm:pt>
    <dgm:pt modelId="{4D3A86DD-9287-4FB2-9E78-F80D637D83FB}" type="pres">
      <dgm:prSet presAssocID="{A5610579-2C56-4F54-9CCB-AE569BC3D1B4}" presName="background2" presStyleLbl="node2" presStyleIdx="2" presStyleCnt="4"/>
      <dgm:spPr/>
    </dgm:pt>
    <dgm:pt modelId="{D3CE2703-7ACA-44A7-A822-EFC18C1C3F4E}" type="pres">
      <dgm:prSet presAssocID="{A5610579-2C56-4F54-9CCB-AE569BC3D1B4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D42770-36D1-4744-BEB5-9F81F0792A29}" type="pres">
      <dgm:prSet presAssocID="{A5610579-2C56-4F54-9CCB-AE569BC3D1B4}" presName="hierChild3" presStyleCnt="0"/>
      <dgm:spPr/>
    </dgm:pt>
    <dgm:pt modelId="{38FACB20-6C02-4847-92D0-84089B028F73}" type="pres">
      <dgm:prSet presAssocID="{4EC2CE42-AA39-443B-AE32-784EAE5F327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E251BD00-F407-4FC0-8705-47A381B28298}" type="pres">
      <dgm:prSet presAssocID="{AD7BF85B-8AEB-4326-9D7E-40F2012FF66C}" presName="hierRoot2" presStyleCnt="0"/>
      <dgm:spPr/>
    </dgm:pt>
    <dgm:pt modelId="{2D63E5D9-35ED-4014-BAE5-BEAA12543C3B}" type="pres">
      <dgm:prSet presAssocID="{AD7BF85B-8AEB-4326-9D7E-40F2012FF66C}" presName="composite2" presStyleCnt="0"/>
      <dgm:spPr/>
    </dgm:pt>
    <dgm:pt modelId="{369151F2-B920-438F-91AF-CE5AA512DF5B}" type="pres">
      <dgm:prSet presAssocID="{AD7BF85B-8AEB-4326-9D7E-40F2012FF66C}" presName="background2" presStyleLbl="node2" presStyleIdx="3" presStyleCnt="4"/>
      <dgm:spPr/>
    </dgm:pt>
    <dgm:pt modelId="{32A049A2-78C7-477D-9FA5-10DD0A9AF1AA}" type="pres">
      <dgm:prSet presAssocID="{AD7BF85B-8AEB-4326-9D7E-40F2012FF66C}" presName="text2" presStyleLbl="fgAcc2" presStyleIdx="3" presStyleCnt="4" custLinFactNeighborX="-13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229BA-7FED-4967-9B1A-28C97961D904}" type="pres">
      <dgm:prSet presAssocID="{AD7BF85B-8AEB-4326-9D7E-40F2012FF66C}" presName="hierChild3" presStyleCnt="0"/>
      <dgm:spPr/>
    </dgm:pt>
  </dgm:ptLst>
  <dgm:cxnLst>
    <dgm:cxn modelId="{F1E152D1-BEE2-4D72-A49E-EA2FF3628E73}" type="presOf" srcId="{3A1437D2-41A9-485B-91DA-944C09BB8E63}" destId="{29527EAE-039B-4820-828C-38E53263D919}" srcOrd="0" destOrd="0" presId="urn:microsoft.com/office/officeart/2005/8/layout/hierarchy1"/>
    <dgm:cxn modelId="{35E928FA-7821-4E15-BC58-F49CD74068B3}" srcId="{8554DF69-B927-4DB6-96A1-5A8E656C4B5E}" destId="{B15DCEE4-D4BA-4180-906A-6F8FD766EA37}" srcOrd="0" destOrd="0" parTransId="{BC281B87-BC52-4CE2-929D-101D8E20EEA7}" sibTransId="{B6B885BD-EFFA-4F17-AE61-935DFEFFD1C4}"/>
    <dgm:cxn modelId="{F72CF2E9-3BF4-452C-9638-A477B4EC5E5F}" type="presOf" srcId="{B15DCEE4-D4BA-4180-906A-6F8FD766EA37}" destId="{F0267100-5394-46A9-8A77-38C9CDD88555}" srcOrd="0" destOrd="0" presId="urn:microsoft.com/office/officeart/2005/8/layout/hierarchy1"/>
    <dgm:cxn modelId="{A3BBAF70-FC2D-4BA1-977B-C8FBEC086756}" type="presOf" srcId="{4EC2CE42-AA39-443B-AE32-784EAE5F327B}" destId="{38FACB20-6C02-4847-92D0-84089B028F73}" srcOrd="0" destOrd="0" presId="urn:microsoft.com/office/officeart/2005/8/layout/hierarchy1"/>
    <dgm:cxn modelId="{2170EB62-A189-4789-A10B-B7FB570EF6DD}" srcId="{B15DCEE4-D4BA-4180-906A-6F8FD766EA37}" destId="{6234AA7B-AEC8-4E74-B20F-0EDE6AD45C47}" srcOrd="1" destOrd="0" parTransId="{A759BFEB-AFDD-407C-B03C-CE0565A7507D}" sibTransId="{E71A3ABA-3FED-4E4C-A99E-D1F0A77831BB}"/>
    <dgm:cxn modelId="{A56F7391-B903-433A-9F12-A1C58D96262C}" type="presOf" srcId="{AD7BF85B-8AEB-4326-9D7E-40F2012FF66C}" destId="{32A049A2-78C7-477D-9FA5-10DD0A9AF1AA}" srcOrd="0" destOrd="0" presId="urn:microsoft.com/office/officeart/2005/8/layout/hierarchy1"/>
    <dgm:cxn modelId="{D1899D85-568E-4281-8BE3-6CF6EC0BE92D}" type="presOf" srcId="{22496A88-9651-4339-A994-AEDA89227D88}" destId="{598D1EA8-09C2-4043-B8B7-1B6CEA869AD4}" srcOrd="0" destOrd="0" presId="urn:microsoft.com/office/officeart/2005/8/layout/hierarchy1"/>
    <dgm:cxn modelId="{6AE0A8C5-B0CE-49B9-9875-D297358C10AE}" type="presOf" srcId="{6234AA7B-AEC8-4E74-B20F-0EDE6AD45C47}" destId="{A0868E3B-876F-4D1C-A5D7-774C9C0487E4}" srcOrd="0" destOrd="0" presId="urn:microsoft.com/office/officeart/2005/8/layout/hierarchy1"/>
    <dgm:cxn modelId="{1AF07618-3CA8-403D-8123-CA959AC27DF4}" srcId="{B15DCEE4-D4BA-4180-906A-6F8FD766EA37}" destId="{23F34B39-D4F3-4437-8965-8165735D4621}" srcOrd="0" destOrd="0" parTransId="{3A1437D2-41A9-485B-91DA-944C09BB8E63}" sibTransId="{6090A6A0-88CC-4426-B3E1-9BE0B4AAB85E}"/>
    <dgm:cxn modelId="{FD1F5166-E041-4426-B051-96B2FBEC735B}" type="presOf" srcId="{23F34B39-D4F3-4437-8965-8165735D4621}" destId="{879006A0-A58B-47F8-8A8C-4A78CA281690}" srcOrd="0" destOrd="0" presId="urn:microsoft.com/office/officeart/2005/8/layout/hierarchy1"/>
    <dgm:cxn modelId="{A65200F6-D071-499B-96AB-26CE274C7722}" srcId="{B15DCEE4-D4BA-4180-906A-6F8FD766EA37}" destId="{A5610579-2C56-4F54-9CCB-AE569BC3D1B4}" srcOrd="2" destOrd="0" parTransId="{22496A88-9651-4339-A994-AEDA89227D88}" sibTransId="{74C151A3-08DD-4B8E-8187-7CABE15445C0}"/>
    <dgm:cxn modelId="{BB5BC930-A244-4BCD-A6B7-8D3E48C6B742}" type="presOf" srcId="{8554DF69-B927-4DB6-96A1-5A8E656C4B5E}" destId="{B6811FB0-2AE7-42EE-B6F6-A958EAD58007}" srcOrd="0" destOrd="0" presId="urn:microsoft.com/office/officeart/2005/8/layout/hierarchy1"/>
    <dgm:cxn modelId="{76DC03A6-E3CF-4C06-9B69-C195139E8C98}" type="presOf" srcId="{A5610579-2C56-4F54-9CCB-AE569BC3D1B4}" destId="{D3CE2703-7ACA-44A7-A822-EFC18C1C3F4E}" srcOrd="0" destOrd="0" presId="urn:microsoft.com/office/officeart/2005/8/layout/hierarchy1"/>
    <dgm:cxn modelId="{9CF49EF0-A5AA-43C1-B953-B7F215B53F56}" type="presOf" srcId="{A759BFEB-AFDD-407C-B03C-CE0565A7507D}" destId="{F5188CF3-1D46-49BB-99CB-E8F15BA062A6}" srcOrd="0" destOrd="0" presId="urn:microsoft.com/office/officeart/2005/8/layout/hierarchy1"/>
    <dgm:cxn modelId="{3248FA71-106D-48F2-AAC7-0383753A7BC8}" srcId="{B15DCEE4-D4BA-4180-906A-6F8FD766EA37}" destId="{AD7BF85B-8AEB-4326-9D7E-40F2012FF66C}" srcOrd="3" destOrd="0" parTransId="{4EC2CE42-AA39-443B-AE32-784EAE5F327B}" sibTransId="{CA074A0E-C037-4852-B5C6-FD8045CD4D7B}"/>
    <dgm:cxn modelId="{52DA070A-6983-4136-A14B-AA81EAB088BB}" type="presParOf" srcId="{B6811FB0-2AE7-42EE-B6F6-A958EAD58007}" destId="{C94E36EB-34C2-42F2-8433-DDF4CBD7462C}" srcOrd="0" destOrd="0" presId="urn:microsoft.com/office/officeart/2005/8/layout/hierarchy1"/>
    <dgm:cxn modelId="{31B937CD-D849-43BD-8BDD-8981536ACF07}" type="presParOf" srcId="{C94E36EB-34C2-42F2-8433-DDF4CBD7462C}" destId="{D2A0652A-5CF2-4A72-8373-0A5080D39495}" srcOrd="0" destOrd="0" presId="urn:microsoft.com/office/officeart/2005/8/layout/hierarchy1"/>
    <dgm:cxn modelId="{01908217-2D3C-4677-96D2-8860D95DBB80}" type="presParOf" srcId="{D2A0652A-5CF2-4A72-8373-0A5080D39495}" destId="{711776B0-C08F-4A21-8ABA-C4E8F102982A}" srcOrd="0" destOrd="0" presId="urn:microsoft.com/office/officeart/2005/8/layout/hierarchy1"/>
    <dgm:cxn modelId="{9032E782-C282-4C8A-9E8E-21E5DFCA276A}" type="presParOf" srcId="{D2A0652A-5CF2-4A72-8373-0A5080D39495}" destId="{F0267100-5394-46A9-8A77-38C9CDD88555}" srcOrd="1" destOrd="0" presId="urn:microsoft.com/office/officeart/2005/8/layout/hierarchy1"/>
    <dgm:cxn modelId="{B02CCF3B-AFCA-42B0-9579-E65C566BC00B}" type="presParOf" srcId="{C94E36EB-34C2-42F2-8433-DDF4CBD7462C}" destId="{F66C702A-57DF-4CDC-9473-28E0A263DAC0}" srcOrd="1" destOrd="0" presId="urn:microsoft.com/office/officeart/2005/8/layout/hierarchy1"/>
    <dgm:cxn modelId="{073312F0-42CC-4838-BE22-6AD116123305}" type="presParOf" srcId="{F66C702A-57DF-4CDC-9473-28E0A263DAC0}" destId="{29527EAE-039B-4820-828C-38E53263D919}" srcOrd="0" destOrd="0" presId="urn:microsoft.com/office/officeart/2005/8/layout/hierarchy1"/>
    <dgm:cxn modelId="{218ED197-4B89-4A9F-BD28-AE4B84B02F61}" type="presParOf" srcId="{F66C702A-57DF-4CDC-9473-28E0A263DAC0}" destId="{3158C243-E072-4868-9639-3DD1CE09EBE5}" srcOrd="1" destOrd="0" presId="urn:microsoft.com/office/officeart/2005/8/layout/hierarchy1"/>
    <dgm:cxn modelId="{FB2FEE58-896A-4488-A8EC-B17D37C85724}" type="presParOf" srcId="{3158C243-E072-4868-9639-3DD1CE09EBE5}" destId="{647066C2-4D9A-4D94-9AA1-C3DE670FE1D1}" srcOrd="0" destOrd="0" presId="urn:microsoft.com/office/officeart/2005/8/layout/hierarchy1"/>
    <dgm:cxn modelId="{9102BBD3-8FEE-46B6-ADF3-349EF46A3DF7}" type="presParOf" srcId="{647066C2-4D9A-4D94-9AA1-C3DE670FE1D1}" destId="{BE90ECEC-FCE9-4193-8AC9-EE15D50D9767}" srcOrd="0" destOrd="0" presId="urn:microsoft.com/office/officeart/2005/8/layout/hierarchy1"/>
    <dgm:cxn modelId="{4188F7FD-3289-4850-9FCD-E51808283D5F}" type="presParOf" srcId="{647066C2-4D9A-4D94-9AA1-C3DE670FE1D1}" destId="{879006A0-A58B-47F8-8A8C-4A78CA281690}" srcOrd="1" destOrd="0" presId="urn:microsoft.com/office/officeart/2005/8/layout/hierarchy1"/>
    <dgm:cxn modelId="{FA2C5A47-3C77-4B9E-8B89-CA94D66BC107}" type="presParOf" srcId="{3158C243-E072-4868-9639-3DD1CE09EBE5}" destId="{8BB13C17-CA79-4F3A-A14E-C1A9386B0A92}" srcOrd="1" destOrd="0" presId="urn:microsoft.com/office/officeart/2005/8/layout/hierarchy1"/>
    <dgm:cxn modelId="{F8A9FF87-86D5-43D9-9B55-3C6909E78FB0}" type="presParOf" srcId="{F66C702A-57DF-4CDC-9473-28E0A263DAC0}" destId="{F5188CF3-1D46-49BB-99CB-E8F15BA062A6}" srcOrd="2" destOrd="0" presId="urn:microsoft.com/office/officeart/2005/8/layout/hierarchy1"/>
    <dgm:cxn modelId="{2BAB41B5-4263-4057-87F8-FBA9F0C56A58}" type="presParOf" srcId="{F66C702A-57DF-4CDC-9473-28E0A263DAC0}" destId="{79F0CE18-50EE-449B-B44E-CC13787C0420}" srcOrd="3" destOrd="0" presId="urn:microsoft.com/office/officeart/2005/8/layout/hierarchy1"/>
    <dgm:cxn modelId="{143F1CBD-E9A1-404A-95B2-A95535F8D5E0}" type="presParOf" srcId="{79F0CE18-50EE-449B-B44E-CC13787C0420}" destId="{52396428-F76B-4BA6-93D9-9A483A9F6053}" srcOrd="0" destOrd="0" presId="urn:microsoft.com/office/officeart/2005/8/layout/hierarchy1"/>
    <dgm:cxn modelId="{94D9EDD9-0DAF-495A-9995-C4EA01240778}" type="presParOf" srcId="{52396428-F76B-4BA6-93D9-9A483A9F6053}" destId="{5ADB8825-3818-48CC-B205-077248A5C654}" srcOrd="0" destOrd="0" presId="urn:microsoft.com/office/officeart/2005/8/layout/hierarchy1"/>
    <dgm:cxn modelId="{21B72110-94D4-4E49-B8BF-BD28CBA63C08}" type="presParOf" srcId="{52396428-F76B-4BA6-93D9-9A483A9F6053}" destId="{A0868E3B-876F-4D1C-A5D7-774C9C0487E4}" srcOrd="1" destOrd="0" presId="urn:microsoft.com/office/officeart/2005/8/layout/hierarchy1"/>
    <dgm:cxn modelId="{A9046B58-6FF4-4F8A-A771-1F502F0F583E}" type="presParOf" srcId="{79F0CE18-50EE-449B-B44E-CC13787C0420}" destId="{499EFF23-E04B-4538-AE06-E68F60163C1A}" srcOrd="1" destOrd="0" presId="urn:microsoft.com/office/officeart/2005/8/layout/hierarchy1"/>
    <dgm:cxn modelId="{5CBAFD9C-7DC4-49A4-B4E9-AEC0DE624D69}" type="presParOf" srcId="{F66C702A-57DF-4CDC-9473-28E0A263DAC0}" destId="{598D1EA8-09C2-4043-B8B7-1B6CEA869AD4}" srcOrd="4" destOrd="0" presId="urn:microsoft.com/office/officeart/2005/8/layout/hierarchy1"/>
    <dgm:cxn modelId="{5F668607-071B-4A4A-9EC3-2AFE755C82F0}" type="presParOf" srcId="{F66C702A-57DF-4CDC-9473-28E0A263DAC0}" destId="{5EA73D4D-072B-4A10-84EF-B2C200F8B5FF}" srcOrd="5" destOrd="0" presId="urn:microsoft.com/office/officeart/2005/8/layout/hierarchy1"/>
    <dgm:cxn modelId="{691D3107-6D0F-4F8C-AF77-911A3B751CCA}" type="presParOf" srcId="{5EA73D4D-072B-4A10-84EF-B2C200F8B5FF}" destId="{41E5CE97-6084-4461-AA7D-750E60582A1F}" srcOrd="0" destOrd="0" presId="urn:microsoft.com/office/officeart/2005/8/layout/hierarchy1"/>
    <dgm:cxn modelId="{1E686712-F524-4DAE-945E-6FB09C1E8500}" type="presParOf" srcId="{41E5CE97-6084-4461-AA7D-750E60582A1F}" destId="{4D3A86DD-9287-4FB2-9E78-F80D637D83FB}" srcOrd="0" destOrd="0" presId="urn:microsoft.com/office/officeart/2005/8/layout/hierarchy1"/>
    <dgm:cxn modelId="{63B4C7F7-233C-4475-AB54-BF606CB77D44}" type="presParOf" srcId="{41E5CE97-6084-4461-AA7D-750E60582A1F}" destId="{D3CE2703-7ACA-44A7-A822-EFC18C1C3F4E}" srcOrd="1" destOrd="0" presId="urn:microsoft.com/office/officeart/2005/8/layout/hierarchy1"/>
    <dgm:cxn modelId="{C71B7AC3-2F29-443E-A6D6-6D6DA8B7F90E}" type="presParOf" srcId="{5EA73D4D-072B-4A10-84EF-B2C200F8B5FF}" destId="{20D42770-36D1-4744-BEB5-9F81F0792A29}" srcOrd="1" destOrd="0" presId="urn:microsoft.com/office/officeart/2005/8/layout/hierarchy1"/>
    <dgm:cxn modelId="{E41F797D-11AF-49C5-AC19-7D3AF472F140}" type="presParOf" srcId="{F66C702A-57DF-4CDC-9473-28E0A263DAC0}" destId="{38FACB20-6C02-4847-92D0-84089B028F73}" srcOrd="6" destOrd="0" presId="urn:microsoft.com/office/officeart/2005/8/layout/hierarchy1"/>
    <dgm:cxn modelId="{058D5919-29B2-49E0-BEB3-A1DEED45A076}" type="presParOf" srcId="{F66C702A-57DF-4CDC-9473-28E0A263DAC0}" destId="{E251BD00-F407-4FC0-8705-47A381B28298}" srcOrd="7" destOrd="0" presId="urn:microsoft.com/office/officeart/2005/8/layout/hierarchy1"/>
    <dgm:cxn modelId="{DB915E9A-6AC3-4280-BAD2-FD02838420BC}" type="presParOf" srcId="{E251BD00-F407-4FC0-8705-47A381B28298}" destId="{2D63E5D9-35ED-4014-BAE5-BEAA12543C3B}" srcOrd="0" destOrd="0" presId="urn:microsoft.com/office/officeart/2005/8/layout/hierarchy1"/>
    <dgm:cxn modelId="{E0A585A2-DB22-439F-86BF-41D7EEE206B9}" type="presParOf" srcId="{2D63E5D9-35ED-4014-BAE5-BEAA12543C3B}" destId="{369151F2-B920-438F-91AF-CE5AA512DF5B}" srcOrd="0" destOrd="0" presId="urn:microsoft.com/office/officeart/2005/8/layout/hierarchy1"/>
    <dgm:cxn modelId="{F54348F1-335A-4878-8C4E-C5D4E721A4A2}" type="presParOf" srcId="{2D63E5D9-35ED-4014-BAE5-BEAA12543C3B}" destId="{32A049A2-78C7-477D-9FA5-10DD0A9AF1AA}" srcOrd="1" destOrd="0" presId="urn:microsoft.com/office/officeart/2005/8/layout/hierarchy1"/>
    <dgm:cxn modelId="{7BA006BF-ED57-45AD-84A1-CF3C8D0B676E}" type="presParOf" srcId="{E251BD00-F407-4FC0-8705-47A381B28298}" destId="{340229BA-7FED-4967-9B1A-28C97961D9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ACB20-6C02-4847-92D0-84089B028F73}">
      <dsp:nvSpPr>
        <dsp:cNvPr id="0" name=""/>
        <dsp:cNvSpPr/>
      </dsp:nvSpPr>
      <dsp:spPr>
        <a:xfrm>
          <a:off x="2980283" y="761997"/>
          <a:ext cx="2218138" cy="366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002"/>
              </a:lnTo>
              <a:lnTo>
                <a:pt x="2218138" y="254002"/>
              </a:lnTo>
              <a:lnTo>
                <a:pt x="2218138" y="366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D1EA8-09C2-4043-B8B7-1B6CEA869AD4}">
      <dsp:nvSpPr>
        <dsp:cNvPr id="0" name=""/>
        <dsp:cNvSpPr/>
      </dsp:nvSpPr>
      <dsp:spPr>
        <a:xfrm>
          <a:off x="2980283" y="761997"/>
          <a:ext cx="744884" cy="366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002"/>
              </a:lnTo>
              <a:lnTo>
                <a:pt x="744884" y="254002"/>
              </a:lnTo>
              <a:lnTo>
                <a:pt x="744884" y="366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88CF3-1D46-49BB-99CB-E8F15BA062A6}">
      <dsp:nvSpPr>
        <dsp:cNvPr id="0" name=""/>
        <dsp:cNvSpPr/>
      </dsp:nvSpPr>
      <dsp:spPr>
        <a:xfrm>
          <a:off x="2235398" y="761997"/>
          <a:ext cx="744884" cy="366920"/>
        </a:xfrm>
        <a:custGeom>
          <a:avLst/>
          <a:gdLst/>
          <a:ahLst/>
          <a:cxnLst/>
          <a:rect l="0" t="0" r="0" b="0"/>
          <a:pathLst>
            <a:path>
              <a:moveTo>
                <a:pt x="744884" y="0"/>
              </a:moveTo>
              <a:lnTo>
                <a:pt x="744884" y="254002"/>
              </a:lnTo>
              <a:lnTo>
                <a:pt x="0" y="254002"/>
              </a:lnTo>
              <a:lnTo>
                <a:pt x="0" y="366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27EAE-039B-4820-828C-38E53263D919}">
      <dsp:nvSpPr>
        <dsp:cNvPr id="0" name=""/>
        <dsp:cNvSpPr/>
      </dsp:nvSpPr>
      <dsp:spPr>
        <a:xfrm>
          <a:off x="745628" y="761997"/>
          <a:ext cx="2234654" cy="366920"/>
        </a:xfrm>
        <a:custGeom>
          <a:avLst/>
          <a:gdLst/>
          <a:ahLst/>
          <a:cxnLst/>
          <a:rect l="0" t="0" r="0" b="0"/>
          <a:pathLst>
            <a:path>
              <a:moveTo>
                <a:pt x="2234654" y="0"/>
              </a:moveTo>
              <a:lnTo>
                <a:pt x="2234654" y="254002"/>
              </a:lnTo>
              <a:lnTo>
                <a:pt x="0" y="254002"/>
              </a:lnTo>
              <a:lnTo>
                <a:pt x="0" y="366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776B0-C08F-4A21-8ABA-C4E8F102982A}">
      <dsp:nvSpPr>
        <dsp:cNvPr id="0" name=""/>
        <dsp:cNvSpPr/>
      </dsp:nvSpPr>
      <dsp:spPr>
        <a:xfrm>
          <a:off x="2370832" y="-12005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67100-5394-46A9-8A77-38C9CDD88555}">
      <dsp:nvSpPr>
        <dsp:cNvPr id="0" name=""/>
        <dsp:cNvSpPr/>
      </dsp:nvSpPr>
      <dsp:spPr>
        <a:xfrm>
          <a:off x="2506265" y="116656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Management</a:t>
          </a:r>
          <a:endParaRPr lang="en-US" sz="1500" kern="1200" dirty="0"/>
        </a:p>
      </dsp:txBody>
      <dsp:txXfrm>
        <a:off x="2528935" y="139326"/>
        <a:ext cx="1173562" cy="728662"/>
      </dsp:txXfrm>
    </dsp:sp>
    <dsp:sp modelId="{BE90ECEC-FCE9-4193-8AC9-EE15D50D9767}">
      <dsp:nvSpPr>
        <dsp:cNvPr id="0" name=""/>
        <dsp:cNvSpPr/>
      </dsp:nvSpPr>
      <dsp:spPr>
        <a:xfrm>
          <a:off x="136177" y="1128917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006A0-A58B-47F8-8A8C-4A78CA281690}">
      <dsp:nvSpPr>
        <dsp:cNvPr id="0" name=""/>
        <dsp:cNvSpPr/>
      </dsp:nvSpPr>
      <dsp:spPr>
        <a:xfrm>
          <a:off x="271611" y="1257579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Planning</a:t>
          </a:r>
          <a:endParaRPr lang="en-US" sz="1500" kern="1200" dirty="0"/>
        </a:p>
      </dsp:txBody>
      <dsp:txXfrm>
        <a:off x="294281" y="1280249"/>
        <a:ext cx="1173562" cy="728662"/>
      </dsp:txXfrm>
    </dsp:sp>
    <dsp:sp modelId="{5ADB8825-3818-48CC-B205-077248A5C654}">
      <dsp:nvSpPr>
        <dsp:cNvPr id="0" name=""/>
        <dsp:cNvSpPr/>
      </dsp:nvSpPr>
      <dsp:spPr>
        <a:xfrm>
          <a:off x="1625947" y="1128917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68E3B-876F-4D1C-A5D7-774C9C0487E4}">
      <dsp:nvSpPr>
        <dsp:cNvPr id="0" name=""/>
        <dsp:cNvSpPr/>
      </dsp:nvSpPr>
      <dsp:spPr>
        <a:xfrm>
          <a:off x="1761380" y="1257579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Leading</a:t>
          </a:r>
          <a:endParaRPr lang="en-US" sz="1500" kern="1200" dirty="0"/>
        </a:p>
      </dsp:txBody>
      <dsp:txXfrm>
        <a:off x="1784050" y="1280249"/>
        <a:ext cx="1173562" cy="728662"/>
      </dsp:txXfrm>
    </dsp:sp>
    <dsp:sp modelId="{4D3A86DD-9287-4FB2-9E78-F80D637D83FB}">
      <dsp:nvSpPr>
        <dsp:cNvPr id="0" name=""/>
        <dsp:cNvSpPr/>
      </dsp:nvSpPr>
      <dsp:spPr>
        <a:xfrm>
          <a:off x="3115716" y="1128917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E2703-7ACA-44A7-A822-EFC18C1C3F4E}">
      <dsp:nvSpPr>
        <dsp:cNvPr id="0" name=""/>
        <dsp:cNvSpPr/>
      </dsp:nvSpPr>
      <dsp:spPr>
        <a:xfrm>
          <a:off x="3251150" y="1257579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Organizing</a:t>
          </a:r>
          <a:endParaRPr lang="en-US" sz="1500" kern="1200" dirty="0"/>
        </a:p>
      </dsp:txBody>
      <dsp:txXfrm>
        <a:off x="3273820" y="1280249"/>
        <a:ext cx="1173562" cy="728662"/>
      </dsp:txXfrm>
    </dsp:sp>
    <dsp:sp modelId="{369151F2-B920-438F-91AF-CE5AA512DF5B}">
      <dsp:nvSpPr>
        <dsp:cNvPr id="0" name=""/>
        <dsp:cNvSpPr/>
      </dsp:nvSpPr>
      <dsp:spPr>
        <a:xfrm>
          <a:off x="4588970" y="1128917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049A2-78C7-477D-9FA5-10DD0A9AF1AA}">
      <dsp:nvSpPr>
        <dsp:cNvPr id="0" name=""/>
        <dsp:cNvSpPr/>
      </dsp:nvSpPr>
      <dsp:spPr>
        <a:xfrm>
          <a:off x="4724403" y="1257579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Controlling</a:t>
          </a:r>
          <a:endParaRPr lang="en-US" sz="1500" kern="1200" dirty="0"/>
        </a:p>
      </dsp:txBody>
      <dsp:txXfrm>
        <a:off x="4747073" y="1280249"/>
        <a:ext cx="1173562" cy="72866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ACB20-6C02-4847-92D0-84089B028F73}">
      <dsp:nvSpPr>
        <dsp:cNvPr id="0" name=""/>
        <dsp:cNvSpPr/>
      </dsp:nvSpPr>
      <dsp:spPr>
        <a:xfrm>
          <a:off x="2977157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2337792" y="252729"/>
              </a:lnTo>
              <a:lnTo>
                <a:pt x="2337792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D1EA8-09C2-4043-B8B7-1B6CEA869AD4}">
      <dsp:nvSpPr>
        <dsp:cNvPr id="0" name=""/>
        <dsp:cNvSpPr/>
      </dsp:nvSpPr>
      <dsp:spPr>
        <a:xfrm>
          <a:off x="2977157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88CF3-1D46-49BB-99CB-E8F15BA062A6}">
      <dsp:nvSpPr>
        <dsp:cNvPr id="0" name=""/>
        <dsp:cNvSpPr/>
      </dsp:nvSpPr>
      <dsp:spPr>
        <a:xfrm>
          <a:off x="2197893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27EAE-039B-4820-828C-38E53263D919}">
      <dsp:nvSpPr>
        <dsp:cNvPr id="0" name=""/>
        <dsp:cNvSpPr/>
      </dsp:nvSpPr>
      <dsp:spPr>
        <a:xfrm>
          <a:off x="639365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2337792" y="0"/>
              </a:moveTo>
              <a:lnTo>
                <a:pt x="2337792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776B0-C08F-4A21-8ABA-C4E8F102982A}">
      <dsp:nvSpPr>
        <dsp:cNvPr id="0" name=""/>
        <dsp:cNvSpPr/>
      </dsp:nvSpPr>
      <dsp:spPr>
        <a:xfrm>
          <a:off x="2339578" y="1414044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67100-5394-46A9-8A77-38C9CDD88555}">
      <dsp:nvSpPr>
        <dsp:cNvPr id="0" name=""/>
        <dsp:cNvSpPr/>
      </dsp:nvSpPr>
      <dsp:spPr>
        <a:xfrm>
          <a:off x="2481262" y="1548644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Management</a:t>
          </a:r>
          <a:endParaRPr lang="en-US" sz="1600" kern="1200" dirty="0"/>
        </a:p>
      </dsp:txBody>
      <dsp:txXfrm>
        <a:off x="2504978" y="1572360"/>
        <a:ext cx="1227727" cy="762294"/>
      </dsp:txXfrm>
    </dsp:sp>
    <dsp:sp modelId="{BE90ECEC-FCE9-4193-8AC9-EE15D50D9767}">
      <dsp:nvSpPr>
        <dsp:cNvPr id="0" name=""/>
        <dsp:cNvSpPr/>
      </dsp:nvSpPr>
      <dsp:spPr>
        <a:xfrm>
          <a:off x="1785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006A0-A58B-47F8-8A8C-4A78CA281690}">
      <dsp:nvSpPr>
        <dsp:cNvPr id="0" name=""/>
        <dsp:cNvSpPr/>
      </dsp:nvSpPr>
      <dsp:spPr>
        <a:xfrm>
          <a:off x="143470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Planning</a:t>
          </a:r>
          <a:endParaRPr lang="en-US" sz="1600" kern="1200" dirty="0"/>
        </a:p>
      </dsp:txBody>
      <dsp:txXfrm>
        <a:off x="167186" y="2752945"/>
        <a:ext cx="1227727" cy="762294"/>
      </dsp:txXfrm>
    </dsp:sp>
    <dsp:sp modelId="{5ADB8825-3818-48CC-B205-077248A5C654}">
      <dsp:nvSpPr>
        <dsp:cNvPr id="0" name=""/>
        <dsp:cNvSpPr/>
      </dsp:nvSpPr>
      <dsp:spPr>
        <a:xfrm>
          <a:off x="1560314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68E3B-876F-4D1C-A5D7-774C9C0487E4}">
      <dsp:nvSpPr>
        <dsp:cNvPr id="0" name=""/>
        <dsp:cNvSpPr/>
      </dsp:nvSpPr>
      <dsp:spPr>
        <a:xfrm>
          <a:off x="1701998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Leading</a:t>
          </a:r>
          <a:endParaRPr lang="en-US" sz="1600" kern="1200" dirty="0"/>
        </a:p>
      </dsp:txBody>
      <dsp:txXfrm>
        <a:off x="1725714" y="2752945"/>
        <a:ext cx="1227727" cy="762294"/>
      </dsp:txXfrm>
    </dsp:sp>
    <dsp:sp modelId="{4D3A86DD-9287-4FB2-9E78-F80D637D83FB}">
      <dsp:nvSpPr>
        <dsp:cNvPr id="0" name=""/>
        <dsp:cNvSpPr/>
      </dsp:nvSpPr>
      <dsp:spPr>
        <a:xfrm>
          <a:off x="3118842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E2703-7ACA-44A7-A822-EFC18C1C3F4E}">
      <dsp:nvSpPr>
        <dsp:cNvPr id="0" name=""/>
        <dsp:cNvSpPr/>
      </dsp:nvSpPr>
      <dsp:spPr>
        <a:xfrm>
          <a:off x="3260526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Organizing</a:t>
          </a:r>
          <a:endParaRPr lang="en-US" sz="1600" kern="1200" dirty="0"/>
        </a:p>
      </dsp:txBody>
      <dsp:txXfrm>
        <a:off x="3284242" y="2752945"/>
        <a:ext cx="1227727" cy="762294"/>
      </dsp:txXfrm>
    </dsp:sp>
    <dsp:sp modelId="{369151F2-B920-438F-91AF-CE5AA512DF5B}">
      <dsp:nvSpPr>
        <dsp:cNvPr id="0" name=""/>
        <dsp:cNvSpPr/>
      </dsp:nvSpPr>
      <dsp:spPr>
        <a:xfrm>
          <a:off x="4677370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049A2-78C7-477D-9FA5-10DD0A9AF1AA}">
      <dsp:nvSpPr>
        <dsp:cNvPr id="0" name=""/>
        <dsp:cNvSpPr/>
      </dsp:nvSpPr>
      <dsp:spPr>
        <a:xfrm>
          <a:off x="4819054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Controlling</a:t>
          </a:r>
          <a:endParaRPr lang="en-US" sz="1600" kern="1200" dirty="0"/>
        </a:p>
      </dsp:txBody>
      <dsp:txXfrm>
        <a:off x="4842770" y="2752945"/>
        <a:ext cx="1227727" cy="7622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ACB20-6C02-4847-92D0-84089B028F73}">
      <dsp:nvSpPr>
        <dsp:cNvPr id="0" name=""/>
        <dsp:cNvSpPr/>
      </dsp:nvSpPr>
      <dsp:spPr>
        <a:xfrm>
          <a:off x="2977157" y="19570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2337792" y="252729"/>
              </a:lnTo>
              <a:lnTo>
                <a:pt x="2337792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D1EA8-09C2-4043-B8B7-1B6CEA869AD4}">
      <dsp:nvSpPr>
        <dsp:cNvPr id="0" name=""/>
        <dsp:cNvSpPr/>
      </dsp:nvSpPr>
      <dsp:spPr>
        <a:xfrm>
          <a:off x="2977157" y="19570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88CF3-1D46-49BB-99CB-E8F15BA062A6}">
      <dsp:nvSpPr>
        <dsp:cNvPr id="0" name=""/>
        <dsp:cNvSpPr/>
      </dsp:nvSpPr>
      <dsp:spPr>
        <a:xfrm>
          <a:off x="2197893" y="19570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27EAE-039B-4820-828C-38E53263D919}">
      <dsp:nvSpPr>
        <dsp:cNvPr id="0" name=""/>
        <dsp:cNvSpPr/>
      </dsp:nvSpPr>
      <dsp:spPr>
        <a:xfrm>
          <a:off x="639365" y="19570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2337792" y="0"/>
              </a:moveTo>
              <a:lnTo>
                <a:pt x="2337792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776B0-C08F-4A21-8ABA-C4E8F102982A}">
      <dsp:nvSpPr>
        <dsp:cNvPr id="0" name=""/>
        <dsp:cNvSpPr/>
      </dsp:nvSpPr>
      <dsp:spPr>
        <a:xfrm>
          <a:off x="2339578" y="1147344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67100-5394-46A9-8A77-38C9CDD88555}">
      <dsp:nvSpPr>
        <dsp:cNvPr id="0" name=""/>
        <dsp:cNvSpPr/>
      </dsp:nvSpPr>
      <dsp:spPr>
        <a:xfrm>
          <a:off x="2481262" y="1281944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Management</a:t>
          </a:r>
          <a:endParaRPr lang="en-US" sz="1600" kern="1200" dirty="0"/>
        </a:p>
      </dsp:txBody>
      <dsp:txXfrm>
        <a:off x="2504978" y="1305660"/>
        <a:ext cx="1227727" cy="762294"/>
      </dsp:txXfrm>
    </dsp:sp>
    <dsp:sp modelId="{BE90ECEC-FCE9-4193-8AC9-EE15D50D9767}">
      <dsp:nvSpPr>
        <dsp:cNvPr id="0" name=""/>
        <dsp:cNvSpPr/>
      </dsp:nvSpPr>
      <dsp:spPr>
        <a:xfrm>
          <a:off x="1785" y="23279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006A0-A58B-47F8-8A8C-4A78CA281690}">
      <dsp:nvSpPr>
        <dsp:cNvPr id="0" name=""/>
        <dsp:cNvSpPr/>
      </dsp:nvSpPr>
      <dsp:spPr>
        <a:xfrm>
          <a:off x="143470" y="24625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Planning</a:t>
          </a:r>
          <a:endParaRPr lang="en-US" sz="1600" kern="1200" dirty="0"/>
        </a:p>
      </dsp:txBody>
      <dsp:txXfrm>
        <a:off x="167186" y="2486245"/>
        <a:ext cx="1227727" cy="762294"/>
      </dsp:txXfrm>
    </dsp:sp>
    <dsp:sp modelId="{5ADB8825-3818-48CC-B205-077248A5C654}">
      <dsp:nvSpPr>
        <dsp:cNvPr id="0" name=""/>
        <dsp:cNvSpPr/>
      </dsp:nvSpPr>
      <dsp:spPr>
        <a:xfrm>
          <a:off x="1560314" y="23279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68E3B-876F-4D1C-A5D7-774C9C0487E4}">
      <dsp:nvSpPr>
        <dsp:cNvPr id="0" name=""/>
        <dsp:cNvSpPr/>
      </dsp:nvSpPr>
      <dsp:spPr>
        <a:xfrm>
          <a:off x="1701998" y="24625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Leading</a:t>
          </a:r>
          <a:endParaRPr lang="en-US" sz="1600" kern="1200" dirty="0"/>
        </a:p>
      </dsp:txBody>
      <dsp:txXfrm>
        <a:off x="1725714" y="2486245"/>
        <a:ext cx="1227727" cy="762294"/>
      </dsp:txXfrm>
    </dsp:sp>
    <dsp:sp modelId="{4D3A86DD-9287-4FB2-9E78-F80D637D83FB}">
      <dsp:nvSpPr>
        <dsp:cNvPr id="0" name=""/>
        <dsp:cNvSpPr/>
      </dsp:nvSpPr>
      <dsp:spPr>
        <a:xfrm>
          <a:off x="3118842" y="23279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E2703-7ACA-44A7-A822-EFC18C1C3F4E}">
      <dsp:nvSpPr>
        <dsp:cNvPr id="0" name=""/>
        <dsp:cNvSpPr/>
      </dsp:nvSpPr>
      <dsp:spPr>
        <a:xfrm>
          <a:off x="3260526" y="24625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Organizing</a:t>
          </a:r>
          <a:endParaRPr lang="en-US" sz="1600" kern="1200" dirty="0"/>
        </a:p>
      </dsp:txBody>
      <dsp:txXfrm>
        <a:off x="3284242" y="2486245"/>
        <a:ext cx="1227727" cy="762294"/>
      </dsp:txXfrm>
    </dsp:sp>
    <dsp:sp modelId="{369151F2-B920-438F-91AF-CE5AA512DF5B}">
      <dsp:nvSpPr>
        <dsp:cNvPr id="0" name=""/>
        <dsp:cNvSpPr/>
      </dsp:nvSpPr>
      <dsp:spPr>
        <a:xfrm>
          <a:off x="4677370" y="23279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049A2-78C7-477D-9FA5-10DD0A9AF1AA}">
      <dsp:nvSpPr>
        <dsp:cNvPr id="0" name=""/>
        <dsp:cNvSpPr/>
      </dsp:nvSpPr>
      <dsp:spPr>
        <a:xfrm>
          <a:off x="4819054" y="24625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Controlling</a:t>
          </a:r>
          <a:endParaRPr lang="en-US" sz="1600" kern="1200" dirty="0"/>
        </a:p>
      </dsp:txBody>
      <dsp:txXfrm>
        <a:off x="4842770" y="2486245"/>
        <a:ext cx="1227727" cy="7622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ACB20-6C02-4847-92D0-84089B028F73}">
      <dsp:nvSpPr>
        <dsp:cNvPr id="0" name=""/>
        <dsp:cNvSpPr/>
      </dsp:nvSpPr>
      <dsp:spPr>
        <a:xfrm>
          <a:off x="2977157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2337792" y="252729"/>
              </a:lnTo>
              <a:lnTo>
                <a:pt x="2337792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D1EA8-09C2-4043-B8B7-1B6CEA869AD4}">
      <dsp:nvSpPr>
        <dsp:cNvPr id="0" name=""/>
        <dsp:cNvSpPr/>
      </dsp:nvSpPr>
      <dsp:spPr>
        <a:xfrm>
          <a:off x="2977157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88CF3-1D46-49BB-99CB-E8F15BA062A6}">
      <dsp:nvSpPr>
        <dsp:cNvPr id="0" name=""/>
        <dsp:cNvSpPr/>
      </dsp:nvSpPr>
      <dsp:spPr>
        <a:xfrm>
          <a:off x="2197893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27EAE-039B-4820-828C-38E53263D919}">
      <dsp:nvSpPr>
        <dsp:cNvPr id="0" name=""/>
        <dsp:cNvSpPr/>
      </dsp:nvSpPr>
      <dsp:spPr>
        <a:xfrm>
          <a:off x="639365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2337792" y="0"/>
              </a:moveTo>
              <a:lnTo>
                <a:pt x="2337792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70232-CF1A-4C1C-83A0-A8904E502AC2}">
      <dsp:nvSpPr>
        <dsp:cNvPr id="0" name=""/>
        <dsp:cNvSpPr/>
      </dsp:nvSpPr>
      <dsp:spPr>
        <a:xfrm>
          <a:off x="2276480" y="389173"/>
          <a:ext cx="1315632" cy="749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8BE18-5D5E-4006-8C43-FF522A049104}">
      <dsp:nvSpPr>
        <dsp:cNvPr id="0" name=""/>
        <dsp:cNvSpPr/>
      </dsp:nvSpPr>
      <dsp:spPr>
        <a:xfrm>
          <a:off x="2418164" y="523773"/>
          <a:ext cx="1315632" cy="749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Leadership</a:t>
          </a:r>
          <a:endParaRPr lang="en-US" sz="1800" b="1" kern="1200" dirty="0"/>
        </a:p>
      </dsp:txBody>
      <dsp:txXfrm>
        <a:off x="2440127" y="545736"/>
        <a:ext cx="1271706" cy="705945"/>
      </dsp:txXfrm>
    </dsp:sp>
    <dsp:sp modelId="{711776B0-C08F-4A21-8ABA-C4E8F102982A}">
      <dsp:nvSpPr>
        <dsp:cNvPr id="0" name=""/>
        <dsp:cNvSpPr/>
      </dsp:nvSpPr>
      <dsp:spPr>
        <a:xfrm>
          <a:off x="2339578" y="1414044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67100-5394-46A9-8A77-38C9CDD88555}">
      <dsp:nvSpPr>
        <dsp:cNvPr id="0" name=""/>
        <dsp:cNvSpPr/>
      </dsp:nvSpPr>
      <dsp:spPr>
        <a:xfrm>
          <a:off x="2481262" y="1548644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Management</a:t>
          </a:r>
          <a:endParaRPr lang="en-US" sz="1600" kern="1200" dirty="0"/>
        </a:p>
      </dsp:txBody>
      <dsp:txXfrm>
        <a:off x="2504978" y="1572360"/>
        <a:ext cx="1227727" cy="762294"/>
      </dsp:txXfrm>
    </dsp:sp>
    <dsp:sp modelId="{BE90ECEC-FCE9-4193-8AC9-EE15D50D9767}">
      <dsp:nvSpPr>
        <dsp:cNvPr id="0" name=""/>
        <dsp:cNvSpPr/>
      </dsp:nvSpPr>
      <dsp:spPr>
        <a:xfrm>
          <a:off x="1785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006A0-A58B-47F8-8A8C-4A78CA281690}">
      <dsp:nvSpPr>
        <dsp:cNvPr id="0" name=""/>
        <dsp:cNvSpPr/>
      </dsp:nvSpPr>
      <dsp:spPr>
        <a:xfrm>
          <a:off x="143470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Planning</a:t>
          </a:r>
          <a:endParaRPr lang="en-US" sz="1600" kern="1200" dirty="0"/>
        </a:p>
      </dsp:txBody>
      <dsp:txXfrm>
        <a:off x="167186" y="2752945"/>
        <a:ext cx="1227727" cy="762294"/>
      </dsp:txXfrm>
    </dsp:sp>
    <dsp:sp modelId="{5ADB8825-3818-48CC-B205-077248A5C654}">
      <dsp:nvSpPr>
        <dsp:cNvPr id="0" name=""/>
        <dsp:cNvSpPr/>
      </dsp:nvSpPr>
      <dsp:spPr>
        <a:xfrm>
          <a:off x="1560314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68E3B-876F-4D1C-A5D7-774C9C0487E4}">
      <dsp:nvSpPr>
        <dsp:cNvPr id="0" name=""/>
        <dsp:cNvSpPr/>
      </dsp:nvSpPr>
      <dsp:spPr>
        <a:xfrm>
          <a:off x="1701998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Leading</a:t>
          </a:r>
          <a:endParaRPr lang="en-US" sz="1600" kern="1200" dirty="0"/>
        </a:p>
      </dsp:txBody>
      <dsp:txXfrm>
        <a:off x="1725714" y="2752945"/>
        <a:ext cx="1227727" cy="762294"/>
      </dsp:txXfrm>
    </dsp:sp>
    <dsp:sp modelId="{4D3A86DD-9287-4FB2-9E78-F80D637D83FB}">
      <dsp:nvSpPr>
        <dsp:cNvPr id="0" name=""/>
        <dsp:cNvSpPr/>
      </dsp:nvSpPr>
      <dsp:spPr>
        <a:xfrm>
          <a:off x="3118842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E2703-7ACA-44A7-A822-EFC18C1C3F4E}">
      <dsp:nvSpPr>
        <dsp:cNvPr id="0" name=""/>
        <dsp:cNvSpPr/>
      </dsp:nvSpPr>
      <dsp:spPr>
        <a:xfrm>
          <a:off x="3260526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Organizing</a:t>
          </a:r>
          <a:endParaRPr lang="en-US" sz="1600" kern="1200" dirty="0"/>
        </a:p>
      </dsp:txBody>
      <dsp:txXfrm>
        <a:off x="3284242" y="2752945"/>
        <a:ext cx="1227727" cy="762294"/>
      </dsp:txXfrm>
    </dsp:sp>
    <dsp:sp modelId="{369151F2-B920-438F-91AF-CE5AA512DF5B}">
      <dsp:nvSpPr>
        <dsp:cNvPr id="0" name=""/>
        <dsp:cNvSpPr/>
      </dsp:nvSpPr>
      <dsp:spPr>
        <a:xfrm>
          <a:off x="4677370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049A2-78C7-477D-9FA5-10DD0A9AF1AA}">
      <dsp:nvSpPr>
        <dsp:cNvPr id="0" name=""/>
        <dsp:cNvSpPr/>
      </dsp:nvSpPr>
      <dsp:spPr>
        <a:xfrm>
          <a:off x="4819054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Controlling</a:t>
          </a:r>
          <a:endParaRPr lang="en-US" sz="1600" kern="1200" dirty="0"/>
        </a:p>
      </dsp:txBody>
      <dsp:txXfrm>
        <a:off x="4842770" y="2752945"/>
        <a:ext cx="1227727" cy="76229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ACB20-6C02-4847-92D0-84089B028F73}">
      <dsp:nvSpPr>
        <dsp:cNvPr id="0" name=""/>
        <dsp:cNvSpPr/>
      </dsp:nvSpPr>
      <dsp:spPr>
        <a:xfrm>
          <a:off x="2977157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2337792" y="252729"/>
              </a:lnTo>
              <a:lnTo>
                <a:pt x="2337792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D1EA8-09C2-4043-B8B7-1B6CEA869AD4}">
      <dsp:nvSpPr>
        <dsp:cNvPr id="0" name=""/>
        <dsp:cNvSpPr/>
      </dsp:nvSpPr>
      <dsp:spPr>
        <a:xfrm>
          <a:off x="2977157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88CF3-1D46-49BB-99CB-E8F15BA062A6}">
      <dsp:nvSpPr>
        <dsp:cNvPr id="0" name=""/>
        <dsp:cNvSpPr/>
      </dsp:nvSpPr>
      <dsp:spPr>
        <a:xfrm>
          <a:off x="2197893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27EAE-039B-4820-828C-38E53263D919}">
      <dsp:nvSpPr>
        <dsp:cNvPr id="0" name=""/>
        <dsp:cNvSpPr/>
      </dsp:nvSpPr>
      <dsp:spPr>
        <a:xfrm>
          <a:off x="639365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2337792" y="0"/>
              </a:moveTo>
              <a:lnTo>
                <a:pt x="2337792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70232-CF1A-4C1C-83A0-A8904E502AC2}">
      <dsp:nvSpPr>
        <dsp:cNvPr id="0" name=""/>
        <dsp:cNvSpPr/>
      </dsp:nvSpPr>
      <dsp:spPr>
        <a:xfrm>
          <a:off x="2276480" y="389173"/>
          <a:ext cx="1315632" cy="749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8BE18-5D5E-4006-8C43-FF522A049104}">
      <dsp:nvSpPr>
        <dsp:cNvPr id="0" name=""/>
        <dsp:cNvSpPr/>
      </dsp:nvSpPr>
      <dsp:spPr>
        <a:xfrm>
          <a:off x="2418164" y="523773"/>
          <a:ext cx="1315632" cy="749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Leadership</a:t>
          </a:r>
          <a:endParaRPr lang="en-US" sz="1800" b="1" kern="1200" dirty="0"/>
        </a:p>
      </dsp:txBody>
      <dsp:txXfrm>
        <a:off x="2440127" y="545736"/>
        <a:ext cx="1271706" cy="705945"/>
      </dsp:txXfrm>
    </dsp:sp>
    <dsp:sp modelId="{711776B0-C08F-4A21-8ABA-C4E8F102982A}">
      <dsp:nvSpPr>
        <dsp:cNvPr id="0" name=""/>
        <dsp:cNvSpPr/>
      </dsp:nvSpPr>
      <dsp:spPr>
        <a:xfrm>
          <a:off x="2339578" y="1414044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67100-5394-46A9-8A77-38C9CDD88555}">
      <dsp:nvSpPr>
        <dsp:cNvPr id="0" name=""/>
        <dsp:cNvSpPr/>
      </dsp:nvSpPr>
      <dsp:spPr>
        <a:xfrm>
          <a:off x="2481262" y="1548644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Management</a:t>
          </a:r>
          <a:endParaRPr lang="en-US" sz="1600" kern="1200" dirty="0"/>
        </a:p>
      </dsp:txBody>
      <dsp:txXfrm>
        <a:off x="2504978" y="1572360"/>
        <a:ext cx="1227727" cy="762294"/>
      </dsp:txXfrm>
    </dsp:sp>
    <dsp:sp modelId="{BE90ECEC-FCE9-4193-8AC9-EE15D50D9767}">
      <dsp:nvSpPr>
        <dsp:cNvPr id="0" name=""/>
        <dsp:cNvSpPr/>
      </dsp:nvSpPr>
      <dsp:spPr>
        <a:xfrm>
          <a:off x="1785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006A0-A58B-47F8-8A8C-4A78CA281690}">
      <dsp:nvSpPr>
        <dsp:cNvPr id="0" name=""/>
        <dsp:cNvSpPr/>
      </dsp:nvSpPr>
      <dsp:spPr>
        <a:xfrm>
          <a:off x="143470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Planning</a:t>
          </a:r>
          <a:endParaRPr lang="en-US" sz="1600" kern="1200" dirty="0"/>
        </a:p>
      </dsp:txBody>
      <dsp:txXfrm>
        <a:off x="167186" y="2752945"/>
        <a:ext cx="1227727" cy="762294"/>
      </dsp:txXfrm>
    </dsp:sp>
    <dsp:sp modelId="{5ADB8825-3818-48CC-B205-077248A5C654}">
      <dsp:nvSpPr>
        <dsp:cNvPr id="0" name=""/>
        <dsp:cNvSpPr/>
      </dsp:nvSpPr>
      <dsp:spPr>
        <a:xfrm>
          <a:off x="1560314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68E3B-876F-4D1C-A5D7-774C9C0487E4}">
      <dsp:nvSpPr>
        <dsp:cNvPr id="0" name=""/>
        <dsp:cNvSpPr/>
      </dsp:nvSpPr>
      <dsp:spPr>
        <a:xfrm>
          <a:off x="1701998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Leading</a:t>
          </a:r>
          <a:endParaRPr lang="en-US" sz="1600" kern="1200" dirty="0"/>
        </a:p>
      </dsp:txBody>
      <dsp:txXfrm>
        <a:off x="1725714" y="2752945"/>
        <a:ext cx="1227727" cy="762294"/>
      </dsp:txXfrm>
    </dsp:sp>
    <dsp:sp modelId="{4D3A86DD-9287-4FB2-9E78-F80D637D83FB}">
      <dsp:nvSpPr>
        <dsp:cNvPr id="0" name=""/>
        <dsp:cNvSpPr/>
      </dsp:nvSpPr>
      <dsp:spPr>
        <a:xfrm>
          <a:off x="3118842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E2703-7ACA-44A7-A822-EFC18C1C3F4E}">
      <dsp:nvSpPr>
        <dsp:cNvPr id="0" name=""/>
        <dsp:cNvSpPr/>
      </dsp:nvSpPr>
      <dsp:spPr>
        <a:xfrm>
          <a:off x="3260526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Organizing</a:t>
          </a:r>
          <a:endParaRPr lang="en-US" sz="1600" kern="1200" dirty="0"/>
        </a:p>
      </dsp:txBody>
      <dsp:txXfrm>
        <a:off x="3284242" y="2752945"/>
        <a:ext cx="1227727" cy="762294"/>
      </dsp:txXfrm>
    </dsp:sp>
    <dsp:sp modelId="{369151F2-B920-438F-91AF-CE5AA512DF5B}">
      <dsp:nvSpPr>
        <dsp:cNvPr id="0" name=""/>
        <dsp:cNvSpPr/>
      </dsp:nvSpPr>
      <dsp:spPr>
        <a:xfrm>
          <a:off x="4677370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049A2-78C7-477D-9FA5-10DD0A9AF1AA}">
      <dsp:nvSpPr>
        <dsp:cNvPr id="0" name=""/>
        <dsp:cNvSpPr/>
      </dsp:nvSpPr>
      <dsp:spPr>
        <a:xfrm>
          <a:off x="4819054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Controlling</a:t>
          </a:r>
          <a:endParaRPr lang="en-US" sz="1600" kern="1200" dirty="0"/>
        </a:p>
      </dsp:txBody>
      <dsp:txXfrm>
        <a:off x="4842770" y="2752945"/>
        <a:ext cx="1227727" cy="76229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ACB20-6C02-4847-92D0-84089B028F73}">
      <dsp:nvSpPr>
        <dsp:cNvPr id="0" name=""/>
        <dsp:cNvSpPr/>
      </dsp:nvSpPr>
      <dsp:spPr>
        <a:xfrm>
          <a:off x="2977157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2337792" y="252729"/>
              </a:lnTo>
              <a:lnTo>
                <a:pt x="2337792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D1EA8-09C2-4043-B8B7-1B6CEA869AD4}">
      <dsp:nvSpPr>
        <dsp:cNvPr id="0" name=""/>
        <dsp:cNvSpPr/>
      </dsp:nvSpPr>
      <dsp:spPr>
        <a:xfrm>
          <a:off x="2977157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88CF3-1D46-49BB-99CB-E8F15BA062A6}">
      <dsp:nvSpPr>
        <dsp:cNvPr id="0" name=""/>
        <dsp:cNvSpPr/>
      </dsp:nvSpPr>
      <dsp:spPr>
        <a:xfrm>
          <a:off x="2197893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27EAE-039B-4820-828C-38E53263D919}">
      <dsp:nvSpPr>
        <dsp:cNvPr id="0" name=""/>
        <dsp:cNvSpPr/>
      </dsp:nvSpPr>
      <dsp:spPr>
        <a:xfrm>
          <a:off x="639365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2337792" y="0"/>
              </a:moveTo>
              <a:lnTo>
                <a:pt x="2337792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70232-CF1A-4C1C-83A0-A8904E502AC2}">
      <dsp:nvSpPr>
        <dsp:cNvPr id="0" name=""/>
        <dsp:cNvSpPr/>
      </dsp:nvSpPr>
      <dsp:spPr>
        <a:xfrm>
          <a:off x="2276480" y="389173"/>
          <a:ext cx="1315632" cy="749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8BE18-5D5E-4006-8C43-FF522A049104}">
      <dsp:nvSpPr>
        <dsp:cNvPr id="0" name=""/>
        <dsp:cNvSpPr/>
      </dsp:nvSpPr>
      <dsp:spPr>
        <a:xfrm>
          <a:off x="2418164" y="523773"/>
          <a:ext cx="1315632" cy="749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Leadership</a:t>
          </a:r>
          <a:endParaRPr lang="en-US" sz="1800" b="1" kern="1200" dirty="0"/>
        </a:p>
      </dsp:txBody>
      <dsp:txXfrm>
        <a:off x="2440127" y="545736"/>
        <a:ext cx="1271706" cy="705945"/>
      </dsp:txXfrm>
    </dsp:sp>
    <dsp:sp modelId="{711776B0-C08F-4A21-8ABA-C4E8F102982A}">
      <dsp:nvSpPr>
        <dsp:cNvPr id="0" name=""/>
        <dsp:cNvSpPr/>
      </dsp:nvSpPr>
      <dsp:spPr>
        <a:xfrm>
          <a:off x="2339578" y="1414044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67100-5394-46A9-8A77-38C9CDD88555}">
      <dsp:nvSpPr>
        <dsp:cNvPr id="0" name=""/>
        <dsp:cNvSpPr/>
      </dsp:nvSpPr>
      <dsp:spPr>
        <a:xfrm>
          <a:off x="2481262" y="1548644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Management</a:t>
          </a:r>
          <a:endParaRPr lang="en-US" sz="1600" kern="1200" dirty="0"/>
        </a:p>
      </dsp:txBody>
      <dsp:txXfrm>
        <a:off x="2504978" y="1572360"/>
        <a:ext cx="1227727" cy="762294"/>
      </dsp:txXfrm>
    </dsp:sp>
    <dsp:sp modelId="{BE90ECEC-FCE9-4193-8AC9-EE15D50D9767}">
      <dsp:nvSpPr>
        <dsp:cNvPr id="0" name=""/>
        <dsp:cNvSpPr/>
      </dsp:nvSpPr>
      <dsp:spPr>
        <a:xfrm>
          <a:off x="1785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006A0-A58B-47F8-8A8C-4A78CA281690}">
      <dsp:nvSpPr>
        <dsp:cNvPr id="0" name=""/>
        <dsp:cNvSpPr/>
      </dsp:nvSpPr>
      <dsp:spPr>
        <a:xfrm>
          <a:off x="143470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Planning</a:t>
          </a:r>
          <a:endParaRPr lang="en-US" sz="1600" kern="1200" dirty="0"/>
        </a:p>
      </dsp:txBody>
      <dsp:txXfrm>
        <a:off x="167186" y="2752945"/>
        <a:ext cx="1227727" cy="762294"/>
      </dsp:txXfrm>
    </dsp:sp>
    <dsp:sp modelId="{5ADB8825-3818-48CC-B205-077248A5C654}">
      <dsp:nvSpPr>
        <dsp:cNvPr id="0" name=""/>
        <dsp:cNvSpPr/>
      </dsp:nvSpPr>
      <dsp:spPr>
        <a:xfrm>
          <a:off x="1560314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68E3B-876F-4D1C-A5D7-774C9C0487E4}">
      <dsp:nvSpPr>
        <dsp:cNvPr id="0" name=""/>
        <dsp:cNvSpPr/>
      </dsp:nvSpPr>
      <dsp:spPr>
        <a:xfrm>
          <a:off x="1701998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Leading</a:t>
          </a:r>
          <a:endParaRPr lang="en-US" sz="1600" kern="1200" dirty="0"/>
        </a:p>
      </dsp:txBody>
      <dsp:txXfrm>
        <a:off x="1725714" y="2752945"/>
        <a:ext cx="1227727" cy="762294"/>
      </dsp:txXfrm>
    </dsp:sp>
    <dsp:sp modelId="{4D3A86DD-9287-4FB2-9E78-F80D637D83FB}">
      <dsp:nvSpPr>
        <dsp:cNvPr id="0" name=""/>
        <dsp:cNvSpPr/>
      </dsp:nvSpPr>
      <dsp:spPr>
        <a:xfrm>
          <a:off x="3118842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E2703-7ACA-44A7-A822-EFC18C1C3F4E}">
      <dsp:nvSpPr>
        <dsp:cNvPr id="0" name=""/>
        <dsp:cNvSpPr/>
      </dsp:nvSpPr>
      <dsp:spPr>
        <a:xfrm>
          <a:off x="3260526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Organizing</a:t>
          </a:r>
          <a:endParaRPr lang="en-US" sz="1600" kern="1200" dirty="0"/>
        </a:p>
      </dsp:txBody>
      <dsp:txXfrm>
        <a:off x="3284242" y="2752945"/>
        <a:ext cx="1227727" cy="762294"/>
      </dsp:txXfrm>
    </dsp:sp>
    <dsp:sp modelId="{369151F2-B920-438F-91AF-CE5AA512DF5B}">
      <dsp:nvSpPr>
        <dsp:cNvPr id="0" name=""/>
        <dsp:cNvSpPr/>
      </dsp:nvSpPr>
      <dsp:spPr>
        <a:xfrm>
          <a:off x="4677370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049A2-78C7-477D-9FA5-10DD0A9AF1AA}">
      <dsp:nvSpPr>
        <dsp:cNvPr id="0" name=""/>
        <dsp:cNvSpPr/>
      </dsp:nvSpPr>
      <dsp:spPr>
        <a:xfrm>
          <a:off x="4819054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Controlling</a:t>
          </a:r>
          <a:endParaRPr lang="en-US" sz="1600" kern="1200" dirty="0"/>
        </a:p>
      </dsp:txBody>
      <dsp:txXfrm>
        <a:off x="4842770" y="2752945"/>
        <a:ext cx="1227727" cy="76229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ACB20-6C02-4847-92D0-84089B028F73}">
      <dsp:nvSpPr>
        <dsp:cNvPr id="0" name=""/>
        <dsp:cNvSpPr/>
      </dsp:nvSpPr>
      <dsp:spPr>
        <a:xfrm>
          <a:off x="2977157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2337792" y="252729"/>
              </a:lnTo>
              <a:lnTo>
                <a:pt x="2337792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D1EA8-09C2-4043-B8B7-1B6CEA869AD4}">
      <dsp:nvSpPr>
        <dsp:cNvPr id="0" name=""/>
        <dsp:cNvSpPr/>
      </dsp:nvSpPr>
      <dsp:spPr>
        <a:xfrm>
          <a:off x="2977157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88CF3-1D46-49BB-99CB-E8F15BA062A6}">
      <dsp:nvSpPr>
        <dsp:cNvPr id="0" name=""/>
        <dsp:cNvSpPr/>
      </dsp:nvSpPr>
      <dsp:spPr>
        <a:xfrm>
          <a:off x="2197893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27EAE-039B-4820-828C-38E53263D919}">
      <dsp:nvSpPr>
        <dsp:cNvPr id="0" name=""/>
        <dsp:cNvSpPr/>
      </dsp:nvSpPr>
      <dsp:spPr>
        <a:xfrm>
          <a:off x="639365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2337792" y="0"/>
              </a:moveTo>
              <a:lnTo>
                <a:pt x="2337792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70232-CF1A-4C1C-83A0-A8904E502AC2}">
      <dsp:nvSpPr>
        <dsp:cNvPr id="0" name=""/>
        <dsp:cNvSpPr/>
      </dsp:nvSpPr>
      <dsp:spPr>
        <a:xfrm>
          <a:off x="2276480" y="389173"/>
          <a:ext cx="1315632" cy="749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8BE18-5D5E-4006-8C43-FF522A049104}">
      <dsp:nvSpPr>
        <dsp:cNvPr id="0" name=""/>
        <dsp:cNvSpPr/>
      </dsp:nvSpPr>
      <dsp:spPr>
        <a:xfrm>
          <a:off x="2418164" y="523773"/>
          <a:ext cx="1315632" cy="749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Leadership</a:t>
          </a:r>
          <a:endParaRPr lang="en-US" sz="1800" b="1" kern="1200" dirty="0"/>
        </a:p>
      </dsp:txBody>
      <dsp:txXfrm>
        <a:off x="2440127" y="545736"/>
        <a:ext cx="1271706" cy="705945"/>
      </dsp:txXfrm>
    </dsp:sp>
    <dsp:sp modelId="{711776B0-C08F-4A21-8ABA-C4E8F102982A}">
      <dsp:nvSpPr>
        <dsp:cNvPr id="0" name=""/>
        <dsp:cNvSpPr/>
      </dsp:nvSpPr>
      <dsp:spPr>
        <a:xfrm>
          <a:off x="2339578" y="1414044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67100-5394-46A9-8A77-38C9CDD88555}">
      <dsp:nvSpPr>
        <dsp:cNvPr id="0" name=""/>
        <dsp:cNvSpPr/>
      </dsp:nvSpPr>
      <dsp:spPr>
        <a:xfrm>
          <a:off x="2481262" y="1548644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Management</a:t>
          </a:r>
          <a:endParaRPr lang="en-US" sz="1600" kern="1200" dirty="0"/>
        </a:p>
      </dsp:txBody>
      <dsp:txXfrm>
        <a:off x="2504978" y="1572360"/>
        <a:ext cx="1227727" cy="762294"/>
      </dsp:txXfrm>
    </dsp:sp>
    <dsp:sp modelId="{BE90ECEC-FCE9-4193-8AC9-EE15D50D9767}">
      <dsp:nvSpPr>
        <dsp:cNvPr id="0" name=""/>
        <dsp:cNvSpPr/>
      </dsp:nvSpPr>
      <dsp:spPr>
        <a:xfrm>
          <a:off x="1785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006A0-A58B-47F8-8A8C-4A78CA281690}">
      <dsp:nvSpPr>
        <dsp:cNvPr id="0" name=""/>
        <dsp:cNvSpPr/>
      </dsp:nvSpPr>
      <dsp:spPr>
        <a:xfrm>
          <a:off x="143470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Planning</a:t>
          </a:r>
          <a:endParaRPr lang="en-US" sz="1600" kern="1200" dirty="0"/>
        </a:p>
      </dsp:txBody>
      <dsp:txXfrm>
        <a:off x="167186" y="2752945"/>
        <a:ext cx="1227727" cy="762294"/>
      </dsp:txXfrm>
    </dsp:sp>
    <dsp:sp modelId="{5ADB8825-3818-48CC-B205-077248A5C654}">
      <dsp:nvSpPr>
        <dsp:cNvPr id="0" name=""/>
        <dsp:cNvSpPr/>
      </dsp:nvSpPr>
      <dsp:spPr>
        <a:xfrm>
          <a:off x="1560314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68E3B-876F-4D1C-A5D7-774C9C0487E4}">
      <dsp:nvSpPr>
        <dsp:cNvPr id="0" name=""/>
        <dsp:cNvSpPr/>
      </dsp:nvSpPr>
      <dsp:spPr>
        <a:xfrm>
          <a:off x="1701998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Leading</a:t>
          </a:r>
          <a:endParaRPr lang="en-US" sz="1600" kern="1200" dirty="0"/>
        </a:p>
      </dsp:txBody>
      <dsp:txXfrm>
        <a:off x="1725714" y="2752945"/>
        <a:ext cx="1227727" cy="762294"/>
      </dsp:txXfrm>
    </dsp:sp>
    <dsp:sp modelId="{4D3A86DD-9287-4FB2-9E78-F80D637D83FB}">
      <dsp:nvSpPr>
        <dsp:cNvPr id="0" name=""/>
        <dsp:cNvSpPr/>
      </dsp:nvSpPr>
      <dsp:spPr>
        <a:xfrm>
          <a:off x="3118842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E2703-7ACA-44A7-A822-EFC18C1C3F4E}">
      <dsp:nvSpPr>
        <dsp:cNvPr id="0" name=""/>
        <dsp:cNvSpPr/>
      </dsp:nvSpPr>
      <dsp:spPr>
        <a:xfrm>
          <a:off x="3260526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Organizing</a:t>
          </a:r>
          <a:endParaRPr lang="en-US" sz="1600" kern="1200" dirty="0"/>
        </a:p>
      </dsp:txBody>
      <dsp:txXfrm>
        <a:off x="3284242" y="2752945"/>
        <a:ext cx="1227727" cy="762294"/>
      </dsp:txXfrm>
    </dsp:sp>
    <dsp:sp modelId="{369151F2-B920-438F-91AF-CE5AA512DF5B}">
      <dsp:nvSpPr>
        <dsp:cNvPr id="0" name=""/>
        <dsp:cNvSpPr/>
      </dsp:nvSpPr>
      <dsp:spPr>
        <a:xfrm>
          <a:off x="4677370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049A2-78C7-477D-9FA5-10DD0A9AF1AA}">
      <dsp:nvSpPr>
        <dsp:cNvPr id="0" name=""/>
        <dsp:cNvSpPr/>
      </dsp:nvSpPr>
      <dsp:spPr>
        <a:xfrm>
          <a:off x="4819054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Controlling</a:t>
          </a:r>
          <a:endParaRPr lang="en-US" sz="1600" kern="1200" dirty="0"/>
        </a:p>
      </dsp:txBody>
      <dsp:txXfrm>
        <a:off x="4842770" y="2752945"/>
        <a:ext cx="1227727" cy="76229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ACB20-6C02-4847-92D0-84089B028F73}">
      <dsp:nvSpPr>
        <dsp:cNvPr id="0" name=""/>
        <dsp:cNvSpPr/>
      </dsp:nvSpPr>
      <dsp:spPr>
        <a:xfrm>
          <a:off x="2977157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2337792" y="252729"/>
              </a:lnTo>
              <a:lnTo>
                <a:pt x="2337792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D1EA8-09C2-4043-B8B7-1B6CEA869AD4}">
      <dsp:nvSpPr>
        <dsp:cNvPr id="0" name=""/>
        <dsp:cNvSpPr/>
      </dsp:nvSpPr>
      <dsp:spPr>
        <a:xfrm>
          <a:off x="2977157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88CF3-1D46-49BB-99CB-E8F15BA062A6}">
      <dsp:nvSpPr>
        <dsp:cNvPr id="0" name=""/>
        <dsp:cNvSpPr/>
      </dsp:nvSpPr>
      <dsp:spPr>
        <a:xfrm>
          <a:off x="2197893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27EAE-039B-4820-828C-38E53263D919}">
      <dsp:nvSpPr>
        <dsp:cNvPr id="0" name=""/>
        <dsp:cNvSpPr/>
      </dsp:nvSpPr>
      <dsp:spPr>
        <a:xfrm>
          <a:off x="639365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2337792" y="0"/>
              </a:moveTo>
              <a:lnTo>
                <a:pt x="2337792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70232-CF1A-4C1C-83A0-A8904E502AC2}">
      <dsp:nvSpPr>
        <dsp:cNvPr id="0" name=""/>
        <dsp:cNvSpPr/>
      </dsp:nvSpPr>
      <dsp:spPr>
        <a:xfrm>
          <a:off x="2276480" y="389173"/>
          <a:ext cx="1315632" cy="749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8BE18-5D5E-4006-8C43-FF522A049104}">
      <dsp:nvSpPr>
        <dsp:cNvPr id="0" name=""/>
        <dsp:cNvSpPr/>
      </dsp:nvSpPr>
      <dsp:spPr>
        <a:xfrm>
          <a:off x="2418164" y="523773"/>
          <a:ext cx="1315632" cy="749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Leadership</a:t>
          </a:r>
          <a:endParaRPr lang="en-US" sz="1800" b="1" kern="1200" dirty="0"/>
        </a:p>
      </dsp:txBody>
      <dsp:txXfrm>
        <a:off x="2440127" y="545736"/>
        <a:ext cx="1271706" cy="705945"/>
      </dsp:txXfrm>
    </dsp:sp>
    <dsp:sp modelId="{711776B0-C08F-4A21-8ABA-C4E8F102982A}">
      <dsp:nvSpPr>
        <dsp:cNvPr id="0" name=""/>
        <dsp:cNvSpPr/>
      </dsp:nvSpPr>
      <dsp:spPr>
        <a:xfrm>
          <a:off x="2339578" y="1414044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67100-5394-46A9-8A77-38C9CDD88555}">
      <dsp:nvSpPr>
        <dsp:cNvPr id="0" name=""/>
        <dsp:cNvSpPr/>
      </dsp:nvSpPr>
      <dsp:spPr>
        <a:xfrm>
          <a:off x="2481262" y="1548644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Management</a:t>
          </a:r>
          <a:endParaRPr lang="en-US" sz="1600" kern="1200" dirty="0"/>
        </a:p>
      </dsp:txBody>
      <dsp:txXfrm>
        <a:off x="2504978" y="1572360"/>
        <a:ext cx="1227727" cy="762294"/>
      </dsp:txXfrm>
    </dsp:sp>
    <dsp:sp modelId="{BE90ECEC-FCE9-4193-8AC9-EE15D50D9767}">
      <dsp:nvSpPr>
        <dsp:cNvPr id="0" name=""/>
        <dsp:cNvSpPr/>
      </dsp:nvSpPr>
      <dsp:spPr>
        <a:xfrm>
          <a:off x="1785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006A0-A58B-47F8-8A8C-4A78CA281690}">
      <dsp:nvSpPr>
        <dsp:cNvPr id="0" name=""/>
        <dsp:cNvSpPr/>
      </dsp:nvSpPr>
      <dsp:spPr>
        <a:xfrm>
          <a:off x="143470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Planning</a:t>
          </a:r>
          <a:endParaRPr lang="en-US" sz="1600" kern="1200" dirty="0"/>
        </a:p>
      </dsp:txBody>
      <dsp:txXfrm>
        <a:off x="167186" y="2752945"/>
        <a:ext cx="1227727" cy="762294"/>
      </dsp:txXfrm>
    </dsp:sp>
    <dsp:sp modelId="{5ADB8825-3818-48CC-B205-077248A5C654}">
      <dsp:nvSpPr>
        <dsp:cNvPr id="0" name=""/>
        <dsp:cNvSpPr/>
      </dsp:nvSpPr>
      <dsp:spPr>
        <a:xfrm>
          <a:off x="1560314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68E3B-876F-4D1C-A5D7-774C9C0487E4}">
      <dsp:nvSpPr>
        <dsp:cNvPr id="0" name=""/>
        <dsp:cNvSpPr/>
      </dsp:nvSpPr>
      <dsp:spPr>
        <a:xfrm>
          <a:off x="1701998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Leading</a:t>
          </a:r>
          <a:endParaRPr lang="en-US" sz="1600" kern="1200" dirty="0"/>
        </a:p>
      </dsp:txBody>
      <dsp:txXfrm>
        <a:off x="1725714" y="2752945"/>
        <a:ext cx="1227727" cy="762294"/>
      </dsp:txXfrm>
    </dsp:sp>
    <dsp:sp modelId="{4D3A86DD-9287-4FB2-9E78-F80D637D83FB}">
      <dsp:nvSpPr>
        <dsp:cNvPr id="0" name=""/>
        <dsp:cNvSpPr/>
      </dsp:nvSpPr>
      <dsp:spPr>
        <a:xfrm>
          <a:off x="3118842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E2703-7ACA-44A7-A822-EFC18C1C3F4E}">
      <dsp:nvSpPr>
        <dsp:cNvPr id="0" name=""/>
        <dsp:cNvSpPr/>
      </dsp:nvSpPr>
      <dsp:spPr>
        <a:xfrm>
          <a:off x="3260526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Organizing</a:t>
          </a:r>
          <a:endParaRPr lang="en-US" sz="1600" kern="1200" dirty="0"/>
        </a:p>
      </dsp:txBody>
      <dsp:txXfrm>
        <a:off x="3284242" y="2752945"/>
        <a:ext cx="1227727" cy="762294"/>
      </dsp:txXfrm>
    </dsp:sp>
    <dsp:sp modelId="{369151F2-B920-438F-91AF-CE5AA512DF5B}">
      <dsp:nvSpPr>
        <dsp:cNvPr id="0" name=""/>
        <dsp:cNvSpPr/>
      </dsp:nvSpPr>
      <dsp:spPr>
        <a:xfrm>
          <a:off x="4677370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049A2-78C7-477D-9FA5-10DD0A9AF1AA}">
      <dsp:nvSpPr>
        <dsp:cNvPr id="0" name=""/>
        <dsp:cNvSpPr/>
      </dsp:nvSpPr>
      <dsp:spPr>
        <a:xfrm>
          <a:off x="4819054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Controlling</a:t>
          </a:r>
          <a:endParaRPr lang="en-US" sz="1600" kern="1200" dirty="0"/>
        </a:p>
      </dsp:txBody>
      <dsp:txXfrm>
        <a:off x="4842770" y="2752945"/>
        <a:ext cx="1227727" cy="76229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ACB20-6C02-4847-92D0-84089B028F73}">
      <dsp:nvSpPr>
        <dsp:cNvPr id="0" name=""/>
        <dsp:cNvSpPr/>
      </dsp:nvSpPr>
      <dsp:spPr>
        <a:xfrm>
          <a:off x="2977157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2337792" y="252729"/>
              </a:lnTo>
              <a:lnTo>
                <a:pt x="2337792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D1EA8-09C2-4043-B8B7-1B6CEA869AD4}">
      <dsp:nvSpPr>
        <dsp:cNvPr id="0" name=""/>
        <dsp:cNvSpPr/>
      </dsp:nvSpPr>
      <dsp:spPr>
        <a:xfrm>
          <a:off x="2977157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88CF3-1D46-49BB-99CB-E8F15BA062A6}">
      <dsp:nvSpPr>
        <dsp:cNvPr id="0" name=""/>
        <dsp:cNvSpPr/>
      </dsp:nvSpPr>
      <dsp:spPr>
        <a:xfrm>
          <a:off x="2197893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27EAE-039B-4820-828C-38E53263D919}">
      <dsp:nvSpPr>
        <dsp:cNvPr id="0" name=""/>
        <dsp:cNvSpPr/>
      </dsp:nvSpPr>
      <dsp:spPr>
        <a:xfrm>
          <a:off x="639365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2337792" y="0"/>
              </a:moveTo>
              <a:lnTo>
                <a:pt x="2337792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70232-CF1A-4C1C-83A0-A8904E502AC2}">
      <dsp:nvSpPr>
        <dsp:cNvPr id="0" name=""/>
        <dsp:cNvSpPr/>
      </dsp:nvSpPr>
      <dsp:spPr>
        <a:xfrm>
          <a:off x="2276480" y="389173"/>
          <a:ext cx="1315632" cy="749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8BE18-5D5E-4006-8C43-FF522A049104}">
      <dsp:nvSpPr>
        <dsp:cNvPr id="0" name=""/>
        <dsp:cNvSpPr/>
      </dsp:nvSpPr>
      <dsp:spPr>
        <a:xfrm>
          <a:off x="2418164" y="523773"/>
          <a:ext cx="1315632" cy="749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Leadership</a:t>
          </a:r>
          <a:endParaRPr lang="en-US" sz="1800" b="1" kern="1200" dirty="0"/>
        </a:p>
      </dsp:txBody>
      <dsp:txXfrm>
        <a:off x="2440127" y="545736"/>
        <a:ext cx="1271706" cy="705945"/>
      </dsp:txXfrm>
    </dsp:sp>
    <dsp:sp modelId="{711776B0-C08F-4A21-8ABA-C4E8F102982A}">
      <dsp:nvSpPr>
        <dsp:cNvPr id="0" name=""/>
        <dsp:cNvSpPr/>
      </dsp:nvSpPr>
      <dsp:spPr>
        <a:xfrm>
          <a:off x="2339578" y="1414044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67100-5394-46A9-8A77-38C9CDD88555}">
      <dsp:nvSpPr>
        <dsp:cNvPr id="0" name=""/>
        <dsp:cNvSpPr/>
      </dsp:nvSpPr>
      <dsp:spPr>
        <a:xfrm>
          <a:off x="2481262" y="1548644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Management</a:t>
          </a:r>
          <a:endParaRPr lang="en-US" sz="1600" kern="1200" dirty="0"/>
        </a:p>
      </dsp:txBody>
      <dsp:txXfrm>
        <a:off x="2504978" y="1572360"/>
        <a:ext cx="1227727" cy="762294"/>
      </dsp:txXfrm>
    </dsp:sp>
    <dsp:sp modelId="{BE90ECEC-FCE9-4193-8AC9-EE15D50D9767}">
      <dsp:nvSpPr>
        <dsp:cNvPr id="0" name=""/>
        <dsp:cNvSpPr/>
      </dsp:nvSpPr>
      <dsp:spPr>
        <a:xfrm>
          <a:off x="1785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006A0-A58B-47F8-8A8C-4A78CA281690}">
      <dsp:nvSpPr>
        <dsp:cNvPr id="0" name=""/>
        <dsp:cNvSpPr/>
      </dsp:nvSpPr>
      <dsp:spPr>
        <a:xfrm>
          <a:off x="143470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Planning</a:t>
          </a:r>
          <a:endParaRPr lang="en-US" sz="1600" kern="1200" dirty="0"/>
        </a:p>
      </dsp:txBody>
      <dsp:txXfrm>
        <a:off x="167186" y="2752945"/>
        <a:ext cx="1227727" cy="762294"/>
      </dsp:txXfrm>
    </dsp:sp>
    <dsp:sp modelId="{5ADB8825-3818-48CC-B205-077248A5C654}">
      <dsp:nvSpPr>
        <dsp:cNvPr id="0" name=""/>
        <dsp:cNvSpPr/>
      </dsp:nvSpPr>
      <dsp:spPr>
        <a:xfrm>
          <a:off x="1560314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68E3B-876F-4D1C-A5D7-774C9C0487E4}">
      <dsp:nvSpPr>
        <dsp:cNvPr id="0" name=""/>
        <dsp:cNvSpPr/>
      </dsp:nvSpPr>
      <dsp:spPr>
        <a:xfrm>
          <a:off x="1701998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Leading</a:t>
          </a:r>
          <a:endParaRPr lang="en-US" sz="1600" kern="1200" dirty="0"/>
        </a:p>
      </dsp:txBody>
      <dsp:txXfrm>
        <a:off x="1725714" y="2752945"/>
        <a:ext cx="1227727" cy="762294"/>
      </dsp:txXfrm>
    </dsp:sp>
    <dsp:sp modelId="{4D3A86DD-9287-4FB2-9E78-F80D637D83FB}">
      <dsp:nvSpPr>
        <dsp:cNvPr id="0" name=""/>
        <dsp:cNvSpPr/>
      </dsp:nvSpPr>
      <dsp:spPr>
        <a:xfrm>
          <a:off x="3118842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E2703-7ACA-44A7-A822-EFC18C1C3F4E}">
      <dsp:nvSpPr>
        <dsp:cNvPr id="0" name=""/>
        <dsp:cNvSpPr/>
      </dsp:nvSpPr>
      <dsp:spPr>
        <a:xfrm>
          <a:off x="3260526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Organizing</a:t>
          </a:r>
          <a:endParaRPr lang="en-US" sz="1600" kern="1200" dirty="0"/>
        </a:p>
      </dsp:txBody>
      <dsp:txXfrm>
        <a:off x="3284242" y="2752945"/>
        <a:ext cx="1227727" cy="762294"/>
      </dsp:txXfrm>
    </dsp:sp>
    <dsp:sp modelId="{369151F2-B920-438F-91AF-CE5AA512DF5B}">
      <dsp:nvSpPr>
        <dsp:cNvPr id="0" name=""/>
        <dsp:cNvSpPr/>
      </dsp:nvSpPr>
      <dsp:spPr>
        <a:xfrm>
          <a:off x="4677370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049A2-78C7-477D-9FA5-10DD0A9AF1AA}">
      <dsp:nvSpPr>
        <dsp:cNvPr id="0" name=""/>
        <dsp:cNvSpPr/>
      </dsp:nvSpPr>
      <dsp:spPr>
        <a:xfrm>
          <a:off x="4819054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Controlling</a:t>
          </a:r>
          <a:endParaRPr lang="en-US" sz="1600" kern="1200" dirty="0"/>
        </a:p>
      </dsp:txBody>
      <dsp:txXfrm>
        <a:off x="4842770" y="2752945"/>
        <a:ext cx="1227727" cy="76229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ACB20-6C02-4847-92D0-84089B028F73}">
      <dsp:nvSpPr>
        <dsp:cNvPr id="0" name=""/>
        <dsp:cNvSpPr/>
      </dsp:nvSpPr>
      <dsp:spPr>
        <a:xfrm>
          <a:off x="2977157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2337792" y="252729"/>
              </a:lnTo>
              <a:lnTo>
                <a:pt x="2337792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D1EA8-09C2-4043-B8B7-1B6CEA869AD4}">
      <dsp:nvSpPr>
        <dsp:cNvPr id="0" name=""/>
        <dsp:cNvSpPr/>
      </dsp:nvSpPr>
      <dsp:spPr>
        <a:xfrm>
          <a:off x="2977157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88CF3-1D46-49BB-99CB-E8F15BA062A6}">
      <dsp:nvSpPr>
        <dsp:cNvPr id="0" name=""/>
        <dsp:cNvSpPr/>
      </dsp:nvSpPr>
      <dsp:spPr>
        <a:xfrm>
          <a:off x="2197893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27EAE-039B-4820-828C-38E53263D919}">
      <dsp:nvSpPr>
        <dsp:cNvPr id="0" name=""/>
        <dsp:cNvSpPr/>
      </dsp:nvSpPr>
      <dsp:spPr>
        <a:xfrm>
          <a:off x="639365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2337792" y="0"/>
              </a:moveTo>
              <a:lnTo>
                <a:pt x="2337792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70232-CF1A-4C1C-83A0-A8904E502AC2}">
      <dsp:nvSpPr>
        <dsp:cNvPr id="0" name=""/>
        <dsp:cNvSpPr/>
      </dsp:nvSpPr>
      <dsp:spPr>
        <a:xfrm>
          <a:off x="2276480" y="389173"/>
          <a:ext cx="1315632" cy="749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8BE18-5D5E-4006-8C43-FF522A049104}">
      <dsp:nvSpPr>
        <dsp:cNvPr id="0" name=""/>
        <dsp:cNvSpPr/>
      </dsp:nvSpPr>
      <dsp:spPr>
        <a:xfrm>
          <a:off x="2418164" y="523773"/>
          <a:ext cx="1315632" cy="749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Leadership</a:t>
          </a:r>
          <a:endParaRPr lang="en-US" sz="1800" b="1" kern="1200" dirty="0"/>
        </a:p>
      </dsp:txBody>
      <dsp:txXfrm>
        <a:off x="2440127" y="545736"/>
        <a:ext cx="1271706" cy="705945"/>
      </dsp:txXfrm>
    </dsp:sp>
    <dsp:sp modelId="{711776B0-C08F-4A21-8ABA-C4E8F102982A}">
      <dsp:nvSpPr>
        <dsp:cNvPr id="0" name=""/>
        <dsp:cNvSpPr/>
      </dsp:nvSpPr>
      <dsp:spPr>
        <a:xfrm>
          <a:off x="2339578" y="1414044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67100-5394-46A9-8A77-38C9CDD88555}">
      <dsp:nvSpPr>
        <dsp:cNvPr id="0" name=""/>
        <dsp:cNvSpPr/>
      </dsp:nvSpPr>
      <dsp:spPr>
        <a:xfrm>
          <a:off x="2481262" y="1548644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Management</a:t>
          </a:r>
          <a:endParaRPr lang="en-US" sz="1600" kern="1200" dirty="0"/>
        </a:p>
      </dsp:txBody>
      <dsp:txXfrm>
        <a:off x="2504978" y="1572360"/>
        <a:ext cx="1227727" cy="762294"/>
      </dsp:txXfrm>
    </dsp:sp>
    <dsp:sp modelId="{BE90ECEC-FCE9-4193-8AC9-EE15D50D9767}">
      <dsp:nvSpPr>
        <dsp:cNvPr id="0" name=""/>
        <dsp:cNvSpPr/>
      </dsp:nvSpPr>
      <dsp:spPr>
        <a:xfrm>
          <a:off x="1785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006A0-A58B-47F8-8A8C-4A78CA281690}">
      <dsp:nvSpPr>
        <dsp:cNvPr id="0" name=""/>
        <dsp:cNvSpPr/>
      </dsp:nvSpPr>
      <dsp:spPr>
        <a:xfrm>
          <a:off x="143470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Planning</a:t>
          </a:r>
          <a:endParaRPr lang="en-US" sz="1600" kern="1200" dirty="0"/>
        </a:p>
      </dsp:txBody>
      <dsp:txXfrm>
        <a:off x="167186" y="2752945"/>
        <a:ext cx="1227727" cy="762294"/>
      </dsp:txXfrm>
    </dsp:sp>
    <dsp:sp modelId="{5ADB8825-3818-48CC-B205-077248A5C654}">
      <dsp:nvSpPr>
        <dsp:cNvPr id="0" name=""/>
        <dsp:cNvSpPr/>
      </dsp:nvSpPr>
      <dsp:spPr>
        <a:xfrm>
          <a:off x="1560314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68E3B-876F-4D1C-A5D7-774C9C0487E4}">
      <dsp:nvSpPr>
        <dsp:cNvPr id="0" name=""/>
        <dsp:cNvSpPr/>
      </dsp:nvSpPr>
      <dsp:spPr>
        <a:xfrm>
          <a:off x="1701998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Leading</a:t>
          </a:r>
          <a:endParaRPr lang="en-US" sz="1600" kern="1200" dirty="0"/>
        </a:p>
      </dsp:txBody>
      <dsp:txXfrm>
        <a:off x="1725714" y="2752945"/>
        <a:ext cx="1227727" cy="762294"/>
      </dsp:txXfrm>
    </dsp:sp>
    <dsp:sp modelId="{4D3A86DD-9287-4FB2-9E78-F80D637D83FB}">
      <dsp:nvSpPr>
        <dsp:cNvPr id="0" name=""/>
        <dsp:cNvSpPr/>
      </dsp:nvSpPr>
      <dsp:spPr>
        <a:xfrm>
          <a:off x="3118842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E2703-7ACA-44A7-A822-EFC18C1C3F4E}">
      <dsp:nvSpPr>
        <dsp:cNvPr id="0" name=""/>
        <dsp:cNvSpPr/>
      </dsp:nvSpPr>
      <dsp:spPr>
        <a:xfrm>
          <a:off x="3260526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Organizing</a:t>
          </a:r>
          <a:endParaRPr lang="en-US" sz="1600" kern="1200" dirty="0"/>
        </a:p>
      </dsp:txBody>
      <dsp:txXfrm>
        <a:off x="3284242" y="2752945"/>
        <a:ext cx="1227727" cy="762294"/>
      </dsp:txXfrm>
    </dsp:sp>
    <dsp:sp modelId="{369151F2-B920-438F-91AF-CE5AA512DF5B}">
      <dsp:nvSpPr>
        <dsp:cNvPr id="0" name=""/>
        <dsp:cNvSpPr/>
      </dsp:nvSpPr>
      <dsp:spPr>
        <a:xfrm>
          <a:off x="4677370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049A2-78C7-477D-9FA5-10DD0A9AF1AA}">
      <dsp:nvSpPr>
        <dsp:cNvPr id="0" name=""/>
        <dsp:cNvSpPr/>
      </dsp:nvSpPr>
      <dsp:spPr>
        <a:xfrm>
          <a:off x="4819054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Controlling</a:t>
          </a:r>
          <a:endParaRPr lang="en-US" sz="1600" kern="1200" dirty="0"/>
        </a:p>
      </dsp:txBody>
      <dsp:txXfrm>
        <a:off x="4842770" y="2752945"/>
        <a:ext cx="1227727" cy="76229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ACB20-6C02-4847-92D0-84089B028F73}">
      <dsp:nvSpPr>
        <dsp:cNvPr id="0" name=""/>
        <dsp:cNvSpPr/>
      </dsp:nvSpPr>
      <dsp:spPr>
        <a:xfrm>
          <a:off x="2977157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2337792" y="252729"/>
              </a:lnTo>
              <a:lnTo>
                <a:pt x="2337792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D1EA8-09C2-4043-B8B7-1B6CEA869AD4}">
      <dsp:nvSpPr>
        <dsp:cNvPr id="0" name=""/>
        <dsp:cNvSpPr/>
      </dsp:nvSpPr>
      <dsp:spPr>
        <a:xfrm>
          <a:off x="2977157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88CF3-1D46-49BB-99CB-E8F15BA062A6}">
      <dsp:nvSpPr>
        <dsp:cNvPr id="0" name=""/>
        <dsp:cNvSpPr/>
      </dsp:nvSpPr>
      <dsp:spPr>
        <a:xfrm>
          <a:off x="2197893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27EAE-039B-4820-828C-38E53263D919}">
      <dsp:nvSpPr>
        <dsp:cNvPr id="0" name=""/>
        <dsp:cNvSpPr/>
      </dsp:nvSpPr>
      <dsp:spPr>
        <a:xfrm>
          <a:off x="639365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2337792" y="0"/>
              </a:moveTo>
              <a:lnTo>
                <a:pt x="2337792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70232-CF1A-4C1C-83A0-A8904E502AC2}">
      <dsp:nvSpPr>
        <dsp:cNvPr id="0" name=""/>
        <dsp:cNvSpPr/>
      </dsp:nvSpPr>
      <dsp:spPr>
        <a:xfrm>
          <a:off x="2276480" y="389173"/>
          <a:ext cx="1315632" cy="749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8BE18-5D5E-4006-8C43-FF522A049104}">
      <dsp:nvSpPr>
        <dsp:cNvPr id="0" name=""/>
        <dsp:cNvSpPr/>
      </dsp:nvSpPr>
      <dsp:spPr>
        <a:xfrm>
          <a:off x="2418164" y="523773"/>
          <a:ext cx="1315632" cy="749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Leadership</a:t>
          </a:r>
          <a:endParaRPr lang="en-US" sz="1800" b="1" kern="1200" dirty="0"/>
        </a:p>
      </dsp:txBody>
      <dsp:txXfrm>
        <a:off x="2440127" y="545736"/>
        <a:ext cx="1271706" cy="705945"/>
      </dsp:txXfrm>
    </dsp:sp>
    <dsp:sp modelId="{711776B0-C08F-4A21-8ABA-C4E8F102982A}">
      <dsp:nvSpPr>
        <dsp:cNvPr id="0" name=""/>
        <dsp:cNvSpPr/>
      </dsp:nvSpPr>
      <dsp:spPr>
        <a:xfrm>
          <a:off x="2339578" y="1414044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67100-5394-46A9-8A77-38C9CDD88555}">
      <dsp:nvSpPr>
        <dsp:cNvPr id="0" name=""/>
        <dsp:cNvSpPr/>
      </dsp:nvSpPr>
      <dsp:spPr>
        <a:xfrm>
          <a:off x="2481262" y="1548644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Management</a:t>
          </a:r>
          <a:endParaRPr lang="en-US" sz="1600" kern="1200" dirty="0"/>
        </a:p>
      </dsp:txBody>
      <dsp:txXfrm>
        <a:off x="2504978" y="1572360"/>
        <a:ext cx="1227727" cy="762294"/>
      </dsp:txXfrm>
    </dsp:sp>
    <dsp:sp modelId="{BE90ECEC-FCE9-4193-8AC9-EE15D50D9767}">
      <dsp:nvSpPr>
        <dsp:cNvPr id="0" name=""/>
        <dsp:cNvSpPr/>
      </dsp:nvSpPr>
      <dsp:spPr>
        <a:xfrm>
          <a:off x="1785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006A0-A58B-47F8-8A8C-4A78CA281690}">
      <dsp:nvSpPr>
        <dsp:cNvPr id="0" name=""/>
        <dsp:cNvSpPr/>
      </dsp:nvSpPr>
      <dsp:spPr>
        <a:xfrm>
          <a:off x="143470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Planning</a:t>
          </a:r>
          <a:endParaRPr lang="en-US" sz="1600" kern="1200" dirty="0"/>
        </a:p>
      </dsp:txBody>
      <dsp:txXfrm>
        <a:off x="167186" y="2752945"/>
        <a:ext cx="1227727" cy="762294"/>
      </dsp:txXfrm>
    </dsp:sp>
    <dsp:sp modelId="{5ADB8825-3818-48CC-B205-077248A5C654}">
      <dsp:nvSpPr>
        <dsp:cNvPr id="0" name=""/>
        <dsp:cNvSpPr/>
      </dsp:nvSpPr>
      <dsp:spPr>
        <a:xfrm>
          <a:off x="1560314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68E3B-876F-4D1C-A5D7-774C9C0487E4}">
      <dsp:nvSpPr>
        <dsp:cNvPr id="0" name=""/>
        <dsp:cNvSpPr/>
      </dsp:nvSpPr>
      <dsp:spPr>
        <a:xfrm>
          <a:off x="1701998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Leading</a:t>
          </a:r>
          <a:endParaRPr lang="en-US" sz="1600" kern="1200" dirty="0"/>
        </a:p>
      </dsp:txBody>
      <dsp:txXfrm>
        <a:off x="1725714" y="2752945"/>
        <a:ext cx="1227727" cy="762294"/>
      </dsp:txXfrm>
    </dsp:sp>
    <dsp:sp modelId="{4D3A86DD-9287-4FB2-9E78-F80D637D83FB}">
      <dsp:nvSpPr>
        <dsp:cNvPr id="0" name=""/>
        <dsp:cNvSpPr/>
      </dsp:nvSpPr>
      <dsp:spPr>
        <a:xfrm>
          <a:off x="3118842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E2703-7ACA-44A7-A822-EFC18C1C3F4E}">
      <dsp:nvSpPr>
        <dsp:cNvPr id="0" name=""/>
        <dsp:cNvSpPr/>
      </dsp:nvSpPr>
      <dsp:spPr>
        <a:xfrm>
          <a:off x="3260526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Organizing</a:t>
          </a:r>
          <a:endParaRPr lang="en-US" sz="1600" kern="1200" dirty="0"/>
        </a:p>
      </dsp:txBody>
      <dsp:txXfrm>
        <a:off x="3284242" y="2752945"/>
        <a:ext cx="1227727" cy="762294"/>
      </dsp:txXfrm>
    </dsp:sp>
    <dsp:sp modelId="{369151F2-B920-438F-91AF-CE5AA512DF5B}">
      <dsp:nvSpPr>
        <dsp:cNvPr id="0" name=""/>
        <dsp:cNvSpPr/>
      </dsp:nvSpPr>
      <dsp:spPr>
        <a:xfrm>
          <a:off x="4677370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049A2-78C7-477D-9FA5-10DD0A9AF1AA}">
      <dsp:nvSpPr>
        <dsp:cNvPr id="0" name=""/>
        <dsp:cNvSpPr/>
      </dsp:nvSpPr>
      <dsp:spPr>
        <a:xfrm>
          <a:off x="4819054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Controlling</a:t>
          </a:r>
          <a:endParaRPr lang="en-US" sz="1600" kern="1200" dirty="0"/>
        </a:p>
      </dsp:txBody>
      <dsp:txXfrm>
        <a:off x="4842770" y="2752945"/>
        <a:ext cx="1227727" cy="762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ACB20-6C02-4847-92D0-84089B028F73}">
      <dsp:nvSpPr>
        <dsp:cNvPr id="0" name=""/>
        <dsp:cNvSpPr/>
      </dsp:nvSpPr>
      <dsp:spPr>
        <a:xfrm>
          <a:off x="2980283" y="761997"/>
          <a:ext cx="2218138" cy="366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002"/>
              </a:lnTo>
              <a:lnTo>
                <a:pt x="2218138" y="254002"/>
              </a:lnTo>
              <a:lnTo>
                <a:pt x="2218138" y="366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D1EA8-09C2-4043-B8B7-1B6CEA869AD4}">
      <dsp:nvSpPr>
        <dsp:cNvPr id="0" name=""/>
        <dsp:cNvSpPr/>
      </dsp:nvSpPr>
      <dsp:spPr>
        <a:xfrm>
          <a:off x="2980283" y="761997"/>
          <a:ext cx="744884" cy="366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002"/>
              </a:lnTo>
              <a:lnTo>
                <a:pt x="744884" y="254002"/>
              </a:lnTo>
              <a:lnTo>
                <a:pt x="744884" y="366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88CF3-1D46-49BB-99CB-E8F15BA062A6}">
      <dsp:nvSpPr>
        <dsp:cNvPr id="0" name=""/>
        <dsp:cNvSpPr/>
      </dsp:nvSpPr>
      <dsp:spPr>
        <a:xfrm>
          <a:off x="2235398" y="761997"/>
          <a:ext cx="744884" cy="366920"/>
        </a:xfrm>
        <a:custGeom>
          <a:avLst/>
          <a:gdLst/>
          <a:ahLst/>
          <a:cxnLst/>
          <a:rect l="0" t="0" r="0" b="0"/>
          <a:pathLst>
            <a:path>
              <a:moveTo>
                <a:pt x="744884" y="0"/>
              </a:moveTo>
              <a:lnTo>
                <a:pt x="744884" y="254002"/>
              </a:lnTo>
              <a:lnTo>
                <a:pt x="0" y="254002"/>
              </a:lnTo>
              <a:lnTo>
                <a:pt x="0" y="366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27EAE-039B-4820-828C-38E53263D919}">
      <dsp:nvSpPr>
        <dsp:cNvPr id="0" name=""/>
        <dsp:cNvSpPr/>
      </dsp:nvSpPr>
      <dsp:spPr>
        <a:xfrm>
          <a:off x="745628" y="761997"/>
          <a:ext cx="2234654" cy="366920"/>
        </a:xfrm>
        <a:custGeom>
          <a:avLst/>
          <a:gdLst/>
          <a:ahLst/>
          <a:cxnLst/>
          <a:rect l="0" t="0" r="0" b="0"/>
          <a:pathLst>
            <a:path>
              <a:moveTo>
                <a:pt x="2234654" y="0"/>
              </a:moveTo>
              <a:lnTo>
                <a:pt x="2234654" y="254002"/>
              </a:lnTo>
              <a:lnTo>
                <a:pt x="0" y="254002"/>
              </a:lnTo>
              <a:lnTo>
                <a:pt x="0" y="366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776B0-C08F-4A21-8ABA-C4E8F102982A}">
      <dsp:nvSpPr>
        <dsp:cNvPr id="0" name=""/>
        <dsp:cNvSpPr/>
      </dsp:nvSpPr>
      <dsp:spPr>
        <a:xfrm>
          <a:off x="2370832" y="-12005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67100-5394-46A9-8A77-38C9CDD88555}">
      <dsp:nvSpPr>
        <dsp:cNvPr id="0" name=""/>
        <dsp:cNvSpPr/>
      </dsp:nvSpPr>
      <dsp:spPr>
        <a:xfrm>
          <a:off x="2506265" y="116656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Management</a:t>
          </a:r>
          <a:endParaRPr lang="en-US" sz="1500" kern="1200" dirty="0"/>
        </a:p>
      </dsp:txBody>
      <dsp:txXfrm>
        <a:off x="2528935" y="139326"/>
        <a:ext cx="1173562" cy="728662"/>
      </dsp:txXfrm>
    </dsp:sp>
    <dsp:sp modelId="{BE90ECEC-FCE9-4193-8AC9-EE15D50D9767}">
      <dsp:nvSpPr>
        <dsp:cNvPr id="0" name=""/>
        <dsp:cNvSpPr/>
      </dsp:nvSpPr>
      <dsp:spPr>
        <a:xfrm>
          <a:off x="136177" y="1128917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006A0-A58B-47F8-8A8C-4A78CA281690}">
      <dsp:nvSpPr>
        <dsp:cNvPr id="0" name=""/>
        <dsp:cNvSpPr/>
      </dsp:nvSpPr>
      <dsp:spPr>
        <a:xfrm>
          <a:off x="271611" y="1257579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Planning</a:t>
          </a:r>
          <a:endParaRPr lang="en-US" sz="1500" kern="1200" dirty="0"/>
        </a:p>
      </dsp:txBody>
      <dsp:txXfrm>
        <a:off x="294281" y="1280249"/>
        <a:ext cx="1173562" cy="728662"/>
      </dsp:txXfrm>
    </dsp:sp>
    <dsp:sp modelId="{5ADB8825-3818-48CC-B205-077248A5C654}">
      <dsp:nvSpPr>
        <dsp:cNvPr id="0" name=""/>
        <dsp:cNvSpPr/>
      </dsp:nvSpPr>
      <dsp:spPr>
        <a:xfrm>
          <a:off x="1625947" y="1128917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68E3B-876F-4D1C-A5D7-774C9C0487E4}">
      <dsp:nvSpPr>
        <dsp:cNvPr id="0" name=""/>
        <dsp:cNvSpPr/>
      </dsp:nvSpPr>
      <dsp:spPr>
        <a:xfrm>
          <a:off x="1761380" y="1257579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Leading</a:t>
          </a:r>
          <a:endParaRPr lang="en-US" sz="1500" kern="1200" dirty="0"/>
        </a:p>
      </dsp:txBody>
      <dsp:txXfrm>
        <a:off x="1784050" y="1280249"/>
        <a:ext cx="1173562" cy="728662"/>
      </dsp:txXfrm>
    </dsp:sp>
    <dsp:sp modelId="{4D3A86DD-9287-4FB2-9E78-F80D637D83FB}">
      <dsp:nvSpPr>
        <dsp:cNvPr id="0" name=""/>
        <dsp:cNvSpPr/>
      </dsp:nvSpPr>
      <dsp:spPr>
        <a:xfrm>
          <a:off x="3115716" y="1128917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E2703-7ACA-44A7-A822-EFC18C1C3F4E}">
      <dsp:nvSpPr>
        <dsp:cNvPr id="0" name=""/>
        <dsp:cNvSpPr/>
      </dsp:nvSpPr>
      <dsp:spPr>
        <a:xfrm>
          <a:off x="3251150" y="1257579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Organizing</a:t>
          </a:r>
          <a:endParaRPr lang="en-US" sz="1500" kern="1200" dirty="0"/>
        </a:p>
      </dsp:txBody>
      <dsp:txXfrm>
        <a:off x="3273820" y="1280249"/>
        <a:ext cx="1173562" cy="728662"/>
      </dsp:txXfrm>
    </dsp:sp>
    <dsp:sp modelId="{369151F2-B920-438F-91AF-CE5AA512DF5B}">
      <dsp:nvSpPr>
        <dsp:cNvPr id="0" name=""/>
        <dsp:cNvSpPr/>
      </dsp:nvSpPr>
      <dsp:spPr>
        <a:xfrm>
          <a:off x="4588970" y="1128917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049A2-78C7-477D-9FA5-10DD0A9AF1AA}">
      <dsp:nvSpPr>
        <dsp:cNvPr id="0" name=""/>
        <dsp:cNvSpPr/>
      </dsp:nvSpPr>
      <dsp:spPr>
        <a:xfrm>
          <a:off x="4724403" y="1257579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Controlling</a:t>
          </a:r>
          <a:endParaRPr lang="en-US" sz="1500" kern="1200" dirty="0"/>
        </a:p>
      </dsp:txBody>
      <dsp:txXfrm>
        <a:off x="4747073" y="1280249"/>
        <a:ext cx="1173562" cy="72866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ACB20-6C02-4847-92D0-84089B028F73}">
      <dsp:nvSpPr>
        <dsp:cNvPr id="0" name=""/>
        <dsp:cNvSpPr/>
      </dsp:nvSpPr>
      <dsp:spPr>
        <a:xfrm>
          <a:off x="2977157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2337792" y="252729"/>
              </a:lnTo>
              <a:lnTo>
                <a:pt x="2337792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D1EA8-09C2-4043-B8B7-1B6CEA869AD4}">
      <dsp:nvSpPr>
        <dsp:cNvPr id="0" name=""/>
        <dsp:cNvSpPr/>
      </dsp:nvSpPr>
      <dsp:spPr>
        <a:xfrm>
          <a:off x="2977157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88CF3-1D46-49BB-99CB-E8F15BA062A6}">
      <dsp:nvSpPr>
        <dsp:cNvPr id="0" name=""/>
        <dsp:cNvSpPr/>
      </dsp:nvSpPr>
      <dsp:spPr>
        <a:xfrm>
          <a:off x="2197893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27EAE-039B-4820-828C-38E53263D919}">
      <dsp:nvSpPr>
        <dsp:cNvPr id="0" name=""/>
        <dsp:cNvSpPr/>
      </dsp:nvSpPr>
      <dsp:spPr>
        <a:xfrm>
          <a:off x="639365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2337792" y="0"/>
              </a:moveTo>
              <a:lnTo>
                <a:pt x="2337792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70232-CF1A-4C1C-83A0-A8904E502AC2}">
      <dsp:nvSpPr>
        <dsp:cNvPr id="0" name=""/>
        <dsp:cNvSpPr/>
      </dsp:nvSpPr>
      <dsp:spPr>
        <a:xfrm>
          <a:off x="2276480" y="389173"/>
          <a:ext cx="1315632" cy="749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8BE18-5D5E-4006-8C43-FF522A049104}">
      <dsp:nvSpPr>
        <dsp:cNvPr id="0" name=""/>
        <dsp:cNvSpPr/>
      </dsp:nvSpPr>
      <dsp:spPr>
        <a:xfrm>
          <a:off x="2418164" y="523773"/>
          <a:ext cx="1315632" cy="749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Leadership</a:t>
          </a:r>
          <a:endParaRPr lang="en-US" sz="1800" b="1" kern="1200" dirty="0"/>
        </a:p>
      </dsp:txBody>
      <dsp:txXfrm>
        <a:off x="2440127" y="545736"/>
        <a:ext cx="1271706" cy="705945"/>
      </dsp:txXfrm>
    </dsp:sp>
    <dsp:sp modelId="{711776B0-C08F-4A21-8ABA-C4E8F102982A}">
      <dsp:nvSpPr>
        <dsp:cNvPr id="0" name=""/>
        <dsp:cNvSpPr/>
      </dsp:nvSpPr>
      <dsp:spPr>
        <a:xfrm>
          <a:off x="2339578" y="1414044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67100-5394-46A9-8A77-38C9CDD88555}">
      <dsp:nvSpPr>
        <dsp:cNvPr id="0" name=""/>
        <dsp:cNvSpPr/>
      </dsp:nvSpPr>
      <dsp:spPr>
        <a:xfrm>
          <a:off x="2481262" y="1548644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Management</a:t>
          </a:r>
          <a:endParaRPr lang="en-US" sz="1600" kern="1200" dirty="0"/>
        </a:p>
      </dsp:txBody>
      <dsp:txXfrm>
        <a:off x="2504978" y="1572360"/>
        <a:ext cx="1227727" cy="762294"/>
      </dsp:txXfrm>
    </dsp:sp>
    <dsp:sp modelId="{BE90ECEC-FCE9-4193-8AC9-EE15D50D9767}">
      <dsp:nvSpPr>
        <dsp:cNvPr id="0" name=""/>
        <dsp:cNvSpPr/>
      </dsp:nvSpPr>
      <dsp:spPr>
        <a:xfrm>
          <a:off x="1785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006A0-A58B-47F8-8A8C-4A78CA281690}">
      <dsp:nvSpPr>
        <dsp:cNvPr id="0" name=""/>
        <dsp:cNvSpPr/>
      </dsp:nvSpPr>
      <dsp:spPr>
        <a:xfrm>
          <a:off x="143470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Planning</a:t>
          </a:r>
          <a:endParaRPr lang="en-US" sz="1600" kern="1200" dirty="0"/>
        </a:p>
      </dsp:txBody>
      <dsp:txXfrm>
        <a:off x="167186" y="2752945"/>
        <a:ext cx="1227727" cy="762294"/>
      </dsp:txXfrm>
    </dsp:sp>
    <dsp:sp modelId="{5ADB8825-3818-48CC-B205-077248A5C654}">
      <dsp:nvSpPr>
        <dsp:cNvPr id="0" name=""/>
        <dsp:cNvSpPr/>
      </dsp:nvSpPr>
      <dsp:spPr>
        <a:xfrm>
          <a:off x="1560314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68E3B-876F-4D1C-A5D7-774C9C0487E4}">
      <dsp:nvSpPr>
        <dsp:cNvPr id="0" name=""/>
        <dsp:cNvSpPr/>
      </dsp:nvSpPr>
      <dsp:spPr>
        <a:xfrm>
          <a:off x="1701998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Leading</a:t>
          </a:r>
          <a:endParaRPr lang="en-US" sz="1600" kern="1200" dirty="0"/>
        </a:p>
      </dsp:txBody>
      <dsp:txXfrm>
        <a:off x="1725714" y="2752945"/>
        <a:ext cx="1227727" cy="762294"/>
      </dsp:txXfrm>
    </dsp:sp>
    <dsp:sp modelId="{4D3A86DD-9287-4FB2-9E78-F80D637D83FB}">
      <dsp:nvSpPr>
        <dsp:cNvPr id="0" name=""/>
        <dsp:cNvSpPr/>
      </dsp:nvSpPr>
      <dsp:spPr>
        <a:xfrm>
          <a:off x="3118842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E2703-7ACA-44A7-A822-EFC18C1C3F4E}">
      <dsp:nvSpPr>
        <dsp:cNvPr id="0" name=""/>
        <dsp:cNvSpPr/>
      </dsp:nvSpPr>
      <dsp:spPr>
        <a:xfrm>
          <a:off x="3260526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Organizing</a:t>
          </a:r>
          <a:endParaRPr lang="en-US" sz="1600" kern="1200" dirty="0"/>
        </a:p>
      </dsp:txBody>
      <dsp:txXfrm>
        <a:off x="3284242" y="2752945"/>
        <a:ext cx="1227727" cy="762294"/>
      </dsp:txXfrm>
    </dsp:sp>
    <dsp:sp modelId="{369151F2-B920-438F-91AF-CE5AA512DF5B}">
      <dsp:nvSpPr>
        <dsp:cNvPr id="0" name=""/>
        <dsp:cNvSpPr/>
      </dsp:nvSpPr>
      <dsp:spPr>
        <a:xfrm>
          <a:off x="4677370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049A2-78C7-477D-9FA5-10DD0A9AF1AA}">
      <dsp:nvSpPr>
        <dsp:cNvPr id="0" name=""/>
        <dsp:cNvSpPr/>
      </dsp:nvSpPr>
      <dsp:spPr>
        <a:xfrm>
          <a:off x="4819054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Controlling</a:t>
          </a:r>
          <a:endParaRPr lang="en-US" sz="1600" kern="1200" dirty="0"/>
        </a:p>
      </dsp:txBody>
      <dsp:txXfrm>
        <a:off x="4842770" y="2752945"/>
        <a:ext cx="1227727" cy="76229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ACB20-6C02-4847-92D0-84089B028F73}">
      <dsp:nvSpPr>
        <dsp:cNvPr id="0" name=""/>
        <dsp:cNvSpPr/>
      </dsp:nvSpPr>
      <dsp:spPr>
        <a:xfrm>
          <a:off x="2977157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2337792" y="252729"/>
              </a:lnTo>
              <a:lnTo>
                <a:pt x="2337792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D1EA8-09C2-4043-B8B7-1B6CEA869AD4}">
      <dsp:nvSpPr>
        <dsp:cNvPr id="0" name=""/>
        <dsp:cNvSpPr/>
      </dsp:nvSpPr>
      <dsp:spPr>
        <a:xfrm>
          <a:off x="2977157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88CF3-1D46-49BB-99CB-E8F15BA062A6}">
      <dsp:nvSpPr>
        <dsp:cNvPr id="0" name=""/>
        <dsp:cNvSpPr/>
      </dsp:nvSpPr>
      <dsp:spPr>
        <a:xfrm>
          <a:off x="2197893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27EAE-039B-4820-828C-38E53263D919}">
      <dsp:nvSpPr>
        <dsp:cNvPr id="0" name=""/>
        <dsp:cNvSpPr/>
      </dsp:nvSpPr>
      <dsp:spPr>
        <a:xfrm>
          <a:off x="639365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2337792" y="0"/>
              </a:moveTo>
              <a:lnTo>
                <a:pt x="2337792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70232-CF1A-4C1C-83A0-A8904E502AC2}">
      <dsp:nvSpPr>
        <dsp:cNvPr id="0" name=""/>
        <dsp:cNvSpPr/>
      </dsp:nvSpPr>
      <dsp:spPr>
        <a:xfrm>
          <a:off x="2276480" y="389173"/>
          <a:ext cx="1315632" cy="749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8BE18-5D5E-4006-8C43-FF522A049104}">
      <dsp:nvSpPr>
        <dsp:cNvPr id="0" name=""/>
        <dsp:cNvSpPr/>
      </dsp:nvSpPr>
      <dsp:spPr>
        <a:xfrm>
          <a:off x="2418164" y="523773"/>
          <a:ext cx="1315632" cy="749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Leadership</a:t>
          </a:r>
          <a:endParaRPr lang="en-US" sz="1800" b="1" kern="1200" dirty="0"/>
        </a:p>
      </dsp:txBody>
      <dsp:txXfrm>
        <a:off x="2440127" y="545736"/>
        <a:ext cx="1271706" cy="705945"/>
      </dsp:txXfrm>
    </dsp:sp>
    <dsp:sp modelId="{711776B0-C08F-4A21-8ABA-C4E8F102982A}">
      <dsp:nvSpPr>
        <dsp:cNvPr id="0" name=""/>
        <dsp:cNvSpPr/>
      </dsp:nvSpPr>
      <dsp:spPr>
        <a:xfrm>
          <a:off x="2339578" y="1414044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67100-5394-46A9-8A77-38C9CDD88555}">
      <dsp:nvSpPr>
        <dsp:cNvPr id="0" name=""/>
        <dsp:cNvSpPr/>
      </dsp:nvSpPr>
      <dsp:spPr>
        <a:xfrm>
          <a:off x="2481262" y="1548644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Management</a:t>
          </a:r>
          <a:endParaRPr lang="en-US" sz="1600" kern="1200" dirty="0"/>
        </a:p>
      </dsp:txBody>
      <dsp:txXfrm>
        <a:off x="2504978" y="1572360"/>
        <a:ext cx="1227727" cy="762294"/>
      </dsp:txXfrm>
    </dsp:sp>
    <dsp:sp modelId="{BE90ECEC-FCE9-4193-8AC9-EE15D50D9767}">
      <dsp:nvSpPr>
        <dsp:cNvPr id="0" name=""/>
        <dsp:cNvSpPr/>
      </dsp:nvSpPr>
      <dsp:spPr>
        <a:xfrm>
          <a:off x="1785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006A0-A58B-47F8-8A8C-4A78CA281690}">
      <dsp:nvSpPr>
        <dsp:cNvPr id="0" name=""/>
        <dsp:cNvSpPr/>
      </dsp:nvSpPr>
      <dsp:spPr>
        <a:xfrm>
          <a:off x="143470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Planning</a:t>
          </a:r>
          <a:endParaRPr lang="en-US" sz="1600" kern="1200" dirty="0"/>
        </a:p>
      </dsp:txBody>
      <dsp:txXfrm>
        <a:off x="167186" y="2752945"/>
        <a:ext cx="1227727" cy="762294"/>
      </dsp:txXfrm>
    </dsp:sp>
    <dsp:sp modelId="{5ADB8825-3818-48CC-B205-077248A5C654}">
      <dsp:nvSpPr>
        <dsp:cNvPr id="0" name=""/>
        <dsp:cNvSpPr/>
      </dsp:nvSpPr>
      <dsp:spPr>
        <a:xfrm>
          <a:off x="1560314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68E3B-876F-4D1C-A5D7-774C9C0487E4}">
      <dsp:nvSpPr>
        <dsp:cNvPr id="0" name=""/>
        <dsp:cNvSpPr/>
      </dsp:nvSpPr>
      <dsp:spPr>
        <a:xfrm>
          <a:off x="1701998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Leading</a:t>
          </a:r>
          <a:endParaRPr lang="en-US" sz="1600" kern="1200" dirty="0"/>
        </a:p>
      </dsp:txBody>
      <dsp:txXfrm>
        <a:off x="1725714" y="2752945"/>
        <a:ext cx="1227727" cy="762294"/>
      </dsp:txXfrm>
    </dsp:sp>
    <dsp:sp modelId="{4D3A86DD-9287-4FB2-9E78-F80D637D83FB}">
      <dsp:nvSpPr>
        <dsp:cNvPr id="0" name=""/>
        <dsp:cNvSpPr/>
      </dsp:nvSpPr>
      <dsp:spPr>
        <a:xfrm>
          <a:off x="3118842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E2703-7ACA-44A7-A822-EFC18C1C3F4E}">
      <dsp:nvSpPr>
        <dsp:cNvPr id="0" name=""/>
        <dsp:cNvSpPr/>
      </dsp:nvSpPr>
      <dsp:spPr>
        <a:xfrm>
          <a:off x="3260526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Organizing</a:t>
          </a:r>
          <a:endParaRPr lang="en-US" sz="1600" kern="1200" dirty="0"/>
        </a:p>
      </dsp:txBody>
      <dsp:txXfrm>
        <a:off x="3284242" y="2752945"/>
        <a:ext cx="1227727" cy="762294"/>
      </dsp:txXfrm>
    </dsp:sp>
    <dsp:sp modelId="{369151F2-B920-438F-91AF-CE5AA512DF5B}">
      <dsp:nvSpPr>
        <dsp:cNvPr id="0" name=""/>
        <dsp:cNvSpPr/>
      </dsp:nvSpPr>
      <dsp:spPr>
        <a:xfrm>
          <a:off x="4677370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049A2-78C7-477D-9FA5-10DD0A9AF1AA}">
      <dsp:nvSpPr>
        <dsp:cNvPr id="0" name=""/>
        <dsp:cNvSpPr/>
      </dsp:nvSpPr>
      <dsp:spPr>
        <a:xfrm>
          <a:off x="4819054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Controlling</a:t>
          </a:r>
          <a:endParaRPr lang="en-US" sz="1600" kern="1200" dirty="0"/>
        </a:p>
      </dsp:txBody>
      <dsp:txXfrm>
        <a:off x="4842770" y="2752945"/>
        <a:ext cx="1227727" cy="76229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ACB20-6C02-4847-92D0-84089B028F73}">
      <dsp:nvSpPr>
        <dsp:cNvPr id="0" name=""/>
        <dsp:cNvSpPr/>
      </dsp:nvSpPr>
      <dsp:spPr>
        <a:xfrm>
          <a:off x="2977157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2337792" y="252729"/>
              </a:lnTo>
              <a:lnTo>
                <a:pt x="2337792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D1EA8-09C2-4043-B8B7-1B6CEA869AD4}">
      <dsp:nvSpPr>
        <dsp:cNvPr id="0" name=""/>
        <dsp:cNvSpPr/>
      </dsp:nvSpPr>
      <dsp:spPr>
        <a:xfrm>
          <a:off x="2977157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88CF3-1D46-49BB-99CB-E8F15BA062A6}">
      <dsp:nvSpPr>
        <dsp:cNvPr id="0" name=""/>
        <dsp:cNvSpPr/>
      </dsp:nvSpPr>
      <dsp:spPr>
        <a:xfrm>
          <a:off x="2197893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27EAE-039B-4820-828C-38E53263D919}">
      <dsp:nvSpPr>
        <dsp:cNvPr id="0" name=""/>
        <dsp:cNvSpPr/>
      </dsp:nvSpPr>
      <dsp:spPr>
        <a:xfrm>
          <a:off x="639365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2337792" y="0"/>
              </a:moveTo>
              <a:lnTo>
                <a:pt x="2337792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70232-CF1A-4C1C-83A0-A8904E502AC2}">
      <dsp:nvSpPr>
        <dsp:cNvPr id="0" name=""/>
        <dsp:cNvSpPr/>
      </dsp:nvSpPr>
      <dsp:spPr>
        <a:xfrm>
          <a:off x="2276480" y="389173"/>
          <a:ext cx="1315632" cy="749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8BE18-5D5E-4006-8C43-FF522A049104}">
      <dsp:nvSpPr>
        <dsp:cNvPr id="0" name=""/>
        <dsp:cNvSpPr/>
      </dsp:nvSpPr>
      <dsp:spPr>
        <a:xfrm>
          <a:off x="2418164" y="523773"/>
          <a:ext cx="1315632" cy="749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Leadership</a:t>
          </a:r>
          <a:endParaRPr lang="en-US" sz="1800" b="1" kern="1200" dirty="0"/>
        </a:p>
      </dsp:txBody>
      <dsp:txXfrm>
        <a:off x="2440127" y="545736"/>
        <a:ext cx="1271706" cy="705945"/>
      </dsp:txXfrm>
    </dsp:sp>
    <dsp:sp modelId="{711776B0-C08F-4A21-8ABA-C4E8F102982A}">
      <dsp:nvSpPr>
        <dsp:cNvPr id="0" name=""/>
        <dsp:cNvSpPr/>
      </dsp:nvSpPr>
      <dsp:spPr>
        <a:xfrm>
          <a:off x="2339578" y="1414044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67100-5394-46A9-8A77-38C9CDD88555}">
      <dsp:nvSpPr>
        <dsp:cNvPr id="0" name=""/>
        <dsp:cNvSpPr/>
      </dsp:nvSpPr>
      <dsp:spPr>
        <a:xfrm>
          <a:off x="2481262" y="1548644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Management</a:t>
          </a:r>
          <a:endParaRPr lang="en-US" sz="1600" kern="1200" dirty="0"/>
        </a:p>
      </dsp:txBody>
      <dsp:txXfrm>
        <a:off x="2504978" y="1572360"/>
        <a:ext cx="1227727" cy="762294"/>
      </dsp:txXfrm>
    </dsp:sp>
    <dsp:sp modelId="{BE90ECEC-FCE9-4193-8AC9-EE15D50D9767}">
      <dsp:nvSpPr>
        <dsp:cNvPr id="0" name=""/>
        <dsp:cNvSpPr/>
      </dsp:nvSpPr>
      <dsp:spPr>
        <a:xfrm>
          <a:off x="1785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006A0-A58B-47F8-8A8C-4A78CA281690}">
      <dsp:nvSpPr>
        <dsp:cNvPr id="0" name=""/>
        <dsp:cNvSpPr/>
      </dsp:nvSpPr>
      <dsp:spPr>
        <a:xfrm>
          <a:off x="143470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Planning</a:t>
          </a:r>
          <a:endParaRPr lang="en-US" sz="1600" kern="1200" dirty="0"/>
        </a:p>
      </dsp:txBody>
      <dsp:txXfrm>
        <a:off x="167186" y="2752945"/>
        <a:ext cx="1227727" cy="762294"/>
      </dsp:txXfrm>
    </dsp:sp>
    <dsp:sp modelId="{5ADB8825-3818-48CC-B205-077248A5C654}">
      <dsp:nvSpPr>
        <dsp:cNvPr id="0" name=""/>
        <dsp:cNvSpPr/>
      </dsp:nvSpPr>
      <dsp:spPr>
        <a:xfrm>
          <a:off x="1560314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68E3B-876F-4D1C-A5D7-774C9C0487E4}">
      <dsp:nvSpPr>
        <dsp:cNvPr id="0" name=""/>
        <dsp:cNvSpPr/>
      </dsp:nvSpPr>
      <dsp:spPr>
        <a:xfrm>
          <a:off x="1701998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Leading</a:t>
          </a:r>
          <a:endParaRPr lang="en-US" sz="1600" kern="1200" dirty="0"/>
        </a:p>
      </dsp:txBody>
      <dsp:txXfrm>
        <a:off x="1725714" y="2752945"/>
        <a:ext cx="1227727" cy="762294"/>
      </dsp:txXfrm>
    </dsp:sp>
    <dsp:sp modelId="{4D3A86DD-9287-4FB2-9E78-F80D637D83FB}">
      <dsp:nvSpPr>
        <dsp:cNvPr id="0" name=""/>
        <dsp:cNvSpPr/>
      </dsp:nvSpPr>
      <dsp:spPr>
        <a:xfrm>
          <a:off x="3118842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E2703-7ACA-44A7-A822-EFC18C1C3F4E}">
      <dsp:nvSpPr>
        <dsp:cNvPr id="0" name=""/>
        <dsp:cNvSpPr/>
      </dsp:nvSpPr>
      <dsp:spPr>
        <a:xfrm>
          <a:off x="3260526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Organizing</a:t>
          </a:r>
          <a:endParaRPr lang="en-US" sz="1600" kern="1200" dirty="0"/>
        </a:p>
      </dsp:txBody>
      <dsp:txXfrm>
        <a:off x="3284242" y="2752945"/>
        <a:ext cx="1227727" cy="762294"/>
      </dsp:txXfrm>
    </dsp:sp>
    <dsp:sp modelId="{369151F2-B920-438F-91AF-CE5AA512DF5B}">
      <dsp:nvSpPr>
        <dsp:cNvPr id="0" name=""/>
        <dsp:cNvSpPr/>
      </dsp:nvSpPr>
      <dsp:spPr>
        <a:xfrm>
          <a:off x="4677370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049A2-78C7-477D-9FA5-10DD0A9AF1AA}">
      <dsp:nvSpPr>
        <dsp:cNvPr id="0" name=""/>
        <dsp:cNvSpPr/>
      </dsp:nvSpPr>
      <dsp:spPr>
        <a:xfrm>
          <a:off x="4819054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Controlling</a:t>
          </a:r>
          <a:endParaRPr lang="en-US" sz="1600" kern="1200" dirty="0"/>
        </a:p>
      </dsp:txBody>
      <dsp:txXfrm>
        <a:off x="4842770" y="2752945"/>
        <a:ext cx="1227727" cy="76229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ACB20-6C02-4847-92D0-84089B028F73}">
      <dsp:nvSpPr>
        <dsp:cNvPr id="0" name=""/>
        <dsp:cNvSpPr/>
      </dsp:nvSpPr>
      <dsp:spPr>
        <a:xfrm>
          <a:off x="2977157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2337792" y="252729"/>
              </a:lnTo>
              <a:lnTo>
                <a:pt x="2337792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D1EA8-09C2-4043-B8B7-1B6CEA869AD4}">
      <dsp:nvSpPr>
        <dsp:cNvPr id="0" name=""/>
        <dsp:cNvSpPr/>
      </dsp:nvSpPr>
      <dsp:spPr>
        <a:xfrm>
          <a:off x="2977157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88CF3-1D46-49BB-99CB-E8F15BA062A6}">
      <dsp:nvSpPr>
        <dsp:cNvPr id="0" name=""/>
        <dsp:cNvSpPr/>
      </dsp:nvSpPr>
      <dsp:spPr>
        <a:xfrm>
          <a:off x="2197893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27EAE-039B-4820-828C-38E53263D919}">
      <dsp:nvSpPr>
        <dsp:cNvPr id="0" name=""/>
        <dsp:cNvSpPr/>
      </dsp:nvSpPr>
      <dsp:spPr>
        <a:xfrm>
          <a:off x="639365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2337792" y="0"/>
              </a:moveTo>
              <a:lnTo>
                <a:pt x="2337792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70232-CF1A-4C1C-83A0-A8904E502AC2}">
      <dsp:nvSpPr>
        <dsp:cNvPr id="0" name=""/>
        <dsp:cNvSpPr/>
      </dsp:nvSpPr>
      <dsp:spPr>
        <a:xfrm>
          <a:off x="2276480" y="389173"/>
          <a:ext cx="1315632" cy="749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8BE18-5D5E-4006-8C43-FF522A049104}">
      <dsp:nvSpPr>
        <dsp:cNvPr id="0" name=""/>
        <dsp:cNvSpPr/>
      </dsp:nvSpPr>
      <dsp:spPr>
        <a:xfrm>
          <a:off x="2418164" y="523773"/>
          <a:ext cx="1315632" cy="749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Leadership</a:t>
          </a:r>
          <a:endParaRPr lang="en-US" sz="1800" b="1" kern="1200" dirty="0"/>
        </a:p>
      </dsp:txBody>
      <dsp:txXfrm>
        <a:off x="2440127" y="545736"/>
        <a:ext cx="1271706" cy="705945"/>
      </dsp:txXfrm>
    </dsp:sp>
    <dsp:sp modelId="{711776B0-C08F-4A21-8ABA-C4E8F102982A}">
      <dsp:nvSpPr>
        <dsp:cNvPr id="0" name=""/>
        <dsp:cNvSpPr/>
      </dsp:nvSpPr>
      <dsp:spPr>
        <a:xfrm>
          <a:off x="2339578" y="1414044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67100-5394-46A9-8A77-38C9CDD88555}">
      <dsp:nvSpPr>
        <dsp:cNvPr id="0" name=""/>
        <dsp:cNvSpPr/>
      </dsp:nvSpPr>
      <dsp:spPr>
        <a:xfrm>
          <a:off x="2481262" y="1548644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Management</a:t>
          </a:r>
          <a:endParaRPr lang="en-US" sz="1600" kern="1200" dirty="0"/>
        </a:p>
      </dsp:txBody>
      <dsp:txXfrm>
        <a:off x="2504978" y="1572360"/>
        <a:ext cx="1227727" cy="762294"/>
      </dsp:txXfrm>
    </dsp:sp>
    <dsp:sp modelId="{BE90ECEC-FCE9-4193-8AC9-EE15D50D9767}">
      <dsp:nvSpPr>
        <dsp:cNvPr id="0" name=""/>
        <dsp:cNvSpPr/>
      </dsp:nvSpPr>
      <dsp:spPr>
        <a:xfrm>
          <a:off x="1785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006A0-A58B-47F8-8A8C-4A78CA281690}">
      <dsp:nvSpPr>
        <dsp:cNvPr id="0" name=""/>
        <dsp:cNvSpPr/>
      </dsp:nvSpPr>
      <dsp:spPr>
        <a:xfrm>
          <a:off x="143470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Planning</a:t>
          </a:r>
          <a:endParaRPr lang="en-US" sz="1600" kern="1200" dirty="0"/>
        </a:p>
      </dsp:txBody>
      <dsp:txXfrm>
        <a:off x="167186" y="2752945"/>
        <a:ext cx="1227727" cy="762294"/>
      </dsp:txXfrm>
    </dsp:sp>
    <dsp:sp modelId="{5ADB8825-3818-48CC-B205-077248A5C654}">
      <dsp:nvSpPr>
        <dsp:cNvPr id="0" name=""/>
        <dsp:cNvSpPr/>
      </dsp:nvSpPr>
      <dsp:spPr>
        <a:xfrm>
          <a:off x="1560314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68E3B-876F-4D1C-A5D7-774C9C0487E4}">
      <dsp:nvSpPr>
        <dsp:cNvPr id="0" name=""/>
        <dsp:cNvSpPr/>
      </dsp:nvSpPr>
      <dsp:spPr>
        <a:xfrm>
          <a:off x="1701998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Leading</a:t>
          </a:r>
          <a:endParaRPr lang="en-US" sz="1600" kern="1200" dirty="0"/>
        </a:p>
      </dsp:txBody>
      <dsp:txXfrm>
        <a:off x="1725714" y="2752945"/>
        <a:ext cx="1227727" cy="762294"/>
      </dsp:txXfrm>
    </dsp:sp>
    <dsp:sp modelId="{4D3A86DD-9287-4FB2-9E78-F80D637D83FB}">
      <dsp:nvSpPr>
        <dsp:cNvPr id="0" name=""/>
        <dsp:cNvSpPr/>
      </dsp:nvSpPr>
      <dsp:spPr>
        <a:xfrm>
          <a:off x="3118842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E2703-7ACA-44A7-A822-EFC18C1C3F4E}">
      <dsp:nvSpPr>
        <dsp:cNvPr id="0" name=""/>
        <dsp:cNvSpPr/>
      </dsp:nvSpPr>
      <dsp:spPr>
        <a:xfrm>
          <a:off x="3260526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Organizing</a:t>
          </a:r>
          <a:endParaRPr lang="en-US" sz="1600" kern="1200" dirty="0"/>
        </a:p>
      </dsp:txBody>
      <dsp:txXfrm>
        <a:off x="3284242" y="2752945"/>
        <a:ext cx="1227727" cy="762294"/>
      </dsp:txXfrm>
    </dsp:sp>
    <dsp:sp modelId="{369151F2-B920-438F-91AF-CE5AA512DF5B}">
      <dsp:nvSpPr>
        <dsp:cNvPr id="0" name=""/>
        <dsp:cNvSpPr/>
      </dsp:nvSpPr>
      <dsp:spPr>
        <a:xfrm>
          <a:off x="4677370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049A2-78C7-477D-9FA5-10DD0A9AF1AA}">
      <dsp:nvSpPr>
        <dsp:cNvPr id="0" name=""/>
        <dsp:cNvSpPr/>
      </dsp:nvSpPr>
      <dsp:spPr>
        <a:xfrm>
          <a:off x="4819054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Controlling</a:t>
          </a:r>
          <a:endParaRPr lang="en-US" sz="1600" kern="1200" dirty="0"/>
        </a:p>
      </dsp:txBody>
      <dsp:txXfrm>
        <a:off x="4842770" y="2752945"/>
        <a:ext cx="1227727" cy="76229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ACB20-6C02-4847-92D0-84089B028F73}">
      <dsp:nvSpPr>
        <dsp:cNvPr id="0" name=""/>
        <dsp:cNvSpPr/>
      </dsp:nvSpPr>
      <dsp:spPr>
        <a:xfrm>
          <a:off x="2977157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2337792" y="252729"/>
              </a:lnTo>
              <a:lnTo>
                <a:pt x="2337792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D1EA8-09C2-4043-B8B7-1B6CEA869AD4}">
      <dsp:nvSpPr>
        <dsp:cNvPr id="0" name=""/>
        <dsp:cNvSpPr/>
      </dsp:nvSpPr>
      <dsp:spPr>
        <a:xfrm>
          <a:off x="2977157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88CF3-1D46-49BB-99CB-E8F15BA062A6}">
      <dsp:nvSpPr>
        <dsp:cNvPr id="0" name=""/>
        <dsp:cNvSpPr/>
      </dsp:nvSpPr>
      <dsp:spPr>
        <a:xfrm>
          <a:off x="2197893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27EAE-039B-4820-828C-38E53263D919}">
      <dsp:nvSpPr>
        <dsp:cNvPr id="0" name=""/>
        <dsp:cNvSpPr/>
      </dsp:nvSpPr>
      <dsp:spPr>
        <a:xfrm>
          <a:off x="639365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2337792" y="0"/>
              </a:moveTo>
              <a:lnTo>
                <a:pt x="2337792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70232-CF1A-4C1C-83A0-A8904E502AC2}">
      <dsp:nvSpPr>
        <dsp:cNvPr id="0" name=""/>
        <dsp:cNvSpPr/>
      </dsp:nvSpPr>
      <dsp:spPr>
        <a:xfrm>
          <a:off x="2276480" y="389173"/>
          <a:ext cx="1315632" cy="749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8BE18-5D5E-4006-8C43-FF522A049104}">
      <dsp:nvSpPr>
        <dsp:cNvPr id="0" name=""/>
        <dsp:cNvSpPr/>
      </dsp:nvSpPr>
      <dsp:spPr>
        <a:xfrm>
          <a:off x="2418164" y="523773"/>
          <a:ext cx="1315632" cy="749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Leadership</a:t>
          </a:r>
          <a:endParaRPr lang="en-US" sz="1800" b="1" kern="1200" dirty="0"/>
        </a:p>
      </dsp:txBody>
      <dsp:txXfrm>
        <a:off x="2440127" y="545736"/>
        <a:ext cx="1271706" cy="705945"/>
      </dsp:txXfrm>
    </dsp:sp>
    <dsp:sp modelId="{711776B0-C08F-4A21-8ABA-C4E8F102982A}">
      <dsp:nvSpPr>
        <dsp:cNvPr id="0" name=""/>
        <dsp:cNvSpPr/>
      </dsp:nvSpPr>
      <dsp:spPr>
        <a:xfrm>
          <a:off x="2339578" y="1414044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67100-5394-46A9-8A77-38C9CDD88555}">
      <dsp:nvSpPr>
        <dsp:cNvPr id="0" name=""/>
        <dsp:cNvSpPr/>
      </dsp:nvSpPr>
      <dsp:spPr>
        <a:xfrm>
          <a:off x="2481262" y="1548644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Management</a:t>
          </a:r>
          <a:endParaRPr lang="en-US" sz="1600" kern="1200" dirty="0"/>
        </a:p>
      </dsp:txBody>
      <dsp:txXfrm>
        <a:off x="2504978" y="1572360"/>
        <a:ext cx="1227727" cy="762294"/>
      </dsp:txXfrm>
    </dsp:sp>
    <dsp:sp modelId="{BE90ECEC-FCE9-4193-8AC9-EE15D50D9767}">
      <dsp:nvSpPr>
        <dsp:cNvPr id="0" name=""/>
        <dsp:cNvSpPr/>
      </dsp:nvSpPr>
      <dsp:spPr>
        <a:xfrm>
          <a:off x="1785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006A0-A58B-47F8-8A8C-4A78CA281690}">
      <dsp:nvSpPr>
        <dsp:cNvPr id="0" name=""/>
        <dsp:cNvSpPr/>
      </dsp:nvSpPr>
      <dsp:spPr>
        <a:xfrm>
          <a:off x="143470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Planning</a:t>
          </a:r>
          <a:endParaRPr lang="en-US" sz="1600" kern="1200" dirty="0"/>
        </a:p>
      </dsp:txBody>
      <dsp:txXfrm>
        <a:off x="167186" y="2752945"/>
        <a:ext cx="1227727" cy="762294"/>
      </dsp:txXfrm>
    </dsp:sp>
    <dsp:sp modelId="{5ADB8825-3818-48CC-B205-077248A5C654}">
      <dsp:nvSpPr>
        <dsp:cNvPr id="0" name=""/>
        <dsp:cNvSpPr/>
      </dsp:nvSpPr>
      <dsp:spPr>
        <a:xfrm>
          <a:off x="1560314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68E3B-876F-4D1C-A5D7-774C9C0487E4}">
      <dsp:nvSpPr>
        <dsp:cNvPr id="0" name=""/>
        <dsp:cNvSpPr/>
      </dsp:nvSpPr>
      <dsp:spPr>
        <a:xfrm>
          <a:off x="1701998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Leading</a:t>
          </a:r>
          <a:endParaRPr lang="en-US" sz="1600" kern="1200" dirty="0"/>
        </a:p>
      </dsp:txBody>
      <dsp:txXfrm>
        <a:off x="1725714" y="2752945"/>
        <a:ext cx="1227727" cy="762294"/>
      </dsp:txXfrm>
    </dsp:sp>
    <dsp:sp modelId="{4D3A86DD-9287-4FB2-9E78-F80D637D83FB}">
      <dsp:nvSpPr>
        <dsp:cNvPr id="0" name=""/>
        <dsp:cNvSpPr/>
      </dsp:nvSpPr>
      <dsp:spPr>
        <a:xfrm>
          <a:off x="3118842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E2703-7ACA-44A7-A822-EFC18C1C3F4E}">
      <dsp:nvSpPr>
        <dsp:cNvPr id="0" name=""/>
        <dsp:cNvSpPr/>
      </dsp:nvSpPr>
      <dsp:spPr>
        <a:xfrm>
          <a:off x="3260526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Organizing</a:t>
          </a:r>
          <a:endParaRPr lang="en-US" sz="1600" kern="1200" dirty="0"/>
        </a:p>
      </dsp:txBody>
      <dsp:txXfrm>
        <a:off x="3284242" y="2752945"/>
        <a:ext cx="1227727" cy="762294"/>
      </dsp:txXfrm>
    </dsp:sp>
    <dsp:sp modelId="{369151F2-B920-438F-91AF-CE5AA512DF5B}">
      <dsp:nvSpPr>
        <dsp:cNvPr id="0" name=""/>
        <dsp:cNvSpPr/>
      </dsp:nvSpPr>
      <dsp:spPr>
        <a:xfrm>
          <a:off x="4677370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049A2-78C7-477D-9FA5-10DD0A9AF1AA}">
      <dsp:nvSpPr>
        <dsp:cNvPr id="0" name=""/>
        <dsp:cNvSpPr/>
      </dsp:nvSpPr>
      <dsp:spPr>
        <a:xfrm>
          <a:off x="4819054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Controlling</a:t>
          </a:r>
          <a:endParaRPr lang="en-US" sz="1600" kern="1200" dirty="0"/>
        </a:p>
      </dsp:txBody>
      <dsp:txXfrm>
        <a:off x="4842770" y="2752945"/>
        <a:ext cx="1227727" cy="76229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ACB20-6C02-4847-92D0-84089B028F73}">
      <dsp:nvSpPr>
        <dsp:cNvPr id="0" name=""/>
        <dsp:cNvSpPr/>
      </dsp:nvSpPr>
      <dsp:spPr>
        <a:xfrm>
          <a:off x="2977157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2337792" y="252729"/>
              </a:lnTo>
              <a:lnTo>
                <a:pt x="2337792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D1EA8-09C2-4043-B8B7-1B6CEA869AD4}">
      <dsp:nvSpPr>
        <dsp:cNvPr id="0" name=""/>
        <dsp:cNvSpPr/>
      </dsp:nvSpPr>
      <dsp:spPr>
        <a:xfrm>
          <a:off x="2977157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88CF3-1D46-49BB-99CB-E8F15BA062A6}">
      <dsp:nvSpPr>
        <dsp:cNvPr id="0" name=""/>
        <dsp:cNvSpPr/>
      </dsp:nvSpPr>
      <dsp:spPr>
        <a:xfrm>
          <a:off x="2197893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27EAE-039B-4820-828C-38E53263D919}">
      <dsp:nvSpPr>
        <dsp:cNvPr id="0" name=""/>
        <dsp:cNvSpPr/>
      </dsp:nvSpPr>
      <dsp:spPr>
        <a:xfrm>
          <a:off x="639365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2337792" y="0"/>
              </a:moveTo>
              <a:lnTo>
                <a:pt x="2337792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70232-CF1A-4C1C-83A0-A8904E502AC2}">
      <dsp:nvSpPr>
        <dsp:cNvPr id="0" name=""/>
        <dsp:cNvSpPr/>
      </dsp:nvSpPr>
      <dsp:spPr>
        <a:xfrm>
          <a:off x="2276480" y="389173"/>
          <a:ext cx="1315632" cy="749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8BE18-5D5E-4006-8C43-FF522A049104}">
      <dsp:nvSpPr>
        <dsp:cNvPr id="0" name=""/>
        <dsp:cNvSpPr/>
      </dsp:nvSpPr>
      <dsp:spPr>
        <a:xfrm>
          <a:off x="2418164" y="523773"/>
          <a:ext cx="1315632" cy="749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Leadership</a:t>
          </a:r>
          <a:endParaRPr lang="en-US" sz="1800" b="1" kern="1200" dirty="0"/>
        </a:p>
      </dsp:txBody>
      <dsp:txXfrm>
        <a:off x="2440127" y="545736"/>
        <a:ext cx="1271706" cy="705945"/>
      </dsp:txXfrm>
    </dsp:sp>
    <dsp:sp modelId="{711776B0-C08F-4A21-8ABA-C4E8F102982A}">
      <dsp:nvSpPr>
        <dsp:cNvPr id="0" name=""/>
        <dsp:cNvSpPr/>
      </dsp:nvSpPr>
      <dsp:spPr>
        <a:xfrm>
          <a:off x="2339578" y="1414044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67100-5394-46A9-8A77-38C9CDD88555}">
      <dsp:nvSpPr>
        <dsp:cNvPr id="0" name=""/>
        <dsp:cNvSpPr/>
      </dsp:nvSpPr>
      <dsp:spPr>
        <a:xfrm>
          <a:off x="2481262" y="1548644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Management</a:t>
          </a:r>
          <a:endParaRPr lang="en-US" sz="1600" kern="1200" dirty="0"/>
        </a:p>
      </dsp:txBody>
      <dsp:txXfrm>
        <a:off x="2504978" y="1572360"/>
        <a:ext cx="1227727" cy="762294"/>
      </dsp:txXfrm>
    </dsp:sp>
    <dsp:sp modelId="{BE90ECEC-FCE9-4193-8AC9-EE15D50D9767}">
      <dsp:nvSpPr>
        <dsp:cNvPr id="0" name=""/>
        <dsp:cNvSpPr/>
      </dsp:nvSpPr>
      <dsp:spPr>
        <a:xfrm>
          <a:off x="1785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006A0-A58B-47F8-8A8C-4A78CA281690}">
      <dsp:nvSpPr>
        <dsp:cNvPr id="0" name=""/>
        <dsp:cNvSpPr/>
      </dsp:nvSpPr>
      <dsp:spPr>
        <a:xfrm>
          <a:off x="143470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Planning</a:t>
          </a:r>
          <a:endParaRPr lang="en-US" sz="1600" kern="1200" dirty="0"/>
        </a:p>
      </dsp:txBody>
      <dsp:txXfrm>
        <a:off x="167186" y="2752945"/>
        <a:ext cx="1227727" cy="762294"/>
      </dsp:txXfrm>
    </dsp:sp>
    <dsp:sp modelId="{5ADB8825-3818-48CC-B205-077248A5C654}">
      <dsp:nvSpPr>
        <dsp:cNvPr id="0" name=""/>
        <dsp:cNvSpPr/>
      </dsp:nvSpPr>
      <dsp:spPr>
        <a:xfrm>
          <a:off x="1560314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68E3B-876F-4D1C-A5D7-774C9C0487E4}">
      <dsp:nvSpPr>
        <dsp:cNvPr id="0" name=""/>
        <dsp:cNvSpPr/>
      </dsp:nvSpPr>
      <dsp:spPr>
        <a:xfrm>
          <a:off x="1701998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Leading</a:t>
          </a:r>
          <a:endParaRPr lang="en-US" sz="1600" kern="1200" dirty="0"/>
        </a:p>
      </dsp:txBody>
      <dsp:txXfrm>
        <a:off x="1725714" y="2752945"/>
        <a:ext cx="1227727" cy="762294"/>
      </dsp:txXfrm>
    </dsp:sp>
    <dsp:sp modelId="{4D3A86DD-9287-4FB2-9E78-F80D637D83FB}">
      <dsp:nvSpPr>
        <dsp:cNvPr id="0" name=""/>
        <dsp:cNvSpPr/>
      </dsp:nvSpPr>
      <dsp:spPr>
        <a:xfrm>
          <a:off x="3118842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E2703-7ACA-44A7-A822-EFC18C1C3F4E}">
      <dsp:nvSpPr>
        <dsp:cNvPr id="0" name=""/>
        <dsp:cNvSpPr/>
      </dsp:nvSpPr>
      <dsp:spPr>
        <a:xfrm>
          <a:off x="3260526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Organizing</a:t>
          </a:r>
          <a:endParaRPr lang="en-US" sz="1600" kern="1200" dirty="0"/>
        </a:p>
      </dsp:txBody>
      <dsp:txXfrm>
        <a:off x="3284242" y="2752945"/>
        <a:ext cx="1227727" cy="762294"/>
      </dsp:txXfrm>
    </dsp:sp>
    <dsp:sp modelId="{369151F2-B920-438F-91AF-CE5AA512DF5B}">
      <dsp:nvSpPr>
        <dsp:cNvPr id="0" name=""/>
        <dsp:cNvSpPr/>
      </dsp:nvSpPr>
      <dsp:spPr>
        <a:xfrm>
          <a:off x="4677370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049A2-78C7-477D-9FA5-10DD0A9AF1AA}">
      <dsp:nvSpPr>
        <dsp:cNvPr id="0" name=""/>
        <dsp:cNvSpPr/>
      </dsp:nvSpPr>
      <dsp:spPr>
        <a:xfrm>
          <a:off x="4819054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Controlling</a:t>
          </a:r>
          <a:endParaRPr lang="en-US" sz="1600" kern="1200" dirty="0"/>
        </a:p>
      </dsp:txBody>
      <dsp:txXfrm>
        <a:off x="4842770" y="2752945"/>
        <a:ext cx="1227727" cy="76229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ACB20-6C02-4847-92D0-84089B028F73}">
      <dsp:nvSpPr>
        <dsp:cNvPr id="0" name=""/>
        <dsp:cNvSpPr/>
      </dsp:nvSpPr>
      <dsp:spPr>
        <a:xfrm>
          <a:off x="2977157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2337792" y="252729"/>
              </a:lnTo>
              <a:lnTo>
                <a:pt x="2337792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D1EA8-09C2-4043-B8B7-1B6CEA869AD4}">
      <dsp:nvSpPr>
        <dsp:cNvPr id="0" name=""/>
        <dsp:cNvSpPr/>
      </dsp:nvSpPr>
      <dsp:spPr>
        <a:xfrm>
          <a:off x="2977157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88CF3-1D46-49BB-99CB-E8F15BA062A6}">
      <dsp:nvSpPr>
        <dsp:cNvPr id="0" name=""/>
        <dsp:cNvSpPr/>
      </dsp:nvSpPr>
      <dsp:spPr>
        <a:xfrm>
          <a:off x="2197893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27EAE-039B-4820-828C-38E53263D919}">
      <dsp:nvSpPr>
        <dsp:cNvPr id="0" name=""/>
        <dsp:cNvSpPr/>
      </dsp:nvSpPr>
      <dsp:spPr>
        <a:xfrm>
          <a:off x="639365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2337792" y="0"/>
              </a:moveTo>
              <a:lnTo>
                <a:pt x="2337792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70232-CF1A-4C1C-83A0-A8904E502AC2}">
      <dsp:nvSpPr>
        <dsp:cNvPr id="0" name=""/>
        <dsp:cNvSpPr/>
      </dsp:nvSpPr>
      <dsp:spPr>
        <a:xfrm>
          <a:off x="2276480" y="389173"/>
          <a:ext cx="1315632" cy="749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8BE18-5D5E-4006-8C43-FF522A049104}">
      <dsp:nvSpPr>
        <dsp:cNvPr id="0" name=""/>
        <dsp:cNvSpPr/>
      </dsp:nvSpPr>
      <dsp:spPr>
        <a:xfrm>
          <a:off x="2418164" y="523773"/>
          <a:ext cx="1315632" cy="749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Leadership</a:t>
          </a:r>
          <a:endParaRPr lang="en-US" sz="1800" b="1" kern="1200" dirty="0"/>
        </a:p>
      </dsp:txBody>
      <dsp:txXfrm>
        <a:off x="2440127" y="545736"/>
        <a:ext cx="1271706" cy="705945"/>
      </dsp:txXfrm>
    </dsp:sp>
    <dsp:sp modelId="{711776B0-C08F-4A21-8ABA-C4E8F102982A}">
      <dsp:nvSpPr>
        <dsp:cNvPr id="0" name=""/>
        <dsp:cNvSpPr/>
      </dsp:nvSpPr>
      <dsp:spPr>
        <a:xfrm>
          <a:off x="2339578" y="1414044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67100-5394-46A9-8A77-38C9CDD88555}">
      <dsp:nvSpPr>
        <dsp:cNvPr id="0" name=""/>
        <dsp:cNvSpPr/>
      </dsp:nvSpPr>
      <dsp:spPr>
        <a:xfrm>
          <a:off x="2481262" y="1548644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Management</a:t>
          </a:r>
          <a:endParaRPr lang="en-US" sz="1600" kern="1200" dirty="0"/>
        </a:p>
      </dsp:txBody>
      <dsp:txXfrm>
        <a:off x="2504978" y="1572360"/>
        <a:ext cx="1227727" cy="762294"/>
      </dsp:txXfrm>
    </dsp:sp>
    <dsp:sp modelId="{BE90ECEC-FCE9-4193-8AC9-EE15D50D9767}">
      <dsp:nvSpPr>
        <dsp:cNvPr id="0" name=""/>
        <dsp:cNvSpPr/>
      </dsp:nvSpPr>
      <dsp:spPr>
        <a:xfrm>
          <a:off x="1785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006A0-A58B-47F8-8A8C-4A78CA281690}">
      <dsp:nvSpPr>
        <dsp:cNvPr id="0" name=""/>
        <dsp:cNvSpPr/>
      </dsp:nvSpPr>
      <dsp:spPr>
        <a:xfrm>
          <a:off x="143470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Planning</a:t>
          </a:r>
          <a:endParaRPr lang="en-US" sz="1600" kern="1200" dirty="0"/>
        </a:p>
      </dsp:txBody>
      <dsp:txXfrm>
        <a:off x="167186" y="2752945"/>
        <a:ext cx="1227727" cy="762294"/>
      </dsp:txXfrm>
    </dsp:sp>
    <dsp:sp modelId="{5ADB8825-3818-48CC-B205-077248A5C654}">
      <dsp:nvSpPr>
        <dsp:cNvPr id="0" name=""/>
        <dsp:cNvSpPr/>
      </dsp:nvSpPr>
      <dsp:spPr>
        <a:xfrm>
          <a:off x="1560314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68E3B-876F-4D1C-A5D7-774C9C0487E4}">
      <dsp:nvSpPr>
        <dsp:cNvPr id="0" name=""/>
        <dsp:cNvSpPr/>
      </dsp:nvSpPr>
      <dsp:spPr>
        <a:xfrm>
          <a:off x="1701998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Leading</a:t>
          </a:r>
          <a:endParaRPr lang="en-US" sz="1600" kern="1200" dirty="0"/>
        </a:p>
      </dsp:txBody>
      <dsp:txXfrm>
        <a:off x="1725714" y="2752945"/>
        <a:ext cx="1227727" cy="762294"/>
      </dsp:txXfrm>
    </dsp:sp>
    <dsp:sp modelId="{4D3A86DD-9287-4FB2-9E78-F80D637D83FB}">
      <dsp:nvSpPr>
        <dsp:cNvPr id="0" name=""/>
        <dsp:cNvSpPr/>
      </dsp:nvSpPr>
      <dsp:spPr>
        <a:xfrm>
          <a:off x="3118842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E2703-7ACA-44A7-A822-EFC18C1C3F4E}">
      <dsp:nvSpPr>
        <dsp:cNvPr id="0" name=""/>
        <dsp:cNvSpPr/>
      </dsp:nvSpPr>
      <dsp:spPr>
        <a:xfrm>
          <a:off x="3260526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Organizing</a:t>
          </a:r>
          <a:endParaRPr lang="en-US" sz="1600" kern="1200" dirty="0"/>
        </a:p>
      </dsp:txBody>
      <dsp:txXfrm>
        <a:off x="3284242" y="2752945"/>
        <a:ext cx="1227727" cy="762294"/>
      </dsp:txXfrm>
    </dsp:sp>
    <dsp:sp modelId="{369151F2-B920-438F-91AF-CE5AA512DF5B}">
      <dsp:nvSpPr>
        <dsp:cNvPr id="0" name=""/>
        <dsp:cNvSpPr/>
      </dsp:nvSpPr>
      <dsp:spPr>
        <a:xfrm>
          <a:off x="4677370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049A2-78C7-477D-9FA5-10DD0A9AF1AA}">
      <dsp:nvSpPr>
        <dsp:cNvPr id="0" name=""/>
        <dsp:cNvSpPr/>
      </dsp:nvSpPr>
      <dsp:spPr>
        <a:xfrm>
          <a:off x="4819054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Controlling</a:t>
          </a:r>
          <a:endParaRPr lang="en-US" sz="1600" kern="1200" dirty="0"/>
        </a:p>
      </dsp:txBody>
      <dsp:txXfrm>
        <a:off x="4842770" y="2752945"/>
        <a:ext cx="1227727" cy="76229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ACB20-6C02-4847-92D0-84089B028F73}">
      <dsp:nvSpPr>
        <dsp:cNvPr id="0" name=""/>
        <dsp:cNvSpPr/>
      </dsp:nvSpPr>
      <dsp:spPr>
        <a:xfrm>
          <a:off x="2977157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2337792" y="252729"/>
              </a:lnTo>
              <a:lnTo>
                <a:pt x="2337792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D1EA8-09C2-4043-B8B7-1B6CEA869AD4}">
      <dsp:nvSpPr>
        <dsp:cNvPr id="0" name=""/>
        <dsp:cNvSpPr/>
      </dsp:nvSpPr>
      <dsp:spPr>
        <a:xfrm>
          <a:off x="2977157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88CF3-1D46-49BB-99CB-E8F15BA062A6}">
      <dsp:nvSpPr>
        <dsp:cNvPr id="0" name=""/>
        <dsp:cNvSpPr/>
      </dsp:nvSpPr>
      <dsp:spPr>
        <a:xfrm>
          <a:off x="2197893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27EAE-039B-4820-828C-38E53263D919}">
      <dsp:nvSpPr>
        <dsp:cNvPr id="0" name=""/>
        <dsp:cNvSpPr/>
      </dsp:nvSpPr>
      <dsp:spPr>
        <a:xfrm>
          <a:off x="639365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2337792" y="0"/>
              </a:moveTo>
              <a:lnTo>
                <a:pt x="2337792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70232-CF1A-4C1C-83A0-A8904E502AC2}">
      <dsp:nvSpPr>
        <dsp:cNvPr id="0" name=""/>
        <dsp:cNvSpPr/>
      </dsp:nvSpPr>
      <dsp:spPr>
        <a:xfrm>
          <a:off x="2276480" y="389173"/>
          <a:ext cx="1315632" cy="749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8BE18-5D5E-4006-8C43-FF522A049104}">
      <dsp:nvSpPr>
        <dsp:cNvPr id="0" name=""/>
        <dsp:cNvSpPr/>
      </dsp:nvSpPr>
      <dsp:spPr>
        <a:xfrm>
          <a:off x="2418164" y="523773"/>
          <a:ext cx="1315632" cy="749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Leadership</a:t>
          </a:r>
          <a:endParaRPr lang="en-US" sz="1800" b="1" kern="1200" dirty="0"/>
        </a:p>
      </dsp:txBody>
      <dsp:txXfrm>
        <a:off x="2440127" y="545736"/>
        <a:ext cx="1271706" cy="705945"/>
      </dsp:txXfrm>
    </dsp:sp>
    <dsp:sp modelId="{711776B0-C08F-4A21-8ABA-C4E8F102982A}">
      <dsp:nvSpPr>
        <dsp:cNvPr id="0" name=""/>
        <dsp:cNvSpPr/>
      </dsp:nvSpPr>
      <dsp:spPr>
        <a:xfrm>
          <a:off x="2339578" y="1414044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67100-5394-46A9-8A77-38C9CDD88555}">
      <dsp:nvSpPr>
        <dsp:cNvPr id="0" name=""/>
        <dsp:cNvSpPr/>
      </dsp:nvSpPr>
      <dsp:spPr>
        <a:xfrm>
          <a:off x="2481262" y="1548644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Management</a:t>
          </a:r>
          <a:endParaRPr lang="en-US" sz="1600" kern="1200" dirty="0"/>
        </a:p>
      </dsp:txBody>
      <dsp:txXfrm>
        <a:off x="2504978" y="1572360"/>
        <a:ext cx="1227727" cy="762294"/>
      </dsp:txXfrm>
    </dsp:sp>
    <dsp:sp modelId="{BE90ECEC-FCE9-4193-8AC9-EE15D50D9767}">
      <dsp:nvSpPr>
        <dsp:cNvPr id="0" name=""/>
        <dsp:cNvSpPr/>
      </dsp:nvSpPr>
      <dsp:spPr>
        <a:xfrm>
          <a:off x="1785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006A0-A58B-47F8-8A8C-4A78CA281690}">
      <dsp:nvSpPr>
        <dsp:cNvPr id="0" name=""/>
        <dsp:cNvSpPr/>
      </dsp:nvSpPr>
      <dsp:spPr>
        <a:xfrm>
          <a:off x="143470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Planning</a:t>
          </a:r>
          <a:endParaRPr lang="en-US" sz="1600" kern="1200" dirty="0"/>
        </a:p>
      </dsp:txBody>
      <dsp:txXfrm>
        <a:off x="167186" y="2752945"/>
        <a:ext cx="1227727" cy="762294"/>
      </dsp:txXfrm>
    </dsp:sp>
    <dsp:sp modelId="{5ADB8825-3818-48CC-B205-077248A5C654}">
      <dsp:nvSpPr>
        <dsp:cNvPr id="0" name=""/>
        <dsp:cNvSpPr/>
      </dsp:nvSpPr>
      <dsp:spPr>
        <a:xfrm>
          <a:off x="1560314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68E3B-876F-4D1C-A5D7-774C9C0487E4}">
      <dsp:nvSpPr>
        <dsp:cNvPr id="0" name=""/>
        <dsp:cNvSpPr/>
      </dsp:nvSpPr>
      <dsp:spPr>
        <a:xfrm>
          <a:off x="1701998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Leading</a:t>
          </a:r>
          <a:endParaRPr lang="en-US" sz="1600" kern="1200" dirty="0"/>
        </a:p>
      </dsp:txBody>
      <dsp:txXfrm>
        <a:off x="1725714" y="2752945"/>
        <a:ext cx="1227727" cy="762294"/>
      </dsp:txXfrm>
    </dsp:sp>
    <dsp:sp modelId="{4D3A86DD-9287-4FB2-9E78-F80D637D83FB}">
      <dsp:nvSpPr>
        <dsp:cNvPr id="0" name=""/>
        <dsp:cNvSpPr/>
      </dsp:nvSpPr>
      <dsp:spPr>
        <a:xfrm>
          <a:off x="3118842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E2703-7ACA-44A7-A822-EFC18C1C3F4E}">
      <dsp:nvSpPr>
        <dsp:cNvPr id="0" name=""/>
        <dsp:cNvSpPr/>
      </dsp:nvSpPr>
      <dsp:spPr>
        <a:xfrm>
          <a:off x="3260526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Organizing</a:t>
          </a:r>
          <a:endParaRPr lang="en-US" sz="1600" kern="1200" dirty="0"/>
        </a:p>
      </dsp:txBody>
      <dsp:txXfrm>
        <a:off x="3284242" y="2752945"/>
        <a:ext cx="1227727" cy="762294"/>
      </dsp:txXfrm>
    </dsp:sp>
    <dsp:sp modelId="{369151F2-B920-438F-91AF-CE5AA512DF5B}">
      <dsp:nvSpPr>
        <dsp:cNvPr id="0" name=""/>
        <dsp:cNvSpPr/>
      </dsp:nvSpPr>
      <dsp:spPr>
        <a:xfrm>
          <a:off x="4677370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049A2-78C7-477D-9FA5-10DD0A9AF1AA}">
      <dsp:nvSpPr>
        <dsp:cNvPr id="0" name=""/>
        <dsp:cNvSpPr/>
      </dsp:nvSpPr>
      <dsp:spPr>
        <a:xfrm>
          <a:off x="4819054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Controlling</a:t>
          </a:r>
          <a:endParaRPr lang="en-US" sz="1600" kern="1200" dirty="0"/>
        </a:p>
      </dsp:txBody>
      <dsp:txXfrm>
        <a:off x="4842770" y="2752945"/>
        <a:ext cx="1227727" cy="76229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ACB20-6C02-4847-92D0-84089B028F73}">
      <dsp:nvSpPr>
        <dsp:cNvPr id="0" name=""/>
        <dsp:cNvSpPr/>
      </dsp:nvSpPr>
      <dsp:spPr>
        <a:xfrm>
          <a:off x="2977157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2337792" y="252729"/>
              </a:lnTo>
              <a:lnTo>
                <a:pt x="2337792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D1EA8-09C2-4043-B8B7-1B6CEA869AD4}">
      <dsp:nvSpPr>
        <dsp:cNvPr id="0" name=""/>
        <dsp:cNvSpPr/>
      </dsp:nvSpPr>
      <dsp:spPr>
        <a:xfrm>
          <a:off x="2977157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88CF3-1D46-49BB-99CB-E8F15BA062A6}">
      <dsp:nvSpPr>
        <dsp:cNvPr id="0" name=""/>
        <dsp:cNvSpPr/>
      </dsp:nvSpPr>
      <dsp:spPr>
        <a:xfrm>
          <a:off x="2197893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27EAE-039B-4820-828C-38E53263D919}">
      <dsp:nvSpPr>
        <dsp:cNvPr id="0" name=""/>
        <dsp:cNvSpPr/>
      </dsp:nvSpPr>
      <dsp:spPr>
        <a:xfrm>
          <a:off x="639365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2337792" y="0"/>
              </a:moveTo>
              <a:lnTo>
                <a:pt x="2337792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70232-CF1A-4C1C-83A0-A8904E502AC2}">
      <dsp:nvSpPr>
        <dsp:cNvPr id="0" name=""/>
        <dsp:cNvSpPr/>
      </dsp:nvSpPr>
      <dsp:spPr>
        <a:xfrm>
          <a:off x="2276480" y="389173"/>
          <a:ext cx="1315632" cy="749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8BE18-5D5E-4006-8C43-FF522A049104}">
      <dsp:nvSpPr>
        <dsp:cNvPr id="0" name=""/>
        <dsp:cNvSpPr/>
      </dsp:nvSpPr>
      <dsp:spPr>
        <a:xfrm>
          <a:off x="2418164" y="523773"/>
          <a:ext cx="1315632" cy="749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Leadership</a:t>
          </a:r>
          <a:endParaRPr lang="en-US" sz="1800" b="1" kern="1200" dirty="0"/>
        </a:p>
      </dsp:txBody>
      <dsp:txXfrm>
        <a:off x="2440127" y="545736"/>
        <a:ext cx="1271706" cy="705945"/>
      </dsp:txXfrm>
    </dsp:sp>
    <dsp:sp modelId="{711776B0-C08F-4A21-8ABA-C4E8F102982A}">
      <dsp:nvSpPr>
        <dsp:cNvPr id="0" name=""/>
        <dsp:cNvSpPr/>
      </dsp:nvSpPr>
      <dsp:spPr>
        <a:xfrm>
          <a:off x="2339578" y="1414044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67100-5394-46A9-8A77-38C9CDD88555}">
      <dsp:nvSpPr>
        <dsp:cNvPr id="0" name=""/>
        <dsp:cNvSpPr/>
      </dsp:nvSpPr>
      <dsp:spPr>
        <a:xfrm>
          <a:off x="2481262" y="1548644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Management</a:t>
          </a:r>
          <a:endParaRPr lang="en-US" sz="1600" kern="1200" dirty="0"/>
        </a:p>
      </dsp:txBody>
      <dsp:txXfrm>
        <a:off x="2504978" y="1572360"/>
        <a:ext cx="1227727" cy="762294"/>
      </dsp:txXfrm>
    </dsp:sp>
    <dsp:sp modelId="{BE90ECEC-FCE9-4193-8AC9-EE15D50D9767}">
      <dsp:nvSpPr>
        <dsp:cNvPr id="0" name=""/>
        <dsp:cNvSpPr/>
      </dsp:nvSpPr>
      <dsp:spPr>
        <a:xfrm>
          <a:off x="1785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006A0-A58B-47F8-8A8C-4A78CA281690}">
      <dsp:nvSpPr>
        <dsp:cNvPr id="0" name=""/>
        <dsp:cNvSpPr/>
      </dsp:nvSpPr>
      <dsp:spPr>
        <a:xfrm>
          <a:off x="143470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Planning</a:t>
          </a:r>
          <a:endParaRPr lang="en-US" sz="1600" kern="1200" dirty="0"/>
        </a:p>
      </dsp:txBody>
      <dsp:txXfrm>
        <a:off x="167186" y="2752945"/>
        <a:ext cx="1227727" cy="762294"/>
      </dsp:txXfrm>
    </dsp:sp>
    <dsp:sp modelId="{5ADB8825-3818-48CC-B205-077248A5C654}">
      <dsp:nvSpPr>
        <dsp:cNvPr id="0" name=""/>
        <dsp:cNvSpPr/>
      </dsp:nvSpPr>
      <dsp:spPr>
        <a:xfrm>
          <a:off x="1560314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68E3B-876F-4D1C-A5D7-774C9C0487E4}">
      <dsp:nvSpPr>
        <dsp:cNvPr id="0" name=""/>
        <dsp:cNvSpPr/>
      </dsp:nvSpPr>
      <dsp:spPr>
        <a:xfrm>
          <a:off x="1701998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Leading</a:t>
          </a:r>
          <a:endParaRPr lang="en-US" sz="1600" kern="1200" dirty="0"/>
        </a:p>
      </dsp:txBody>
      <dsp:txXfrm>
        <a:off x="1725714" y="2752945"/>
        <a:ext cx="1227727" cy="762294"/>
      </dsp:txXfrm>
    </dsp:sp>
    <dsp:sp modelId="{4D3A86DD-9287-4FB2-9E78-F80D637D83FB}">
      <dsp:nvSpPr>
        <dsp:cNvPr id="0" name=""/>
        <dsp:cNvSpPr/>
      </dsp:nvSpPr>
      <dsp:spPr>
        <a:xfrm>
          <a:off x="3118842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E2703-7ACA-44A7-A822-EFC18C1C3F4E}">
      <dsp:nvSpPr>
        <dsp:cNvPr id="0" name=""/>
        <dsp:cNvSpPr/>
      </dsp:nvSpPr>
      <dsp:spPr>
        <a:xfrm>
          <a:off x="3260526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Organizing</a:t>
          </a:r>
          <a:endParaRPr lang="en-US" sz="1600" kern="1200" dirty="0"/>
        </a:p>
      </dsp:txBody>
      <dsp:txXfrm>
        <a:off x="3284242" y="2752945"/>
        <a:ext cx="1227727" cy="762294"/>
      </dsp:txXfrm>
    </dsp:sp>
    <dsp:sp modelId="{369151F2-B920-438F-91AF-CE5AA512DF5B}">
      <dsp:nvSpPr>
        <dsp:cNvPr id="0" name=""/>
        <dsp:cNvSpPr/>
      </dsp:nvSpPr>
      <dsp:spPr>
        <a:xfrm>
          <a:off x="4677370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049A2-78C7-477D-9FA5-10DD0A9AF1AA}">
      <dsp:nvSpPr>
        <dsp:cNvPr id="0" name=""/>
        <dsp:cNvSpPr/>
      </dsp:nvSpPr>
      <dsp:spPr>
        <a:xfrm>
          <a:off x="4819054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Controlling</a:t>
          </a:r>
          <a:endParaRPr lang="en-US" sz="1600" kern="1200" dirty="0"/>
        </a:p>
      </dsp:txBody>
      <dsp:txXfrm>
        <a:off x="4842770" y="2752945"/>
        <a:ext cx="1227727" cy="76229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ACB20-6C02-4847-92D0-84089B028F73}">
      <dsp:nvSpPr>
        <dsp:cNvPr id="0" name=""/>
        <dsp:cNvSpPr/>
      </dsp:nvSpPr>
      <dsp:spPr>
        <a:xfrm>
          <a:off x="2977157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2337792" y="252729"/>
              </a:lnTo>
              <a:lnTo>
                <a:pt x="2337792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D1EA8-09C2-4043-B8B7-1B6CEA869AD4}">
      <dsp:nvSpPr>
        <dsp:cNvPr id="0" name=""/>
        <dsp:cNvSpPr/>
      </dsp:nvSpPr>
      <dsp:spPr>
        <a:xfrm>
          <a:off x="2977157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88CF3-1D46-49BB-99CB-E8F15BA062A6}">
      <dsp:nvSpPr>
        <dsp:cNvPr id="0" name=""/>
        <dsp:cNvSpPr/>
      </dsp:nvSpPr>
      <dsp:spPr>
        <a:xfrm>
          <a:off x="2197893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27EAE-039B-4820-828C-38E53263D919}">
      <dsp:nvSpPr>
        <dsp:cNvPr id="0" name=""/>
        <dsp:cNvSpPr/>
      </dsp:nvSpPr>
      <dsp:spPr>
        <a:xfrm>
          <a:off x="639365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2337792" y="0"/>
              </a:moveTo>
              <a:lnTo>
                <a:pt x="2337792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70232-CF1A-4C1C-83A0-A8904E502AC2}">
      <dsp:nvSpPr>
        <dsp:cNvPr id="0" name=""/>
        <dsp:cNvSpPr/>
      </dsp:nvSpPr>
      <dsp:spPr>
        <a:xfrm>
          <a:off x="2276480" y="389173"/>
          <a:ext cx="1315632" cy="749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8BE18-5D5E-4006-8C43-FF522A049104}">
      <dsp:nvSpPr>
        <dsp:cNvPr id="0" name=""/>
        <dsp:cNvSpPr/>
      </dsp:nvSpPr>
      <dsp:spPr>
        <a:xfrm>
          <a:off x="2418164" y="523773"/>
          <a:ext cx="1315632" cy="749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Leadership</a:t>
          </a:r>
          <a:endParaRPr lang="en-US" sz="1800" b="1" kern="1200" dirty="0"/>
        </a:p>
      </dsp:txBody>
      <dsp:txXfrm>
        <a:off x="2440127" y="545736"/>
        <a:ext cx="1271706" cy="705945"/>
      </dsp:txXfrm>
    </dsp:sp>
    <dsp:sp modelId="{711776B0-C08F-4A21-8ABA-C4E8F102982A}">
      <dsp:nvSpPr>
        <dsp:cNvPr id="0" name=""/>
        <dsp:cNvSpPr/>
      </dsp:nvSpPr>
      <dsp:spPr>
        <a:xfrm>
          <a:off x="2339578" y="1414044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67100-5394-46A9-8A77-38C9CDD88555}">
      <dsp:nvSpPr>
        <dsp:cNvPr id="0" name=""/>
        <dsp:cNvSpPr/>
      </dsp:nvSpPr>
      <dsp:spPr>
        <a:xfrm>
          <a:off x="2481262" y="1548644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Management</a:t>
          </a:r>
          <a:endParaRPr lang="en-US" sz="1600" kern="1200" dirty="0"/>
        </a:p>
      </dsp:txBody>
      <dsp:txXfrm>
        <a:off x="2504978" y="1572360"/>
        <a:ext cx="1227727" cy="762294"/>
      </dsp:txXfrm>
    </dsp:sp>
    <dsp:sp modelId="{BE90ECEC-FCE9-4193-8AC9-EE15D50D9767}">
      <dsp:nvSpPr>
        <dsp:cNvPr id="0" name=""/>
        <dsp:cNvSpPr/>
      </dsp:nvSpPr>
      <dsp:spPr>
        <a:xfrm>
          <a:off x="1785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006A0-A58B-47F8-8A8C-4A78CA281690}">
      <dsp:nvSpPr>
        <dsp:cNvPr id="0" name=""/>
        <dsp:cNvSpPr/>
      </dsp:nvSpPr>
      <dsp:spPr>
        <a:xfrm>
          <a:off x="143470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Planning</a:t>
          </a:r>
          <a:endParaRPr lang="en-US" sz="1600" kern="1200" dirty="0"/>
        </a:p>
      </dsp:txBody>
      <dsp:txXfrm>
        <a:off x="167186" y="2752945"/>
        <a:ext cx="1227727" cy="762294"/>
      </dsp:txXfrm>
    </dsp:sp>
    <dsp:sp modelId="{5ADB8825-3818-48CC-B205-077248A5C654}">
      <dsp:nvSpPr>
        <dsp:cNvPr id="0" name=""/>
        <dsp:cNvSpPr/>
      </dsp:nvSpPr>
      <dsp:spPr>
        <a:xfrm>
          <a:off x="1560314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68E3B-876F-4D1C-A5D7-774C9C0487E4}">
      <dsp:nvSpPr>
        <dsp:cNvPr id="0" name=""/>
        <dsp:cNvSpPr/>
      </dsp:nvSpPr>
      <dsp:spPr>
        <a:xfrm>
          <a:off x="1701998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Leading</a:t>
          </a:r>
          <a:endParaRPr lang="en-US" sz="1600" kern="1200" dirty="0"/>
        </a:p>
      </dsp:txBody>
      <dsp:txXfrm>
        <a:off x="1725714" y="2752945"/>
        <a:ext cx="1227727" cy="762294"/>
      </dsp:txXfrm>
    </dsp:sp>
    <dsp:sp modelId="{4D3A86DD-9287-4FB2-9E78-F80D637D83FB}">
      <dsp:nvSpPr>
        <dsp:cNvPr id="0" name=""/>
        <dsp:cNvSpPr/>
      </dsp:nvSpPr>
      <dsp:spPr>
        <a:xfrm>
          <a:off x="3118842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E2703-7ACA-44A7-A822-EFC18C1C3F4E}">
      <dsp:nvSpPr>
        <dsp:cNvPr id="0" name=""/>
        <dsp:cNvSpPr/>
      </dsp:nvSpPr>
      <dsp:spPr>
        <a:xfrm>
          <a:off x="3260526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Organizing</a:t>
          </a:r>
          <a:endParaRPr lang="en-US" sz="1600" kern="1200" dirty="0"/>
        </a:p>
      </dsp:txBody>
      <dsp:txXfrm>
        <a:off x="3284242" y="2752945"/>
        <a:ext cx="1227727" cy="762294"/>
      </dsp:txXfrm>
    </dsp:sp>
    <dsp:sp modelId="{369151F2-B920-438F-91AF-CE5AA512DF5B}">
      <dsp:nvSpPr>
        <dsp:cNvPr id="0" name=""/>
        <dsp:cNvSpPr/>
      </dsp:nvSpPr>
      <dsp:spPr>
        <a:xfrm>
          <a:off x="4677370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049A2-78C7-477D-9FA5-10DD0A9AF1AA}">
      <dsp:nvSpPr>
        <dsp:cNvPr id="0" name=""/>
        <dsp:cNvSpPr/>
      </dsp:nvSpPr>
      <dsp:spPr>
        <a:xfrm>
          <a:off x="4819054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Controlling</a:t>
          </a:r>
          <a:endParaRPr lang="en-US" sz="1600" kern="1200" dirty="0"/>
        </a:p>
      </dsp:txBody>
      <dsp:txXfrm>
        <a:off x="4842770" y="2752945"/>
        <a:ext cx="1227727" cy="7622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ACB20-6C02-4847-92D0-84089B028F73}">
      <dsp:nvSpPr>
        <dsp:cNvPr id="0" name=""/>
        <dsp:cNvSpPr/>
      </dsp:nvSpPr>
      <dsp:spPr>
        <a:xfrm>
          <a:off x="2980283" y="761997"/>
          <a:ext cx="2218138" cy="366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002"/>
              </a:lnTo>
              <a:lnTo>
                <a:pt x="2218138" y="254002"/>
              </a:lnTo>
              <a:lnTo>
                <a:pt x="2218138" y="366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D1EA8-09C2-4043-B8B7-1B6CEA869AD4}">
      <dsp:nvSpPr>
        <dsp:cNvPr id="0" name=""/>
        <dsp:cNvSpPr/>
      </dsp:nvSpPr>
      <dsp:spPr>
        <a:xfrm>
          <a:off x="2980283" y="761997"/>
          <a:ext cx="744884" cy="366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002"/>
              </a:lnTo>
              <a:lnTo>
                <a:pt x="744884" y="254002"/>
              </a:lnTo>
              <a:lnTo>
                <a:pt x="744884" y="366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88CF3-1D46-49BB-99CB-E8F15BA062A6}">
      <dsp:nvSpPr>
        <dsp:cNvPr id="0" name=""/>
        <dsp:cNvSpPr/>
      </dsp:nvSpPr>
      <dsp:spPr>
        <a:xfrm>
          <a:off x="2235398" y="761997"/>
          <a:ext cx="744884" cy="366920"/>
        </a:xfrm>
        <a:custGeom>
          <a:avLst/>
          <a:gdLst/>
          <a:ahLst/>
          <a:cxnLst/>
          <a:rect l="0" t="0" r="0" b="0"/>
          <a:pathLst>
            <a:path>
              <a:moveTo>
                <a:pt x="744884" y="0"/>
              </a:moveTo>
              <a:lnTo>
                <a:pt x="744884" y="254002"/>
              </a:lnTo>
              <a:lnTo>
                <a:pt x="0" y="254002"/>
              </a:lnTo>
              <a:lnTo>
                <a:pt x="0" y="366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27EAE-039B-4820-828C-38E53263D919}">
      <dsp:nvSpPr>
        <dsp:cNvPr id="0" name=""/>
        <dsp:cNvSpPr/>
      </dsp:nvSpPr>
      <dsp:spPr>
        <a:xfrm>
          <a:off x="745628" y="761997"/>
          <a:ext cx="2234654" cy="366920"/>
        </a:xfrm>
        <a:custGeom>
          <a:avLst/>
          <a:gdLst/>
          <a:ahLst/>
          <a:cxnLst/>
          <a:rect l="0" t="0" r="0" b="0"/>
          <a:pathLst>
            <a:path>
              <a:moveTo>
                <a:pt x="2234654" y="0"/>
              </a:moveTo>
              <a:lnTo>
                <a:pt x="2234654" y="254002"/>
              </a:lnTo>
              <a:lnTo>
                <a:pt x="0" y="254002"/>
              </a:lnTo>
              <a:lnTo>
                <a:pt x="0" y="366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776B0-C08F-4A21-8ABA-C4E8F102982A}">
      <dsp:nvSpPr>
        <dsp:cNvPr id="0" name=""/>
        <dsp:cNvSpPr/>
      </dsp:nvSpPr>
      <dsp:spPr>
        <a:xfrm>
          <a:off x="2370832" y="-12005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67100-5394-46A9-8A77-38C9CDD88555}">
      <dsp:nvSpPr>
        <dsp:cNvPr id="0" name=""/>
        <dsp:cNvSpPr/>
      </dsp:nvSpPr>
      <dsp:spPr>
        <a:xfrm>
          <a:off x="2506265" y="116656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Management</a:t>
          </a:r>
          <a:endParaRPr lang="en-US" sz="1500" kern="1200" dirty="0"/>
        </a:p>
      </dsp:txBody>
      <dsp:txXfrm>
        <a:off x="2528935" y="139326"/>
        <a:ext cx="1173562" cy="728662"/>
      </dsp:txXfrm>
    </dsp:sp>
    <dsp:sp modelId="{BE90ECEC-FCE9-4193-8AC9-EE15D50D9767}">
      <dsp:nvSpPr>
        <dsp:cNvPr id="0" name=""/>
        <dsp:cNvSpPr/>
      </dsp:nvSpPr>
      <dsp:spPr>
        <a:xfrm>
          <a:off x="136177" y="1128917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006A0-A58B-47F8-8A8C-4A78CA281690}">
      <dsp:nvSpPr>
        <dsp:cNvPr id="0" name=""/>
        <dsp:cNvSpPr/>
      </dsp:nvSpPr>
      <dsp:spPr>
        <a:xfrm>
          <a:off x="271611" y="1257579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Planning</a:t>
          </a:r>
          <a:endParaRPr lang="en-US" sz="1500" kern="1200" dirty="0"/>
        </a:p>
      </dsp:txBody>
      <dsp:txXfrm>
        <a:off x="294281" y="1280249"/>
        <a:ext cx="1173562" cy="728662"/>
      </dsp:txXfrm>
    </dsp:sp>
    <dsp:sp modelId="{5ADB8825-3818-48CC-B205-077248A5C654}">
      <dsp:nvSpPr>
        <dsp:cNvPr id="0" name=""/>
        <dsp:cNvSpPr/>
      </dsp:nvSpPr>
      <dsp:spPr>
        <a:xfrm>
          <a:off x="1625947" y="1128917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68E3B-876F-4D1C-A5D7-774C9C0487E4}">
      <dsp:nvSpPr>
        <dsp:cNvPr id="0" name=""/>
        <dsp:cNvSpPr/>
      </dsp:nvSpPr>
      <dsp:spPr>
        <a:xfrm>
          <a:off x="1761380" y="1257579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Leading</a:t>
          </a:r>
          <a:endParaRPr lang="en-US" sz="1500" kern="1200" dirty="0"/>
        </a:p>
      </dsp:txBody>
      <dsp:txXfrm>
        <a:off x="1784050" y="1280249"/>
        <a:ext cx="1173562" cy="728662"/>
      </dsp:txXfrm>
    </dsp:sp>
    <dsp:sp modelId="{4D3A86DD-9287-4FB2-9E78-F80D637D83FB}">
      <dsp:nvSpPr>
        <dsp:cNvPr id="0" name=""/>
        <dsp:cNvSpPr/>
      </dsp:nvSpPr>
      <dsp:spPr>
        <a:xfrm>
          <a:off x="3115716" y="1128917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E2703-7ACA-44A7-A822-EFC18C1C3F4E}">
      <dsp:nvSpPr>
        <dsp:cNvPr id="0" name=""/>
        <dsp:cNvSpPr/>
      </dsp:nvSpPr>
      <dsp:spPr>
        <a:xfrm>
          <a:off x="3251150" y="1257579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Organizing</a:t>
          </a:r>
          <a:endParaRPr lang="en-US" sz="1500" kern="1200" dirty="0"/>
        </a:p>
      </dsp:txBody>
      <dsp:txXfrm>
        <a:off x="3273820" y="1280249"/>
        <a:ext cx="1173562" cy="728662"/>
      </dsp:txXfrm>
    </dsp:sp>
    <dsp:sp modelId="{369151F2-B920-438F-91AF-CE5AA512DF5B}">
      <dsp:nvSpPr>
        <dsp:cNvPr id="0" name=""/>
        <dsp:cNvSpPr/>
      </dsp:nvSpPr>
      <dsp:spPr>
        <a:xfrm>
          <a:off x="4588970" y="1128917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049A2-78C7-477D-9FA5-10DD0A9AF1AA}">
      <dsp:nvSpPr>
        <dsp:cNvPr id="0" name=""/>
        <dsp:cNvSpPr/>
      </dsp:nvSpPr>
      <dsp:spPr>
        <a:xfrm>
          <a:off x="4724403" y="1257579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Controlling</a:t>
          </a:r>
          <a:endParaRPr lang="en-US" sz="1500" kern="1200" dirty="0"/>
        </a:p>
      </dsp:txBody>
      <dsp:txXfrm>
        <a:off x="4747073" y="1280249"/>
        <a:ext cx="1173562" cy="728662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ACB20-6C02-4847-92D0-84089B028F73}">
      <dsp:nvSpPr>
        <dsp:cNvPr id="0" name=""/>
        <dsp:cNvSpPr/>
      </dsp:nvSpPr>
      <dsp:spPr>
        <a:xfrm>
          <a:off x="2977157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2337792" y="252729"/>
              </a:lnTo>
              <a:lnTo>
                <a:pt x="2337792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D1EA8-09C2-4043-B8B7-1B6CEA869AD4}">
      <dsp:nvSpPr>
        <dsp:cNvPr id="0" name=""/>
        <dsp:cNvSpPr/>
      </dsp:nvSpPr>
      <dsp:spPr>
        <a:xfrm>
          <a:off x="2977157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88CF3-1D46-49BB-99CB-E8F15BA062A6}">
      <dsp:nvSpPr>
        <dsp:cNvPr id="0" name=""/>
        <dsp:cNvSpPr/>
      </dsp:nvSpPr>
      <dsp:spPr>
        <a:xfrm>
          <a:off x="2197893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27EAE-039B-4820-828C-38E53263D919}">
      <dsp:nvSpPr>
        <dsp:cNvPr id="0" name=""/>
        <dsp:cNvSpPr/>
      </dsp:nvSpPr>
      <dsp:spPr>
        <a:xfrm>
          <a:off x="639365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2337792" y="0"/>
              </a:moveTo>
              <a:lnTo>
                <a:pt x="2337792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70232-CF1A-4C1C-83A0-A8904E502AC2}">
      <dsp:nvSpPr>
        <dsp:cNvPr id="0" name=""/>
        <dsp:cNvSpPr/>
      </dsp:nvSpPr>
      <dsp:spPr>
        <a:xfrm>
          <a:off x="2276480" y="389173"/>
          <a:ext cx="1315632" cy="749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8BE18-5D5E-4006-8C43-FF522A049104}">
      <dsp:nvSpPr>
        <dsp:cNvPr id="0" name=""/>
        <dsp:cNvSpPr/>
      </dsp:nvSpPr>
      <dsp:spPr>
        <a:xfrm>
          <a:off x="2418164" y="523773"/>
          <a:ext cx="1315632" cy="749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Leadership</a:t>
          </a:r>
          <a:endParaRPr lang="en-US" sz="1800" b="1" kern="1200" dirty="0"/>
        </a:p>
      </dsp:txBody>
      <dsp:txXfrm>
        <a:off x="2440127" y="545736"/>
        <a:ext cx="1271706" cy="705945"/>
      </dsp:txXfrm>
    </dsp:sp>
    <dsp:sp modelId="{711776B0-C08F-4A21-8ABA-C4E8F102982A}">
      <dsp:nvSpPr>
        <dsp:cNvPr id="0" name=""/>
        <dsp:cNvSpPr/>
      </dsp:nvSpPr>
      <dsp:spPr>
        <a:xfrm>
          <a:off x="2339578" y="1414044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67100-5394-46A9-8A77-38C9CDD88555}">
      <dsp:nvSpPr>
        <dsp:cNvPr id="0" name=""/>
        <dsp:cNvSpPr/>
      </dsp:nvSpPr>
      <dsp:spPr>
        <a:xfrm>
          <a:off x="2481262" y="1548644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Management</a:t>
          </a:r>
          <a:endParaRPr lang="en-US" sz="1600" kern="1200" dirty="0"/>
        </a:p>
      </dsp:txBody>
      <dsp:txXfrm>
        <a:off x="2504978" y="1572360"/>
        <a:ext cx="1227727" cy="762294"/>
      </dsp:txXfrm>
    </dsp:sp>
    <dsp:sp modelId="{BE90ECEC-FCE9-4193-8AC9-EE15D50D9767}">
      <dsp:nvSpPr>
        <dsp:cNvPr id="0" name=""/>
        <dsp:cNvSpPr/>
      </dsp:nvSpPr>
      <dsp:spPr>
        <a:xfrm>
          <a:off x="1785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006A0-A58B-47F8-8A8C-4A78CA281690}">
      <dsp:nvSpPr>
        <dsp:cNvPr id="0" name=""/>
        <dsp:cNvSpPr/>
      </dsp:nvSpPr>
      <dsp:spPr>
        <a:xfrm>
          <a:off x="143470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Planning</a:t>
          </a:r>
          <a:endParaRPr lang="en-US" sz="1600" kern="1200" dirty="0"/>
        </a:p>
      </dsp:txBody>
      <dsp:txXfrm>
        <a:off x="167186" y="2752945"/>
        <a:ext cx="1227727" cy="762294"/>
      </dsp:txXfrm>
    </dsp:sp>
    <dsp:sp modelId="{5ADB8825-3818-48CC-B205-077248A5C654}">
      <dsp:nvSpPr>
        <dsp:cNvPr id="0" name=""/>
        <dsp:cNvSpPr/>
      </dsp:nvSpPr>
      <dsp:spPr>
        <a:xfrm>
          <a:off x="1560314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68E3B-876F-4D1C-A5D7-774C9C0487E4}">
      <dsp:nvSpPr>
        <dsp:cNvPr id="0" name=""/>
        <dsp:cNvSpPr/>
      </dsp:nvSpPr>
      <dsp:spPr>
        <a:xfrm>
          <a:off x="1701998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Leading</a:t>
          </a:r>
          <a:endParaRPr lang="en-US" sz="1600" kern="1200" dirty="0"/>
        </a:p>
      </dsp:txBody>
      <dsp:txXfrm>
        <a:off x="1725714" y="2752945"/>
        <a:ext cx="1227727" cy="762294"/>
      </dsp:txXfrm>
    </dsp:sp>
    <dsp:sp modelId="{4D3A86DD-9287-4FB2-9E78-F80D637D83FB}">
      <dsp:nvSpPr>
        <dsp:cNvPr id="0" name=""/>
        <dsp:cNvSpPr/>
      </dsp:nvSpPr>
      <dsp:spPr>
        <a:xfrm>
          <a:off x="3118842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E2703-7ACA-44A7-A822-EFC18C1C3F4E}">
      <dsp:nvSpPr>
        <dsp:cNvPr id="0" name=""/>
        <dsp:cNvSpPr/>
      </dsp:nvSpPr>
      <dsp:spPr>
        <a:xfrm>
          <a:off x="3260526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Organizing</a:t>
          </a:r>
          <a:endParaRPr lang="en-US" sz="1600" kern="1200" dirty="0"/>
        </a:p>
      </dsp:txBody>
      <dsp:txXfrm>
        <a:off x="3284242" y="2752945"/>
        <a:ext cx="1227727" cy="762294"/>
      </dsp:txXfrm>
    </dsp:sp>
    <dsp:sp modelId="{369151F2-B920-438F-91AF-CE5AA512DF5B}">
      <dsp:nvSpPr>
        <dsp:cNvPr id="0" name=""/>
        <dsp:cNvSpPr/>
      </dsp:nvSpPr>
      <dsp:spPr>
        <a:xfrm>
          <a:off x="4677370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049A2-78C7-477D-9FA5-10DD0A9AF1AA}">
      <dsp:nvSpPr>
        <dsp:cNvPr id="0" name=""/>
        <dsp:cNvSpPr/>
      </dsp:nvSpPr>
      <dsp:spPr>
        <a:xfrm>
          <a:off x="4819054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Controlling</a:t>
          </a:r>
          <a:endParaRPr lang="en-US" sz="1600" kern="1200" dirty="0"/>
        </a:p>
      </dsp:txBody>
      <dsp:txXfrm>
        <a:off x="4842770" y="2752945"/>
        <a:ext cx="1227727" cy="762294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ACB20-6C02-4847-92D0-84089B028F73}">
      <dsp:nvSpPr>
        <dsp:cNvPr id="0" name=""/>
        <dsp:cNvSpPr/>
      </dsp:nvSpPr>
      <dsp:spPr>
        <a:xfrm>
          <a:off x="2977157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2337792" y="252729"/>
              </a:lnTo>
              <a:lnTo>
                <a:pt x="2337792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D1EA8-09C2-4043-B8B7-1B6CEA869AD4}">
      <dsp:nvSpPr>
        <dsp:cNvPr id="0" name=""/>
        <dsp:cNvSpPr/>
      </dsp:nvSpPr>
      <dsp:spPr>
        <a:xfrm>
          <a:off x="2977157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88CF3-1D46-49BB-99CB-E8F15BA062A6}">
      <dsp:nvSpPr>
        <dsp:cNvPr id="0" name=""/>
        <dsp:cNvSpPr/>
      </dsp:nvSpPr>
      <dsp:spPr>
        <a:xfrm>
          <a:off x="2197893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27EAE-039B-4820-828C-38E53263D919}">
      <dsp:nvSpPr>
        <dsp:cNvPr id="0" name=""/>
        <dsp:cNvSpPr/>
      </dsp:nvSpPr>
      <dsp:spPr>
        <a:xfrm>
          <a:off x="639365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2337792" y="0"/>
              </a:moveTo>
              <a:lnTo>
                <a:pt x="2337792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70232-CF1A-4C1C-83A0-A8904E502AC2}">
      <dsp:nvSpPr>
        <dsp:cNvPr id="0" name=""/>
        <dsp:cNvSpPr/>
      </dsp:nvSpPr>
      <dsp:spPr>
        <a:xfrm>
          <a:off x="2276480" y="389173"/>
          <a:ext cx="1315632" cy="749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8BE18-5D5E-4006-8C43-FF522A049104}">
      <dsp:nvSpPr>
        <dsp:cNvPr id="0" name=""/>
        <dsp:cNvSpPr/>
      </dsp:nvSpPr>
      <dsp:spPr>
        <a:xfrm>
          <a:off x="2418164" y="523773"/>
          <a:ext cx="1315632" cy="749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Leadership</a:t>
          </a:r>
          <a:endParaRPr lang="en-US" sz="1800" b="1" kern="1200" dirty="0"/>
        </a:p>
      </dsp:txBody>
      <dsp:txXfrm>
        <a:off x="2440127" y="545736"/>
        <a:ext cx="1271706" cy="705945"/>
      </dsp:txXfrm>
    </dsp:sp>
    <dsp:sp modelId="{711776B0-C08F-4A21-8ABA-C4E8F102982A}">
      <dsp:nvSpPr>
        <dsp:cNvPr id="0" name=""/>
        <dsp:cNvSpPr/>
      </dsp:nvSpPr>
      <dsp:spPr>
        <a:xfrm>
          <a:off x="2339578" y="1414044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67100-5394-46A9-8A77-38C9CDD88555}">
      <dsp:nvSpPr>
        <dsp:cNvPr id="0" name=""/>
        <dsp:cNvSpPr/>
      </dsp:nvSpPr>
      <dsp:spPr>
        <a:xfrm>
          <a:off x="2481262" y="1548644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Management</a:t>
          </a:r>
          <a:endParaRPr lang="en-US" sz="1600" kern="1200" dirty="0"/>
        </a:p>
      </dsp:txBody>
      <dsp:txXfrm>
        <a:off x="2504978" y="1572360"/>
        <a:ext cx="1227727" cy="762294"/>
      </dsp:txXfrm>
    </dsp:sp>
    <dsp:sp modelId="{BE90ECEC-FCE9-4193-8AC9-EE15D50D9767}">
      <dsp:nvSpPr>
        <dsp:cNvPr id="0" name=""/>
        <dsp:cNvSpPr/>
      </dsp:nvSpPr>
      <dsp:spPr>
        <a:xfrm>
          <a:off x="1785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006A0-A58B-47F8-8A8C-4A78CA281690}">
      <dsp:nvSpPr>
        <dsp:cNvPr id="0" name=""/>
        <dsp:cNvSpPr/>
      </dsp:nvSpPr>
      <dsp:spPr>
        <a:xfrm>
          <a:off x="143470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Planning</a:t>
          </a:r>
          <a:endParaRPr lang="en-US" sz="1600" kern="1200" dirty="0"/>
        </a:p>
      </dsp:txBody>
      <dsp:txXfrm>
        <a:off x="167186" y="2752945"/>
        <a:ext cx="1227727" cy="762294"/>
      </dsp:txXfrm>
    </dsp:sp>
    <dsp:sp modelId="{5ADB8825-3818-48CC-B205-077248A5C654}">
      <dsp:nvSpPr>
        <dsp:cNvPr id="0" name=""/>
        <dsp:cNvSpPr/>
      </dsp:nvSpPr>
      <dsp:spPr>
        <a:xfrm>
          <a:off x="1560314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68E3B-876F-4D1C-A5D7-774C9C0487E4}">
      <dsp:nvSpPr>
        <dsp:cNvPr id="0" name=""/>
        <dsp:cNvSpPr/>
      </dsp:nvSpPr>
      <dsp:spPr>
        <a:xfrm>
          <a:off x="1701998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Leading</a:t>
          </a:r>
          <a:endParaRPr lang="en-US" sz="1600" kern="1200" dirty="0"/>
        </a:p>
      </dsp:txBody>
      <dsp:txXfrm>
        <a:off x="1725714" y="2752945"/>
        <a:ext cx="1227727" cy="762294"/>
      </dsp:txXfrm>
    </dsp:sp>
    <dsp:sp modelId="{4D3A86DD-9287-4FB2-9E78-F80D637D83FB}">
      <dsp:nvSpPr>
        <dsp:cNvPr id="0" name=""/>
        <dsp:cNvSpPr/>
      </dsp:nvSpPr>
      <dsp:spPr>
        <a:xfrm>
          <a:off x="3118842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E2703-7ACA-44A7-A822-EFC18C1C3F4E}">
      <dsp:nvSpPr>
        <dsp:cNvPr id="0" name=""/>
        <dsp:cNvSpPr/>
      </dsp:nvSpPr>
      <dsp:spPr>
        <a:xfrm>
          <a:off x="3260526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Organizing</a:t>
          </a:r>
          <a:endParaRPr lang="en-US" sz="1600" kern="1200" dirty="0"/>
        </a:p>
      </dsp:txBody>
      <dsp:txXfrm>
        <a:off x="3284242" y="2752945"/>
        <a:ext cx="1227727" cy="762294"/>
      </dsp:txXfrm>
    </dsp:sp>
    <dsp:sp modelId="{369151F2-B920-438F-91AF-CE5AA512DF5B}">
      <dsp:nvSpPr>
        <dsp:cNvPr id="0" name=""/>
        <dsp:cNvSpPr/>
      </dsp:nvSpPr>
      <dsp:spPr>
        <a:xfrm>
          <a:off x="4677370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049A2-78C7-477D-9FA5-10DD0A9AF1AA}">
      <dsp:nvSpPr>
        <dsp:cNvPr id="0" name=""/>
        <dsp:cNvSpPr/>
      </dsp:nvSpPr>
      <dsp:spPr>
        <a:xfrm>
          <a:off x="4819054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Controlling</a:t>
          </a:r>
          <a:endParaRPr lang="en-US" sz="1600" kern="1200" dirty="0"/>
        </a:p>
      </dsp:txBody>
      <dsp:txXfrm>
        <a:off x="4842770" y="2752945"/>
        <a:ext cx="1227727" cy="76229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ACB20-6C02-4847-92D0-84089B028F73}">
      <dsp:nvSpPr>
        <dsp:cNvPr id="0" name=""/>
        <dsp:cNvSpPr/>
      </dsp:nvSpPr>
      <dsp:spPr>
        <a:xfrm>
          <a:off x="2977157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2337792" y="252729"/>
              </a:lnTo>
              <a:lnTo>
                <a:pt x="2337792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D1EA8-09C2-4043-B8B7-1B6CEA869AD4}">
      <dsp:nvSpPr>
        <dsp:cNvPr id="0" name=""/>
        <dsp:cNvSpPr/>
      </dsp:nvSpPr>
      <dsp:spPr>
        <a:xfrm>
          <a:off x="2977157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88CF3-1D46-49BB-99CB-E8F15BA062A6}">
      <dsp:nvSpPr>
        <dsp:cNvPr id="0" name=""/>
        <dsp:cNvSpPr/>
      </dsp:nvSpPr>
      <dsp:spPr>
        <a:xfrm>
          <a:off x="2197893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27EAE-039B-4820-828C-38E53263D919}">
      <dsp:nvSpPr>
        <dsp:cNvPr id="0" name=""/>
        <dsp:cNvSpPr/>
      </dsp:nvSpPr>
      <dsp:spPr>
        <a:xfrm>
          <a:off x="639365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2337792" y="0"/>
              </a:moveTo>
              <a:lnTo>
                <a:pt x="2337792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70232-CF1A-4C1C-83A0-A8904E502AC2}">
      <dsp:nvSpPr>
        <dsp:cNvPr id="0" name=""/>
        <dsp:cNvSpPr/>
      </dsp:nvSpPr>
      <dsp:spPr>
        <a:xfrm>
          <a:off x="2276480" y="389173"/>
          <a:ext cx="1315632" cy="749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8BE18-5D5E-4006-8C43-FF522A049104}">
      <dsp:nvSpPr>
        <dsp:cNvPr id="0" name=""/>
        <dsp:cNvSpPr/>
      </dsp:nvSpPr>
      <dsp:spPr>
        <a:xfrm>
          <a:off x="2418164" y="523773"/>
          <a:ext cx="1315632" cy="749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Leadership</a:t>
          </a:r>
          <a:endParaRPr lang="en-US" sz="1800" b="1" kern="1200" dirty="0"/>
        </a:p>
      </dsp:txBody>
      <dsp:txXfrm>
        <a:off x="2440127" y="545736"/>
        <a:ext cx="1271706" cy="705945"/>
      </dsp:txXfrm>
    </dsp:sp>
    <dsp:sp modelId="{711776B0-C08F-4A21-8ABA-C4E8F102982A}">
      <dsp:nvSpPr>
        <dsp:cNvPr id="0" name=""/>
        <dsp:cNvSpPr/>
      </dsp:nvSpPr>
      <dsp:spPr>
        <a:xfrm>
          <a:off x="2339578" y="1414044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67100-5394-46A9-8A77-38C9CDD88555}">
      <dsp:nvSpPr>
        <dsp:cNvPr id="0" name=""/>
        <dsp:cNvSpPr/>
      </dsp:nvSpPr>
      <dsp:spPr>
        <a:xfrm>
          <a:off x="2481262" y="1548644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Management</a:t>
          </a:r>
          <a:endParaRPr lang="en-US" sz="1600" kern="1200" dirty="0"/>
        </a:p>
      </dsp:txBody>
      <dsp:txXfrm>
        <a:off x="2504978" y="1572360"/>
        <a:ext cx="1227727" cy="762294"/>
      </dsp:txXfrm>
    </dsp:sp>
    <dsp:sp modelId="{BE90ECEC-FCE9-4193-8AC9-EE15D50D9767}">
      <dsp:nvSpPr>
        <dsp:cNvPr id="0" name=""/>
        <dsp:cNvSpPr/>
      </dsp:nvSpPr>
      <dsp:spPr>
        <a:xfrm>
          <a:off x="1785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006A0-A58B-47F8-8A8C-4A78CA281690}">
      <dsp:nvSpPr>
        <dsp:cNvPr id="0" name=""/>
        <dsp:cNvSpPr/>
      </dsp:nvSpPr>
      <dsp:spPr>
        <a:xfrm>
          <a:off x="143470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Planning</a:t>
          </a:r>
          <a:endParaRPr lang="en-US" sz="1600" kern="1200" dirty="0"/>
        </a:p>
      </dsp:txBody>
      <dsp:txXfrm>
        <a:off x="167186" y="2752945"/>
        <a:ext cx="1227727" cy="762294"/>
      </dsp:txXfrm>
    </dsp:sp>
    <dsp:sp modelId="{5ADB8825-3818-48CC-B205-077248A5C654}">
      <dsp:nvSpPr>
        <dsp:cNvPr id="0" name=""/>
        <dsp:cNvSpPr/>
      </dsp:nvSpPr>
      <dsp:spPr>
        <a:xfrm>
          <a:off x="1560314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68E3B-876F-4D1C-A5D7-774C9C0487E4}">
      <dsp:nvSpPr>
        <dsp:cNvPr id="0" name=""/>
        <dsp:cNvSpPr/>
      </dsp:nvSpPr>
      <dsp:spPr>
        <a:xfrm>
          <a:off x="1701998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Leading</a:t>
          </a:r>
          <a:endParaRPr lang="en-US" sz="1600" kern="1200" dirty="0"/>
        </a:p>
      </dsp:txBody>
      <dsp:txXfrm>
        <a:off x="1725714" y="2752945"/>
        <a:ext cx="1227727" cy="762294"/>
      </dsp:txXfrm>
    </dsp:sp>
    <dsp:sp modelId="{4D3A86DD-9287-4FB2-9E78-F80D637D83FB}">
      <dsp:nvSpPr>
        <dsp:cNvPr id="0" name=""/>
        <dsp:cNvSpPr/>
      </dsp:nvSpPr>
      <dsp:spPr>
        <a:xfrm>
          <a:off x="3118842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E2703-7ACA-44A7-A822-EFC18C1C3F4E}">
      <dsp:nvSpPr>
        <dsp:cNvPr id="0" name=""/>
        <dsp:cNvSpPr/>
      </dsp:nvSpPr>
      <dsp:spPr>
        <a:xfrm>
          <a:off x="3260526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Organizing</a:t>
          </a:r>
          <a:endParaRPr lang="en-US" sz="1600" kern="1200" dirty="0"/>
        </a:p>
      </dsp:txBody>
      <dsp:txXfrm>
        <a:off x="3284242" y="2752945"/>
        <a:ext cx="1227727" cy="762294"/>
      </dsp:txXfrm>
    </dsp:sp>
    <dsp:sp modelId="{369151F2-B920-438F-91AF-CE5AA512DF5B}">
      <dsp:nvSpPr>
        <dsp:cNvPr id="0" name=""/>
        <dsp:cNvSpPr/>
      </dsp:nvSpPr>
      <dsp:spPr>
        <a:xfrm>
          <a:off x="4677370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049A2-78C7-477D-9FA5-10DD0A9AF1AA}">
      <dsp:nvSpPr>
        <dsp:cNvPr id="0" name=""/>
        <dsp:cNvSpPr/>
      </dsp:nvSpPr>
      <dsp:spPr>
        <a:xfrm>
          <a:off x="4819054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Controlling</a:t>
          </a:r>
          <a:endParaRPr lang="en-US" sz="1600" kern="1200" dirty="0"/>
        </a:p>
      </dsp:txBody>
      <dsp:txXfrm>
        <a:off x="4842770" y="2752945"/>
        <a:ext cx="1227727" cy="76229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ACB20-6C02-4847-92D0-84089B028F73}">
      <dsp:nvSpPr>
        <dsp:cNvPr id="0" name=""/>
        <dsp:cNvSpPr/>
      </dsp:nvSpPr>
      <dsp:spPr>
        <a:xfrm>
          <a:off x="2980283" y="761997"/>
          <a:ext cx="2218138" cy="366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002"/>
              </a:lnTo>
              <a:lnTo>
                <a:pt x="2218138" y="254002"/>
              </a:lnTo>
              <a:lnTo>
                <a:pt x="2218138" y="366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D1EA8-09C2-4043-B8B7-1B6CEA869AD4}">
      <dsp:nvSpPr>
        <dsp:cNvPr id="0" name=""/>
        <dsp:cNvSpPr/>
      </dsp:nvSpPr>
      <dsp:spPr>
        <a:xfrm>
          <a:off x="2980283" y="761997"/>
          <a:ext cx="744884" cy="366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002"/>
              </a:lnTo>
              <a:lnTo>
                <a:pt x="744884" y="254002"/>
              </a:lnTo>
              <a:lnTo>
                <a:pt x="744884" y="366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88CF3-1D46-49BB-99CB-E8F15BA062A6}">
      <dsp:nvSpPr>
        <dsp:cNvPr id="0" name=""/>
        <dsp:cNvSpPr/>
      </dsp:nvSpPr>
      <dsp:spPr>
        <a:xfrm>
          <a:off x="2235398" y="761997"/>
          <a:ext cx="744884" cy="366920"/>
        </a:xfrm>
        <a:custGeom>
          <a:avLst/>
          <a:gdLst/>
          <a:ahLst/>
          <a:cxnLst/>
          <a:rect l="0" t="0" r="0" b="0"/>
          <a:pathLst>
            <a:path>
              <a:moveTo>
                <a:pt x="744884" y="0"/>
              </a:moveTo>
              <a:lnTo>
                <a:pt x="744884" y="254002"/>
              </a:lnTo>
              <a:lnTo>
                <a:pt x="0" y="254002"/>
              </a:lnTo>
              <a:lnTo>
                <a:pt x="0" y="366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27EAE-039B-4820-828C-38E53263D919}">
      <dsp:nvSpPr>
        <dsp:cNvPr id="0" name=""/>
        <dsp:cNvSpPr/>
      </dsp:nvSpPr>
      <dsp:spPr>
        <a:xfrm>
          <a:off x="745628" y="761997"/>
          <a:ext cx="2234654" cy="366920"/>
        </a:xfrm>
        <a:custGeom>
          <a:avLst/>
          <a:gdLst/>
          <a:ahLst/>
          <a:cxnLst/>
          <a:rect l="0" t="0" r="0" b="0"/>
          <a:pathLst>
            <a:path>
              <a:moveTo>
                <a:pt x="2234654" y="0"/>
              </a:moveTo>
              <a:lnTo>
                <a:pt x="2234654" y="254002"/>
              </a:lnTo>
              <a:lnTo>
                <a:pt x="0" y="254002"/>
              </a:lnTo>
              <a:lnTo>
                <a:pt x="0" y="366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776B0-C08F-4A21-8ABA-C4E8F102982A}">
      <dsp:nvSpPr>
        <dsp:cNvPr id="0" name=""/>
        <dsp:cNvSpPr/>
      </dsp:nvSpPr>
      <dsp:spPr>
        <a:xfrm>
          <a:off x="2370832" y="-12005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67100-5394-46A9-8A77-38C9CDD88555}">
      <dsp:nvSpPr>
        <dsp:cNvPr id="0" name=""/>
        <dsp:cNvSpPr/>
      </dsp:nvSpPr>
      <dsp:spPr>
        <a:xfrm>
          <a:off x="2506265" y="116656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Management</a:t>
          </a:r>
          <a:endParaRPr lang="en-US" sz="1500" kern="1200" dirty="0"/>
        </a:p>
      </dsp:txBody>
      <dsp:txXfrm>
        <a:off x="2528935" y="139326"/>
        <a:ext cx="1173562" cy="728662"/>
      </dsp:txXfrm>
    </dsp:sp>
    <dsp:sp modelId="{BE90ECEC-FCE9-4193-8AC9-EE15D50D9767}">
      <dsp:nvSpPr>
        <dsp:cNvPr id="0" name=""/>
        <dsp:cNvSpPr/>
      </dsp:nvSpPr>
      <dsp:spPr>
        <a:xfrm>
          <a:off x="136177" y="1128917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006A0-A58B-47F8-8A8C-4A78CA281690}">
      <dsp:nvSpPr>
        <dsp:cNvPr id="0" name=""/>
        <dsp:cNvSpPr/>
      </dsp:nvSpPr>
      <dsp:spPr>
        <a:xfrm>
          <a:off x="271611" y="1257579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Planning</a:t>
          </a:r>
          <a:endParaRPr lang="en-US" sz="1500" kern="1200" dirty="0"/>
        </a:p>
      </dsp:txBody>
      <dsp:txXfrm>
        <a:off x="294281" y="1280249"/>
        <a:ext cx="1173562" cy="728662"/>
      </dsp:txXfrm>
    </dsp:sp>
    <dsp:sp modelId="{5ADB8825-3818-48CC-B205-077248A5C654}">
      <dsp:nvSpPr>
        <dsp:cNvPr id="0" name=""/>
        <dsp:cNvSpPr/>
      </dsp:nvSpPr>
      <dsp:spPr>
        <a:xfrm>
          <a:off x="1625947" y="1128917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68E3B-876F-4D1C-A5D7-774C9C0487E4}">
      <dsp:nvSpPr>
        <dsp:cNvPr id="0" name=""/>
        <dsp:cNvSpPr/>
      </dsp:nvSpPr>
      <dsp:spPr>
        <a:xfrm>
          <a:off x="1761380" y="1257579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Leading</a:t>
          </a:r>
          <a:endParaRPr lang="en-US" sz="1500" kern="1200" dirty="0"/>
        </a:p>
      </dsp:txBody>
      <dsp:txXfrm>
        <a:off x="1784050" y="1280249"/>
        <a:ext cx="1173562" cy="728662"/>
      </dsp:txXfrm>
    </dsp:sp>
    <dsp:sp modelId="{4D3A86DD-9287-4FB2-9E78-F80D637D83FB}">
      <dsp:nvSpPr>
        <dsp:cNvPr id="0" name=""/>
        <dsp:cNvSpPr/>
      </dsp:nvSpPr>
      <dsp:spPr>
        <a:xfrm>
          <a:off x="3115716" y="1128917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E2703-7ACA-44A7-A822-EFC18C1C3F4E}">
      <dsp:nvSpPr>
        <dsp:cNvPr id="0" name=""/>
        <dsp:cNvSpPr/>
      </dsp:nvSpPr>
      <dsp:spPr>
        <a:xfrm>
          <a:off x="3251150" y="1257579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Organizing</a:t>
          </a:r>
          <a:endParaRPr lang="en-US" sz="1500" kern="1200" dirty="0"/>
        </a:p>
      </dsp:txBody>
      <dsp:txXfrm>
        <a:off x="3273820" y="1280249"/>
        <a:ext cx="1173562" cy="728662"/>
      </dsp:txXfrm>
    </dsp:sp>
    <dsp:sp modelId="{369151F2-B920-438F-91AF-CE5AA512DF5B}">
      <dsp:nvSpPr>
        <dsp:cNvPr id="0" name=""/>
        <dsp:cNvSpPr/>
      </dsp:nvSpPr>
      <dsp:spPr>
        <a:xfrm>
          <a:off x="4588970" y="1128917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049A2-78C7-477D-9FA5-10DD0A9AF1AA}">
      <dsp:nvSpPr>
        <dsp:cNvPr id="0" name=""/>
        <dsp:cNvSpPr/>
      </dsp:nvSpPr>
      <dsp:spPr>
        <a:xfrm>
          <a:off x="4724403" y="1257579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Controlling</a:t>
          </a:r>
          <a:endParaRPr lang="en-US" sz="1500" kern="1200" dirty="0"/>
        </a:p>
      </dsp:txBody>
      <dsp:txXfrm>
        <a:off x="4747073" y="1280249"/>
        <a:ext cx="1173562" cy="728662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ACB20-6C02-4847-92D0-84089B028F73}">
      <dsp:nvSpPr>
        <dsp:cNvPr id="0" name=""/>
        <dsp:cNvSpPr/>
      </dsp:nvSpPr>
      <dsp:spPr>
        <a:xfrm>
          <a:off x="2977157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2337792" y="252729"/>
              </a:lnTo>
              <a:lnTo>
                <a:pt x="2337792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D1EA8-09C2-4043-B8B7-1B6CEA869AD4}">
      <dsp:nvSpPr>
        <dsp:cNvPr id="0" name=""/>
        <dsp:cNvSpPr/>
      </dsp:nvSpPr>
      <dsp:spPr>
        <a:xfrm>
          <a:off x="2977157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88CF3-1D46-49BB-99CB-E8F15BA062A6}">
      <dsp:nvSpPr>
        <dsp:cNvPr id="0" name=""/>
        <dsp:cNvSpPr/>
      </dsp:nvSpPr>
      <dsp:spPr>
        <a:xfrm>
          <a:off x="2197893" y="2223770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27EAE-039B-4820-828C-38E53263D919}">
      <dsp:nvSpPr>
        <dsp:cNvPr id="0" name=""/>
        <dsp:cNvSpPr/>
      </dsp:nvSpPr>
      <dsp:spPr>
        <a:xfrm>
          <a:off x="639365" y="2223770"/>
          <a:ext cx="2337792" cy="370858"/>
        </a:xfrm>
        <a:custGeom>
          <a:avLst/>
          <a:gdLst/>
          <a:ahLst/>
          <a:cxnLst/>
          <a:rect l="0" t="0" r="0" b="0"/>
          <a:pathLst>
            <a:path>
              <a:moveTo>
                <a:pt x="2337792" y="0"/>
              </a:moveTo>
              <a:lnTo>
                <a:pt x="2337792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70232-CF1A-4C1C-83A0-A8904E502AC2}">
      <dsp:nvSpPr>
        <dsp:cNvPr id="0" name=""/>
        <dsp:cNvSpPr/>
      </dsp:nvSpPr>
      <dsp:spPr>
        <a:xfrm>
          <a:off x="2276480" y="389173"/>
          <a:ext cx="1315632" cy="749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8BE18-5D5E-4006-8C43-FF522A049104}">
      <dsp:nvSpPr>
        <dsp:cNvPr id="0" name=""/>
        <dsp:cNvSpPr/>
      </dsp:nvSpPr>
      <dsp:spPr>
        <a:xfrm>
          <a:off x="2418164" y="523773"/>
          <a:ext cx="1315632" cy="749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Leadership</a:t>
          </a:r>
          <a:endParaRPr lang="en-US" sz="1800" b="1" kern="1200" dirty="0"/>
        </a:p>
      </dsp:txBody>
      <dsp:txXfrm>
        <a:off x="2440127" y="545736"/>
        <a:ext cx="1271706" cy="705945"/>
      </dsp:txXfrm>
    </dsp:sp>
    <dsp:sp modelId="{711776B0-C08F-4A21-8ABA-C4E8F102982A}">
      <dsp:nvSpPr>
        <dsp:cNvPr id="0" name=""/>
        <dsp:cNvSpPr/>
      </dsp:nvSpPr>
      <dsp:spPr>
        <a:xfrm>
          <a:off x="2339578" y="1414044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67100-5394-46A9-8A77-38C9CDD88555}">
      <dsp:nvSpPr>
        <dsp:cNvPr id="0" name=""/>
        <dsp:cNvSpPr/>
      </dsp:nvSpPr>
      <dsp:spPr>
        <a:xfrm>
          <a:off x="2481262" y="1548644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Management</a:t>
          </a:r>
          <a:endParaRPr lang="en-US" sz="1600" kern="1200" dirty="0"/>
        </a:p>
      </dsp:txBody>
      <dsp:txXfrm>
        <a:off x="2504978" y="1572360"/>
        <a:ext cx="1227727" cy="762294"/>
      </dsp:txXfrm>
    </dsp:sp>
    <dsp:sp modelId="{BE90ECEC-FCE9-4193-8AC9-EE15D50D9767}">
      <dsp:nvSpPr>
        <dsp:cNvPr id="0" name=""/>
        <dsp:cNvSpPr/>
      </dsp:nvSpPr>
      <dsp:spPr>
        <a:xfrm>
          <a:off x="1785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006A0-A58B-47F8-8A8C-4A78CA281690}">
      <dsp:nvSpPr>
        <dsp:cNvPr id="0" name=""/>
        <dsp:cNvSpPr/>
      </dsp:nvSpPr>
      <dsp:spPr>
        <a:xfrm>
          <a:off x="143470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Planning</a:t>
          </a:r>
          <a:endParaRPr lang="en-US" sz="1600" kern="1200" dirty="0"/>
        </a:p>
      </dsp:txBody>
      <dsp:txXfrm>
        <a:off x="167186" y="2752945"/>
        <a:ext cx="1227727" cy="762294"/>
      </dsp:txXfrm>
    </dsp:sp>
    <dsp:sp modelId="{5ADB8825-3818-48CC-B205-077248A5C654}">
      <dsp:nvSpPr>
        <dsp:cNvPr id="0" name=""/>
        <dsp:cNvSpPr/>
      </dsp:nvSpPr>
      <dsp:spPr>
        <a:xfrm>
          <a:off x="1560314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68E3B-876F-4D1C-A5D7-774C9C0487E4}">
      <dsp:nvSpPr>
        <dsp:cNvPr id="0" name=""/>
        <dsp:cNvSpPr/>
      </dsp:nvSpPr>
      <dsp:spPr>
        <a:xfrm>
          <a:off x="1701998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Leading</a:t>
          </a:r>
          <a:endParaRPr lang="en-US" sz="1600" kern="1200" dirty="0"/>
        </a:p>
      </dsp:txBody>
      <dsp:txXfrm>
        <a:off x="1725714" y="2752945"/>
        <a:ext cx="1227727" cy="762294"/>
      </dsp:txXfrm>
    </dsp:sp>
    <dsp:sp modelId="{4D3A86DD-9287-4FB2-9E78-F80D637D83FB}">
      <dsp:nvSpPr>
        <dsp:cNvPr id="0" name=""/>
        <dsp:cNvSpPr/>
      </dsp:nvSpPr>
      <dsp:spPr>
        <a:xfrm>
          <a:off x="3118842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E2703-7ACA-44A7-A822-EFC18C1C3F4E}">
      <dsp:nvSpPr>
        <dsp:cNvPr id="0" name=""/>
        <dsp:cNvSpPr/>
      </dsp:nvSpPr>
      <dsp:spPr>
        <a:xfrm>
          <a:off x="3260526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Organizing</a:t>
          </a:r>
          <a:endParaRPr lang="en-US" sz="1600" kern="1200" dirty="0"/>
        </a:p>
      </dsp:txBody>
      <dsp:txXfrm>
        <a:off x="3284242" y="2752945"/>
        <a:ext cx="1227727" cy="762294"/>
      </dsp:txXfrm>
    </dsp:sp>
    <dsp:sp modelId="{369151F2-B920-438F-91AF-CE5AA512DF5B}">
      <dsp:nvSpPr>
        <dsp:cNvPr id="0" name=""/>
        <dsp:cNvSpPr/>
      </dsp:nvSpPr>
      <dsp:spPr>
        <a:xfrm>
          <a:off x="4677370" y="2594629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049A2-78C7-477D-9FA5-10DD0A9AF1AA}">
      <dsp:nvSpPr>
        <dsp:cNvPr id="0" name=""/>
        <dsp:cNvSpPr/>
      </dsp:nvSpPr>
      <dsp:spPr>
        <a:xfrm>
          <a:off x="4819054" y="2729229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Controlling</a:t>
          </a:r>
          <a:endParaRPr lang="en-US" sz="1600" kern="1200" dirty="0"/>
        </a:p>
      </dsp:txBody>
      <dsp:txXfrm>
        <a:off x="4842770" y="2752945"/>
        <a:ext cx="1227727" cy="7622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ACB20-6C02-4847-92D0-84089B028F73}">
      <dsp:nvSpPr>
        <dsp:cNvPr id="0" name=""/>
        <dsp:cNvSpPr/>
      </dsp:nvSpPr>
      <dsp:spPr>
        <a:xfrm>
          <a:off x="3020385" y="2246468"/>
          <a:ext cx="2280276" cy="1373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6594"/>
              </a:lnTo>
              <a:lnTo>
                <a:pt x="2280276" y="1206594"/>
              </a:lnTo>
              <a:lnTo>
                <a:pt x="2280276" y="13733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D1EA8-09C2-4043-B8B7-1B6CEA869AD4}">
      <dsp:nvSpPr>
        <dsp:cNvPr id="0" name=""/>
        <dsp:cNvSpPr/>
      </dsp:nvSpPr>
      <dsp:spPr>
        <a:xfrm>
          <a:off x="3020385" y="2246468"/>
          <a:ext cx="200022" cy="1373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6594"/>
              </a:lnTo>
              <a:lnTo>
                <a:pt x="200022" y="1206594"/>
              </a:lnTo>
              <a:lnTo>
                <a:pt x="200022" y="13733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27EAE-039B-4820-828C-38E53263D919}">
      <dsp:nvSpPr>
        <dsp:cNvPr id="0" name=""/>
        <dsp:cNvSpPr/>
      </dsp:nvSpPr>
      <dsp:spPr>
        <a:xfrm>
          <a:off x="900112" y="2246468"/>
          <a:ext cx="2120273" cy="1373364"/>
        </a:xfrm>
        <a:custGeom>
          <a:avLst/>
          <a:gdLst/>
          <a:ahLst/>
          <a:cxnLst/>
          <a:rect l="0" t="0" r="0" b="0"/>
          <a:pathLst>
            <a:path>
              <a:moveTo>
                <a:pt x="2120273" y="0"/>
              </a:moveTo>
              <a:lnTo>
                <a:pt x="2120273" y="1206594"/>
              </a:lnTo>
              <a:lnTo>
                <a:pt x="0" y="1206594"/>
              </a:lnTo>
              <a:lnTo>
                <a:pt x="0" y="13733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776B0-C08F-4A21-8ABA-C4E8F102982A}">
      <dsp:nvSpPr>
        <dsp:cNvPr id="0" name=""/>
        <dsp:cNvSpPr/>
      </dsp:nvSpPr>
      <dsp:spPr>
        <a:xfrm>
          <a:off x="2120273" y="1103325"/>
          <a:ext cx="1800225" cy="1143142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67100-5394-46A9-8A77-38C9CDD88555}">
      <dsp:nvSpPr>
        <dsp:cNvPr id="0" name=""/>
        <dsp:cNvSpPr/>
      </dsp:nvSpPr>
      <dsp:spPr>
        <a:xfrm>
          <a:off x="2320298" y="1293349"/>
          <a:ext cx="1800225" cy="11431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Leadership</a:t>
          </a:r>
          <a:endParaRPr lang="en-US" sz="2200" kern="1200" dirty="0"/>
        </a:p>
      </dsp:txBody>
      <dsp:txXfrm>
        <a:off x="2353779" y="1326830"/>
        <a:ext cx="1733263" cy="1076180"/>
      </dsp:txXfrm>
    </dsp:sp>
    <dsp:sp modelId="{BE90ECEC-FCE9-4193-8AC9-EE15D50D9767}">
      <dsp:nvSpPr>
        <dsp:cNvPr id="0" name=""/>
        <dsp:cNvSpPr/>
      </dsp:nvSpPr>
      <dsp:spPr>
        <a:xfrm>
          <a:off x="0" y="3619833"/>
          <a:ext cx="1800225" cy="1143142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006A0-A58B-47F8-8A8C-4A78CA281690}">
      <dsp:nvSpPr>
        <dsp:cNvPr id="0" name=""/>
        <dsp:cNvSpPr/>
      </dsp:nvSpPr>
      <dsp:spPr>
        <a:xfrm>
          <a:off x="200025" y="3809857"/>
          <a:ext cx="1800225" cy="11431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Direction</a:t>
          </a:r>
          <a:endParaRPr lang="en-US" sz="2200" kern="1200" dirty="0"/>
        </a:p>
      </dsp:txBody>
      <dsp:txXfrm>
        <a:off x="233506" y="3843338"/>
        <a:ext cx="1733263" cy="1076180"/>
      </dsp:txXfrm>
    </dsp:sp>
    <dsp:sp modelId="{4D3A86DD-9287-4FB2-9E78-F80D637D83FB}">
      <dsp:nvSpPr>
        <dsp:cNvPr id="0" name=""/>
        <dsp:cNvSpPr/>
      </dsp:nvSpPr>
      <dsp:spPr>
        <a:xfrm>
          <a:off x="2320296" y="3619833"/>
          <a:ext cx="1800225" cy="1143142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E2703-7ACA-44A7-A822-EFC18C1C3F4E}">
      <dsp:nvSpPr>
        <dsp:cNvPr id="0" name=""/>
        <dsp:cNvSpPr/>
      </dsp:nvSpPr>
      <dsp:spPr>
        <a:xfrm>
          <a:off x="2520321" y="3809857"/>
          <a:ext cx="1800225" cy="11431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Alignment</a:t>
          </a:r>
          <a:endParaRPr lang="en-US" sz="2200" kern="1200" dirty="0"/>
        </a:p>
      </dsp:txBody>
      <dsp:txXfrm>
        <a:off x="2553802" y="3843338"/>
        <a:ext cx="1733263" cy="1076180"/>
      </dsp:txXfrm>
    </dsp:sp>
    <dsp:sp modelId="{369151F2-B920-438F-91AF-CE5AA512DF5B}">
      <dsp:nvSpPr>
        <dsp:cNvPr id="0" name=""/>
        <dsp:cNvSpPr/>
      </dsp:nvSpPr>
      <dsp:spPr>
        <a:xfrm>
          <a:off x="4400550" y="3619833"/>
          <a:ext cx="1800225" cy="1143142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049A2-78C7-477D-9FA5-10DD0A9AF1AA}">
      <dsp:nvSpPr>
        <dsp:cNvPr id="0" name=""/>
        <dsp:cNvSpPr/>
      </dsp:nvSpPr>
      <dsp:spPr>
        <a:xfrm>
          <a:off x="4600575" y="3809857"/>
          <a:ext cx="1800225" cy="11431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Commitment</a:t>
          </a:r>
          <a:endParaRPr lang="en-US" sz="2200" kern="1200" dirty="0"/>
        </a:p>
      </dsp:txBody>
      <dsp:txXfrm>
        <a:off x="4634056" y="3843338"/>
        <a:ext cx="1733263" cy="10761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ACB20-6C02-4847-92D0-84089B028F73}">
      <dsp:nvSpPr>
        <dsp:cNvPr id="0" name=""/>
        <dsp:cNvSpPr/>
      </dsp:nvSpPr>
      <dsp:spPr>
        <a:xfrm>
          <a:off x="2980283" y="761997"/>
          <a:ext cx="2218138" cy="366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002"/>
              </a:lnTo>
              <a:lnTo>
                <a:pt x="2218138" y="254002"/>
              </a:lnTo>
              <a:lnTo>
                <a:pt x="2218138" y="366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D1EA8-09C2-4043-B8B7-1B6CEA869AD4}">
      <dsp:nvSpPr>
        <dsp:cNvPr id="0" name=""/>
        <dsp:cNvSpPr/>
      </dsp:nvSpPr>
      <dsp:spPr>
        <a:xfrm>
          <a:off x="2980283" y="761997"/>
          <a:ext cx="744884" cy="366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002"/>
              </a:lnTo>
              <a:lnTo>
                <a:pt x="744884" y="254002"/>
              </a:lnTo>
              <a:lnTo>
                <a:pt x="744884" y="366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88CF3-1D46-49BB-99CB-E8F15BA062A6}">
      <dsp:nvSpPr>
        <dsp:cNvPr id="0" name=""/>
        <dsp:cNvSpPr/>
      </dsp:nvSpPr>
      <dsp:spPr>
        <a:xfrm>
          <a:off x="2235398" y="761997"/>
          <a:ext cx="744884" cy="366920"/>
        </a:xfrm>
        <a:custGeom>
          <a:avLst/>
          <a:gdLst/>
          <a:ahLst/>
          <a:cxnLst/>
          <a:rect l="0" t="0" r="0" b="0"/>
          <a:pathLst>
            <a:path>
              <a:moveTo>
                <a:pt x="744884" y="0"/>
              </a:moveTo>
              <a:lnTo>
                <a:pt x="744884" y="254002"/>
              </a:lnTo>
              <a:lnTo>
                <a:pt x="0" y="254002"/>
              </a:lnTo>
              <a:lnTo>
                <a:pt x="0" y="366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27EAE-039B-4820-828C-38E53263D919}">
      <dsp:nvSpPr>
        <dsp:cNvPr id="0" name=""/>
        <dsp:cNvSpPr/>
      </dsp:nvSpPr>
      <dsp:spPr>
        <a:xfrm>
          <a:off x="745628" y="761997"/>
          <a:ext cx="2234654" cy="366920"/>
        </a:xfrm>
        <a:custGeom>
          <a:avLst/>
          <a:gdLst/>
          <a:ahLst/>
          <a:cxnLst/>
          <a:rect l="0" t="0" r="0" b="0"/>
          <a:pathLst>
            <a:path>
              <a:moveTo>
                <a:pt x="2234654" y="0"/>
              </a:moveTo>
              <a:lnTo>
                <a:pt x="2234654" y="254002"/>
              </a:lnTo>
              <a:lnTo>
                <a:pt x="0" y="254002"/>
              </a:lnTo>
              <a:lnTo>
                <a:pt x="0" y="366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776B0-C08F-4A21-8ABA-C4E8F102982A}">
      <dsp:nvSpPr>
        <dsp:cNvPr id="0" name=""/>
        <dsp:cNvSpPr/>
      </dsp:nvSpPr>
      <dsp:spPr>
        <a:xfrm>
          <a:off x="2370832" y="-12005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67100-5394-46A9-8A77-38C9CDD88555}">
      <dsp:nvSpPr>
        <dsp:cNvPr id="0" name=""/>
        <dsp:cNvSpPr/>
      </dsp:nvSpPr>
      <dsp:spPr>
        <a:xfrm>
          <a:off x="2506265" y="116656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Management</a:t>
          </a:r>
          <a:endParaRPr lang="en-US" sz="1500" kern="1200" dirty="0"/>
        </a:p>
      </dsp:txBody>
      <dsp:txXfrm>
        <a:off x="2528935" y="139326"/>
        <a:ext cx="1173562" cy="728662"/>
      </dsp:txXfrm>
    </dsp:sp>
    <dsp:sp modelId="{BE90ECEC-FCE9-4193-8AC9-EE15D50D9767}">
      <dsp:nvSpPr>
        <dsp:cNvPr id="0" name=""/>
        <dsp:cNvSpPr/>
      </dsp:nvSpPr>
      <dsp:spPr>
        <a:xfrm>
          <a:off x="136177" y="1128917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006A0-A58B-47F8-8A8C-4A78CA281690}">
      <dsp:nvSpPr>
        <dsp:cNvPr id="0" name=""/>
        <dsp:cNvSpPr/>
      </dsp:nvSpPr>
      <dsp:spPr>
        <a:xfrm>
          <a:off x="271611" y="1257579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Planning</a:t>
          </a:r>
          <a:endParaRPr lang="en-US" sz="1500" kern="1200" dirty="0"/>
        </a:p>
      </dsp:txBody>
      <dsp:txXfrm>
        <a:off x="294281" y="1280249"/>
        <a:ext cx="1173562" cy="728662"/>
      </dsp:txXfrm>
    </dsp:sp>
    <dsp:sp modelId="{5ADB8825-3818-48CC-B205-077248A5C654}">
      <dsp:nvSpPr>
        <dsp:cNvPr id="0" name=""/>
        <dsp:cNvSpPr/>
      </dsp:nvSpPr>
      <dsp:spPr>
        <a:xfrm>
          <a:off x="1625947" y="1128917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68E3B-876F-4D1C-A5D7-774C9C0487E4}">
      <dsp:nvSpPr>
        <dsp:cNvPr id="0" name=""/>
        <dsp:cNvSpPr/>
      </dsp:nvSpPr>
      <dsp:spPr>
        <a:xfrm>
          <a:off x="1761380" y="1257579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Leading</a:t>
          </a:r>
          <a:endParaRPr lang="en-US" sz="1500" kern="1200" dirty="0"/>
        </a:p>
      </dsp:txBody>
      <dsp:txXfrm>
        <a:off x="1784050" y="1280249"/>
        <a:ext cx="1173562" cy="728662"/>
      </dsp:txXfrm>
    </dsp:sp>
    <dsp:sp modelId="{4D3A86DD-9287-4FB2-9E78-F80D637D83FB}">
      <dsp:nvSpPr>
        <dsp:cNvPr id="0" name=""/>
        <dsp:cNvSpPr/>
      </dsp:nvSpPr>
      <dsp:spPr>
        <a:xfrm>
          <a:off x="3115716" y="1128917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E2703-7ACA-44A7-A822-EFC18C1C3F4E}">
      <dsp:nvSpPr>
        <dsp:cNvPr id="0" name=""/>
        <dsp:cNvSpPr/>
      </dsp:nvSpPr>
      <dsp:spPr>
        <a:xfrm>
          <a:off x="3251150" y="1257579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Organizing</a:t>
          </a:r>
          <a:endParaRPr lang="en-US" sz="1500" kern="1200" dirty="0"/>
        </a:p>
      </dsp:txBody>
      <dsp:txXfrm>
        <a:off x="3273820" y="1280249"/>
        <a:ext cx="1173562" cy="728662"/>
      </dsp:txXfrm>
    </dsp:sp>
    <dsp:sp modelId="{369151F2-B920-438F-91AF-CE5AA512DF5B}">
      <dsp:nvSpPr>
        <dsp:cNvPr id="0" name=""/>
        <dsp:cNvSpPr/>
      </dsp:nvSpPr>
      <dsp:spPr>
        <a:xfrm>
          <a:off x="4588970" y="1128917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049A2-78C7-477D-9FA5-10DD0A9AF1AA}">
      <dsp:nvSpPr>
        <dsp:cNvPr id="0" name=""/>
        <dsp:cNvSpPr/>
      </dsp:nvSpPr>
      <dsp:spPr>
        <a:xfrm>
          <a:off x="4724403" y="1257579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Controlling</a:t>
          </a:r>
          <a:endParaRPr lang="en-US" sz="1500" kern="1200" dirty="0"/>
        </a:p>
      </dsp:txBody>
      <dsp:txXfrm>
        <a:off x="4747073" y="1280249"/>
        <a:ext cx="1173562" cy="7286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ACB20-6C02-4847-92D0-84089B028F73}">
      <dsp:nvSpPr>
        <dsp:cNvPr id="0" name=""/>
        <dsp:cNvSpPr/>
      </dsp:nvSpPr>
      <dsp:spPr>
        <a:xfrm>
          <a:off x="2980283" y="761997"/>
          <a:ext cx="2218138" cy="366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002"/>
              </a:lnTo>
              <a:lnTo>
                <a:pt x="2218138" y="254002"/>
              </a:lnTo>
              <a:lnTo>
                <a:pt x="2218138" y="366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D1EA8-09C2-4043-B8B7-1B6CEA869AD4}">
      <dsp:nvSpPr>
        <dsp:cNvPr id="0" name=""/>
        <dsp:cNvSpPr/>
      </dsp:nvSpPr>
      <dsp:spPr>
        <a:xfrm>
          <a:off x="2980283" y="761997"/>
          <a:ext cx="744884" cy="366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002"/>
              </a:lnTo>
              <a:lnTo>
                <a:pt x="744884" y="254002"/>
              </a:lnTo>
              <a:lnTo>
                <a:pt x="744884" y="366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88CF3-1D46-49BB-99CB-E8F15BA062A6}">
      <dsp:nvSpPr>
        <dsp:cNvPr id="0" name=""/>
        <dsp:cNvSpPr/>
      </dsp:nvSpPr>
      <dsp:spPr>
        <a:xfrm>
          <a:off x="2235398" y="761997"/>
          <a:ext cx="744884" cy="366920"/>
        </a:xfrm>
        <a:custGeom>
          <a:avLst/>
          <a:gdLst/>
          <a:ahLst/>
          <a:cxnLst/>
          <a:rect l="0" t="0" r="0" b="0"/>
          <a:pathLst>
            <a:path>
              <a:moveTo>
                <a:pt x="744884" y="0"/>
              </a:moveTo>
              <a:lnTo>
                <a:pt x="744884" y="254002"/>
              </a:lnTo>
              <a:lnTo>
                <a:pt x="0" y="254002"/>
              </a:lnTo>
              <a:lnTo>
                <a:pt x="0" y="366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27EAE-039B-4820-828C-38E53263D919}">
      <dsp:nvSpPr>
        <dsp:cNvPr id="0" name=""/>
        <dsp:cNvSpPr/>
      </dsp:nvSpPr>
      <dsp:spPr>
        <a:xfrm>
          <a:off x="745628" y="761997"/>
          <a:ext cx="2234654" cy="366920"/>
        </a:xfrm>
        <a:custGeom>
          <a:avLst/>
          <a:gdLst/>
          <a:ahLst/>
          <a:cxnLst/>
          <a:rect l="0" t="0" r="0" b="0"/>
          <a:pathLst>
            <a:path>
              <a:moveTo>
                <a:pt x="2234654" y="0"/>
              </a:moveTo>
              <a:lnTo>
                <a:pt x="2234654" y="254002"/>
              </a:lnTo>
              <a:lnTo>
                <a:pt x="0" y="254002"/>
              </a:lnTo>
              <a:lnTo>
                <a:pt x="0" y="366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776B0-C08F-4A21-8ABA-C4E8F102982A}">
      <dsp:nvSpPr>
        <dsp:cNvPr id="0" name=""/>
        <dsp:cNvSpPr/>
      </dsp:nvSpPr>
      <dsp:spPr>
        <a:xfrm>
          <a:off x="2370832" y="-12005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67100-5394-46A9-8A77-38C9CDD88555}">
      <dsp:nvSpPr>
        <dsp:cNvPr id="0" name=""/>
        <dsp:cNvSpPr/>
      </dsp:nvSpPr>
      <dsp:spPr>
        <a:xfrm>
          <a:off x="2506265" y="116656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Management</a:t>
          </a:r>
          <a:endParaRPr lang="en-US" sz="1500" kern="1200" dirty="0"/>
        </a:p>
      </dsp:txBody>
      <dsp:txXfrm>
        <a:off x="2528935" y="139326"/>
        <a:ext cx="1173562" cy="728662"/>
      </dsp:txXfrm>
    </dsp:sp>
    <dsp:sp modelId="{BE90ECEC-FCE9-4193-8AC9-EE15D50D9767}">
      <dsp:nvSpPr>
        <dsp:cNvPr id="0" name=""/>
        <dsp:cNvSpPr/>
      </dsp:nvSpPr>
      <dsp:spPr>
        <a:xfrm>
          <a:off x="136177" y="1128917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006A0-A58B-47F8-8A8C-4A78CA281690}">
      <dsp:nvSpPr>
        <dsp:cNvPr id="0" name=""/>
        <dsp:cNvSpPr/>
      </dsp:nvSpPr>
      <dsp:spPr>
        <a:xfrm>
          <a:off x="271611" y="1257579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Planning</a:t>
          </a:r>
          <a:endParaRPr lang="en-US" sz="1500" kern="1200" dirty="0"/>
        </a:p>
      </dsp:txBody>
      <dsp:txXfrm>
        <a:off x="294281" y="1280249"/>
        <a:ext cx="1173562" cy="728662"/>
      </dsp:txXfrm>
    </dsp:sp>
    <dsp:sp modelId="{5ADB8825-3818-48CC-B205-077248A5C654}">
      <dsp:nvSpPr>
        <dsp:cNvPr id="0" name=""/>
        <dsp:cNvSpPr/>
      </dsp:nvSpPr>
      <dsp:spPr>
        <a:xfrm>
          <a:off x="1625947" y="1128917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68E3B-876F-4D1C-A5D7-774C9C0487E4}">
      <dsp:nvSpPr>
        <dsp:cNvPr id="0" name=""/>
        <dsp:cNvSpPr/>
      </dsp:nvSpPr>
      <dsp:spPr>
        <a:xfrm>
          <a:off x="1761380" y="1257579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Leading</a:t>
          </a:r>
          <a:endParaRPr lang="en-US" sz="1500" kern="1200" dirty="0"/>
        </a:p>
      </dsp:txBody>
      <dsp:txXfrm>
        <a:off x="1784050" y="1280249"/>
        <a:ext cx="1173562" cy="728662"/>
      </dsp:txXfrm>
    </dsp:sp>
    <dsp:sp modelId="{4D3A86DD-9287-4FB2-9E78-F80D637D83FB}">
      <dsp:nvSpPr>
        <dsp:cNvPr id="0" name=""/>
        <dsp:cNvSpPr/>
      </dsp:nvSpPr>
      <dsp:spPr>
        <a:xfrm>
          <a:off x="3115716" y="1128917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E2703-7ACA-44A7-A822-EFC18C1C3F4E}">
      <dsp:nvSpPr>
        <dsp:cNvPr id="0" name=""/>
        <dsp:cNvSpPr/>
      </dsp:nvSpPr>
      <dsp:spPr>
        <a:xfrm>
          <a:off x="3251150" y="1257579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Organizing</a:t>
          </a:r>
          <a:endParaRPr lang="en-US" sz="1500" kern="1200" dirty="0"/>
        </a:p>
      </dsp:txBody>
      <dsp:txXfrm>
        <a:off x="3273820" y="1280249"/>
        <a:ext cx="1173562" cy="728662"/>
      </dsp:txXfrm>
    </dsp:sp>
    <dsp:sp modelId="{369151F2-B920-438F-91AF-CE5AA512DF5B}">
      <dsp:nvSpPr>
        <dsp:cNvPr id="0" name=""/>
        <dsp:cNvSpPr/>
      </dsp:nvSpPr>
      <dsp:spPr>
        <a:xfrm>
          <a:off x="4588970" y="1128917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049A2-78C7-477D-9FA5-10DD0A9AF1AA}">
      <dsp:nvSpPr>
        <dsp:cNvPr id="0" name=""/>
        <dsp:cNvSpPr/>
      </dsp:nvSpPr>
      <dsp:spPr>
        <a:xfrm>
          <a:off x="4724403" y="1257579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Controlling</a:t>
          </a:r>
          <a:endParaRPr lang="en-US" sz="1500" kern="1200" dirty="0"/>
        </a:p>
      </dsp:txBody>
      <dsp:txXfrm>
        <a:off x="4747073" y="1280249"/>
        <a:ext cx="1173562" cy="7286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ACB20-6C02-4847-92D0-84089B028F73}">
      <dsp:nvSpPr>
        <dsp:cNvPr id="0" name=""/>
        <dsp:cNvSpPr/>
      </dsp:nvSpPr>
      <dsp:spPr>
        <a:xfrm>
          <a:off x="2980283" y="761997"/>
          <a:ext cx="2218138" cy="366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002"/>
              </a:lnTo>
              <a:lnTo>
                <a:pt x="2218138" y="254002"/>
              </a:lnTo>
              <a:lnTo>
                <a:pt x="2218138" y="366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D1EA8-09C2-4043-B8B7-1B6CEA869AD4}">
      <dsp:nvSpPr>
        <dsp:cNvPr id="0" name=""/>
        <dsp:cNvSpPr/>
      </dsp:nvSpPr>
      <dsp:spPr>
        <a:xfrm>
          <a:off x="2980283" y="761997"/>
          <a:ext cx="744884" cy="366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002"/>
              </a:lnTo>
              <a:lnTo>
                <a:pt x="744884" y="254002"/>
              </a:lnTo>
              <a:lnTo>
                <a:pt x="744884" y="366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88CF3-1D46-49BB-99CB-E8F15BA062A6}">
      <dsp:nvSpPr>
        <dsp:cNvPr id="0" name=""/>
        <dsp:cNvSpPr/>
      </dsp:nvSpPr>
      <dsp:spPr>
        <a:xfrm>
          <a:off x="2235398" y="761997"/>
          <a:ext cx="744884" cy="366920"/>
        </a:xfrm>
        <a:custGeom>
          <a:avLst/>
          <a:gdLst/>
          <a:ahLst/>
          <a:cxnLst/>
          <a:rect l="0" t="0" r="0" b="0"/>
          <a:pathLst>
            <a:path>
              <a:moveTo>
                <a:pt x="744884" y="0"/>
              </a:moveTo>
              <a:lnTo>
                <a:pt x="744884" y="254002"/>
              </a:lnTo>
              <a:lnTo>
                <a:pt x="0" y="254002"/>
              </a:lnTo>
              <a:lnTo>
                <a:pt x="0" y="366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27EAE-039B-4820-828C-38E53263D919}">
      <dsp:nvSpPr>
        <dsp:cNvPr id="0" name=""/>
        <dsp:cNvSpPr/>
      </dsp:nvSpPr>
      <dsp:spPr>
        <a:xfrm>
          <a:off x="745628" y="761997"/>
          <a:ext cx="2234654" cy="366920"/>
        </a:xfrm>
        <a:custGeom>
          <a:avLst/>
          <a:gdLst/>
          <a:ahLst/>
          <a:cxnLst/>
          <a:rect l="0" t="0" r="0" b="0"/>
          <a:pathLst>
            <a:path>
              <a:moveTo>
                <a:pt x="2234654" y="0"/>
              </a:moveTo>
              <a:lnTo>
                <a:pt x="2234654" y="254002"/>
              </a:lnTo>
              <a:lnTo>
                <a:pt x="0" y="254002"/>
              </a:lnTo>
              <a:lnTo>
                <a:pt x="0" y="366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776B0-C08F-4A21-8ABA-C4E8F102982A}">
      <dsp:nvSpPr>
        <dsp:cNvPr id="0" name=""/>
        <dsp:cNvSpPr/>
      </dsp:nvSpPr>
      <dsp:spPr>
        <a:xfrm>
          <a:off x="2370832" y="-12005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67100-5394-46A9-8A77-38C9CDD88555}">
      <dsp:nvSpPr>
        <dsp:cNvPr id="0" name=""/>
        <dsp:cNvSpPr/>
      </dsp:nvSpPr>
      <dsp:spPr>
        <a:xfrm>
          <a:off x="2506265" y="116656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Management</a:t>
          </a:r>
          <a:endParaRPr lang="en-US" sz="1500" kern="1200" dirty="0"/>
        </a:p>
      </dsp:txBody>
      <dsp:txXfrm>
        <a:off x="2528935" y="139326"/>
        <a:ext cx="1173562" cy="728662"/>
      </dsp:txXfrm>
    </dsp:sp>
    <dsp:sp modelId="{BE90ECEC-FCE9-4193-8AC9-EE15D50D9767}">
      <dsp:nvSpPr>
        <dsp:cNvPr id="0" name=""/>
        <dsp:cNvSpPr/>
      </dsp:nvSpPr>
      <dsp:spPr>
        <a:xfrm>
          <a:off x="136177" y="1128917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006A0-A58B-47F8-8A8C-4A78CA281690}">
      <dsp:nvSpPr>
        <dsp:cNvPr id="0" name=""/>
        <dsp:cNvSpPr/>
      </dsp:nvSpPr>
      <dsp:spPr>
        <a:xfrm>
          <a:off x="271611" y="1257579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Planning</a:t>
          </a:r>
          <a:endParaRPr lang="en-US" sz="1500" kern="1200" dirty="0"/>
        </a:p>
      </dsp:txBody>
      <dsp:txXfrm>
        <a:off x="294281" y="1280249"/>
        <a:ext cx="1173562" cy="728662"/>
      </dsp:txXfrm>
    </dsp:sp>
    <dsp:sp modelId="{5ADB8825-3818-48CC-B205-077248A5C654}">
      <dsp:nvSpPr>
        <dsp:cNvPr id="0" name=""/>
        <dsp:cNvSpPr/>
      </dsp:nvSpPr>
      <dsp:spPr>
        <a:xfrm>
          <a:off x="1625947" y="1128917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68E3B-876F-4D1C-A5D7-774C9C0487E4}">
      <dsp:nvSpPr>
        <dsp:cNvPr id="0" name=""/>
        <dsp:cNvSpPr/>
      </dsp:nvSpPr>
      <dsp:spPr>
        <a:xfrm>
          <a:off x="1761380" y="1257579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Leading</a:t>
          </a:r>
          <a:endParaRPr lang="en-US" sz="1500" kern="1200" dirty="0"/>
        </a:p>
      </dsp:txBody>
      <dsp:txXfrm>
        <a:off x="1784050" y="1280249"/>
        <a:ext cx="1173562" cy="728662"/>
      </dsp:txXfrm>
    </dsp:sp>
    <dsp:sp modelId="{4D3A86DD-9287-4FB2-9E78-F80D637D83FB}">
      <dsp:nvSpPr>
        <dsp:cNvPr id="0" name=""/>
        <dsp:cNvSpPr/>
      </dsp:nvSpPr>
      <dsp:spPr>
        <a:xfrm>
          <a:off x="3115716" y="1128917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E2703-7ACA-44A7-A822-EFC18C1C3F4E}">
      <dsp:nvSpPr>
        <dsp:cNvPr id="0" name=""/>
        <dsp:cNvSpPr/>
      </dsp:nvSpPr>
      <dsp:spPr>
        <a:xfrm>
          <a:off x="3251150" y="1257579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Organizing</a:t>
          </a:r>
          <a:endParaRPr lang="en-US" sz="1500" kern="1200" dirty="0"/>
        </a:p>
      </dsp:txBody>
      <dsp:txXfrm>
        <a:off x="3273820" y="1280249"/>
        <a:ext cx="1173562" cy="728662"/>
      </dsp:txXfrm>
    </dsp:sp>
    <dsp:sp modelId="{369151F2-B920-438F-91AF-CE5AA512DF5B}">
      <dsp:nvSpPr>
        <dsp:cNvPr id="0" name=""/>
        <dsp:cNvSpPr/>
      </dsp:nvSpPr>
      <dsp:spPr>
        <a:xfrm>
          <a:off x="4588970" y="1128917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049A2-78C7-477D-9FA5-10DD0A9AF1AA}">
      <dsp:nvSpPr>
        <dsp:cNvPr id="0" name=""/>
        <dsp:cNvSpPr/>
      </dsp:nvSpPr>
      <dsp:spPr>
        <a:xfrm>
          <a:off x="4724403" y="1257579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Controlling</a:t>
          </a:r>
          <a:endParaRPr lang="en-US" sz="1500" kern="1200" dirty="0"/>
        </a:p>
      </dsp:txBody>
      <dsp:txXfrm>
        <a:off x="4747073" y="1280249"/>
        <a:ext cx="1173562" cy="7286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ACB20-6C02-4847-92D0-84089B028F73}">
      <dsp:nvSpPr>
        <dsp:cNvPr id="0" name=""/>
        <dsp:cNvSpPr/>
      </dsp:nvSpPr>
      <dsp:spPr>
        <a:xfrm>
          <a:off x="2980283" y="761997"/>
          <a:ext cx="2218138" cy="366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002"/>
              </a:lnTo>
              <a:lnTo>
                <a:pt x="2218138" y="254002"/>
              </a:lnTo>
              <a:lnTo>
                <a:pt x="2218138" y="366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D1EA8-09C2-4043-B8B7-1B6CEA869AD4}">
      <dsp:nvSpPr>
        <dsp:cNvPr id="0" name=""/>
        <dsp:cNvSpPr/>
      </dsp:nvSpPr>
      <dsp:spPr>
        <a:xfrm>
          <a:off x="2980283" y="761997"/>
          <a:ext cx="744884" cy="366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002"/>
              </a:lnTo>
              <a:lnTo>
                <a:pt x="744884" y="254002"/>
              </a:lnTo>
              <a:lnTo>
                <a:pt x="744884" y="366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88CF3-1D46-49BB-99CB-E8F15BA062A6}">
      <dsp:nvSpPr>
        <dsp:cNvPr id="0" name=""/>
        <dsp:cNvSpPr/>
      </dsp:nvSpPr>
      <dsp:spPr>
        <a:xfrm>
          <a:off x="2235398" y="761997"/>
          <a:ext cx="744884" cy="366920"/>
        </a:xfrm>
        <a:custGeom>
          <a:avLst/>
          <a:gdLst/>
          <a:ahLst/>
          <a:cxnLst/>
          <a:rect l="0" t="0" r="0" b="0"/>
          <a:pathLst>
            <a:path>
              <a:moveTo>
                <a:pt x="744884" y="0"/>
              </a:moveTo>
              <a:lnTo>
                <a:pt x="744884" y="254002"/>
              </a:lnTo>
              <a:lnTo>
                <a:pt x="0" y="254002"/>
              </a:lnTo>
              <a:lnTo>
                <a:pt x="0" y="366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27EAE-039B-4820-828C-38E53263D919}">
      <dsp:nvSpPr>
        <dsp:cNvPr id="0" name=""/>
        <dsp:cNvSpPr/>
      </dsp:nvSpPr>
      <dsp:spPr>
        <a:xfrm>
          <a:off x="745628" y="761997"/>
          <a:ext cx="2234654" cy="366920"/>
        </a:xfrm>
        <a:custGeom>
          <a:avLst/>
          <a:gdLst/>
          <a:ahLst/>
          <a:cxnLst/>
          <a:rect l="0" t="0" r="0" b="0"/>
          <a:pathLst>
            <a:path>
              <a:moveTo>
                <a:pt x="2234654" y="0"/>
              </a:moveTo>
              <a:lnTo>
                <a:pt x="2234654" y="254002"/>
              </a:lnTo>
              <a:lnTo>
                <a:pt x="0" y="254002"/>
              </a:lnTo>
              <a:lnTo>
                <a:pt x="0" y="366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776B0-C08F-4A21-8ABA-C4E8F102982A}">
      <dsp:nvSpPr>
        <dsp:cNvPr id="0" name=""/>
        <dsp:cNvSpPr/>
      </dsp:nvSpPr>
      <dsp:spPr>
        <a:xfrm>
          <a:off x="2370832" y="-12005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67100-5394-46A9-8A77-38C9CDD88555}">
      <dsp:nvSpPr>
        <dsp:cNvPr id="0" name=""/>
        <dsp:cNvSpPr/>
      </dsp:nvSpPr>
      <dsp:spPr>
        <a:xfrm>
          <a:off x="2506265" y="116656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Management</a:t>
          </a:r>
          <a:endParaRPr lang="en-US" sz="1500" kern="1200" dirty="0"/>
        </a:p>
      </dsp:txBody>
      <dsp:txXfrm>
        <a:off x="2528935" y="139326"/>
        <a:ext cx="1173562" cy="728662"/>
      </dsp:txXfrm>
    </dsp:sp>
    <dsp:sp modelId="{BE90ECEC-FCE9-4193-8AC9-EE15D50D9767}">
      <dsp:nvSpPr>
        <dsp:cNvPr id="0" name=""/>
        <dsp:cNvSpPr/>
      </dsp:nvSpPr>
      <dsp:spPr>
        <a:xfrm>
          <a:off x="136177" y="1128917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006A0-A58B-47F8-8A8C-4A78CA281690}">
      <dsp:nvSpPr>
        <dsp:cNvPr id="0" name=""/>
        <dsp:cNvSpPr/>
      </dsp:nvSpPr>
      <dsp:spPr>
        <a:xfrm>
          <a:off x="271611" y="1257579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Planning</a:t>
          </a:r>
          <a:endParaRPr lang="en-US" sz="1500" kern="1200" dirty="0"/>
        </a:p>
      </dsp:txBody>
      <dsp:txXfrm>
        <a:off x="294281" y="1280249"/>
        <a:ext cx="1173562" cy="728662"/>
      </dsp:txXfrm>
    </dsp:sp>
    <dsp:sp modelId="{5ADB8825-3818-48CC-B205-077248A5C654}">
      <dsp:nvSpPr>
        <dsp:cNvPr id="0" name=""/>
        <dsp:cNvSpPr/>
      </dsp:nvSpPr>
      <dsp:spPr>
        <a:xfrm>
          <a:off x="1625947" y="1128917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68E3B-876F-4D1C-A5D7-774C9C0487E4}">
      <dsp:nvSpPr>
        <dsp:cNvPr id="0" name=""/>
        <dsp:cNvSpPr/>
      </dsp:nvSpPr>
      <dsp:spPr>
        <a:xfrm>
          <a:off x="1761380" y="1257579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Leading</a:t>
          </a:r>
          <a:endParaRPr lang="en-US" sz="1500" kern="1200" dirty="0"/>
        </a:p>
      </dsp:txBody>
      <dsp:txXfrm>
        <a:off x="1784050" y="1280249"/>
        <a:ext cx="1173562" cy="728662"/>
      </dsp:txXfrm>
    </dsp:sp>
    <dsp:sp modelId="{4D3A86DD-9287-4FB2-9E78-F80D637D83FB}">
      <dsp:nvSpPr>
        <dsp:cNvPr id="0" name=""/>
        <dsp:cNvSpPr/>
      </dsp:nvSpPr>
      <dsp:spPr>
        <a:xfrm>
          <a:off x="3115716" y="1128917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E2703-7ACA-44A7-A822-EFC18C1C3F4E}">
      <dsp:nvSpPr>
        <dsp:cNvPr id="0" name=""/>
        <dsp:cNvSpPr/>
      </dsp:nvSpPr>
      <dsp:spPr>
        <a:xfrm>
          <a:off x="3251150" y="1257579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Organizing</a:t>
          </a:r>
          <a:endParaRPr lang="en-US" sz="1500" kern="1200" dirty="0"/>
        </a:p>
      </dsp:txBody>
      <dsp:txXfrm>
        <a:off x="3273820" y="1280249"/>
        <a:ext cx="1173562" cy="728662"/>
      </dsp:txXfrm>
    </dsp:sp>
    <dsp:sp modelId="{369151F2-B920-438F-91AF-CE5AA512DF5B}">
      <dsp:nvSpPr>
        <dsp:cNvPr id="0" name=""/>
        <dsp:cNvSpPr/>
      </dsp:nvSpPr>
      <dsp:spPr>
        <a:xfrm>
          <a:off x="4588970" y="1128917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049A2-78C7-477D-9FA5-10DD0A9AF1AA}">
      <dsp:nvSpPr>
        <dsp:cNvPr id="0" name=""/>
        <dsp:cNvSpPr/>
      </dsp:nvSpPr>
      <dsp:spPr>
        <a:xfrm>
          <a:off x="4724403" y="1257579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Controlling</a:t>
          </a:r>
          <a:endParaRPr lang="en-US" sz="1500" kern="1200" dirty="0"/>
        </a:p>
      </dsp:txBody>
      <dsp:txXfrm>
        <a:off x="4747073" y="1280249"/>
        <a:ext cx="1173562" cy="7286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ACB20-6C02-4847-92D0-84089B028F73}">
      <dsp:nvSpPr>
        <dsp:cNvPr id="0" name=""/>
        <dsp:cNvSpPr/>
      </dsp:nvSpPr>
      <dsp:spPr>
        <a:xfrm>
          <a:off x="2980283" y="761997"/>
          <a:ext cx="2218138" cy="366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002"/>
              </a:lnTo>
              <a:lnTo>
                <a:pt x="2218138" y="254002"/>
              </a:lnTo>
              <a:lnTo>
                <a:pt x="2218138" y="366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D1EA8-09C2-4043-B8B7-1B6CEA869AD4}">
      <dsp:nvSpPr>
        <dsp:cNvPr id="0" name=""/>
        <dsp:cNvSpPr/>
      </dsp:nvSpPr>
      <dsp:spPr>
        <a:xfrm>
          <a:off x="2980283" y="761997"/>
          <a:ext cx="744884" cy="366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002"/>
              </a:lnTo>
              <a:lnTo>
                <a:pt x="744884" y="254002"/>
              </a:lnTo>
              <a:lnTo>
                <a:pt x="744884" y="366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88CF3-1D46-49BB-99CB-E8F15BA062A6}">
      <dsp:nvSpPr>
        <dsp:cNvPr id="0" name=""/>
        <dsp:cNvSpPr/>
      </dsp:nvSpPr>
      <dsp:spPr>
        <a:xfrm>
          <a:off x="2235398" y="761997"/>
          <a:ext cx="744884" cy="366920"/>
        </a:xfrm>
        <a:custGeom>
          <a:avLst/>
          <a:gdLst/>
          <a:ahLst/>
          <a:cxnLst/>
          <a:rect l="0" t="0" r="0" b="0"/>
          <a:pathLst>
            <a:path>
              <a:moveTo>
                <a:pt x="744884" y="0"/>
              </a:moveTo>
              <a:lnTo>
                <a:pt x="744884" y="254002"/>
              </a:lnTo>
              <a:lnTo>
                <a:pt x="0" y="254002"/>
              </a:lnTo>
              <a:lnTo>
                <a:pt x="0" y="366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27EAE-039B-4820-828C-38E53263D919}">
      <dsp:nvSpPr>
        <dsp:cNvPr id="0" name=""/>
        <dsp:cNvSpPr/>
      </dsp:nvSpPr>
      <dsp:spPr>
        <a:xfrm>
          <a:off x="745628" y="761997"/>
          <a:ext cx="2234654" cy="366920"/>
        </a:xfrm>
        <a:custGeom>
          <a:avLst/>
          <a:gdLst/>
          <a:ahLst/>
          <a:cxnLst/>
          <a:rect l="0" t="0" r="0" b="0"/>
          <a:pathLst>
            <a:path>
              <a:moveTo>
                <a:pt x="2234654" y="0"/>
              </a:moveTo>
              <a:lnTo>
                <a:pt x="2234654" y="254002"/>
              </a:lnTo>
              <a:lnTo>
                <a:pt x="0" y="254002"/>
              </a:lnTo>
              <a:lnTo>
                <a:pt x="0" y="366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776B0-C08F-4A21-8ABA-C4E8F102982A}">
      <dsp:nvSpPr>
        <dsp:cNvPr id="0" name=""/>
        <dsp:cNvSpPr/>
      </dsp:nvSpPr>
      <dsp:spPr>
        <a:xfrm>
          <a:off x="2370832" y="-12005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67100-5394-46A9-8A77-38C9CDD88555}">
      <dsp:nvSpPr>
        <dsp:cNvPr id="0" name=""/>
        <dsp:cNvSpPr/>
      </dsp:nvSpPr>
      <dsp:spPr>
        <a:xfrm>
          <a:off x="2506265" y="116656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Management</a:t>
          </a:r>
          <a:endParaRPr lang="en-US" sz="1500" kern="1200" dirty="0"/>
        </a:p>
      </dsp:txBody>
      <dsp:txXfrm>
        <a:off x="2528935" y="139326"/>
        <a:ext cx="1173562" cy="728662"/>
      </dsp:txXfrm>
    </dsp:sp>
    <dsp:sp modelId="{BE90ECEC-FCE9-4193-8AC9-EE15D50D9767}">
      <dsp:nvSpPr>
        <dsp:cNvPr id="0" name=""/>
        <dsp:cNvSpPr/>
      </dsp:nvSpPr>
      <dsp:spPr>
        <a:xfrm>
          <a:off x="136177" y="1128917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006A0-A58B-47F8-8A8C-4A78CA281690}">
      <dsp:nvSpPr>
        <dsp:cNvPr id="0" name=""/>
        <dsp:cNvSpPr/>
      </dsp:nvSpPr>
      <dsp:spPr>
        <a:xfrm>
          <a:off x="271611" y="1257579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Planning</a:t>
          </a:r>
          <a:endParaRPr lang="en-US" sz="1500" kern="1200" dirty="0"/>
        </a:p>
      </dsp:txBody>
      <dsp:txXfrm>
        <a:off x="294281" y="1280249"/>
        <a:ext cx="1173562" cy="728662"/>
      </dsp:txXfrm>
    </dsp:sp>
    <dsp:sp modelId="{5ADB8825-3818-48CC-B205-077248A5C654}">
      <dsp:nvSpPr>
        <dsp:cNvPr id="0" name=""/>
        <dsp:cNvSpPr/>
      </dsp:nvSpPr>
      <dsp:spPr>
        <a:xfrm>
          <a:off x="1625947" y="1128917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68E3B-876F-4D1C-A5D7-774C9C0487E4}">
      <dsp:nvSpPr>
        <dsp:cNvPr id="0" name=""/>
        <dsp:cNvSpPr/>
      </dsp:nvSpPr>
      <dsp:spPr>
        <a:xfrm>
          <a:off x="1761380" y="1257579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Leading</a:t>
          </a:r>
          <a:endParaRPr lang="en-US" sz="1500" kern="1200" dirty="0"/>
        </a:p>
      </dsp:txBody>
      <dsp:txXfrm>
        <a:off x="1784050" y="1280249"/>
        <a:ext cx="1173562" cy="728662"/>
      </dsp:txXfrm>
    </dsp:sp>
    <dsp:sp modelId="{4D3A86DD-9287-4FB2-9E78-F80D637D83FB}">
      <dsp:nvSpPr>
        <dsp:cNvPr id="0" name=""/>
        <dsp:cNvSpPr/>
      </dsp:nvSpPr>
      <dsp:spPr>
        <a:xfrm>
          <a:off x="3115716" y="1128917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E2703-7ACA-44A7-A822-EFC18C1C3F4E}">
      <dsp:nvSpPr>
        <dsp:cNvPr id="0" name=""/>
        <dsp:cNvSpPr/>
      </dsp:nvSpPr>
      <dsp:spPr>
        <a:xfrm>
          <a:off x="3251150" y="1257579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Organizing</a:t>
          </a:r>
          <a:endParaRPr lang="en-US" sz="1500" kern="1200" dirty="0"/>
        </a:p>
      </dsp:txBody>
      <dsp:txXfrm>
        <a:off x="3273820" y="1280249"/>
        <a:ext cx="1173562" cy="728662"/>
      </dsp:txXfrm>
    </dsp:sp>
    <dsp:sp modelId="{369151F2-B920-438F-91AF-CE5AA512DF5B}">
      <dsp:nvSpPr>
        <dsp:cNvPr id="0" name=""/>
        <dsp:cNvSpPr/>
      </dsp:nvSpPr>
      <dsp:spPr>
        <a:xfrm>
          <a:off x="4588970" y="1128917"/>
          <a:ext cx="1218902" cy="77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049A2-78C7-477D-9FA5-10DD0A9AF1AA}">
      <dsp:nvSpPr>
        <dsp:cNvPr id="0" name=""/>
        <dsp:cNvSpPr/>
      </dsp:nvSpPr>
      <dsp:spPr>
        <a:xfrm>
          <a:off x="4724403" y="1257579"/>
          <a:ext cx="1218902" cy="77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Controlling</a:t>
          </a:r>
          <a:endParaRPr lang="en-US" sz="1500" kern="1200" dirty="0"/>
        </a:p>
      </dsp:txBody>
      <dsp:txXfrm>
        <a:off x="4747073" y="1280249"/>
        <a:ext cx="1173562" cy="728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C299F-4600-40E9-9ED9-ABE39CC62FF3}" type="datetimeFigureOut">
              <a:rPr lang="en-US" smtClean="0"/>
              <a:t>12/11/17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3FAB8-3BAA-4705-AC48-D6302C061B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834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02BC-358D-43D7-8A65-3D9F3538AAA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AE67-5A7B-4665-914B-84AF53F79736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AE67-5A7B-4665-914B-84AF53F79736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AE67-5A7B-4665-914B-84AF53F79736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AE67-5A7B-4665-914B-84AF53F79736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AE67-5A7B-4665-914B-84AF53F79736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AE67-5A7B-4665-914B-84AF53F79736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AE67-5A7B-4665-914B-84AF53F79736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AE67-5A7B-4665-914B-84AF53F79736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AE67-5A7B-4665-914B-84AF53F79736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AE67-5A7B-4665-914B-84AF53F79736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02BC-358D-43D7-8A65-3D9F3538AAA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AE67-5A7B-4665-914B-84AF53F79736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AE67-5A7B-4665-914B-84AF53F79736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AE67-5A7B-4665-914B-84AF53F79736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AE67-5A7B-4665-914B-84AF53F79736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AE67-5A7B-4665-914B-84AF53F79736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AE67-5A7B-4665-914B-84AF53F79736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AE67-5A7B-4665-914B-84AF53F79736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AE67-5A7B-4665-914B-84AF53F79736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AE67-5A7B-4665-914B-84AF53F79736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AE67-5A7B-4665-914B-84AF53F79736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02BC-358D-43D7-8A65-3D9F3538AAA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AE67-5A7B-4665-914B-84AF53F79736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AE67-5A7B-4665-914B-84AF53F79736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02BC-358D-43D7-8A65-3D9F3538AAAD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AE67-5A7B-4665-914B-84AF53F79736}" type="slidenum">
              <a:rPr lang="en-US" smtClean="0"/>
              <a:pPr/>
              <a:t>91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AE67-5A7B-4665-914B-84AF53F79736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02BC-358D-43D7-8A65-3D9F3538AAAD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02BC-358D-43D7-8A65-3D9F3538AAAD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02BC-358D-43D7-8A65-3D9F3538AAAD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02BC-358D-43D7-8A65-3D9F3538AAAD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A02BC-358D-43D7-8A65-3D9F3538AAAD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AB00-B4E9-4451-BEA7-E5E24871BE88}" type="datetimeFigureOut">
              <a:rPr lang="en-US" smtClean="0"/>
              <a:t>12/11/17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8B0A-E79E-421A-A6AC-D1F66CB22B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45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AB00-B4E9-4451-BEA7-E5E24871BE88}" type="datetimeFigureOut">
              <a:rPr lang="en-US" smtClean="0"/>
              <a:t>12/11/17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8B0A-E79E-421A-A6AC-D1F66CB22B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AB00-B4E9-4451-BEA7-E5E24871BE88}" type="datetimeFigureOut">
              <a:rPr lang="en-US" smtClean="0"/>
              <a:t>12/11/17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8B0A-E79E-421A-A6AC-D1F66CB22B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3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AB00-B4E9-4451-BEA7-E5E24871BE88}" type="datetimeFigureOut">
              <a:rPr lang="en-US" smtClean="0"/>
              <a:t>12/11/17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8B0A-E79E-421A-A6AC-D1F66CB22B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658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AB00-B4E9-4451-BEA7-E5E24871BE88}" type="datetimeFigureOut">
              <a:rPr lang="en-US" smtClean="0"/>
              <a:t>12/11/17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8B0A-E79E-421A-A6AC-D1F66CB22B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4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AB00-B4E9-4451-BEA7-E5E24871BE88}" type="datetimeFigureOut">
              <a:rPr lang="en-US" smtClean="0"/>
              <a:t>12/11/17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8B0A-E79E-421A-A6AC-D1F66CB22B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59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AB00-B4E9-4451-BEA7-E5E24871BE88}" type="datetimeFigureOut">
              <a:rPr lang="en-US" smtClean="0"/>
              <a:t>12/11/17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8B0A-E79E-421A-A6AC-D1F66CB22B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136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AB00-B4E9-4451-BEA7-E5E24871BE88}" type="datetimeFigureOut">
              <a:rPr lang="en-US" smtClean="0"/>
              <a:t>12/11/17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8B0A-E79E-421A-A6AC-D1F66CB22B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5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AB00-B4E9-4451-BEA7-E5E24871BE88}" type="datetimeFigureOut">
              <a:rPr lang="en-US" smtClean="0"/>
              <a:t>12/11/17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8B0A-E79E-421A-A6AC-D1F66CB22B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9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AB00-B4E9-4451-BEA7-E5E24871BE88}" type="datetimeFigureOut">
              <a:rPr lang="en-US" smtClean="0"/>
              <a:t>12/11/17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8B0A-E79E-421A-A6AC-D1F66CB22B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3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AB00-B4E9-4451-BEA7-E5E24871BE88}" type="datetimeFigureOut">
              <a:rPr lang="en-US" smtClean="0"/>
              <a:t>12/11/17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8B0A-E79E-421A-A6AC-D1F66CB22B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039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3AB00-B4E9-4451-BEA7-E5E24871BE88}" type="datetimeFigureOut">
              <a:rPr lang="en-US" smtClean="0"/>
              <a:t>12/11/17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48B0A-E79E-421A-A6AC-D1F66CB22B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6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dgerdes@csuniv.edu" TargetMode="Externa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jpeg"/><Relationship Id="rId12" Type="http://schemas.openxmlformats.org/officeDocument/2006/relationships/image" Target="../media/image24.png"/><Relationship Id="rId13" Type="http://schemas.openxmlformats.org/officeDocument/2006/relationships/image" Target="../media/image25.jpeg"/><Relationship Id="rId14" Type="http://schemas.openxmlformats.org/officeDocument/2006/relationships/image" Target="../media/image26.jpeg"/><Relationship Id="rId15" Type="http://schemas.openxmlformats.org/officeDocument/2006/relationships/image" Target="../media/image27.jpe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png"/><Relationship Id="rId8" Type="http://schemas.openxmlformats.org/officeDocument/2006/relationships/image" Target="../media/image20.jpeg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jpeg"/><Relationship Id="rId12" Type="http://schemas.openxmlformats.org/officeDocument/2006/relationships/image" Target="../media/image12.jpeg"/><Relationship Id="rId13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gif"/><Relationship Id="rId5" Type="http://schemas.openxmlformats.org/officeDocument/2006/relationships/image" Target="../media/image5.jpeg"/><Relationship Id="rId6" Type="http://schemas.openxmlformats.org/officeDocument/2006/relationships/image" Target="../media/image6.gif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4" Type="http://schemas.openxmlformats.org/officeDocument/2006/relationships/diagramLayout" Target="../diagrams/layout12.xml"/><Relationship Id="rId5" Type="http://schemas.openxmlformats.org/officeDocument/2006/relationships/diagramQuickStyle" Target="../diagrams/quickStyle12.xml"/><Relationship Id="rId6" Type="http://schemas.openxmlformats.org/officeDocument/2006/relationships/diagramColors" Target="../diagrams/colors12.xml"/><Relationship Id="rId7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4" Type="http://schemas.openxmlformats.org/officeDocument/2006/relationships/diagramLayout" Target="../diagrams/layout13.xml"/><Relationship Id="rId5" Type="http://schemas.openxmlformats.org/officeDocument/2006/relationships/diagramQuickStyle" Target="../diagrams/quickStyle13.xml"/><Relationship Id="rId6" Type="http://schemas.openxmlformats.org/officeDocument/2006/relationships/diagramColors" Target="../diagrams/colors13.xml"/><Relationship Id="rId7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mmons.wikimedia.org/wiki/File:Henry_ford_1919.jpg" TargetMode="External"/><Relationship Id="rId3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4" Type="http://schemas.openxmlformats.org/officeDocument/2006/relationships/diagramLayout" Target="../diagrams/layout14.xml"/><Relationship Id="rId5" Type="http://schemas.openxmlformats.org/officeDocument/2006/relationships/diagramQuickStyle" Target="../diagrams/quickStyle14.xml"/><Relationship Id="rId6" Type="http://schemas.openxmlformats.org/officeDocument/2006/relationships/diagramColors" Target="../diagrams/colors14.xml"/><Relationship Id="rId7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4" Type="http://schemas.openxmlformats.org/officeDocument/2006/relationships/diagramLayout" Target="../diagrams/layout15.xml"/><Relationship Id="rId5" Type="http://schemas.openxmlformats.org/officeDocument/2006/relationships/diagramQuickStyle" Target="../diagrams/quickStyle15.xml"/><Relationship Id="rId6" Type="http://schemas.openxmlformats.org/officeDocument/2006/relationships/diagramColors" Target="../diagrams/colors15.xml"/><Relationship Id="rId7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4" Type="http://schemas.openxmlformats.org/officeDocument/2006/relationships/diagramLayout" Target="../diagrams/layout16.xml"/><Relationship Id="rId5" Type="http://schemas.openxmlformats.org/officeDocument/2006/relationships/diagramQuickStyle" Target="../diagrams/quickStyle16.xml"/><Relationship Id="rId6" Type="http://schemas.openxmlformats.org/officeDocument/2006/relationships/diagramColors" Target="../diagrams/colors16.xml"/><Relationship Id="rId7" Type="http://schemas.microsoft.com/office/2007/relationships/diagramDrawing" Target="../diagrams/drawing1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neralpatton.com/quotes/index3.html" TargetMode="External"/><Relationship Id="rId3" Type="http://schemas.openxmlformats.org/officeDocument/2006/relationships/image" Target="../media/image3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4" Type="http://schemas.openxmlformats.org/officeDocument/2006/relationships/diagramLayout" Target="../diagrams/layout17.xml"/><Relationship Id="rId5" Type="http://schemas.openxmlformats.org/officeDocument/2006/relationships/diagramQuickStyle" Target="../diagrams/quickStyle17.xml"/><Relationship Id="rId6" Type="http://schemas.openxmlformats.org/officeDocument/2006/relationships/diagramColors" Target="../diagrams/colors17.xml"/><Relationship Id="rId7" Type="http://schemas.microsoft.com/office/2007/relationships/diagramDrawing" Target="../diagrams/drawing1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4" Type="http://schemas.openxmlformats.org/officeDocument/2006/relationships/diagramLayout" Target="../diagrams/layout18.xml"/><Relationship Id="rId5" Type="http://schemas.openxmlformats.org/officeDocument/2006/relationships/diagramQuickStyle" Target="../diagrams/quickStyle18.xml"/><Relationship Id="rId6" Type="http://schemas.openxmlformats.org/officeDocument/2006/relationships/diagramColors" Target="../diagrams/colors18.xml"/><Relationship Id="rId7" Type="http://schemas.microsoft.com/office/2007/relationships/diagramDrawing" Target="../diagrams/drawing1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4" Type="http://schemas.openxmlformats.org/officeDocument/2006/relationships/diagramLayout" Target="../diagrams/layout19.xml"/><Relationship Id="rId5" Type="http://schemas.openxmlformats.org/officeDocument/2006/relationships/diagramQuickStyle" Target="../diagrams/quickStyle19.xml"/><Relationship Id="rId6" Type="http://schemas.openxmlformats.org/officeDocument/2006/relationships/diagramColors" Target="../diagrams/colors19.xml"/><Relationship Id="rId7" Type="http://schemas.microsoft.com/office/2007/relationships/diagramDrawing" Target="../diagrams/drawing1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4" Type="http://schemas.openxmlformats.org/officeDocument/2006/relationships/diagramLayout" Target="../diagrams/layout20.xml"/><Relationship Id="rId5" Type="http://schemas.openxmlformats.org/officeDocument/2006/relationships/diagramQuickStyle" Target="../diagrams/quickStyle20.xml"/><Relationship Id="rId6" Type="http://schemas.openxmlformats.org/officeDocument/2006/relationships/diagramColors" Target="../diagrams/colors20.xml"/><Relationship Id="rId7" Type="http://schemas.microsoft.com/office/2007/relationships/diagramDrawing" Target="../diagrams/drawing2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4" Type="http://schemas.openxmlformats.org/officeDocument/2006/relationships/diagramLayout" Target="../diagrams/layout21.xml"/><Relationship Id="rId5" Type="http://schemas.openxmlformats.org/officeDocument/2006/relationships/diagramQuickStyle" Target="../diagrams/quickStyle21.xml"/><Relationship Id="rId6" Type="http://schemas.openxmlformats.org/officeDocument/2006/relationships/diagramColors" Target="../diagrams/colors21.xml"/><Relationship Id="rId7" Type="http://schemas.microsoft.com/office/2007/relationships/diagramDrawing" Target="../diagrams/drawing2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4" Type="http://schemas.openxmlformats.org/officeDocument/2006/relationships/diagramLayout" Target="../diagrams/layout22.xml"/><Relationship Id="rId5" Type="http://schemas.openxmlformats.org/officeDocument/2006/relationships/diagramQuickStyle" Target="../diagrams/quickStyle22.xml"/><Relationship Id="rId6" Type="http://schemas.openxmlformats.org/officeDocument/2006/relationships/diagramColors" Target="../diagrams/colors22.xml"/><Relationship Id="rId7" Type="http://schemas.microsoft.com/office/2007/relationships/diagramDrawing" Target="../diagrams/drawing2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4" Type="http://schemas.openxmlformats.org/officeDocument/2006/relationships/diagramLayout" Target="../diagrams/layout23.xml"/><Relationship Id="rId5" Type="http://schemas.openxmlformats.org/officeDocument/2006/relationships/diagramQuickStyle" Target="../diagrams/quickStyle23.xml"/><Relationship Id="rId6" Type="http://schemas.openxmlformats.org/officeDocument/2006/relationships/diagramColors" Target="../diagrams/colors23.xml"/><Relationship Id="rId7" Type="http://schemas.microsoft.com/office/2007/relationships/diagramDrawing" Target="../diagrams/drawing2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hyperlink" Target="http://www.emersoncentral.com/selfreliance.htm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4" Type="http://schemas.openxmlformats.org/officeDocument/2006/relationships/diagramLayout" Target="../diagrams/layout24.xml"/><Relationship Id="rId5" Type="http://schemas.openxmlformats.org/officeDocument/2006/relationships/diagramQuickStyle" Target="../diagrams/quickStyle24.xml"/><Relationship Id="rId6" Type="http://schemas.openxmlformats.org/officeDocument/2006/relationships/diagramColors" Target="../diagrams/colors24.xml"/><Relationship Id="rId7" Type="http://schemas.microsoft.com/office/2007/relationships/diagramDrawing" Target="../diagrams/drawing2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4" Type="http://schemas.openxmlformats.org/officeDocument/2006/relationships/diagramLayout" Target="../diagrams/layout25.xml"/><Relationship Id="rId5" Type="http://schemas.openxmlformats.org/officeDocument/2006/relationships/diagramQuickStyle" Target="../diagrams/quickStyle25.xml"/><Relationship Id="rId6" Type="http://schemas.openxmlformats.org/officeDocument/2006/relationships/diagramColors" Target="../diagrams/colors25.xml"/><Relationship Id="rId7" Type="http://schemas.microsoft.com/office/2007/relationships/diagramDrawing" Target="../diagrams/drawing2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4" Type="http://schemas.openxmlformats.org/officeDocument/2006/relationships/diagramLayout" Target="../diagrams/layout26.xml"/><Relationship Id="rId5" Type="http://schemas.openxmlformats.org/officeDocument/2006/relationships/diagramQuickStyle" Target="../diagrams/quickStyle26.xml"/><Relationship Id="rId6" Type="http://schemas.openxmlformats.org/officeDocument/2006/relationships/diagramColors" Target="../diagrams/colors26.xml"/><Relationship Id="rId7" Type="http://schemas.microsoft.com/office/2007/relationships/diagramDrawing" Target="../diagrams/drawing2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4" Type="http://schemas.openxmlformats.org/officeDocument/2006/relationships/diagramLayout" Target="../diagrams/layout27.xml"/><Relationship Id="rId5" Type="http://schemas.openxmlformats.org/officeDocument/2006/relationships/diagramQuickStyle" Target="../diagrams/quickStyle27.xml"/><Relationship Id="rId6" Type="http://schemas.openxmlformats.org/officeDocument/2006/relationships/diagramColors" Target="../diagrams/colors27.xml"/><Relationship Id="rId7" Type="http://schemas.microsoft.com/office/2007/relationships/diagramDrawing" Target="../diagrams/drawing2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4" Type="http://schemas.openxmlformats.org/officeDocument/2006/relationships/diagramLayout" Target="../diagrams/layout28.xml"/><Relationship Id="rId5" Type="http://schemas.openxmlformats.org/officeDocument/2006/relationships/diagramQuickStyle" Target="../diagrams/quickStyle28.xml"/><Relationship Id="rId6" Type="http://schemas.openxmlformats.org/officeDocument/2006/relationships/diagramColors" Target="../diagrams/colors28.xml"/><Relationship Id="rId7" Type="http://schemas.microsoft.com/office/2007/relationships/diagramDrawing" Target="../diagrams/drawing2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hyperlink" Target="http://commons.wikimedia.org/wiki/File:Wal-Mart_logo.svg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4" Type="http://schemas.openxmlformats.org/officeDocument/2006/relationships/diagramLayout" Target="../diagrams/layout29.xml"/><Relationship Id="rId5" Type="http://schemas.openxmlformats.org/officeDocument/2006/relationships/diagramQuickStyle" Target="../diagrams/quickStyle29.xml"/><Relationship Id="rId6" Type="http://schemas.openxmlformats.org/officeDocument/2006/relationships/diagramColors" Target="../diagrams/colors29.xml"/><Relationship Id="rId7" Type="http://schemas.microsoft.com/office/2007/relationships/diagramDrawing" Target="../diagrams/drawing2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4" Type="http://schemas.openxmlformats.org/officeDocument/2006/relationships/diagramLayout" Target="../diagrams/layout30.xml"/><Relationship Id="rId5" Type="http://schemas.openxmlformats.org/officeDocument/2006/relationships/diagramQuickStyle" Target="../diagrams/quickStyle30.xml"/><Relationship Id="rId6" Type="http://schemas.openxmlformats.org/officeDocument/2006/relationships/diagramColors" Target="../diagrams/colors30.xml"/><Relationship Id="rId7" Type="http://schemas.microsoft.com/office/2007/relationships/diagramDrawing" Target="../diagrams/drawing3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4" Type="http://schemas.openxmlformats.org/officeDocument/2006/relationships/diagramLayout" Target="../diagrams/layout31.xml"/><Relationship Id="rId5" Type="http://schemas.openxmlformats.org/officeDocument/2006/relationships/diagramQuickStyle" Target="../diagrams/quickStyle31.xml"/><Relationship Id="rId6" Type="http://schemas.openxmlformats.org/officeDocument/2006/relationships/diagramColors" Target="../diagrams/colors31.xml"/><Relationship Id="rId7" Type="http://schemas.microsoft.com/office/2007/relationships/diagramDrawing" Target="../diagrams/drawing3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4" Type="http://schemas.openxmlformats.org/officeDocument/2006/relationships/diagramLayout" Target="../diagrams/layout32.xml"/><Relationship Id="rId5" Type="http://schemas.openxmlformats.org/officeDocument/2006/relationships/diagramQuickStyle" Target="../diagrams/quickStyle32.xml"/><Relationship Id="rId6" Type="http://schemas.openxmlformats.org/officeDocument/2006/relationships/diagramColors" Target="../diagrams/colors32.xml"/><Relationship Id="rId7" Type="http://schemas.microsoft.com/office/2007/relationships/diagramDrawing" Target="../diagrams/drawing3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4" Type="http://schemas.openxmlformats.org/officeDocument/2006/relationships/diagramLayout" Target="../diagrams/layout33.xml"/><Relationship Id="rId5" Type="http://schemas.openxmlformats.org/officeDocument/2006/relationships/diagramQuickStyle" Target="../diagrams/quickStyle33.xml"/><Relationship Id="rId6" Type="http://schemas.openxmlformats.org/officeDocument/2006/relationships/diagramColors" Target="../diagrams/colors33.xml"/><Relationship Id="rId7" Type="http://schemas.microsoft.com/office/2007/relationships/diagramDrawing" Target="../diagrams/drawing3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4" Type="http://schemas.openxmlformats.org/officeDocument/2006/relationships/diagramLayout" Target="../diagrams/layout34.xml"/><Relationship Id="rId5" Type="http://schemas.openxmlformats.org/officeDocument/2006/relationships/diagramQuickStyle" Target="../diagrams/quickStyle34.xml"/><Relationship Id="rId6" Type="http://schemas.openxmlformats.org/officeDocument/2006/relationships/diagramColors" Target="../diagrams/colors34.xml"/><Relationship Id="rId7" Type="http://schemas.microsoft.com/office/2007/relationships/diagramDrawing" Target="../diagrams/drawing3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dgerdes@csuniv.edu" TargetMode="External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39775"/>
            <a:ext cx="9067800" cy="1470025"/>
          </a:xfrm>
        </p:spPr>
        <p:txBody>
          <a:bodyPr>
            <a:normAutofit/>
          </a:bodyPr>
          <a:lstStyle/>
          <a:p>
            <a:r>
              <a:rPr lang="en-US" sz="3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If You Want Leaders, </a:t>
            </a:r>
            <a:br>
              <a:rPr lang="en-US" sz="3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</a:br>
            <a:r>
              <a:rPr lang="en-US" sz="3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Stop Teaching Students to be Managers</a:t>
            </a:r>
            <a:endParaRPr lang="en-US" sz="34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0292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Darin Gerdes, Ph.D.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Bookman Old Style" panose="02050604050505020204" pitchFamily="18" charset="0"/>
                <a:hlinkClick r:id="rId2"/>
              </a:rPr>
              <a:t>dgerdes@csuniv.edu</a:t>
            </a:r>
            <a:endParaRPr lang="en-US" sz="2800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(843)863-</a:t>
            </a:r>
            <a:r>
              <a:rPr lang="en-US" sz="2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7814</a:t>
            </a:r>
            <a:endParaRPr lang="en-US" sz="2800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2" descr="C:\Users\dgerdes\AppData\Local\Microsoft\Windows\Temporary Internet Files\Content.Outlook\TUX5KPEA\SCHOOL-OF-BUSINESS BLUE (2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936" y="2514600"/>
            <a:ext cx="4423064" cy="225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780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Motivating, directing</a:t>
            </a:r>
            <a:r>
              <a:rPr lang="en-US" dirty="0" smtClean="0"/>
              <a:t>, and otherwise </a:t>
            </a:r>
            <a:r>
              <a:rPr lang="en-US" b="1" dirty="0" smtClean="0">
                <a:solidFill>
                  <a:srgbClr val="FF0000"/>
                </a:solidFill>
              </a:rPr>
              <a:t>influencing people to work hard </a:t>
            </a:r>
            <a:r>
              <a:rPr lang="en-US" dirty="0" smtClean="0"/>
              <a:t>to achieve the organization's goals (Williams, 2006, p. 13).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20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Definition of Leading: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562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err="1" smtClean="0"/>
              <a:t>Hitt</a:t>
            </a:r>
            <a:r>
              <a:rPr lang="en-US" dirty="0" smtClean="0"/>
              <a:t>, M. A., Black, S., &amp; Porter, L. W. (2005). </a:t>
            </a:r>
            <a:r>
              <a:rPr lang="en-US" i="1" dirty="0" smtClean="0"/>
              <a:t>Management</a:t>
            </a:r>
            <a:r>
              <a:rPr lang="en-US" dirty="0" smtClean="0"/>
              <a:t>. 1</a:t>
            </a:r>
            <a:r>
              <a:rPr lang="en-US" baseline="30000" dirty="0" smtClean="0"/>
              <a:t>st</a:t>
            </a:r>
            <a:r>
              <a:rPr lang="en-US" dirty="0" smtClean="0"/>
              <a:t> Ed. Upper Saddle River, NJ: Pearson Prentice Hall.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err="1" smtClean="0"/>
              <a:t>Kreitner</a:t>
            </a:r>
            <a:r>
              <a:rPr lang="en-US" dirty="0" smtClean="0"/>
              <a:t>, R. (2009). </a:t>
            </a:r>
            <a:r>
              <a:rPr lang="en-US" i="1" dirty="0" smtClean="0"/>
              <a:t>Management</a:t>
            </a:r>
            <a:r>
              <a:rPr lang="en-US" dirty="0" smtClean="0"/>
              <a:t>. 11</a:t>
            </a:r>
            <a:r>
              <a:rPr lang="en-US" baseline="30000" dirty="0" smtClean="0"/>
              <a:t>th</a:t>
            </a:r>
            <a:r>
              <a:rPr lang="en-US" dirty="0" smtClean="0"/>
              <a:t> Ed. Boston: Houghton Mifflin Co.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err="1" smtClean="0"/>
              <a:t>Gómez-Mejía</a:t>
            </a:r>
            <a:r>
              <a:rPr lang="en-US" dirty="0" smtClean="0"/>
              <a:t>, L. R., </a:t>
            </a:r>
            <a:r>
              <a:rPr lang="en-US" dirty="0" err="1" smtClean="0"/>
              <a:t>Balkin</a:t>
            </a:r>
            <a:r>
              <a:rPr lang="en-US" dirty="0" smtClean="0"/>
              <a:t>, D. B., &amp; </a:t>
            </a:r>
            <a:r>
              <a:rPr lang="en-US" dirty="0" err="1" smtClean="0"/>
              <a:t>Cardy</a:t>
            </a:r>
            <a:r>
              <a:rPr lang="en-US" dirty="0" smtClean="0"/>
              <a:t>, R. L. (2005). </a:t>
            </a:r>
            <a:r>
              <a:rPr lang="en-US" i="1" dirty="0" smtClean="0"/>
              <a:t>Management: People, performance, change</a:t>
            </a:r>
            <a:r>
              <a:rPr lang="en-US" dirty="0" smtClean="0"/>
              <a:t>. Boston: McGraw-Hill/Irwin.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Daft, R. L., &amp; </a:t>
            </a:r>
            <a:r>
              <a:rPr lang="en-US" dirty="0" err="1" smtClean="0"/>
              <a:t>Marcic</a:t>
            </a:r>
            <a:r>
              <a:rPr lang="en-US" dirty="0" smtClean="0"/>
              <a:t>, D. (2004). </a:t>
            </a:r>
            <a:r>
              <a:rPr lang="en-US" i="1" dirty="0" smtClean="0"/>
              <a:t>Understanding management</a:t>
            </a:r>
            <a:r>
              <a:rPr lang="en-US" dirty="0" smtClean="0"/>
              <a:t>. Mason, Ohio: Thomson/South-Western.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Bateman, T. S., &amp; Snell, S. (2002). </a:t>
            </a:r>
            <a:r>
              <a:rPr lang="en-US" i="1" dirty="0" smtClean="0"/>
              <a:t>Management: Competing in the new era</a:t>
            </a:r>
            <a:r>
              <a:rPr lang="en-US" dirty="0" smtClean="0"/>
              <a:t>. 5</a:t>
            </a:r>
            <a:r>
              <a:rPr lang="en-US" baseline="30000" dirty="0" smtClean="0"/>
              <a:t>th</a:t>
            </a:r>
            <a:r>
              <a:rPr lang="en-US" dirty="0" smtClean="0"/>
              <a:t> Ed. Boston: Irwin.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359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r>
              <a:rPr lang="en-US" sz="4800" dirty="0" smtClean="0"/>
              <a:t>Definitions of Leader</a:t>
            </a:r>
            <a:r>
              <a:rPr lang="en-US" sz="4800" u="sng" dirty="0" smtClean="0"/>
              <a:t>ship</a:t>
            </a:r>
            <a:r>
              <a:rPr lang="en-US" sz="4800" dirty="0" smtClean="0"/>
              <a:t> </a:t>
            </a:r>
          </a:p>
          <a:p>
            <a:pPr algn="ctr">
              <a:buNone/>
            </a:pPr>
            <a:r>
              <a:rPr lang="en-US" sz="4800" dirty="0" smtClean="0"/>
              <a:t>from the Textbooks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83251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The process by which </a:t>
            </a:r>
            <a:r>
              <a:rPr lang="en-US" b="1" dirty="0" smtClean="0">
                <a:solidFill>
                  <a:srgbClr val="FF0000"/>
                </a:solidFill>
              </a:rPr>
              <a:t>an individual exerts influence</a:t>
            </a:r>
            <a:r>
              <a:rPr lang="en-US" b="1" dirty="0" smtClean="0"/>
              <a:t> </a:t>
            </a:r>
            <a:r>
              <a:rPr lang="en-US" dirty="0" smtClean="0"/>
              <a:t>over other people and </a:t>
            </a:r>
            <a:r>
              <a:rPr lang="en-US" b="1" dirty="0" smtClean="0">
                <a:solidFill>
                  <a:srgbClr val="FF0000"/>
                </a:solidFill>
              </a:rPr>
              <a:t>inspires, motivates, and directs</a:t>
            </a:r>
            <a:r>
              <a:rPr lang="en-US" b="1" dirty="0" smtClean="0"/>
              <a:t> </a:t>
            </a:r>
            <a:r>
              <a:rPr lang="en-US" dirty="0" smtClean="0"/>
              <a:t>their </a:t>
            </a:r>
            <a:r>
              <a:rPr lang="en-US" b="1" dirty="0" smtClean="0">
                <a:solidFill>
                  <a:srgbClr val="FF0000"/>
                </a:solidFill>
              </a:rPr>
              <a:t>activities</a:t>
            </a:r>
            <a:r>
              <a:rPr lang="en-US" dirty="0" smtClean="0"/>
              <a:t> to help achieve group or organizational goals. (Jones &amp; George, 2006, p. 495)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503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 As a process, the use of </a:t>
            </a:r>
            <a:r>
              <a:rPr lang="en-US" dirty="0" err="1" smtClean="0"/>
              <a:t>noncoercive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influence to shape </a:t>
            </a:r>
            <a:r>
              <a:rPr lang="en-US" dirty="0" smtClean="0"/>
              <a:t>the group's or organization's </a:t>
            </a:r>
            <a:r>
              <a:rPr lang="en-US" b="1" dirty="0" smtClean="0">
                <a:solidFill>
                  <a:srgbClr val="FF0000"/>
                </a:solidFill>
              </a:rPr>
              <a:t>goals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motivate behavior toward</a:t>
            </a:r>
            <a:r>
              <a:rPr lang="en-US" dirty="0" smtClean="0"/>
              <a:t> the achievement of those </a:t>
            </a:r>
            <a:r>
              <a:rPr lang="en-US" b="1" dirty="0" smtClean="0"/>
              <a:t>goals</a:t>
            </a:r>
            <a:r>
              <a:rPr lang="en-US" dirty="0" smtClean="0"/>
              <a:t>, and help define group or organization culture; as a property, the set of characteristics attributed to individuals who are perceived to be leaders (Griffin, 2006, p. 360).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2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Leadership is the process of directing the behaviors of others </a:t>
            </a:r>
            <a:r>
              <a:rPr lang="en-US" dirty="0" smtClean="0"/>
              <a:t>toward the accomplishment of some objective (</a:t>
            </a:r>
            <a:r>
              <a:rPr lang="en-US" dirty="0" err="1" smtClean="0"/>
              <a:t>Certo</a:t>
            </a:r>
            <a:r>
              <a:rPr lang="en-US" dirty="0" smtClean="0"/>
              <a:t> &amp; </a:t>
            </a:r>
            <a:r>
              <a:rPr lang="en-US" dirty="0" err="1" smtClean="0"/>
              <a:t>Certo</a:t>
            </a:r>
            <a:r>
              <a:rPr lang="en-US" dirty="0" smtClean="0"/>
              <a:t>, 2009).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074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Leadership:  is the </a:t>
            </a:r>
            <a:r>
              <a:rPr lang="en-US" b="1" dirty="0" smtClean="0">
                <a:solidFill>
                  <a:srgbClr val="FF0000"/>
                </a:solidFill>
              </a:rPr>
              <a:t>ability to influence employees </a:t>
            </a:r>
            <a:r>
              <a:rPr lang="en-US" dirty="0" smtClean="0"/>
              <a:t>to voluntarily pursue organizational goals.  (</a:t>
            </a:r>
            <a:r>
              <a:rPr lang="en-US" dirty="0" err="1" smtClean="0"/>
              <a:t>Kinicki</a:t>
            </a:r>
            <a:r>
              <a:rPr lang="en-US" dirty="0" smtClean="0"/>
              <a:t> &amp; William, 2003, p. 448).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173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 Ability to </a:t>
            </a:r>
            <a:r>
              <a:rPr lang="en-US" b="1" dirty="0" smtClean="0">
                <a:solidFill>
                  <a:srgbClr val="FF0000"/>
                </a:solidFill>
              </a:rPr>
              <a:t>influence people to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willingly follow one's guidance or </a:t>
            </a:r>
            <a:r>
              <a:rPr lang="en-US" b="1" dirty="0" smtClean="0">
                <a:solidFill>
                  <a:srgbClr val="FF0000"/>
                </a:solidFill>
              </a:rPr>
              <a:t>adhere to one's decisions.</a:t>
            </a:r>
            <a:r>
              <a:rPr lang="en-US" dirty="0" smtClean="0"/>
              <a:t> (Rue, L. &amp; </a:t>
            </a:r>
            <a:r>
              <a:rPr lang="en-US" dirty="0" err="1" smtClean="0"/>
              <a:t>Byars</a:t>
            </a:r>
            <a:r>
              <a:rPr lang="en-US" dirty="0" smtClean="0"/>
              <a:t>, L., 2006, p. 289).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34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 The ability to </a:t>
            </a:r>
            <a:r>
              <a:rPr lang="en-US" b="1" dirty="0" smtClean="0">
                <a:solidFill>
                  <a:srgbClr val="FF0000"/>
                </a:solidFill>
              </a:rPr>
              <a:t>influence employees to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voluntarily </a:t>
            </a:r>
            <a:r>
              <a:rPr lang="en-US" b="1" dirty="0" smtClean="0">
                <a:solidFill>
                  <a:srgbClr val="FF0000"/>
                </a:solidFill>
              </a:rPr>
              <a:t>pursue organization goals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(Williams, 2006, p. 444).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325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Social influence process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involving </a:t>
            </a:r>
            <a:r>
              <a:rPr lang="en-US" b="1" dirty="0" smtClean="0">
                <a:solidFill>
                  <a:srgbClr val="FF0000"/>
                </a:solidFill>
              </a:rPr>
              <a:t>inspiring </a:t>
            </a:r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guiding others</a:t>
            </a:r>
            <a:r>
              <a:rPr lang="en-US" dirty="0" smtClean="0"/>
              <a:t> in a common effort (</a:t>
            </a:r>
            <a:r>
              <a:rPr lang="en-US" dirty="0" err="1" smtClean="0"/>
              <a:t>Kreitner</a:t>
            </a:r>
            <a:r>
              <a:rPr lang="en-US" dirty="0" smtClean="0"/>
              <a:t>, 2005, p. 363).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0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What is Management?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Managerial Chart</a:t>
            </a:r>
            <a:r>
              <a:rPr lang="en-US" sz="2800" dirty="0" smtClean="0"/>
              <a:t>:</a:t>
            </a:r>
          </a:p>
          <a:p>
            <a:pPr lvl="1" eaLnBrk="1" hangingPunct="1"/>
            <a:r>
              <a:rPr lang="en-US" sz="2000" b="1" dirty="0" smtClean="0"/>
              <a:t>(The 4 Functions)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2057400"/>
          <a:ext cx="609600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00200" y="4111823"/>
            <a:ext cx="182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-Creating a plan</a:t>
            </a:r>
          </a:p>
          <a:p>
            <a:r>
              <a:rPr lang="en-US" sz="1200" b="1" dirty="0" smtClean="0">
                <a:latin typeface="Calibri" pitchFamily="34" charset="0"/>
              </a:rPr>
              <a:t>-Defining goals</a:t>
            </a:r>
          </a:p>
          <a:p>
            <a:r>
              <a:rPr lang="en-US" sz="1200" b="1" dirty="0" smtClean="0">
                <a:latin typeface="Calibri" pitchFamily="34" charset="0"/>
              </a:rPr>
              <a:t>-Establishing strategy</a:t>
            </a:r>
          </a:p>
          <a:p>
            <a:r>
              <a:rPr lang="en-US" sz="1200" b="1" dirty="0" smtClean="0">
                <a:latin typeface="Calibri" pitchFamily="34" charset="0"/>
              </a:rPr>
              <a:t>-Problem solving</a:t>
            </a:r>
          </a:p>
          <a:p>
            <a:r>
              <a:rPr lang="en-US" sz="1200" b="1" dirty="0" smtClean="0">
                <a:latin typeface="Calibri" pitchFamily="34" charset="0"/>
              </a:rPr>
              <a:t>-Top to bottom</a:t>
            </a:r>
          </a:p>
          <a:p>
            <a:r>
              <a:rPr lang="en-US" sz="1200" b="1" dirty="0" smtClean="0">
                <a:latin typeface="Calibri" pitchFamily="34" charset="0"/>
              </a:rPr>
              <a:t>-Management plans/   </a:t>
            </a:r>
          </a:p>
          <a:p>
            <a:r>
              <a:rPr lang="en-US" sz="1200" b="1" dirty="0" smtClean="0">
                <a:latin typeface="Calibri" pitchFamily="34" charset="0"/>
              </a:rPr>
              <a:t>  Workers work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24200" y="4114800"/>
            <a:ext cx="16002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-</a:t>
            </a:r>
            <a:r>
              <a:rPr lang="en-US" sz="1200" b="1" dirty="0" smtClean="0">
                <a:latin typeface="Calibri" pitchFamily="34" charset="0"/>
              </a:rPr>
              <a:t>Directing  and coordinating work</a:t>
            </a:r>
          </a:p>
          <a:p>
            <a:r>
              <a:rPr lang="en-US" sz="1200" b="1" dirty="0" smtClean="0">
                <a:latin typeface="Calibri" pitchFamily="34" charset="0"/>
              </a:rPr>
              <a:t>-Motivating workers </a:t>
            </a:r>
          </a:p>
          <a:p>
            <a:r>
              <a:rPr lang="en-US" sz="1200" b="1" dirty="0" smtClean="0">
                <a:latin typeface="Calibri" pitchFamily="34" charset="0"/>
              </a:rPr>
              <a:t>  to carry out the plan</a:t>
            </a:r>
          </a:p>
          <a:p>
            <a:r>
              <a:rPr lang="en-US" sz="1200" b="1" dirty="0" smtClean="0">
                <a:latin typeface="Calibri" pitchFamily="34" charset="0"/>
              </a:rPr>
              <a:t>-Harnessing followers</a:t>
            </a:r>
          </a:p>
          <a:p>
            <a:r>
              <a:rPr lang="en-US" sz="1200" b="1" dirty="0" smtClean="0">
                <a:latin typeface="Calibri" pitchFamily="34" charset="0"/>
              </a:rPr>
              <a:t>-Positional  (office) </a:t>
            </a:r>
          </a:p>
          <a:p>
            <a:r>
              <a:rPr lang="en-US" sz="1200" b="1" dirty="0" smtClean="0">
                <a:latin typeface="Calibri" pitchFamily="34" charset="0"/>
              </a:rPr>
              <a:t>  and by example</a:t>
            </a:r>
          </a:p>
          <a:p>
            <a:endParaRPr lang="en-US" sz="1200" b="1" dirty="0" smtClean="0"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48200" y="4111823"/>
            <a:ext cx="1600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-</a:t>
            </a:r>
            <a:r>
              <a:rPr lang="en-US" sz="1200" b="1" dirty="0" smtClean="0">
                <a:latin typeface="Calibri" pitchFamily="34" charset="0"/>
              </a:rPr>
              <a:t>Determining what is  </a:t>
            </a:r>
          </a:p>
          <a:p>
            <a:r>
              <a:rPr lang="en-US" sz="1200" b="1" dirty="0" smtClean="0">
                <a:latin typeface="Calibri" pitchFamily="34" charset="0"/>
              </a:rPr>
              <a:t>  to be done and who </a:t>
            </a:r>
          </a:p>
          <a:p>
            <a:r>
              <a:rPr lang="en-US" sz="1200" b="1" dirty="0" smtClean="0">
                <a:latin typeface="Calibri" pitchFamily="34" charset="0"/>
              </a:rPr>
              <a:t>  is to do it</a:t>
            </a:r>
          </a:p>
          <a:p>
            <a:r>
              <a:rPr lang="en-US" sz="1200" b="1" dirty="0" smtClean="0">
                <a:latin typeface="Calibri" pitchFamily="34" charset="0"/>
              </a:rPr>
              <a:t>-Organizational charts</a:t>
            </a:r>
          </a:p>
          <a:p>
            <a:r>
              <a:rPr lang="en-US" sz="1200" b="1" dirty="0" smtClean="0">
                <a:latin typeface="Calibri" pitchFamily="34" charset="0"/>
              </a:rPr>
              <a:t>-Mechanistic model</a:t>
            </a:r>
          </a:p>
          <a:p>
            <a:r>
              <a:rPr lang="en-US" sz="1200" b="1" dirty="0" smtClean="0">
                <a:latin typeface="Calibri" pitchFamily="34" charset="0"/>
              </a:rPr>
              <a:t>-Job descriptions</a:t>
            </a:r>
          </a:p>
          <a:p>
            <a:r>
              <a:rPr lang="en-US" sz="1200" b="1" dirty="0" smtClean="0">
                <a:latin typeface="Calibri" pitchFamily="34" charset="0"/>
              </a:rPr>
              <a:t>-Chain of Command</a:t>
            </a:r>
          </a:p>
          <a:p>
            <a:endParaRPr lang="en-US" sz="1400" b="1" dirty="0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72200" y="4111823"/>
            <a:ext cx="182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-Evaluating</a:t>
            </a:r>
          </a:p>
          <a:p>
            <a:r>
              <a:rPr lang="en-US" sz="1200" b="1" dirty="0" smtClean="0">
                <a:latin typeface="Calibri" pitchFamily="34" charset="0"/>
              </a:rPr>
              <a:t>-Monitoring activities</a:t>
            </a:r>
          </a:p>
          <a:p>
            <a:r>
              <a:rPr lang="en-US" sz="1200" b="1" dirty="0" smtClean="0">
                <a:latin typeface="Calibri" pitchFamily="34" charset="0"/>
              </a:rPr>
              <a:t>-Ensuring compliance </a:t>
            </a:r>
          </a:p>
          <a:p>
            <a:r>
              <a:rPr lang="en-US" sz="1200" b="1" dirty="0" smtClean="0">
                <a:latin typeface="Calibri" pitchFamily="34" charset="0"/>
              </a:rPr>
              <a:t>-Enforcing rules</a:t>
            </a:r>
          </a:p>
          <a:p>
            <a:r>
              <a:rPr lang="en-US" sz="1200" b="1" dirty="0" smtClean="0">
                <a:latin typeface="Calibri" pitchFamily="34" charset="0"/>
              </a:rPr>
              <a:t>-Supervising</a:t>
            </a:r>
          </a:p>
          <a:p>
            <a:r>
              <a:rPr lang="en-US" sz="1200" b="1" dirty="0" smtClean="0">
                <a:latin typeface="Calibri" pitchFamily="34" charset="0"/>
              </a:rPr>
              <a:t>-Rewarding &amp; punishing</a:t>
            </a:r>
          </a:p>
          <a:p>
            <a:endParaRPr lang="en-US" sz="1200" b="1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4200" y="4114800"/>
            <a:ext cx="1524000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93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  <p:bldP spid="5" grpId="0"/>
      <p:bldP spid="6" grpId="0"/>
      <p:bldP spid="7" grpId="0"/>
      <p:bldP spid="8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 The ability to </a:t>
            </a:r>
            <a:r>
              <a:rPr lang="en-US" b="1" dirty="0" smtClean="0">
                <a:solidFill>
                  <a:srgbClr val="FF0000"/>
                </a:solidFill>
              </a:rPr>
              <a:t>influence people toward the attainment of organizational goals </a:t>
            </a:r>
            <a:r>
              <a:rPr lang="en-US" dirty="0" smtClean="0"/>
              <a:t>(Daft &amp; </a:t>
            </a:r>
            <a:r>
              <a:rPr lang="en-US" dirty="0" err="1" smtClean="0"/>
              <a:t>Marcic</a:t>
            </a:r>
            <a:r>
              <a:rPr lang="en-US" dirty="0" smtClean="0"/>
              <a:t>, 2004, p. 412).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434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Definition for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err="1" smtClean="0"/>
              <a:t>Hitt</a:t>
            </a:r>
            <a:r>
              <a:rPr lang="en-US" dirty="0" smtClean="0"/>
              <a:t>, M. A., Black, S., &amp; Porter, L. W. (2005). </a:t>
            </a:r>
            <a:r>
              <a:rPr lang="en-US" i="1" dirty="0" smtClean="0"/>
              <a:t>Management</a:t>
            </a:r>
            <a:r>
              <a:rPr lang="en-US" dirty="0" smtClean="0"/>
              <a:t>.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Ed.Upper</a:t>
            </a:r>
            <a:r>
              <a:rPr lang="en-US" dirty="0" smtClean="0"/>
              <a:t> Saddle River, NJ: Pearson Prentice Hall.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Robbins, S. P., &amp; </a:t>
            </a:r>
            <a:r>
              <a:rPr lang="en-US" dirty="0" err="1" smtClean="0"/>
              <a:t>DeCenzo</a:t>
            </a:r>
            <a:r>
              <a:rPr lang="en-US" dirty="0" smtClean="0"/>
              <a:t>, D. A. (2004). </a:t>
            </a:r>
            <a:r>
              <a:rPr lang="en-US" i="1" dirty="0" smtClean="0"/>
              <a:t>Fundamentals of management: Essential concepts and applications</a:t>
            </a:r>
            <a:r>
              <a:rPr lang="en-US" dirty="0" smtClean="0"/>
              <a:t>. 4</a:t>
            </a:r>
            <a:r>
              <a:rPr lang="en-US" baseline="30000" dirty="0" smtClean="0"/>
              <a:t>th</a:t>
            </a:r>
            <a:r>
              <a:rPr lang="en-US" dirty="0" smtClean="0"/>
              <a:t> Ed. Upper Saddle River, N.J: Pearson Prentice Hall.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Bateman, T. S., &amp; Snell, S. (2002). </a:t>
            </a:r>
            <a:r>
              <a:rPr lang="en-US" i="1" dirty="0" smtClean="0"/>
              <a:t>Management: Competing in the new era</a:t>
            </a:r>
            <a:r>
              <a:rPr lang="en-US" dirty="0" smtClean="0"/>
              <a:t>. 5</a:t>
            </a:r>
            <a:r>
              <a:rPr lang="en-US" baseline="30000" dirty="0" smtClean="0"/>
              <a:t>th</a:t>
            </a:r>
            <a:r>
              <a:rPr lang="en-US" dirty="0" smtClean="0"/>
              <a:t> Ed. Boston: Irwin.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err="1" smtClean="0"/>
              <a:t>Gómez-Mejía</a:t>
            </a:r>
            <a:r>
              <a:rPr lang="en-US" dirty="0" smtClean="0"/>
              <a:t>, L. R., </a:t>
            </a:r>
            <a:r>
              <a:rPr lang="en-US" dirty="0" err="1" smtClean="0"/>
              <a:t>Balkin</a:t>
            </a:r>
            <a:r>
              <a:rPr lang="en-US" dirty="0" smtClean="0"/>
              <a:t>, D. B., &amp; </a:t>
            </a:r>
            <a:r>
              <a:rPr lang="en-US" dirty="0" err="1" smtClean="0"/>
              <a:t>Cardy</a:t>
            </a:r>
            <a:r>
              <a:rPr lang="en-US" dirty="0" smtClean="0"/>
              <a:t>, R. L. (2005). </a:t>
            </a:r>
            <a:r>
              <a:rPr lang="en-US" i="1" dirty="0" smtClean="0"/>
              <a:t>Management: People, performance, change</a:t>
            </a:r>
            <a:r>
              <a:rPr lang="en-US" dirty="0" smtClean="0"/>
              <a:t>. Boston: McGraw-Hill/Irwin. 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9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r>
              <a:rPr lang="en-US" sz="4800" dirty="0" smtClean="0"/>
              <a:t>Leadership is </a:t>
            </a:r>
            <a:r>
              <a:rPr lang="en-US" sz="4800" dirty="0" smtClean="0">
                <a:solidFill>
                  <a:srgbClr val="FF0000"/>
                </a:solidFill>
              </a:rPr>
              <a:t>motivating, influencing</a:t>
            </a:r>
            <a:r>
              <a:rPr lang="en-US" sz="4800" dirty="0" smtClean="0"/>
              <a:t>, and </a:t>
            </a:r>
            <a:r>
              <a:rPr lang="en-US" sz="4800" dirty="0" smtClean="0">
                <a:solidFill>
                  <a:srgbClr val="FF0000"/>
                </a:solidFill>
              </a:rPr>
              <a:t>directing.</a:t>
            </a:r>
          </a:p>
          <a:p>
            <a:pPr algn="ctr">
              <a:buNone/>
            </a:pPr>
            <a:endParaRPr lang="en-US" sz="4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Conclusion: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487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r>
              <a:rPr lang="en-US" sz="4800" dirty="0" smtClean="0"/>
              <a:t>Leadership is </a:t>
            </a:r>
            <a:r>
              <a:rPr lang="en-US" sz="4800" dirty="0" smtClean="0">
                <a:solidFill>
                  <a:srgbClr val="FF0000"/>
                </a:solidFill>
              </a:rPr>
              <a:t>motivating</a:t>
            </a:r>
            <a:r>
              <a:rPr lang="en-US" sz="4800" dirty="0" smtClean="0"/>
              <a:t>, </a:t>
            </a:r>
            <a:r>
              <a:rPr lang="en-US" sz="4800" dirty="0" smtClean="0">
                <a:solidFill>
                  <a:srgbClr val="FF0000"/>
                </a:solidFill>
              </a:rPr>
              <a:t>influencing</a:t>
            </a:r>
            <a:r>
              <a:rPr lang="en-US" sz="4800" dirty="0" smtClean="0"/>
              <a:t>, and </a:t>
            </a:r>
            <a:r>
              <a:rPr lang="en-US" sz="4800" dirty="0" smtClean="0">
                <a:solidFill>
                  <a:srgbClr val="FF0000"/>
                </a:solidFill>
              </a:rPr>
              <a:t>directing</a:t>
            </a:r>
            <a:r>
              <a:rPr lang="en-US" sz="4800" dirty="0" smtClean="0"/>
              <a:t>.</a:t>
            </a:r>
          </a:p>
          <a:p>
            <a:pPr algn="ctr">
              <a:buNone/>
            </a:pPr>
            <a:endParaRPr lang="en-US" sz="4800" dirty="0"/>
          </a:p>
        </p:txBody>
      </p:sp>
      <p:sp>
        <p:nvSpPr>
          <p:cNvPr id="3" name="Half Frame 2"/>
          <p:cNvSpPr/>
          <p:nvPr/>
        </p:nvSpPr>
        <p:spPr>
          <a:xfrm rot="2208778">
            <a:off x="4587232" y="3246021"/>
            <a:ext cx="533400" cy="3810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21220980">
            <a:off x="3022396" y="1883370"/>
            <a:ext cx="3813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reduced to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Conclusion: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145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What is Management?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Managerial Chart</a:t>
            </a:r>
            <a:r>
              <a:rPr lang="en-US" sz="2800" dirty="0" smtClean="0"/>
              <a:t>:</a:t>
            </a:r>
          </a:p>
          <a:p>
            <a:pPr lvl="1" eaLnBrk="1" hangingPunct="1"/>
            <a:r>
              <a:rPr lang="en-US" sz="2000" b="1" dirty="0" smtClean="0"/>
              <a:t>(The 4 Functions)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2057400"/>
          <a:ext cx="609600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00200" y="4111823"/>
            <a:ext cx="182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-Creating a plan</a:t>
            </a:r>
          </a:p>
          <a:p>
            <a:r>
              <a:rPr lang="en-US" sz="1200" b="1" dirty="0" smtClean="0">
                <a:latin typeface="Calibri" pitchFamily="34" charset="0"/>
              </a:rPr>
              <a:t>-Defining goals</a:t>
            </a:r>
          </a:p>
          <a:p>
            <a:r>
              <a:rPr lang="en-US" sz="1200" b="1" dirty="0" smtClean="0">
                <a:latin typeface="Calibri" pitchFamily="34" charset="0"/>
              </a:rPr>
              <a:t>-Establishing strategy</a:t>
            </a:r>
          </a:p>
          <a:p>
            <a:r>
              <a:rPr lang="en-US" sz="1200" b="1" dirty="0" smtClean="0">
                <a:latin typeface="Calibri" pitchFamily="34" charset="0"/>
              </a:rPr>
              <a:t>-Problem Solving</a:t>
            </a:r>
          </a:p>
          <a:p>
            <a:r>
              <a:rPr lang="en-US" sz="1200" b="1" dirty="0" smtClean="0">
                <a:latin typeface="Calibri" pitchFamily="34" charset="0"/>
              </a:rPr>
              <a:t>-Top to bottom</a:t>
            </a:r>
          </a:p>
          <a:p>
            <a:r>
              <a:rPr lang="en-US" sz="1200" b="1" dirty="0" smtClean="0">
                <a:latin typeface="Calibri" pitchFamily="34" charset="0"/>
              </a:rPr>
              <a:t>-Management plans/   </a:t>
            </a:r>
          </a:p>
          <a:p>
            <a:r>
              <a:rPr lang="en-US" sz="1200" b="1" dirty="0" smtClean="0">
                <a:latin typeface="Calibri" pitchFamily="34" charset="0"/>
              </a:rPr>
              <a:t>  Workers work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24200" y="4114800"/>
            <a:ext cx="16002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-</a:t>
            </a:r>
            <a:r>
              <a:rPr lang="en-US" sz="1200" b="1" dirty="0" smtClean="0">
                <a:latin typeface="Calibri" pitchFamily="34" charset="0"/>
              </a:rPr>
              <a:t>Directing  and coordinating work</a:t>
            </a:r>
          </a:p>
          <a:p>
            <a:r>
              <a:rPr lang="en-US" sz="1200" b="1" dirty="0" smtClean="0">
                <a:latin typeface="Calibri" pitchFamily="34" charset="0"/>
              </a:rPr>
              <a:t>-Motivating workers </a:t>
            </a:r>
          </a:p>
          <a:p>
            <a:r>
              <a:rPr lang="en-US" sz="1200" b="1" dirty="0" smtClean="0">
                <a:latin typeface="Calibri" pitchFamily="34" charset="0"/>
              </a:rPr>
              <a:t>  to carry out the plan</a:t>
            </a:r>
          </a:p>
          <a:p>
            <a:r>
              <a:rPr lang="en-US" sz="1200" b="1" dirty="0" smtClean="0">
                <a:latin typeface="Calibri" pitchFamily="34" charset="0"/>
              </a:rPr>
              <a:t>-Harnessing followers</a:t>
            </a:r>
          </a:p>
          <a:p>
            <a:r>
              <a:rPr lang="en-US" sz="1200" b="1" dirty="0" smtClean="0">
                <a:latin typeface="Calibri" pitchFamily="34" charset="0"/>
              </a:rPr>
              <a:t>-Positional  (office) </a:t>
            </a:r>
          </a:p>
          <a:p>
            <a:r>
              <a:rPr lang="en-US" sz="1200" b="1" dirty="0" smtClean="0">
                <a:latin typeface="Calibri" pitchFamily="34" charset="0"/>
              </a:rPr>
              <a:t>  and by example</a:t>
            </a:r>
          </a:p>
          <a:p>
            <a:endParaRPr lang="en-US" sz="1200" b="1" dirty="0" smtClean="0"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48200" y="4111823"/>
            <a:ext cx="1600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-</a:t>
            </a:r>
            <a:r>
              <a:rPr lang="en-US" sz="1200" b="1" dirty="0" smtClean="0">
                <a:latin typeface="Calibri" pitchFamily="34" charset="0"/>
              </a:rPr>
              <a:t>Determining what is  </a:t>
            </a:r>
          </a:p>
          <a:p>
            <a:r>
              <a:rPr lang="en-US" sz="1200" b="1" dirty="0" smtClean="0">
                <a:latin typeface="Calibri" pitchFamily="34" charset="0"/>
              </a:rPr>
              <a:t>  to be done and who </a:t>
            </a:r>
          </a:p>
          <a:p>
            <a:r>
              <a:rPr lang="en-US" sz="1200" b="1" dirty="0" smtClean="0">
                <a:latin typeface="Calibri" pitchFamily="34" charset="0"/>
              </a:rPr>
              <a:t>  is to do it</a:t>
            </a:r>
          </a:p>
          <a:p>
            <a:r>
              <a:rPr lang="en-US" sz="1200" b="1" dirty="0" smtClean="0">
                <a:latin typeface="Calibri" pitchFamily="34" charset="0"/>
              </a:rPr>
              <a:t>-Organizational charts</a:t>
            </a:r>
          </a:p>
          <a:p>
            <a:r>
              <a:rPr lang="en-US" sz="1200" b="1" dirty="0" smtClean="0">
                <a:latin typeface="Calibri" pitchFamily="34" charset="0"/>
              </a:rPr>
              <a:t>-Mechanistic model</a:t>
            </a:r>
          </a:p>
          <a:p>
            <a:r>
              <a:rPr lang="en-US" sz="1200" b="1" dirty="0" smtClean="0">
                <a:latin typeface="Calibri" pitchFamily="34" charset="0"/>
              </a:rPr>
              <a:t>-Job descriptions</a:t>
            </a:r>
          </a:p>
          <a:p>
            <a:r>
              <a:rPr lang="en-US" sz="1200" b="1" dirty="0" smtClean="0">
                <a:latin typeface="Calibri" pitchFamily="34" charset="0"/>
              </a:rPr>
              <a:t>-Chain of Command</a:t>
            </a:r>
          </a:p>
          <a:p>
            <a:endParaRPr lang="en-US" sz="1400" b="1" dirty="0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72200" y="4111823"/>
            <a:ext cx="182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-Evaluating</a:t>
            </a:r>
          </a:p>
          <a:p>
            <a:r>
              <a:rPr lang="en-US" sz="1200" b="1" dirty="0" smtClean="0">
                <a:latin typeface="Calibri" pitchFamily="34" charset="0"/>
              </a:rPr>
              <a:t>-Monitoring activities</a:t>
            </a:r>
          </a:p>
          <a:p>
            <a:r>
              <a:rPr lang="en-US" sz="1200" b="1" dirty="0" smtClean="0">
                <a:latin typeface="Calibri" pitchFamily="34" charset="0"/>
              </a:rPr>
              <a:t>-Ensuring compliance </a:t>
            </a:r>
          </a:p>
          <a:p>
            <a:r>
              <a:rPr lang="en-US" sz="1200" b="1" dirty="0" smtClean="0">
                <a:latin typeface="Calibri" pitchFamily="34" charset="0"/>
              </a:rPr>
              <a:t>-Enforcing rules</a:t>
            </a:r>
          </a:p>
          <a:p>
            <a:r>
              <a:rPr lang="en-US" sz="1200" b="1" dirty="0" smtClean="0">
                <a:latin typeface="Calibri" pitchFamily="34" charset="0"/>
              </a:rPr>
              <a:t>-Supervising</a:t>
            </a:r>
          </a:p>
          <a:p>
            <a:r>
              <a:rPr lang="en-US" sz="1200" b="1" dirty="0" smtClean="0">
                <a:latin typeface="Calibri" pitchFamily="34" charset="0"/>
              </a:rPr>
              <a:t>-Rewarding &amp; punishing</a:t>
            </a:r>
          </a:p>
          <a:p>
            <a:endParaRPr lang="en-US" sz="1200" b="1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4200" y="4114800"/>
            <a:ext cx="1524000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0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What is Management?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Managerial Chart</a:t>
            </a:r>
            <a:r>
              <a:rPr lang="en-US" sz="2800" dirty="0" smtClean="0"/>
              <a:t>:</a:t>
            </a:r>
          </a:p>
          <a:p>
            <a:pPr lvl="1" eaLnBrk="1" hangingPunct="1"/>
            <a:r>
              <a:rPr lang="en-US" sz="2000" b="1" dirty="0" smtClean="0"/>
              <a:t>(The 4 Functions)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2057400"/>
          <a:ext cx="609600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00200" y="4111823"/>
            <a:ext cx="182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-Creating a plan</a:t>
            </a:r>
          </a:p>
          <a:p>
            <a:r>
              <a:rPr lang="en-US" sz="1200" b="1" dirty="0" smtClean="0">
                <a:latin typeface="Calibri" pitchFamily="34" charset="0"/>
              </a:rPr>
              <a:t>-Defining goals</a:t>
            </a:r>
          </a:p>
          <a:p>
            <a:r>
              <a:rPr lang="en-US" sz="1200" b="1" dirty="0" smtClean="0">
                <a:latin typeface="Calibri" pitchFamily="34" charset="0"/>
              </a:rPr>
              <a:t>-Establishing strategy</a:t>
            </a:r>
          </a:p>
          <a:p>
            <a:r>
              <a:rPr lang="en-US" sz="1200" b="1" dirty="0" smtClean="0">
                <a:latin typeface="Calibri" pitchFamily="34" charset="0"/>
              </a:rPr>
              <a:t>-Problem Solving</a:t>
            </a:r>
          </a:p>
          <a:p>
            <a:r>
              <a:rPr lang="en-US" sz="1200" b="1" dirty="0" smtClean="0">
                <a:latin typeface="Calibri" pitchFamily="34" charset="0"/>
              </a:rPr>
              <a:t>-Top to bottom</a:t>
            </a:r>
          </a:p>
          <a:p>
            <a:r>
              <a:rPr lang="en-US" sz="1200" b="1" dirty="0" smtClean="0">
                <a:latin typeface="Calibri" pitchFamily="34" charset="0"/>
              </a:rPr>
              <a:t>-Management plans/   </a:t>
            </a:r>
          </a:p>
          <a:p>
            <a:r>
              <a:rPr lang="en-US" sz="1200" b="1" dirty="0" smtClean="0">
                <a:latin typeface="Calibri" pitchFamily="34" charset="0"/>
              </a:rPr>
              <a:t>  Workers work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24200" y="4114800"/>
            <a:ext cx="16002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-</a:t>
            </a:r>
            <a:r>
              <a:rPr lang="en-US" sz="1200" b="1" dirty="0" smtClean="0">
                <a:latin typeface="Calibri" pitchFamily="34" charset="0"/>
              </a:rPr>
              <a:t>Directing  and coordinating work</a:t>
            </a:r>
          </a:p>
          <a:p>
            <a:r>
              <a:rPr lang="en-US" sz="1200" b="1" dirty="0" smtClean="0">
                <a:latin typeface="Calibri" pitchFamily="34" charset="0"/>
              </a:rPr>
              <a:t>-Motivating workers </a:t>
            </a:r>
          </a:p>
          <a:p>
            <a:r>
              <a:rPr lang="en-US" sz="1200" b="1" dirty="0" smtClean="0">
                <a:latin typeface="Calibri" pitchFamily="34" charset="0"/>
              </a:rPr>
              <a:t>  to carry out the plan</a:t>
            </a:r>
          </a:p>
          <a:p>
            <a:r>
              <a:rPr lang="en-US" sz="1200" b="1" dirty="0" smtClean="0">
                <a:latin typeface="Calibri" pitchFamily="34" charset="0"/>
              </a:rPr>
              <a:t>-Harnessing followers</a:t>
            </a:r>
          </a:p>
          <a:p>
            <a:r>
              <a:rPr lang="en-US" sz="1200" b="1" dirty="0" smtClean="0">
                <a:latin typeface="Calibri" pitchFamily="34" charset="0"/>
              </a:rPr>
              <a:t>-Positional  (office) </a:t>
            </a:r>
          </a:p>
          <a:p>
            <a:r>
              <a:rPr lang="en-US" sz="1200" b="1" dirty="0" smtClean="0">
                <a:latin typeface="Calibri" pitchFamily="34" charset="0"/>
              </a:rPr>
              <a:t>  and by example</a:t>
            </a:r>
          </a:p>
          <a:p>
            <a:endParaRPr lang="en-US" sz="1200" b="1" dirty="0" smtClean="0"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48200" y="4111823"/>
            <a:ext cx="1600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-</a:t>
            </a:r>
            <a:r>
              <a:rPr lang="en-US" sz="1200" b="1" dirty="0" smtClean="0">
                <a:latin typeface="Calibri" pitchFamily="34" charset="0"/>
              </a:rPr>
              <a:t>Determining what is  </a:t>
            </a:r>
          </a:p>
          <a:p>
            <a:r>
              <a:rPr lang="en-US" sz="1200" b="1" dirty="0" smtClean="0">
                <a:latin typeface="Calibri" pitchFamily="34" charset="0"/>
              </a:rPr>
              <a:t>  to be done and who </a:t>
            </a:r>
          </a:p>
          <a:p>
            <a:r>
              <a:rPr lang="en-US" sz="1200" b="1" dirty="0" smtClean="0">
                <a:latin typeface="Calibri" pitchFamily="34" charset="0"/>
              </a:rPr>
              <a:t>  is to do it</a:t>
            </a:r>
          </a:p>
          <a:p>
            <a:r>
              <a:rPr lang="en-US" sz="1200" b="1" dirty="0" smtClean="0">
                <a:latin typeface="Calibri" pitchFamily="34" charset="0"/>
              </a:rPr>
              <a:t>-Organizational charts</a:t>
            </a:r>
          </a:p>
          <a:p>
            <a:r>
              <a:rPr lang="en-US" sz="1200" b="1" dirty="0" smtClean="0">
                <a:latin typeface="Calibri" pitchFamily="34" charset="0"/>
              </a:rPr>
              <a:t>-Mechanistic model</a:t>
            </a:r>
          </a:p>
          <a:p>
            <a:r>
              <a:rPr lang="en-US" sz="1200" b="1" dirty="0" smtClean="0">
                <a:latin typeface="Calibri" pitchFamily="34" charset="0"/>
              </a:rPr>
              <a:t>-Job descriptions</a:t>
            </a:r>
          </a:p>
          <a:p>
            <a:r>
              <a:rPr lang="en-US" sz="1200" b="1" dirty="0" smtClean="0">
                <a:latin typeface="Calibri" pitchFamily="34" charset="0"/>
              </a:rPr>
              <a:t>-Chain of Command</a:t>
            </a:r>
          </a:p>
          <a:p>
            <a:endParaRPr lang="en-US" sz="1400" b="1" dirty="0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51728" y="4114800"/>
            <a:ext cx="182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-Evaluating</a:t>
            </a:r>
          </a:p>
          <a:p>
            <a:r>
              <a:rPr lang="en-US" sz="1200" b="1" dirty="0" smtClean="0">
                <a:latin typeface="Calibri" pitchFamily="34" charset="0"/>
              </a:rPr>
              <a:t>-Monitoring activities</a:t>
            </a:r>
          </a:p>
          <a:p>
            <a:r>
              <a:rPr lang="en-US" sz="1200" b="1" dirty="0" smtClean="0">
                <a:latin typeface="Calibri" pitchFamily="34" charset="0"/>
              </a:rPr>
              <a:t>-Ensuring compliance </a:t>
            </a:r>
          </a:p>
          <a:p>
            <a:r>
              <a:rPr lang="en-US" sz="1200" b="1" dirty="0" smtClean="0">
                <a:latin typeface="Calibri" pitchFamily="34" charset="0"/>
              </a:rPr>
              <a:t>-Enforcing rules</a:t>
            </a:r>
          </a:p>
          <a:p>
            <a:r>
              <a:rPr lang="en-US" sz="1200" b="1" dirty="0" smtClean="0">
                <a:latin typeface="Calibri" pitchFamily="34" charset="0"/>
              </a:rPr>
              <a:t>-Supervising</a:t>
            </a:r>
          </a:p>
          <a:p>
            <a:r>
              <a:rPr lang="en-US" sz="1200" b="1" dirty="0" smtClean="0">
                <a:latin typeface="Calibri" pitchFamily="34" charset="0"/>
              </a:rPr>
              <a:t>-Rewarding &amp; punishing</a:t>
            </a:r>
          </a:p>
          <a:p>
            <a:endParaRPr lang="en-US" sz="1200" b="1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4200" y="4114800"/>
            <a:ext cx="1524000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0" y="5562600"/>
            <a:ext cx="1168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Top </a:t>
            </a:r>
          </a:p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managers </a:t>
            </a:r>
          </a:p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plan</a:t>
            </a:r>
            <a:endParaRPr lang="en-US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81678" y="5638800"/>
            <a:ext cx="2059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Motivate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workers to </a:t>
            </a:r>
          </a:p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carry out </a:t>
            </a:r>
            <a:r>
              <a:rPr lang="en-US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their</a:t>
            </a:r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plan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62649" y="5638800"/>
            <a:ext cx="1098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Organize </a:t>
            </a:r>
          </a:p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 </a:t>
            </a:r>
          </a:p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efficiency</a:t>
            </a:r>
            <a:endParaRPr lang="en-US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97495" y="5638800"/>
            <a:ext cx="1627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Control to be</a:t>
            </a:r>
          </a:p>
          <a:p>
            <a:pPr algn="ctr"/>
            <a:r>
              <a:rPr lang="en-U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sure </a:t>
            </a:r>
            <a:r>
              <a:rPr lang="en-US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their</a:t>
            </a:r>
            <a:r>
              <a:rPr lang="en-U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plan</a:t>
            </a:r>
          </a:p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was completed</a:t>
            </a:r>
            <a:endParaRPr lang="en-US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667000" y="58674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495800" y="58674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791200" y="58674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44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Doesn’t Work Very 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Problems with the model:</a:t>
            </a:r>
          </a:p>
          <a:p>
            <a:r>
              <a:rPr lang="en-US" dirty="0" smtClean="0"/>
              <a:t>Inefficiency</a:t>
            </a:r>
          </a:p>
          <a:p>
            <a:r>
              <a:rPr lang="en-US" dirty="0" smtClean="0"/>
              <a:t>Miscommunication</a:t>
            </a:r>
          </a:p>
          <a:p>
            <a:r>
              <a:rPr lang="en-US" dirty="0" smtClean="0"/>
              <a:t>Demoralization</a:t>
            </a:r>
          </a:p>
          <a:p>
            <a:r>
              <a:rPr lang="en-US" dirty="0" smtClean="0"/>
              <a:t>Distrust</a:t>
            </a:r>
          </a:p>
          <a:p>
            <a:r>
              <a:rPr lang="en-US" dirty="0" smtClean="0"/>
              <a:t>Lack of ownership</a:t>
            </a:r>
          </a:p>
          <a:p>
            <a:r>
              <a:rPr lang="en-US" dirty="0" smtClean="0"/>
              <a:t>Lower productivity </a:t>
            </a:r>
          </a:p>
          <a:p>
            <a:r>
              <a:rPr lang="en-US" dirty="0" smtClean="0"/>
              <a:t>Absenteeism</a:t>
            </a:r>
          </a:p>
          <a:p>
            <a:r>
              <a:rPr lang="en-US" dirty="0" smtClean="0"/>
              <a:t>Higher turnover</a:t>
            </a:r>
          </a:p>
          <a:p>
            <a:r>
              <a:rPr lang="en-US" dirty="0" smtClean="0"/>
              <a:t>Workplace deviance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36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0000" dirty="0" smtClean="0">
                <a:solidFill>
                  <a:schemeClr val="tx2"/>
                </a:solidFill>
              </a:rPr>
              <a:t>?</a:t>
            </a:r>
            <a:endParaRPr lang="en-US" sz="30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51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BR's 10 Must Reads on Leadersh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819400"/>
            <a:ext cx="2693581" cy="2895600"/>
          </a:xfrm>
          <a:prstGeom prst="rect">
            <a:avLst/>
          </a:prstGeom>
          <a:noFill/>
        </p:spPr>
      </p:pic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727969"/>
            <a:ext cx="2819400" cy="273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5791200"/>
            <a:ext cx="3352800" cy="302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s://encrypted-tbn3.gstatic.com/images?q=tbn:ANd9GcR24MKyIV-Z9TqIo4HLcPmbo4mRCwQPzHQvgRYj2-BfQJOjANC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0"/>
            <a:ext cx="1885344" cy="2997489"/>
          </a:xfrm>
          <a:prstGeom prst="rect">
            <a:avLst/>
          </a:prstGeom>
          <a:noFill/>
        </p:spPr>
      </p:pic>
      <p:pic>
        <p:nvPicPr>
          <p:cNvPr id="1030" name="Picture 6" descr="https://encrypted-tbn0.gstatic.com/images?q=tbn:ANd9GcQlOt_KueBStT4WZL8R0HlAlDHUh_TDk6I42nKrrJbY0gfROay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209800" cy="341138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249183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s://encrypted-tbn1.gstatic.com/images?q=tbn:ANd9GcSmXMcDgtwcEpkDLGcEMMHYDmYTjSlpiJwMOGHUExSkmarwJZK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0"/>
            <a:ext cx="1905000" cy="2862705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 l="13692" r="23325"/>
          <a:stretch>
            <a:fillRect/>
          </a:stretch>
        </p:blipFill>
        <p:spPr bwMode="auto">
          <a:xfrm>
            <a:off x="3962400" y="2743200"/>
            <a:ext cx="1752600" cy="281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81600" y="0"/>
            <a:ext cx="2519435" cy="298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Ad image"/>
          <p:cNvPicPr>
            <a:picLocks noChangeAspect="1" noChangeArrowheads="1"/>
          </p:cNvPicPr>
          <p:nvPr/>
        </p:nvPicPr>
        <p:blipFill>
          <a:blip r:embed="rId11" cstate="print"/>
          <a:srcRect l="11111" r="11111"/>
          <a:stretch>
            <a:fillRect/>
          </a:stretch>
        </p:blipFill>
        <p:spPr bwMode="auto">
          <a:xfrm>
            <a:off x="5562600" y="2971800"/>
            <a:ext cx="2133600" cy="2743200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228600" y="2971800"/>
            <a:ext cx="2590800" cy="290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48600" y="3124200"/>
            <a:ext cx="1295400" cy="27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2" descr="https://encrypted-tbn3.gstatic.com/images?q=tbn:ANd9GcT0o5saMxzhYbtOqVf001jRhkzGAWREAZ0W_HqBn9h1-2EI1IX7u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38600" y="5410200"/>
            <a:ext cx="1524000" cy="2314575"/>
          </a:xfrm>
          <a:prstGeom prst="rect">
            <a:avLst/>
          </a:prstGeom>
          <a:noFill/>
        </p:spPr>
      </p:pic>
      <p:pic>
        <p:nvPicPr>
          <p:cNvPr id="59398" name="Picture 6" descr="http://static4.businessinsider.com/image/4de3a5facadcbb194f040000-400-300/transparency-how-leaders-create-a-culture-of-candor-by-warren-bennis-daniel-goleman-and-james-otoole.jpg"/>
          <p:cNvPicPr>
            <a:picLocks noChangeAspect="1" noChangeArrowheads="1"/>
          </p:cNvPicPr>
          <p:nvPr/>
        </p:nvPicPr>
        <p:blipFill>
          <a:blip r:embed="rId15" cstate="print"/>
          <a:srcRect l="24000" r="24000" b="1333"/>
          <a:stretch>
            <a:fillRect/>
          </a:stretch>
        </p:blipFill>
        <p:spPr bwMode="auto">
          <a:xfrm>
            <a:off x="7162800" y="5181600"/>
            <a:ext cx="1981200" cy="2819400"/>
          </a:xfrm>
          <a:prstGeom prst="rect">
            <a:avLst/>
          </a:prstGeom>
          <a:noFill/>
        </p:spPr>
      </p:pic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981200" y="5257800"/>
            <a:ext cx="2062163" cy="276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2421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229600" cy="5516563"/>
          </a:xfrm>
        </p:spPr>
        <p:txBody>
          <a:bodyPr/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4800" dirty="0" smtClean="0"/>
              <a:t>What is Leadership According to the Literature?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5465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ecx.images-amazon.com/images/I/31mHPYb5Z7L._SL500_AA300_.jpg"/>
          <p:cNvPicPr>
            <a:picLocks noChangeAspect="1" noChangeArrowheads="1"/>
          </p:cNvPicPr>
          <p:nvPr/>
        </p:nvPicPr>
        <p:blipFill>
          <a:blip r:embed="rId2" cstate="print"/>
          <a:srcRect l="10667" r="9333"/>
          <a:stretch>
            <a:fillRect/>
          </a:stretch>
        </p:blipFill>
        <p:spPr bwMode="auto">
          <a:xfrm>
            <a:off x="533400" y="533400"/>
            <a:ext cx="1371600" cy="1714500"/>
          </a:xfrm>
          <a:prstGeom prst="rect">
            <a:avLst/>
          </a:prstGeom>
          <a:noFill/>
        </p:spPr>
      </p:pic>
      <p:pic>
        <p:nvPicPr>
          <p:cNvPr id="44036" name="Picture 4" descr="http://www.cengage.com/covers/imageServlet?productISBN13=97806184724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533400"/>
            <a:ext cx="1371600" cy="1719073"/>
          </a:xfrm>
          <a:prstGeom prst="rect">
            <a:avLst/>
          </a:prstGeom>
          <a:noFill/>
        </p:spPr>
      </p:pic>
      <p:pic>
        <p:nvPicPr>
          <p:cNvPr id="44038" name="Picture 6" descr="Management: A Practical Introduc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57200"/>
            <a:ext cx="1381125" cy="1781176"/>
          </a:xfrm>
          <a:prstGeom prst="rect">
            <a:avLst/>
          </a:prstGeom>
          <a:noFill/>
        </p:spPr>
      </p:pic>
      <p:pic>
        <p:nvPicPr>
          <p:cNvPr id="44040" name="Picture 8" descr="Fundamentals of management : essential concepts and applicatio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57200"/>
            <a:ext cx="1333500" cy="1704976"/>
          </a:xfrm>
          <a:prstGeom prst="rect">
            <a:avLst/>
          </a:prstGeom>
          <a:noFill/>
        </p:spPr>
      </p:pic>
      <p:pic>
        <p:nvPicPr>
          <p:cNvPr id="44042" name="Picture 10" descr="Management: Skills and Applica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819400"/>
            <a:ext cx="1419225" cy="1781176"/>
          </a:xfrm>
          <a:prstGeom prst="rect">
            <a:avLst/>
          </a:prstGeom>
          <a:noFill/>
        </p:spPr>
      </p:pic>
      <p:pic>
        <p:nvPicPr>
          <p:cNvPr id="44044" name="Picture 12" descr="http://i.ebayimg.com/00/$T2eC16RHJG8E9nyfnU!qBP8KM+jKDg~~_35.JPG?set_id=89040003C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2657516"/>
            <a:ext cx="1457325" cy="1876384"/>
          </a:xfrm>
          <a:prstGeom prst="rect">
            <a:avLst/>
          </a:prstGeom>
          <a:noFill/>
        </p:spPr>
      </p:pic>
      <p:pic>
        <p:nvPicPr>
          <p:cNvPr id="44046" name="Picture 14" descr="Managemen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2728397"/>
            <a:ext cx="1447800" cy="1843603"/>
          </a:xfrm>
          <a:prstGeom prst="rect">
            <a:avLst/>
          </a:prstGeom>
          <a:noFill/>
        </p:spPr>
      </p:pic>
      <p:pic>
        <p:nvPicPr>
          <p:cNvPr id="44048" name="Picture 16" descr="Ad imag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2590800"/>
            <a:ext cx="2095500" cy="2095501"/>
          </a:xfrm>
          <a:prstGeom prst="rect">
            <a:avLst/>
          </a:prstGeom>
          <a:noFill/>
        </p:spPr>
      </p:pic>
      <p:pic>
        <p:nvPicPr>
          <p:cNvPr id="44050" name="Picture 18" descr="Management : people, performance, chang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" y="4800600"/>
            <a:ext cx="1333500" cy="1666875"/>
          </a:xfrm>
          <a:prstGeom prst="rect">
            <a:avLst/>
          </a:prstGeom>
          <a:noFill/>
        </p:spPr>
      </p:pic>
      <p:pic>
        <p:nvPicPr>
          <p:cNvPr id="44052" name="Picture 20" descr="Understanding managemen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90800" y="4800600"/>
            <a:ext cx="1447800" cy="1822770"/>
          </a:xfrm>
          <a:prstGeom prst="rect">
            <a:avLst/>
          </a:prstGeom>
          <a:noFill/>
        </p:spPr>
      </p:pic>
      <p:pic>
        <p:nvPicPr>
          <p:cNvPr id="44054" name="Picture 22" descr="Management: Competing in the New Er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00600" y="4761048"/>
            <a:ext cx="1447800" cy="1868352"/>
          </a:xfrm>
          <a:prstGeom prst="rect">
            <a:avLst/>
          </a:prstGeom>
          <a:noFill/>
        </p:spPr>
      </p:pic>
      <p:pic>
        <p:nvPicPr>
          <p:cNvPr id="44056" name="Picture 24" descr="Manageme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29425" y="4648200"/>
            <a:ext cx="1476375" cy="19649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981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Leadership </a:t>
            </a:r>
            <a:br>
              <a:rPr lang="en-US" dirty="0" smtClean="0"/>
            </a:br>
            <a:r>
              <a:rPr lang="en-US" dirty="0" smtClean="0"/>
              <a:t>(from the Academic Literature)?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Common Elements include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Influence </a:t>
            </a:r>
          </a:p>
          <a:p>
            <a:pPr lvl="1"/>
            <a:r>
              <a:rPr lang="en-US" dirty="0" smtClean="0"/>
              <a:t>Vision</a:t>
            </a:r>
          </a:p>
          <a:p>
            <a:pPr lvl="1"/>
            <a:r>
              <a:rPr lang="en-US" dirty="0" smtClean="0"/>
              <a:t>Relationship</a:t>
            </a:r>
          </a:p>
          <a:p>
            <a:pPr lvl="1"/>
            <a:r>
              <a:rPr lang="en-US" dirty="0" smtClean="0"/>
              <a:t>Change</a:t>
            </a:r>
          </a:p>
          <a:p>
            <a:pPr lvl="1"/>
            <a:r>
              <a:rPr lang="en-US" dirty="0" smtClean="0"/>
              <a:t>Emotional connection</a:t>
            </a:r>
          </a:p>
          <a:p>
            <a:pPr lvl="1"/>
            <a:r>
              <a:rPr lang="en-US" dirty="0" smtClean="0"/>
              <a:t>Leading by example</a:t>
            </a:r>
          </a:p>
          <a:p>
            <a:pPr lvl="1"/>
            <a:r>
              <a:rPr lang="en-US" dirty="0" smtClean="0"/>
              <a:t>…and much more</a:t>
            </a:r>
          </a:p>
        </p:txBody>
      </p:sp>
    </p:spTree>
    <p:extLst>
      <p:ext uri="{BB962C8B-B14F-4D97-AF65-F5344CB8AC3E}">
        <p14:creationId xmlns:p14="http://schemas.microsoft.com/office/powerpoint/2010/main" val="117404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229600" cy="5516563"/>
          </a:xfrm>
        </p:spPr>
        <p:txBody>
          <a:bodyPr/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/>
              <a:t>Motivation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38342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Motivation</a:t>
            </a:r>
            <a:r>
              <a:rPr lang="en-US" sz="2400" dirty="0" smtClean="0"/>
              <a:t> is core to leadership (</a:t>
            </a:r>
            <a:r>
              <a:rPr lang="en-US" sz="2400" dirty="0" err="1" smtClean="0"/>
              <a:t>Goleman</a:t>
            </a:r>
            <a:r>
              <a:rPr lang="en-US" sz="2400" dirty="0" smtClean="0"/>
              <a:t>, 2004).</a:t>
            </a:r>
          </a:p>
          <a:p>
            <a:r>
              <a:rPr lang="en-US" sz="2400" b="1" dirty="0" smtClean="0"/>
              <a:t>Leadership is more about motivating and inspiring than controlling </a:t>
            </a:r>
            <a:r>
              <a:rPr lang="en-US" sz="2400" dirty="0" smtClean="0"/>
              <a:t>(</a:t>
            </a:r>
            <a:r>
              <a:rPr lang="en-US" sz="2400" dirty="0" err="1" smtClean="0"/>
              <a:t>Kotter</a:t>
            </a:r>
            <a:r>
              <a:rPr lang="en-US" sz="2400" dirty="0" smtClean="0"/>
              <a:t>, 1990, p. 104). (George, Sims, McLean, &amp; Mayer, 2007).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958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229600" cy="5516563"/>
          </a:xfrm>
        </p:spPr>
        <p:txBody>
          <a:bodyPr/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/>
              <a:t>Influence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21458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Leadership as “the </a:t>
            </a:r>
            <a:r>
              <a:rPr lang="en-US" b="1" dirty="0" smtClean="0"/>
              <a:t>influence</a:t>
            </a:r>
            <a:r>
              <a:rPr lang="en-US" dirty="0" smtClean="0"/>
              <a:t> </a:t>
            </a:r>
            <a:r>
              <a:rPr lang="en-US" b="1" dirty="0" smtClean="0"/>
              <a:t>increment over and above mechanical compliance</a:t>
            </a:r>
            <a:r>
              <a:rPr lang="en-US" dirty="0" smtClean="0"/>
              <a:t> with routine directives of the organization” (Katz and Kahn (1950/1978, pp. 302-303). </a:t>
            </a:r>
          </a:p>
          <a:p>
            <a:r>
              <a:rPr lang="en-US" dirty="0" smtClean="0"/>
              <a:t>Leadership is: “</a:t>
            </a:r>
            <a:r>
              <a:rPr lang="en-US" b="1" dirty="0" smtClean="0"/>
              <a:t>the true measure of leadership is influence</a:t>
            </a:r>
            <a:r>
              <a:rPr lang="en-US" dirty="0" smtClean="0"/>
              <a:t>—nothing more, nothing less” (Maxwell, 1998, p. 11). </a:t>
            </a:r>
          </a:p>
          <a:p>
            <a:r>
              <a:rPr lang="en-US" dirty="0" smtClean="0"/>
              <a:t>Influence may utilize power to alter the direction of the organization (</a:t>
            </a:r>
            <a:r>
              <a:rPr lang="en-US" dirty="0" err="1" smtClean="0"/>
              <a:t>Zaleznik</a:t>
            </a:r>
            <a:r>
              <a:rPr lang="en-US" dirty="0" smtClean="0"/>
              <a:t>, 1978). </a:t>
            </a:r>
          </a:p>
          <a:p>
            <a:r>
              <a:rPr lang="en-US" dirty="0" smtClean="0"/>
              <a:t>Leadership is </a:t>
            </a:r>
            <a:r>
              <a:rPr lang="en-US" b="1" dirty="0" smtClean="0"/>
              <a:t>not about force</a:t>
            </a:r>
            <a:r>
              <a:rPr lang="en-US" dirty="0" smtClean="0"/>
              <a:t>;</a:t>
            </a:r>
            <a:r>
              <a:rPr lang="en-US" b="1" dirty="0" smtClean="0"/>
              <a:t> it is about persuasion</a:t>
            </a:r>
            <a:r>
              <a:rPr lang="en-US" dirty="0" smtClean="0"/>
              <a:t> (</a:t>
            </a:r>
            <a:r>
              <a:rPr lang="en-US" dirty="0" err="1" smtClean="0"/>
              <a:t>Mintzberg</a:t>
            </a:r>
            <a:r>
              <a:rPr lang="en-US" dirty="0" smtClean="0"/>
              <a:t>, 1990, Greenleaf, 1996; Denning, 2005).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617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229600" cy="5516563"/>
          </a:xfrm>
        </p:spPr>
        <p:txBody>
          <a:bodyPr/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/>
              <a:t>Vision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3619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Leaders develop and project a </a:t>
            </a:r>
            <a:r>
              <a:rPr lang="en-US" b="1" dirty="0" smtClean="0"/>
              <a:t>shared vision</a:t>
            </a:r>
            <a:r>
              <a:rPr lang="en-US" dirty="0" smtClean="0"/>
              <a:t> (</a:t>
            </a:r>
            <a:r>
              <a:rPr lang="en-US" dirty="0" err="1" smtClean="0"/>
              <a:t>Kouzes</a:t>
            </a:r>
            <a:r>
              <a:rPr lang="en-US" dirty="0" smtClean="0"/>
              <a:t> and Posner,2002).  </a:t>
            </a:r>
          </a:p>
          <a:p>
            <a:r>
              <a:rPr lang="en-US" dirty="0" smtClean="0"/>
              <a:t>Vision involves </a:t>
            </a:r>
            <a:r>
              <a:rPr lang="en-US" b="1" dirty="0" err="1" smtClean="0"/>
              <a:t>sensemaking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Ancona</a:t>
            </a:r>
            <a:r>
              <a:rPr lang="en-US" dirty="0" smtClean="0"/>
              <a:t>, Malone, </a:t>
            </a:r>
            <a:r>
              <a:rPr lang="en-US" dirty="0" err="1" smtClean="0"/>
              <a:t>Orlikowski</a:t>
            </a:r>
            <a:r>
              <a:rPr lang="en-US" dirty="0" smtClean="0"/>
              <a:t>, and  </a:t>
            </a:r>
            <a:r>
              <a:rPr lang="en-US" dirty="0" err="1" smtClean="0"/>
              <a:t>Senge</a:t>
            </a:r>
            <a:r>
              <a:rPr lang="en-US" dirty="0" smtClean="0"/>
              <a:t>, 2007).</a:t>
            </a:r>
          </a:p>
          <a:p>
            <a:r>
              <a:rPr lang="en-US" dirty="0" smtClean="0"/>
              <a:t>Vision means </a:t>
            </a:r>
            <a:r>
              <a:rPr lang="en-US" b="1" dirty="0" smtClean="0"/>
              <a:t>setting direction </a:t>
            </a:r>
            <a:r>
              <a:rPr lang="en-US" dirty="0" smtClean="0"/>
              <a:t>(Heifetz &amp; Laurie, 2001; </a:t>
            </a:r>
            <a:r>
              <a:rPr lang="en-US" dirty="0" err="1" smtClean="0"/>
              <a:t>Kotter</a:t>
            </a:r>
            <a:r>
              <a:rPr lang="en-US" dirty="0" smtClean="0"/>
              <a:t>, 1990; Matthew 28: 18-20).</a:t>
            </a:r>
          </a:p>
          <a:p>
            <a:r>
              <a:rPr lang="en-US" dirty="0" smtClean="0"/>
              <a:t>Creating a </a:t>
            </a:r>
            <a:r>
              <a:rPr lang="en-US" b="1" dirty="0" smtClean="0"/>
              <a:t>clear purpose</a:t>
            </a:r>
            <a:r>
              <a:rPr lang="en-US" dirty="0" smtClean="0"/>
              <a:t> (</a:t>
            </a:r>
            <a:r>
              <a:rPr lang="en-US" dirty="0" err="1" smtClean="0"/>
              <a:t>Farkas</a:t>
            </a:r>
            <a:r>
              <a:rPr lang="en-US" dirty="0" smtClean="0"/>
              <a:t> &amp; </a:t>
            </a:r>
            <a:r>
              <a:rPr lang="en-US" dirty="0" err="1" smtClean="0"/>
              <a:t>Wetlaufer</a:t>
            </a:r>
            <a:r>
              <a:rPr lang="en-US" dirty="0" smtClean="0"/>
              <a:t>, 1996)</a:t>
            </a:r>
          </a:p>
          <a:p>
            <a:r>
              <a:rPr lang="en-US" dirty="0" smtClean="0"/>
              <a:t>Translating visions through </a:t>
            </a:r>
            <a:r>
              <a:rPr lang="en-US" b="1" dirty="0" smtClean="0"/>
              <a:t>planning</a:t>
            </a:r>
            <a:r>
              <a:rPr lang="en-US" dirty="0" smtClean="0"/>
              <a:t> (</a:t>
            </a:r>
            <a:r>
              <a:rPr lang="en-US" dirty="0" err="1" smtClean="0"/>
              <a:t>Drucker</a:t>
            </a:r>
            <a:r>
              <a:rPr lang="en-US" dirty="0" smtClean="0"/>
              <a:t>, 2004).</a:t>
            </a:r>
          </a:p>
          <a:p>
            <a:r>
              <a:rPr lang="en-US" dirty="0" smtClean="0"/>
              <a:t>Helping others see </a:t>
            </a:r>
            <a:r>
              <a:rPr lang="en-US" b="1" dirty="0" smtClean="0"/>
              <a:t>a compelling future</a:t>
            </a:r>
            <a:r>
              <a:rPr lang="en-US" dirty="0" smtClean="0"/>
              <a:t> (</a:t>
            </a:r>
            <a:r>
              <a:rPr lang="en-US" dirty="0" err="1" smtClean="0"/>
              <a:t>Ancona</a:t>
            </a:r>
            <a:r>
              <a:rPr lang="en-US" dirty="0" smtClean="0"/>
              <a:t>, Malone, </a:t>
            </a:r>
            <a:r>
              <a:rPr lang="en-US" dirty="0" err="1" smtClean="0"/>
              <a:t>Orlikowski</a:t>
            </a:r>
            <a:r>
              <a:rPr lang="en-US" dirty="0" smtClean="0"/>
              <a:t>, and  </a:t>
            </a:r>
            <a:r>
              <a:rPr lang="en-US" dirty="0" err="1" smtClean="0"/>
              <a:t>Senge</a:t>
            </a:r>
            <a:r>
              <a:rPr lang="en-US" dirty="0" smtClean="0"/>
              <a:t>, 2007) </a:t>
            </a:r>
          </a:p>
          <a:p>
            <a:r>
              <a:rPr lang="en-US" dirty="0" smtClean="0"/>
              <a:t>Or a combination of these things (</a:t>
            </a:r>
            <a:r>
              <a:rPr lang="en-US" dirty="0" err="1" smtClean="0"/>
              <a:t>Goffee</a:t>
            </a:r>
            <a:r>
              <a:rPr lang="en-US" dirty="0" smtClean="0"/>
              <a:t>  &amp; Jones, 2000).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03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229600" cy="5516563"/>
          </a:xfrm>
        </p:spPr>
        <p:txBody>
          <a:bodyPr/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/>
              <a:t>Relationship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02340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Instead of a leader imposing his will upon a follower, </a:t>
            </a:r>
            <a:r>
              <a:rPr lang="en-US" sz="2400" b="1" dirty="0" smtClean="0"/>
              <a:t>leadership is better defined as a process or relationship</a:t>
            </a:r>
            <a:r>
              <a:rPr lang="en-US" sz="2400" dirty="0" smtClean="0"/>
              <a:t> (</a:t>
            </a:r>
            <a:r>
              <a:rPr lang="en-US" sz="2400" dirty="0" err="1" smtClean="0"/>
              <a:t>Hernez</a:t>
            </a:r>
            <a:r>
              <a:rPr lang="en-US" sz="2400" dirty="0" smtClean="0"/>
              <a:t>-Broome &amp;  Hughes, 2004).</a:t>
            </a:r>
          </a:p>
          <a:p>
            <a:r>
              <a:rPr lang="en-US" sz="2400" b="1" dirty="0" smtClean="0"/>
              <a:t>Relationship</a:t>
            </a:r>
            <a:r>
              <a:rPr lang="en-US" sz="2400" dirty="0" smtClean="0"/>
              <a:t> is </a:t>
            </a:r>
            <a:r>
              <a:rPr lang="en-US" sz="2400" b="1" dirty="0" smtClean="0"/>
              <a:t>a core ingredient of leadership</a:t>
            </a:r>
            <a:r>
              <a:rPr lang="en-US" sz="2400" dirty="0" smtClean="0"/>
              <a:t> (</a:t>
            </a:r>
            <a:r>
              <a:rPr lang="en-US" sz="2400" dirty="0" err="1" smtClean="0"/>
              <a:t>Ancona</a:t>
            </a:r>
            <a:r>
              <a:rPr lang="en-US" sz="2400" dirty="0" smtClean="0"/>
              <a:t>, Malone, </a:t>
            </a:r>
            <a:r>
              <a:rPr lang="en-US" sz="2400" dirty="0" err="1" smtClean="0"/>
              <a:t>Orlikowski</a:t>
            </a:r>
            <a:r>
              <a:rPr lang="en-US" sz="2400" dirty="0" smtClean="0"/>
              <a:t>, &amp; </a:t>
            </a:r>
            <a:r>
              <a:rPr lang="en-US" sz="2400" dirty="0" err="1" smtClean="0"/>
              <a:t>Senge</a:t>
            </a:r>
            <a:r>
              <a:rPr lang="en-US" sz="2400" dirty="0" smtClean="0"/>
              <a:t>, 2007; George, Sims, McLean, &amp; Mayer, 2007; Hay  &amp; </a:t>
            </a:r>
            <a:r>
              <a:rPr lang="en-US" sz="2400" dirty="0" err="1" smtClean="0"/>
              <a:t>Hodgkinson</a:t>
            </a:r>
            <a:r>
              <a:rPr lang="en-US" sz="2400" dirty="0" smtClean="0"/>
              <a:t>,  </a:t>
            </a:r>
          </a:p>
          <a:p>
            <a:pPr>
              <a:buNone/>
            </a:pPr>
            <a:r>
              <a:rPr lang="en-US" sz="2400" dirty="0" smtClean="0"/>
              <a:t>	2006; </a:t>
            </a:r>
            <a:r>
              <a:rPr lang="en-US" sz="2400" dirty="0" err="1" smtClean="0"/>
              <a:t>Kouzes</a:t>
            </a:r>
            <a:r>
              <a:rPr lang="en-US" sz="2400" dirty="0" smtClean="0"/>
              <a:t> and Posner, 2002).</a:t>
            </a:r>
          </a:p>
        </p:txBody>
      </p:sp>
    </p:spTree>
    <p:extLst>
      <p:ext uri="{BB962C8B-B14F-4D97-AF65-F5344CB8AC3E}">
        <p14:creationId xmlns:p14="http://schemas.microsoft.com/office/powerpoint/2010/main" val="346069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229600" cy="5516563"/>
          </a:xfrm>
        </p:spPr>
        <p:txBody>
          <a:bodyPr/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/>
              <a:t>Emotional Connection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5845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r>
              <a:rPr lang="en-US" sz="4800" dirty="0" smtClean="0">
                <a:latin typeface="Georgia" pitchFamily="18" charset="0"/>
              </a:rPr>
              <a:t>Definitions of Leading </a:t>
            </a:r>
          </a:p>
          <a:p>
            <a:pPr algn="ctr">
              <a:buNone/>
            </a:pPr>
            <a:r>
              <a:rPr lang="en-US" sz="4800" dirty="0" smtClean="0">
                <a:latin typeface="Georgia" pitchFamily="18" charset="0"/>
              </a:rPr>
              <a:t>from the Textbooks</a:t>
            </a:r>
            <a:endParaRPr lang="en-US" sz="4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76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Relationship and emotional connection are tied together. </a:t>
            </a:r>
          </a:p>
          <a:p>
            <a:r>
              <a:rPr lang="en-US" dirty="0" smtClean="0"/>
              <a:t>Leadership is </a:t>
            </a:r>
            <a:r>
              <a:rPr lang="en-US" b="1" dirty="0" smtClean="0"/>
              <a:t>an emotional activity</a:t>
            </a:r>
            <a:r>
              <a:rPr lang="en-US" dirty="0" smtClean="0"/>
              <a:t>. (</a:t>
            </a:r>
            <a:r>
              <a:rPr lang="en-US" dirty="0" err="1" smtClean="0"/>
              <a:t>Goleman</a:t>
            </a:r>
            <a:r>
              <a:rPr lang="en-US" dirty="0" smtClean="0"/>
              <a:t>, </a:t>
            </a:r>
            <a:r>
              <a:rPr lang="en-US" dirty="0" err="1" smtClean="0"/>
              <a:t>Boyatzis</a:t>
            </a:r>
            <a:r>
              <a:rPr lang="en-US" dirty="0" smtClean="0"/>
              <a:t>, &amp; McKee, 2002) </a:t>
            </a:r>
          </a:p>
          <a:p>
            <a:r>
              <a:rPr lang="en-US" dirty="0" smtClean="0"/>
              <a:t>Where </a:t>
            </a:r>
            <a:r>
              <a:rPr lang="en-US" b="1" dirty="0" smtClean="0"/>
              <a:t>management is rational</a:t>
            </a:r>
            <a:r>
              <a:rPr lang="en-US" dirty="0" smtClean="0"/>
              <a:t>, </a:t>
            </a:r>
            <a:r>
              <a:rPr lang="en-US" b="1" dirty="0" smtClean="0"/>
              <a:t>leadership is emotional</a:t>
            </a:r>
            <a:r>
              <a:rPr lang="en-US" dirty="0" smtClean="0"/>
              <a:t> (</a:t>
            </a:r>
            <a:r>
              <a:rPr lang="en-US" dirty="0" err="1" smtClean="0"/>
              <a:t>Boyatzis</a:t>
            </a:r>
            <a:r>
              <a:rPr lang="en-US" dirty="0" smtClean="0"/>
              <a:t>, &amp; McKee, 2005).</a:t>
            </a:r>
          </a:p>
          <a:p>
            <a:r>
              <a:rPr lang="en-US" b="1" dirty="0" smtClean="0"/>
              <a:t>Mentors, for example, make emotional connections with their protégés</a:t>
            </a:r>
            <a:r>
              <a:rPr lang="en-US" dirty="0" smtClean="0"/>
              <a:t> (</a:t>
            </a:r>
            <a:r>
              <a:rPr lang="en-US" dirty="0" err="1" smtClean="0"/>
              <a:t>Zaleznik</a:t>
            </a:r>
            <a:r>
              <a:rPr lang="en-US" dirty="0" smtClean="0"/>
              <a:t>, 1978).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864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229600" cy="5516563"/>
          </a:xfrm>
        </p:spPr>
        <p:txBody>
          <a:bodyPr/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/>
              <a:t>Change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0996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purpose of leadership is change</a:t>
            </a:r>
            <a:r>
              <a:rPr lang="en-US" dirty="0" smtClean="0"/>
              <a:t>. At its most fundamental, leadership is about moving from one place to another.  </a:t>
            </a:r>
          </a:p>
          <a:p>
            <a:r>
              <a:rPr lang="en-US" dirty="0" smtClean="0"/>
              <a:t>“</a:t>
            </a:r>
            <a:r>
              <a:rPr lang="en-US" b="1" dirty="0" smtClean="0"/>
              <a:t>Management is about coping with complexity. Leadership is about coping with change</a:t>
            </a:r>
            <a:r>
              <a:rPr lang="en-US" dirty="0" smtClean="0"/>
              <a:t>” (</a:t>
            </a:r>
            <a:r>
              <a:rPr lang="en-US" dirty="0" err="1" smtClean="0"/>
              <a:t>Kotter</a:t>
            </a:r>
            <a:r>
              <a:rPr lang="en-US" dirty="0" smtClean="0"/>
              <a:t>, 1990, p. 104; </a:t>
            </a:r>
            <a:r>
              <a:rPr lang="en-US" dirty="0" err="1" smtClean="0"/>
              <a:t>Kotter</a:t>
            </a:r>
            <a:r>
              <a:rPr lang="en-US" dirty="0" smtClean="0"/>
              <a:t>, 1996).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7347" name="Picture 3" descr="http://timcrawley.files.wordpress.com/2012/02/town-of-cha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0"/>
            <a:ext cx="363855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5265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229600" cy="5516563"/>
          </a:xfrm>
        </p:spPr>
        <p:txBody>
          <a:bodyPr/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/>
              <a:t>Leading by Example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0741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by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“Leadership is </a:t>
            </a:r>
            <a:r>
              <a:rPr lang="en-US" b="1" dirty="0" smtClean="0"/>
              <a:t>the process of persuasion</a:t>
            </a:r>
            <a:r>
              <a:rPr lang="en-US" dirty="0" smtClean="0"/>
              <a:t> or example by which an individual (or leadership team) induces a group to pursue objectives held by the leaders or shared by the leader and his or her followers” Gardner, 1990, p. 1).</a:t>
            </a:r>
          </a:p>
          <a:p>
            <a:r>
              <a:rPr lang="en-US" b="1" dirty="0" smtClean="0"/>
              <a:t>The first step</a:t>
            </a:r>
            <a:r>
              <a:rPr lang="en-US" dirty="0" smtClean="0"/>
              <a:t> in the leadership process, </a:t>
            </a:r>
            <a:r>
              <a:rPr lang="en-US" b="1" dirty="0" smtClean="0"/>
              <a:t>is modeling the way</a:t>
            </a:r>
            <a:r>
              <a:rPr lang="en-US" dirty="0" smtClean="0"/>
              <a:t> for followers (</a:t>
            </a:r>
            <a:r>
              <a:rPr lang="en-US" dirty="0" err="1" smtClean="0"/>
              <a:t>Kouzes</a:t>
            </a:r>
            <a:r>
              <a:rPr lang="en-US" dirty="0" smtClean="0"/>
              <a:t> and Posner, 2002). </a:t>
            </a:r>
          </a:p>
          <a:p>
            <a:r>
              <a:rPr lang="en-US" b="1" dirty="0" smtClean="0"/>
              <a:t>Those that set the performance high for themselves earn credibility</a:t>
            </a:r>
            <a:r>
              <a:rPr lang="en-US" dirty="0" smtClean="0"/>
              <a:t> that does not rely on coercion (</a:t>
            </a:r>
            <a:r>
              <a:rPr lang="en-US" dirty="0" err="1" smtClean="0"/>
              <a:t>Goleman</a:t>
            </a:r>
            <a:r>
              <a:rPr lang="en-US" dirty="0" smtClean="0"/>
              <a:t> , 2004, p. 89).</a:t>
            </a:r>
          </a:p>
          <a:p>
            <a:r>
              <a:rPr lang="en-US" dirty="0" smtClean="0"/>
              <a:t>“</a:t>
            </a:r>
            <a:r>
              <a:rPr lang="en-US" b="1" dirty="0" smtClean="0"/>
              <a:t>Leadership</a:t>
            </a:r>
            <a:r>
              <a:rPr lang="en-US" dirty="0" smtClean="0"/>
              <a:t> is not exerting power over others or exhorting them to follow you. It </a:t>
            </a:r>
            <a:r>
              <a:rPr lang="en-US" b="1" dirty="0" smtClean="0"/>
              <a:t>results from your example of empowering others</a:t>
            </a:r>
            <a:r>
              <a:rPr lang="en-US" dirty="0" smtClean="0"/>
              <a:t> to step up and lead” (George, 2011, p. 13).</a:t>
            </a:r>
          </a:p>
          <a:p>
            <a:r>
              <a:rPr lang="en-US" b="1" dirty="0" smtClean="0"/>
              <a:t>Servant leadership</a:t>
            </a:r>
            <a:r>
              <a:rPr lang="en-US" dirty="0" smtClean="0"/>
              <a:t>, for example, begins with the idea that the leader is servant-first. He </a:t>
            </a:r>
            <a:r>
              <a:rPr lang="en-US" b="1" dirty="0" smtClean="0"/>
              <a:t>models the behavior</a:t>
            </a:r>
            <a:r>
              <a:rPr lang="en-US" dirty="0" smtClean="0"/>
              <a:t> he wishes to inculcate </a:t>
            </a:r>
            <a:r>
              <a:rPr lang="en-US" b="1" dirty="0" smtClean="0"/>
              <a:t>as Christ did by washing his disciples feet</a:t>
            </a:r>
            <a:r>
              <a:rPr lang="en-US" dirty="0" smtClean="0"/>
              <a:t> (Greenleaf, 1996; Matthew 20:25-28; John 13: 2-17).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765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Factors Related to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Other Factors Include</a:t>
            </a:r>
            <a:r>
              <a:rPr lang="en-US" dirty="0" smtClean="0"/>
              <a:t>:</a:t>
            </a:r>
          </a:p>
          <a:p>
            <a:pPr lvl="1"/>
            <a:r>
              <a:rPr lang="en-US" b="1" dirty="0" smtClean="0"/>
              <a:t>Alignment </a:t>
            </a:r>
            <a:r>
              <a:rPr lang="en-US" dirty="0"/>
              <a:t>(</a:t>
            </a:r>
            <a:r>
              <a:rPr lang="en-US" dirty="0" err="1"/>
              <a:t>Kotter</a:t>
            </a:r>
            <a:r>
              <a:rPr lang="en-US" dirty="0"/>
              <a:t>, </a:t>
            </a:r>
            <a:r>
              <a:rPr lang="en-US" dirty="0" smtClean="0"/>
              <a:t>1990)</a:t>
            </a:r>
          </a:p>
          <a:p>
            <a:pPr lvl="1"/>
            <a:r>
              <a:rPr lang="en-US" b="1" dirty="0" smtClean="0"/>
              <a:t>Credibility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Kouses</a:t>
            </a:r>
            <a:r>
              <a:rPr lang="en-US" dirty="0"/>
              <a:t> and Posner, </a:t>
            </a:r>
            <a:r>
              <a:rPr lang="en-US" dirty="0" smtClean="0"/>
              <a:t>2011)</a:t>
            </a:r>
          </a:p>
          <a:p>
            <a:pPr lvl="1"/>
            <a:r>
              <a:rPr lang="en-US" b="1" dirty="0" smtClean="0"/>
              <a:t>Duplication</a:t>
            </a:r>
            <a:r>
              <a:rPr lang="en-US" dirty="0" smtClean="0"/>
              <a:t> (</a:t>
            </a:r>
            <a:r>
              <a:rPr lang="en-US" dirty="0"/>
              <a:t>Teal, </a:t>
            </a:r>
            <a:r>
              <a:rPr lang="en-US" dirty="0" smtClean="0"/>
              <a:t>1996)</a:t>
            </a:r>
          </a:p>
          <a:p>
            <a:pPr lvl="1"/>
            <a:r>
              <a:rPr lang="en-US" b="1" dirty="0"/>
              <a:t>D</a:t>
            </a:r>
            <a:r>
              <a:rPr lang="en-US" b="1" dirty="0" smtClean="0"/>
              <a:t>istributed </a:t>
            </a:r>
            <a:r>
              <a:rPr lang="en-US" b="1" dirty="0"/>
              <a:t>leadership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/>
              <a:t>Ancona</a:t>
            </a:r>
            <a:r>
              <a:rPr lang="en-US" dirty="0"/>
              <a:t>, Malone, </a:t>
            </a:r>
            <a:r>
              <a:rPr lang="en-US" dirty="0" err="1"/>
              <a:t>Orlikowski</a:t>
            </a:r>
            <a:r>
              <a:rPr lang="en-US" dirty="0"/>
              <a:t>, &amp; </a:t>
            </a:r>
            <a:r>
              <a:rPr lang="en-US" dirty="0" err="1"/>
              <a:t>Senge</a:t>
            </a:r>
            <a:r>
              <a:rPr lang="en-US" dirty="0"/>
              <a:t>, 2007, p. 94).  </a:t>
            </a:r>
            <a:endParaRPr lang="en-US" dirty="0" smtClean="0"/>
          </a:p>
          <a:p>
            <a:pPr lvl="1"/>
            <a:r>
              <a:rPr lang="en-US" b="1" dirty="0" smtClean="0"/>
              <a:t>Empowerment </a:t>
            </a:r>
            <a:r>
              <a:rPr lang="en-US" dirty="0"/>
              <a:t>(</a:t>
            </a:r>
            <a:r>
              <a:rPr lang="en-US" dirty="0" err="1"/>
              <a:t>Kotter</a:t>
            </a:r>
            <a:r>
              <a:rPr lang="en-US" dirty="0"/>
              <a:t>, 1990</a:t>
            </a:r>
            <a:r>
              <a:rPr lang="en-US" dirty="0" smtClean="0"/>
              <a:t>) </a:t>
            </a:r>
          </a:p>
          <a:p>
            <a:pPr lvl="1"/>
            <a:r>
              <a:rPr lang="en-US" b="1" dirty="0" smtClean="0"/>
              <a:t>Developing character</a:t>
            </a:r>
            <a:r>
              <a:rPr lang="en-US" dirty="0" smtClean="0"/>
              <a:t> vs. </a:t>
            </a:r>
            <a:r>
              <a:rPr lang="en-US" dirty="0"/>
              <a:t>technical proficiency (Teal, 1996, p. </a:t>
            </a:r>
            <a:r>
              <a:rPr lang="en-US" dirty="0" smtClean="0"/>
              <a:t>36)</a:t>
            </a:r>
          </a:p>
          <a:p>
            <a:pPr lvl="1"/>
            <a:r>
              <a:rPr lang="en-US" b="1" dirty="0" smtClean="0"/>
              <a:t>Emotional </a:t>
            </a:r>
            <a:r>
              <a:rPr lang="en-US" b="1" dirty="0" err="1"/>
              <a:t>Intelliegence</a:t>
            </a:r>
            <a:r>
              <a:rPr lang="en-US" dirty="0"/>
              <a:t> (</a:t>
            </a:r>
            <a:r>
              <a:rPr lang="en-US" dirty="0" err="1"/>
              <a:t>Goleman</a:t>
            </a:r>
            <a:r>
              <a:rPr lang="en-US" dirty="0"/>
              <a:t>, D, 2004; </a:t>
            </a:r>
            <a:r>
              <a:rPr lang="en-US" dirty="0" err="1"/>
              <a:t>Goleman</a:t>
            </a:r>
            <a:r>
              <a:rPr lang="en-US" dirty="0"/>
              <a:t>, </a:t>
            </a:r>
            <a:r>
              <a:rPr lang="en-US" dirty="0" err="1"/>
              <a:t>Boyatzis</a:t>
            </a:r>
            <a:r>
              <a:rPr lang="en-US" dirty="0"/>
              <a:t>, &amp; McKee, 2002), </a:t>
            </a:r>
            <a:endParaRPr lang="en-US" dirty="0" smtClean="0"/>
          </a:p>
          <a:p>
            <a:pPr lvl="1"/>
            <a:r>
              <a:rPr lang="en-US" dirty="0" smtClean="0"/>
              <a:t>helping </a:t>
            </a:r>
            <a:r>
              <a:rPr lang="en-US" dirty="0"/>
              <a:t>followers with </a:t>
            </a:r>
            <a:r>
              <a:rPr lang="en-US" b="1" dirty="0"/>
              <a:t>Adaptive change</a:t>
            </a:r>
            <a:r>
              <a:rPr lang="en-US" dirty="0"/>
              <a:t> (Heifetz &amp; Laurie, 2001</a:t>
            </a:r>
            <a:r>
              <a:rPr lang="en-US" dirty="0" smtClean="0"/>
              <a:t>),</a:t>
            </a:r>
          </a:p>
          <a:p>
            <a:pPr lvl="1"/>
            <a:r>
              <a:rPr lang="en-US" b="1" dirty="0" smtClean="0"/>
              <a:t>Self-knowledge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/>
              <a:t>authenticity</a:t>
            </a:r>
            <a:r>
              <a:rPr lang="en-US" dirty="0"/>
              <a:t> (</a:t>
            </a:r>
            <a:r>
              <a:rPr lang="en-US" dirty="0" err="1"/>
              <a:t>Goffee</a:t>
            </a:r>
            <a:r>
              <a:rPr lang="en-US" dirty="0"/>
              <a:t>  &amp; Jones, 2000, pp. 67-68; George, 2011, p. 13; </a:t>
            </a:r>
            <a:r>
              <a:rPr lang="en-US" dirty="0" err="1"/>
              <a:t>Rooke</a:t>
            </a:r>
            <a:r>
              <a:rPr lang="en-US" dirty="0"/>
              <a:t> &amp; </a:t>
            </a:r>
            <a:r>
              <a:rPr lang="en-US" dirty="0" err="1"/>
              <a:t>Torbert</a:t>
            </a:r>
            <a:r>
              <a:rPr lang="en-US" dirty="0"/>
              <a:t> 2005, p. 67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18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endParaRPr lang="en-US" sz="2800" b="1" dirty="0" smtClean="0"/>
          </a:p>
          <a:p>
            <a:pPr eaLnBrk="1" hangingPunct="1"/>
            <a:endParaRPr lang="en-US" sz="2800" b="1" dirty="0"/>
          </a:p>
          <a:p>
            <a:pPr eaLnBrk="1" hangingPunct="1"/>
            <a:endParaRPr lang="en-US" sz="2800" b="1" dirty="0" smtClean="0"/>
          </a:p>
          <a:p>
            <a:pPr eaLnBrk="1" hangingPunct="1"/>
            <a:endParaRPr lang="en-US" sz="2800" b="1" dirty="0"/>
          </a:p>
          <a:p>
            <a:pPr eaLnBrk="1" hangingPunct="1"/>
            <a:endParaRPr lang="en-US" sz="2800" b="1" dirty="0" smtClean="0"/>
          </a:p>
          <a:p>
            <a:pPr eaLnBrk="1" hangingPunct="1"/>
            <a:endParaRPr lang="en-US" sz="2800" b="1" dirty="0"/>
          </a:p>
          <a:p>
            <a:pPr eaLnBrk="1" hangingPunct="1"/>
            <a:endParaRPr lang="en-US" sz="2800" b="1" dirty="0" smtClean="0"/>
          </a:p>
          <a:p>
            <a:pPr eaLnBrk="1" hangingPunct="1"/>
            <a:endParaRPr lang="en-US" sz="2800" b="1" dirty="0"/>
          </a:p>
          <a:p>
            <a:pPr eaLnBrk="1" hangingPunct="1"/>
            <a:endParaRPr lang="en-US" sz="2800" b="1" dirty="0" smtClean="0"/>
          </a:p>
          <a:p>
            <a:pPr marL="0" indent="0" eaLnBrk="1" hangingPunct="1">
              <a:buNone/>
            </a:pPr>
            <a:endParaRPr lang="en-US" sz="2800" b="1" dirty="0" smtClean="0"/>
          </a:p>
          <a:p>
            <a:pPr marL="0" indent="-457200">
              <a:buNone/>
            </a:pPr>
            <a:endParaRPr lang="en-US" sz="1400" dirty="0" smtClean="0"/>
          </a:p>
          <a:p>
            <a:pPr marL="0" indent="-457200">
              <a:buNone/>
            </a:pPr>
            <a:endParaRPr lang="en-US" sz="1400" dirty="0" smtClean="0"/>
          </a:p>
          <a:p>
            <a:pPr marL="0" indent="-457200">
              <a:buNone/>
            </a:pPr>
            <a:endParaRPr lang="en-US" sz="1400" dirty="0" smtClean="0"/>
          </a:p>
          <a:p>
            <a:pPr marL="0" indent="-457200">
              <a:buNone/>
            </a:pPr>
            <a:r>
              <a:rPr lang="en-US" sz="1400" dirty="0" smtClean="0"/>
              <a:t>Center </a:t>
            </a:r>
            <a:r>
              <a:rPr lang="en-US" sz="1400" dirty="0"/>
              <a:t>for Creative Leadership, &amp; </a:t>
            </a:r>
            <a:r>
              <a:rPr lang="en-US" sz="1400" dirty="0" err="1"/>
              <a:t>VanVelsor</a:t>
            </a:r>
            <a:r>
              <a:rPr lang="en-US" sz="1400" dirty="0"/>
              <a:t>, E. (2010). The Center for Creative Leadership handbook of leadership development. </a:t>
            </a:r>
            <a:r>
              <a:rPr lang="en-US" sz="1400" dirty="0" smtClean="0"/>
              <a:t> </a:t>
            </a:r>
          </a:p>
          <a:p>
            <a:pPr marL="0" indent="-45720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San </a:t>
            </a:r>
            <a:r>
              <a:rPr lang="en-US" sz="1400" dirty="0"/>
              <a:t>Francisco, </a:t>
            </a:r>
            <a:r>
              <a:rPr lang="en-US" sz="1400" dirty="0" err="1"/>
              <a:t>Calif</a:t>
            </a:r>
            <a:r>
              <a:rPr lang="en-US" sz="1400" dirty="0"/>
              <a:t>: </a:t>
            </a:r>
            <a:r>
              <a:rPr lang="en-US" sz="1400" dirty="0" err="1"/>
              <a:t>Jossey</a:t>
            </a:r>
            <a:r>
              <a:rPr lang="en-US" sz="1400" dirty="0"/>
              <a:t>-Bass.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4586173"/>
              </p:ext>
            </p:extLst>
          </p:nvPr>
        </p:nvGraphicFramePr>
        <p:xfrm>
          <a:off x="1440898" y="-342900"/>
          <a:ext cx="6400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2514600" y="2133600"/>
            <a:ext cx="2126698" cy="12176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31922" y="2133600"/>
            <a:ext cx="1997478" cy="12176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631922" y="2133600"/>
            <a:ext cx="8492" cy="12176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thumbs1.ebaystatic.com/d/l225/m/mkBb8X0U9JLXtjpjf4DXx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81000"/>
            <a:ext cx="809625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79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What is Management?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Managerial Chart</a:t>
            </a:r>
            <a:r>
              <a:rPr lang="en-US" sz="2800" dirty="0" smtClean="0"/>
              <a:t>:</a:t>
            </a:r>
          </a:p>
          <a:p>
            <a:pPr lvl="1" eaLnBrk="1" hangingPunct="1"/>
            <a:r>
              <a:rPr lang="en-US" sz="2000" b="1" dirty="0" smtClean="0"/>
              <a:t>(The 4 Functions)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2057400"/>
          <a:ext cx="609600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5238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What is Management?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Managerial Chart</a:t>
            </a:r>
            <a:r>
              <a:rPr lang="en-US" sz="2800" dirty="0" smtClean="0"/>
              <a:t>:</a:t>
            </a:r>
          </a:p>
          <a:p>
            <a:pPr lvl="1" eaLnBrk="1" hangingPunct="1"/>
            <a:r>
              <a:rPr lang="en-US" sz="2000" b="1" dirty="0" smtClean="0"/>
              <a:t>(The 4 Functions)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2057400"/>
          <a:ext cx="609600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00200" y="4111823"/>
            <a:ext cx="182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-Creating a plan</a:t>
            </a:r>
          </a:p>
          <a:p>
            <a:r>
              <a:rPr lang="en-US" sz="1200" b="1" dirty="0" smtClean="0">
                <a:latin typeface="Calibri" pitchFamily="34" charset="0"/>
              </a:rPr>
              <a:t>-Defining goals</a:t>
            </a:r>
          </a:p>
          <a:p>
            <a:r>
              <a:rPr lang="en-US" sz="1200" b="1" dirty="0" smtClean="0">
                <a:latin typeface="Calibri" pitchFamily="34" charset="0"/>
              </a:rPr>
              <a:t>-Establishing strategy</a:t>
            </a:r>
          </a:p>
          <a:p>
            <a:r>
              <a:rPr lang="en-US" sz="1200" b="1" dirty="0" smtClean="0">
                <a:latin typeface="Calibri" pitchFamily="34" charset="0"/>
              </a:rPr>
              <a:t>-Problem Solving</a:t>
            </a:r>
          </a:p>
          <a:p>
            <a:r>
              <a:rPr lang="en-US" sz="1200" b="1" dirty="0" smtClean="0">
                <a:latin typeface="Calibri" pitchFamily="34" charset="0"/>
              </a:rPr>
              <a:t>-Top to bottom</a:t>
            </a:r>
          </a:p>
          <a:p>
            <a:r>
              <a:rPr lang="en-US" sz="1200" b="1" dirty="0" smtClean="0">
                <a:latin typeface="Calibri" pitchFamily="34" charset="0"/>
              </a:rPr>
              <a:t>-Management plans/   </a:t>
            </a:r>
          </a:p>
          <a:p>
            <a:r>
              <a:rPr lang="en-US" sz="1200" b="1" dirty="0" smtClean="0">
                <a:latin typeface="Calibri" pitchFamily="34" charset="0"/>
              </a:rPr>
              <a:t>  Workers work</a:t>
            </a:r>
          </a:p>
        </p:txBody>
      </p:sp>
    </p:spTree>
    <p:extLst>
      <p:ext uri="{BB962C8B-B14F-4D97-AF65-F5344CB8AC3E}">
        <p14:creationId xmlns:p14="http://schemas.microsoft.com/office/powerpoint/2010/main" val="3736256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What is Management?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Managerial Chart</a:t>
            </a:r>
            <a:r>
              <a:rPr lang="en-US" sz="2800" dirty="0" smtClean="0"/>
              <a:t>:</a:t>
            </a:r>
          </a:p>
          <a:p>
            <a:pPr lvl="1" eaLnBrk="1" hangingPunct="1"/>
            <a:r>
              <a:rPr lang="en-US" sz="2000" b="1" dirty="0" smtClean="0"/>
              <a:t>(The 4 Functions)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2057400"/>
          <a:ext cx="609600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00200" y="4111823"/>
            <a:ext cx="182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-Creating a plan</a:t>
            </a:r>
          </a:p>
          <a:p>
            <a:r>
              <a:rPr lang="en-US" sz="1200" b="1" dirty="0" smtClean="0">
                <a:latin typeface="Calibri" pitchFamily="34" charset="0"/>
              </a:rPr>
              <a:t>-Defining goals</a:t>
            </a:r>
          </a:p>
          <a:p>
            <a:r>
              <a:rPr lang="en-US" sz="1200" b="1" dirty="0" smtClean="0">
                <a:latin typeface="Calibri" pitchFamily="34" charset="0"/>
              </a:rPr>
              <a:t>-Establishing strategy</a:t>
            </a:r>
          </a:p>
          <a:p>
            <a:r>
              <a:rPr lang="en-US" sz="1200" b="1" dirty="0" smtClean="0">
                <a:latin typeface="Calibri" pitchFamily="34" charset="0"/>
              </a:rPr>
              <a:t>-Problem Solving</a:t>
            </a:r>
          </a:p>
          <a:p>
            <a:r>
              <a:rPr lang="en-US" sz="1200" b="1" dirty="0" smtClean="0">
                <a:latin typeface="Calibri" pitchFamily="34" charset="0"/>
              </a:rPr>
              <a:t>-Top to bottom</a:t>
            </a:r>
          </a:p>
          <a:p>
            <a:r>
              <a:rPr lang="en-US" sz="1200" b="1" dirty="0" smtClean="0">
                <a:latin typeface="Calibri" pitchFamily="34" charset="0"/>
              </a:rPr>
              <a:t>-Management plans/   </a:t>
            </a:r>
          </a:p>
          <a:p>
            <a:r>
              <a:rPr lang="en-US" sz="1200" b="1" dirty="0" smtClean="0">
                <a:latin typeface="Calibri" pitchFamily="34" charset="0"/>
              </a:rPr>
              <a:t>  Workers work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24200" y="4114800"/>
            <a:ext cx="16002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-</a:t>
            </a:r>
            <a:r>
              <a:rPr lang="en-US" sz="1200" b="1" u="sng" dirty="0" smtClean="0">
                <a:latin typeface="Calibri" pitchFamily="34" charset="0"/>
              </a:rPr>
              <a:t>Directing </a:t>
            </a:r>
            <a:r>
              <a:rPr lang="en-US" sz="1200" b="1" dirty="0" smtClean="0">
                <a:latin typeface="Calibri" pitchFamily="34" charset="0"/>
              </a:rPr>
              <a:t> and coordinating work</a:t>
            </a:r>
          </a:p>
          <a:p>
            <a:r>
              <a:rPr lang="en-US" sz="1200" b="1" dirty="0" smtClean="0">
                <a:latin typeface="Calibri" pitchFamily="34" charset="0"/>
              </a:rPr>
              <a:t>-</a:t>
            </a:r>
            <a:r>
              <a:rPr lang="en-US" sz="1200" b="1" u="sng" dirty="0" smtClean="0">
                <a:latin typeface="Calibri" pitchFamily="34" charset="0"/>
              </a:rPr>
              <a:t>Motivating</a:t>
            </a:r>
            <a:r>
              <a:rPr lang="en-US" sz="1200" b="1" dirty="0" smtClean="0">
                <a:latin typeface="Calibri" pitchFamily="34" charset="0"/>
              </a:rPr>
              <a:t> workers </a:t>
            </a:r>
          </a:p>
          <a:p>
            <a:r>
              <a:rPr lang="en-US" sz="1200" b="1" dirty="0" smtClean="0">
                <a:latin typeface="Calibri" pitchFamily="34" charset="0"/>
              </a:rPr>
              <a:t>  to carry out the plan</a:t>
            </a:r>
          </a:p>
          <a:p>
            <a:r>
              <a:rPr lang="en-US" sz="1200" b="1" dirty="0" smtClean="0">
                <a:latin typeface="Calibri" pitchFamily="34" charset="0"/>
              </a:rPr>
              <a:t>-Harnessing followers</a:t>
            </a:r>
          </a:p>
          <a:p>
            <a:r>
              <a:rPr lang="en-US" sz="1200" b="1" dirty="0" smtClean="0">
                <a:latin typeface="Calibri" pitchFamily="34" charset="0"/>
              </a:rPr>
              <a:t>-Positional  (office) </a:t>
            </a:r>
          </a:p>
          <a:p>
            <a:r>
              <a:rPr lang="en-US" sz="1200" b="1" dirty="0" smtClean="0">
                <a:latin typeface="Calibri" pitchFamily="34" charset="0"/>
              </a:rPr>
              <a:t>  and by example</a:t>
            </a:r>
          </a:p>
          <a:p>
            <a:endParaRPr lang="en-US" sz="1200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256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Articulating </a:t>
            </a:r>
            <a:r>
              <a:rPr lang="en-US" b="1" dirty="0" smtClean="0">
                <a:solidFill>
                  <a:srgbClr val="FF0000"/>
                </a:solidFill>
              </a:rPr>
              <a:t>a clear vision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energizing and enabling organizational members</a:t>
            </a:r>
            <a:r>
              <a:rPr lang="en-US" dirty="0" smtClean="0"/>
              <a:t> so that they understand the part they play in </a:t>
            </a:r>
            <a:r>
              <a:rPr lang="en-US" b="1" dirty="0" smtClean="0">
                <a:solidFill>
                  <a:srgbClr val="FF0000"/>
                </a:solidFill>
              </a:rPr>
              <a:t>achieving organizational goals</a:t>
            </a:r>
            <a:r>
              <a:rPr lang="en-US" dirty="0" smtClean="0"/>
              <a:t>; one of the four principal functions of management.  (Jones &amp; George, 2006, p. 12)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684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What is Management?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Managerial Chart</a:t>
            </a:r>
            <a:r>
              <a:rPr lang="en-US" sz="2800" dirty="0" smtClean="0"/>
              <a:t>:</a:t>
            </a:r>
          </a:p>
          <a:p>
            <a:pPr lvl="1" eaLnBrk="1" hangingPunct="1"/>
            <a:r>
              <a:rPr lang="en-US" sz="2000" b="1" dirty="0" smtClean="0"/>
              <a:t>(The 4 Functions)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2057400"/>
          <a:ext cx="609600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00200" y="4111823"/>
            <a:ext cx="182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-Creating a plan</a:t>
            </a:r>
          </a:p>
          <a:p>
            <a:r>
              <a:rPr lang="en-US" sz="1200" b="1" dirty="0" smtClean="0">
                <a:latin typeface="Calibri" pitchFamily="34" charset="0"/>
              </a:rPr>
              <a:t>-Defining goals</a:t>
            </a:r>
          </a:p>
          <a:p>
            <a:r>
              <a:rPr lang="en-US" sz="1200" b="1" dirty="0" smtClean="0">
                <a:latin typeface="Calibri" pitchFamily="34" charset="0"/>
              </a:rPr>
              <a:t>-Establishing strategy</a:t>
            </a:r>
          </a:p>
          <a:p>
            <a:r>
              <a:rPr lang="en-US" sz="1200" b="1" dirty="0" smtClean="0">
                <a:latin typeface="Calibri" pitchFamily="34" charset="0"/>
              </a:rPr>
              <a:t>-Problem Solving</a:t>
            </a:r>
          </a:p>
          <a:p>
            <a:r>
              <a:rPr lang="en-US" sz="1200" b="1" dirty="0" smtClean="0">
                <a:latin typeface="Calibri" pitchFamily="34" charset="0"/>
              </a:rPr>
              <a:t>-Top to bottom</a:t>
            </a:r>
          </a:p>
          <a:p>
            <a:r>
              <a:rPr lang="en-US" sz="1200" b="1" dirty="0" smtClean="0">
                <a:latin typeface="Calibri" pitchFamily="34" charset="0"/>
              </a:rPr>
              <a:t>-Management plans/   </a:t>
            </a:r>
          </a:p>
          <a:p>
            <a:r>
              <a:rPr lang="en-US" sz="1200" b="1" dirty="0" smtClean="0">
                <a:latin typeface="Calibri" pitchFamily="34" charset="0"/>
              </a:rPr>
              <a:t>  Workers work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24200" y="4114800"/>
            <a:ext cx="16002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-</a:t>
            </a:r>
            <a:r>
              <a:rPr lang="en-US" sz="1200" b="1" u="sng" dirty="0" smtClean="0">
                <a:latin typeface="Calibri" pitchFamily="34" charset="0"/>
              </a:rPr>
              <a:t>Directing </a:t>
            </a:r>
            <a:r>
              <a:rPr lang="en-US" sz="1200" b="1" dirty="0" smtClean="0">
                <a:latin typeface="Calibri" pitchFamily="34" charset="0"/>
              </a:rPr>
              <a:t> and coordinating work</a:t>
            </a:r>
          </a:p>
          <a:p>
            <a:r>
              <a:rPr lang="en-US" sz="1200" b="1" dirty="0" smtClean="0">
                <a:latin typeface="Calibri" pitchFamily="34" charset="0"/>
              </a:rPr>
              <a:t>-</a:t>
            </a:r>
            <a:r>
              <a:rPr lang="en-US" sz="1200" b="1" u="sng" dirty="0" smtClean="0">
                <a:latin typeface="Calibri" pitchFamily="34" charset="0"/>
              </a:rPr>
              <a:t>Motivating</a:t>
            </a:r>
            <a:r>
              <a:rPr lang="en-US" sz="1200" b="1" dirty="0" smtClean="0">
                <a:latin typeface="Calibri" pitchFamily="34" charset="0"/>
              </a:rPr>
              <a:t> workers </a:t>
            </a:r>
          </a:p>
          <a:p>
            <a:r>
              <a:rPr lang="en-US" sz="1200" b="1" dirty="0" smtClean="0">
                <a:latin typeface="Calibri" pitchFamily="34" charset="0"/>
              </a:rPr>
              <a:t>  to carry out the plan</a:t>
            </a:r>
          </a:p>
          <a:p>
            <a:r>
              <a:rPr lang="en-US" sz="1200" b="1" dirty="0" smtClean="0">
                <a:latin typeface="Calibri" pitchFamily="34" charset="0"/>
              </a:rPr>
              <a:t>-Harnessing followers</a:t>
            </a:r>
          </a:p>
          <a:p>
            <a:r>
              <a:rPr lang="en-US" sz="1200" b="1" dirty="0" smtClean="0">
                <a:latin typeface="Calibri" pitchFamily="34" charset="0"/>
              </a:rPr>
              <a:t>-Positional  (office) </a:t>
            </a:r>
          </a:p>
          <a:p>
            <a:r>
              <a:rPr lang="en-US" sz="1200" b="1" dirty="0" smtClean="0">
                <a:latin typeface="Calibri" pitchFamily="34" charset="0"/>
              </a:rPr>
              <a:t>  and by example</a:t>
            </a:r>
          </a:p>
          <a:p>
            <a:endParaRPr lang="en-US" sz="1200" b="1" dirty="0" smtClean="0"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48200" y="4111823"/>
            <a:ext cx="1600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-</a:t>
            </a:r>
            <a:r>
              <a:rPr lang="en-US" sz="1200" b="1" dirty="0" smtClean="0">
                <a:latin typeface="Calibri" pitchFamily="34" charset="0"/>
              </a:rPr>
              <a:t>Determining what is  </a:t>
            </a:r>
          </a:p>
          <a:p>
            <a:r>
              <a:rPr lang="en-US" sz="1200" b="1" dirty="0" smtClean="0">
                <a:latin typeface="Calibri" pitchFamily="34" charset="0"/>
              </a:rPr>
              <a:t>  to be done and who </a:t>
            </a:r>
          </a:p>
          <a:p>
            <a:r>
              <a:rPr lang="en-US" sz="1200" b="1" dirty="0" smtClean="0">
                <a:latin typeface="Calibri" pitchFamily="34" charset="0"/>
              </a:rPr>
              <a:t>  is to do it</a:t>
            </a:r>
          </a:p>
          <a:p>
            <a:r>
              <a:rPr lang="en-US" sz="1200" b="1" dirty="0" smtClean="0">
                <a:latin typeface="Calibri" pitchFamily="34" charset="0"/>
              </a:rPr>
              <a:t>-Organizational charts</a:t>
            </a:r>
          </a:p>
          <a:p>
            <a:r>
              <a:rPr lang="en-US" sz="1200" b="1" dirty="0" smtClean="0">
                <a:latin typeface="Calibri" pitchFamily="34" charset="0"/>
              </a:rPr>
              <a:t>-Mechanistic model</a:t>
            </a:r>
          </a:p>
          <a:p>
            <a:r>
              <a:rPr lang="en-US" sz="1200" b="1" dirty="0" smtClean="0">
                <a:latin typeface="Calibri" pitchFamily="34" charset="0"/>
              </a:rPr>
              <a:t>-Job descriptions</a:t>
            </a:r>
          </a:p>
          <a:p>
            <a:r>
              <a:rPr lang="en-US" sz="1200" b="1" dirty="0" smtClean="0">
                <a:latin typeface="Calibri" pitchFamily="34" charset="0"/>
              </a:rPr>
              <a:t>-Chain of Command</a:t>
            </a:r>
          </a:p>
          <a:p>
            <a:endParaRPr lang="en-US" sz="1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256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What is Management?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Managerial Chart</a:t>
            </a:r>
            <a:r>
              <a:rPr lang="en-US" sz="2800" dirty="0" smtClean="0"/>
              <a:t>:</a:t>
            </a:r>
          </a:p>
          <a:p>
            <a:pPr lvl="1" eaLnBrk="1" hangingPunct="1"/>
            <a:r>
              <a:rPr lang="en-US" sz="2000" b="1" dirty="0" smtClean="0"/>
              <a:t>(The 4 Functions)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2057400"/>
          <a:ext cx="609600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00200" y="4111823"/>
            <a:ext cx="182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-Creating a plan</a:t>
            </a:r>
          </a:p>
          <a:p>
            <a:r>
              <a:rPr lang="en-US" sz="1200" b="1" dirty="0" smtClean="0">
                <a:latin typeface="Calibri" pitchFamily="34" charset="0"/>
              </a:rPr>
              <a:t>-Defining goals</a:t>
            </a:r>
          </a:p>
          <a:p>
            <a:r>
              <a:rPr lang="en-US" sz="1200" b="1" dirty="0" smtClean="0">
                <a:latin typeface="Calibri" pitchFamily="34" charset="0"/>
              </a:rPr>
              <a:t>-Establishing strategy</a:t>
            </a:r>
          </a:p>
          <a:p>
            <a:r>
              <a:rPr lang="en-US" sz="1200" b="1" dirty="0" smtClean="0">
                <a:latin typeface="Calibri" pitchFamily="34" charset="0"/>
              </a:rPr>
              <a:t>-Problem Solving</a:t>
            </a:r>
          </a:p>
          <a:p>
            <a:r>
              <a:rPr lang="en-US" sz="1200" b="1" dirty="0" smtClean="0">
                <a:latin typeface="Calibri" pitchFamily="34" charset="0"/>
              </a:rPr>
              <a:t>-Top to bottom</a:t>
            </a:r>
          </a:p>
          <a:p>
            <a:r>
              <a:rPr lang="en-US" sz="1200" b="1" dirty="0" smtClean="0">
                <a:latin typeface="Calibri" pitchFamily="34" charset="0"/>
              </a:rPr>
              <a:t>-Management plans/   </a:t>
            </a:r>
          </a:p>
          <a:p>
            <a:r>
              <a:rPr lang="en-US" sz="1200" b="1" dirty="0" smtClean="0">
                <a:latin typeface="Calibri" pitchFamily="34" charset="0"/>
              </a:rPr>
              <a:t>  Workers work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24200" y="4114800"/>
            <a:ext cx="16002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-</a:t>
            </a:r>
            <a:r>
              <a:rPr lang="en-US" sz="1200" b="1" u="sng" dirty="0" smtClean="0">
                <a:latin typeface="Calibri" pitchFamily="34" charset="0"/>
              </a:rPr>
              <a:t>Directing </a:t>
            </a:r>
            <a:r>
              <a:rPr lang="en-US" sz="1200" b="1" dirty="0" smtClean="0">
                <a:latin typeface="Calibri" pitchFamily="34" charset="0"/>
              </a:rPr>
              <a:t> and coordinating work</a:t>
            </a:r>
          </a:p>
          <a:p>
            <a:r>
              <a:rPr lang="en-US" sz="1200" b="1" dirty="0" smtClean="0">
                <a:latin typeface="Calibri" pitchFamily="34" charset="0"/>
              </a:rPr>
              <a:t>-</a:t>
            </a:r>
            <a:r>
              <a:rPr lang="en-US" sz="1200" b="1" u="sng" dirty="0" smtClean="0">
                <a:latin typeface="Calibri" pitchFamily="34" charset="0"/>
              </a:rPr>
              <a:t>Motivating</a:t>
            </a:r>
            <a:r>
              <a:rPr lang="en-US" sz="1200" b="1" dirty="0" smtClean="0">
                <a:latin typeface="Calibri" pitchFamily="34" charset="0"/>
              </a:rPr>
              <a:t> workers </a:t>
            </a:r>
          </a:p>
          <a:p>
            <a:r>
              <a:rPr lang="en-US" sz="1200" b="1" dirty="0" smtClean="0">
                <a:latin typeface="Calibri" pitchFamily="34" charset="0"/>
              </a:rPr>
              <a:t>  to carry out the plan</a:t>
            </a:r>
          </a:p>
          <a:p>
            <a:r>
              <a:rPr lang="en-US" sz="1200" b="1" dirty="0" smtClean="0">
                <a:latin typeface="Calibri" pitchFamily="34" charset="0"/>
              </a:rPr>
              <a:t>-Harnessing followers</a:t>
            </a:r>
          </a:p>
          <a:p>
            <a:r>
              <a:rPr lang="en-US" sz="1200" b="1" dirty="0" smtClean="0">
                <a:latin typeface="Calibri" pitchFamily="34" charset="0"/>
              </a:rPr>
              <a:t>-Positional  (office) </a:t>
            </a:r>
          </a:p>
          <a:p>
            <a:r>
              <a:rPr lang="en-US" sz="1200" b="1" dirty="0" smtClean="0">
                <a:latin typeface="Calibri" pitchFamily="34" charset="0"/>
              </a:rPr>
              <a:t>  and by example</a:t>
            </a:r>
          </a:p>
          <a:p>
            <a:endParaRPr lang="en-US" sz="1200" b="1" dirty="0" smtClean="0"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48200" y="4111823"/>
            <a:ext cx="1600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-</a:t>
            </a:r>
            <a:r>
              <a:rPr lang="en-US" sz="1200" b="1" dirty="0" smtClean="0">
                <a:latin typeface="Calibri" pitchFamily="34" charset="0"/>
              </a:rPr>
              <a:t>Determining what is  </a:t>
            </a:r>
          </a:p>
          <a:p>
            <a:r>
              <a:rPr lang="en-US" sz="1200" b="1" dirty="0" smtClean="0">
                <a:latin typeface="Calibri" pitchFamily="34" charset="0"/>
              </a:rPr>
              <a:t>  to be done and who </a:t>
            </a:r>
          </a:p>
          <a:p>
            <a:r>
              <a:rPr lang="en-US" sz="1200" b="1" dirty="0" smtClean="0">
                <a:latin typeface="Calibri" pitchFamily="34" charset="0"/>
              </a:rPr>
              <a:t>  is to do it</a:t>
            </a:r>
          </a:p>
          <a:p>
            <a:r>
              <a:rPr lang="en-US" sz="1200" b="1" dirty="0" smtClean="0">
                <a:latin typeface="Calibri" pitchFamily="34" charset="0"/>
              </a:rPr>
              <a:t>-Organizational charts</a:t>
            </a:r>
          </a:p>
          <a:p>
            <a:r>
              <a:rPr lang="en-US" sz="1200" b="1" dirty="0" smtClean="0">
                <a:latin typeface="Calibri" pitchFamily="34" charset="0"/>
              </a:rPr>
              <a:t>-Mechanistic model</a:t>
            </a:r>
          </a:p>
          <a:p>
            <a:r>
              <a:rPr lang="en-US" sz="1200" b="1" dirty="0" smtClean="0">
                <a:latin typeface="Calibri" pitchFamily="34" charset="0"/>
              </a:rPr>
              <a:t>-Job descriptions</a:t>
            </a:r>
          </a:p>
          <a:p>
            <a:r>
              <a:rPr lang="en-US" sz="1200" b="1" dirty="0" smtClean="0">
                <a:latin typeface="Calibri" pitchFamily="34" charset="0"/>
              </a:rPr>
              <a:t>-Chain of Command</a:t>
            </a:r>
          </a:p>
          <a:p>
            <a:endParaRPr lang="en-US" sz="1400" b="1" dirty="0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72200" y="4111823"/>
            <a:ext cx="182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-Evaluating</a:t>
            </a:r>
          </a:p>
          <a:p>
            <a:r>
              <a:rPr lang="en-US" sz="1200" b="1" dirty="0" smtClean="0">
                <a:latin typeface="Calibri" pitchFamily="34" charset="0"/>
              </a:rPr>
              <a:t>-Monitoring activities</a:t>
            </a:r>
          </a:p>
          <a:p>
            <a:r>
              <a:rPr lang="en-US" sz="1200" b="1" dirty="0" smtClean="0">
                <a:latin typeface="Calibri" pitchFamily="34" charset="0"/>
              </a:rPr>
              <a:t>-Ensuring compliance </a:t>
            </a:r>
          </a:p>
          <a:p>
            <a:r>
              <a:rPr lang="en-US" sz="1200" b="1" dirty="0" smtClean="0">
                <a:latin typeface="Calibri" pitchFamily="34" charset="0"/>
              </a:rPr>
              <a:t>-Enforcing rules</a:t>
            </a:r>
          </a:p>
          <a:p>
            <a:r>
              <a:rPr lang="en-US" sz="1200" b="1" dirty="0" smtClean="0">
                <a:latin typeface="Calibri" pitchFamily="34" charset="0"/>
              </a:rPr>
              <a:t>-Supervising</a:t>
            </a:r>
          </a:p>
          <a:p>
            <a:r>
              <a:rPr lang="en-US" sz="1200" b="1" dirty="0" smtClean="0">
                <a:latin typeface="Calibri" pitchFamily="34" charset="0"/>
              </a:rPr>
              <a:t>-Rewarding &amp; punishing</a:t>
            </a:r>
          </a:p>
          <a:p>
            <a:endParaRPr lang="en-US" sz="1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256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Further Questions: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sz="2800" b="1" dirty="0" smtClean="0"/>
              <a:t>	Is there more to leadership than motivating, influencing, and directing?</a:t>
            </a:r>
          </a:p>
        </p:txBody>
      </p:sp>
    </p:spTree>
    <p:extLst>
      <p:ext uri="{BB962C8B-B14F-4D97-AF65-F5344CB8AC3E}">
        <p14:creationId xmlns:p14="http://schemas.microsoft.com/office/powerpoint/2010/main" val="148690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b="1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600200" y="-304800"/>
          <a:ext cx="6096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00200" y="3200162"/>
            <a:ext cx="18288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-Creating a plan</a:t>
            </a:r>
          </a:p>
          <a:p>
            <a:r>
              <a:rPr lang="en-US" sz="1200" b="1" dirty="0" smtClean="0">
                <a:latin typeface="Calibri" pitchFamily="34" charset="0"/>
              </a:rPr>
              <a:t>-Defining goals</a:t>
            </a:r>
          </a:p>
          <a:p>
            <a:r>
              <a:rPr lang="en-US" sz="1200" b="1" dirty="0" smtClean="0">
                <a:latin typeface="Calibri" pitchFamily="34" charset="0"/>
              </a:rPr>
              <a:t>-Establishing strategy</a:t>
            </a:r>
          </a:p>
          <a:p>
            <a:r>
              <a:rPr lang="en-US" sz="1200" b="1" dirty="0" smtClean="0">
                <a:latin typeface="Calibri" pitchFamily="34" charset="0"/>
              </a:rPr>
              <a:t>-Top to bottom</a:t>
            </a:r>
          </a:p>
          <a:p>
            <a:r>
              <a:rPr lang="en-US" sz="1200" b="1" dirty="0" smtClean="0">
                <a:latin typeface="Calibri" pitchFamily="34" charset="0"/>
              </a:rPr>
              <a:t>-Management plans/   </a:t>
            </a:r>
          </a:p>
          <a:p>
            <a:r>
              <a:rPr lang="en-US" sz="1200" b="1" dirty="0" smtClean="0">
                <a:latin typeface="Calibri" pitchFamily="34" charset="0"/>
              </a:rPr>
              <a:t>  Workers work</a:t>
            </a:r>
          </a:p>
          <a:p>
            <a:r>
              <a:rPr lang="en-US" sz="1200" b="1" dirty="0" smtClean="0">
                <a:latin typeface="Calibri" pitchFamily="34" charset="0"/>
              </a:rPr>
              <a:t>-Problem Solving</a:t>
            </a:r>
          </a:p>
          <a:p>
            <a:endParaRPr lang="en-US" sz="1400" b="1" dirty="0" smtClean="0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971800" y="3200400"/>
            <a:ext cx="1905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u="sng" dirty="0" smtClean="0">
                <a:solidFill>
                  <a:srgbClr val="FF0000"/>
                </a:solidFill>
              </a:rPr>
              <a:t>Influence</a:t>
            </a:r>
            <a:r>
              <a:rPr lang="en-US" sz="1200" b="1" dirty="0" smtClean="0">
                <a:solidFill>
                  <a:srgbClr val="FF0000"/>
                </a:solidFill>
              </a:rPr>
              <a:t>; Persuasion, not force; </a:t>
            </a:r>
            <a:r>
              <a:rPr lang="en-US" sz="1200" b="1" u="sng" dirty="0" smtClean="0">
                <a:solidFill>
                  <a:srgbClr val="FF0000"/>
                </a:solidFill>
              </a:rPr>
              <a:t>Motivation</a:t>
            </a:r>
            <a:r>
              <a:rPr lang="en-US" sz="1200" b="1" dirty="0" smtClean="0">
                <a:solidFill>
                  <a:srgbClr val="FF0000"/>
                </a:solidFill>
              </a:rPr>
              <a:t>;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Vision; Sense making; Setting direction; Clear purpose; Planning; 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Compelling future;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Relationship; Process;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Emotional; Connection;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Relational; Mentors;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Change; Coping with change; </a:t>
            </a:r>
            <a:r>
              <a:rPr lang="en-US" sz="1200" b="1" u="sng" dirty="0" smtClean="0">
                <a:solidFill>
                  <a:srgbClr val="FF0000"/>
                </a:solidFill>
              </a:rPr>
              <a:t>Modeling the way;</a:t>
            </a:r>
            <a:r>
              <a:rPr lang="en-US" sz="1200" b="1" dirty="0" smtClean="0">
                <a:solidFill>
                  <a:srgbClr val="FF0000"/>
                </a:solidFill>
              </a:rPr>
              <a:t> Empowering others; Servant leadership; Alignment; Credibility; Duplication; Distributed leadership; Empowerment;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Developing character; 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Emotional intelligence;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Self-knowledge; Authenticity</a:t>
            </a:r>
          </a:p>
          <a:p>
            <a:endParaRPr lang="en-US" sz="1200" b="1" dirty="0" smtClean="0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648200" y="3200400"/>
            <a:ext cx="1600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-</a:t>
            </a:r>
            <a:r>
              <a:rPr lang="en-US" sz="1200" b="1" dirty="0" smtClean="0">
                <a:latin typeface="Calibri" pitchFamily="34" charset="0"/>
              </a:rPr>
              <a:t>Determining what is  </a:t>
            </a:r>
          </a:p>
          <a:p>
            <a:r>
              <a:rPr lang="en-US" sz="1200" b="1" dirty="0" smtClean="0">
                <a:latin typeface="Calibri" pitchFamily="34" charset="0"/>
              </a:rPr>
              <a:t>  to be done and who </a:t>
            </a:r>
          </a:p>
          <a:p>
            <a:r>
              <a:rPr lang="en-US" sz="1200" b="1" dirty="0" smtClean="0">
                <a:latin typeface="Calibri" pitchFamily="34" charset="0"/>
              </a:rPr>
              <a:t>  is to do it</a:t>
            </a:r>
          </a:p>
          <a:p>
            <a:r>
              <a:rPr lang="en-US" sz="1200" b="1" dirty="0" smtClean="0">
                <a:latin typeface="Calibri" pitchFamily="34" charset="0"/>
              </a:rPr>
              <a:t>-Organizational charts</a:t>
            </a:r>
          </a:p>
          <a:p>
            <a:r>
              <a:rPr lang="en-US" sz="1200" b="1" dirty="0" smtClean="0">
                <a:latin typeface="Calibri" pitchFamily="34" charset="0"/>
              </a:rPr>
              <a:t>-Mechanistic model</a:t>
            </a:r>
          </a:p>
          <a:p>
            <a:r>
              <a:rPr lang="en-US" sz="1200" b="1" dirty="0" smtClean="0">
                <a:latin typeface="Calibri" pitchFamily="34" charset="0"/>
              </a:rPr>
              <a:t>-Job descriptions</a:t>
            </a:r>
          </a:p>
          <a:p>
            <a:r>
              <a:rPr lang="en-US" sz="1200" b="1" dirty="0" smtClean="0">
                <a:latin typeface="Calibri" pitchFamily="34" charset="0"/>
              </a:rPr>
              <a:t>-Chain of Command</a:t>
            </a:r>
          </a:p>
          <a:p>
            <a:endParaRPr lang="en-US" sz="1400" b="1" dirty="0"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172200" y="3200400"/>
            <a:ext cx="182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-Evaluation</a:t>
            </a:r>
          </a:p>
          <a:p>
            <a:r>
              <a:rPr lang="en-US" sz="1200" b="1" dirty="0" smtClean="0">
                <a:latin typeface="Calibri" pitchFamily="34" charset="0"/>
              </a:rPr>
              <a:t>-Monitoring activities</a:t>
            </a:r>
          </a:p>
          <a:p>
            <a:r>
              <a:rPr lang="en-US" sz="1200" b="1" dirty="0" smtClean="0">
                <a:latin typeface="Calibri" pitchFamily="34" charset="0"/>
              </a:rPr>
              <a:t>-Ensure compliance </a:t>
            </a:r>
          </a:p>
          <a:p>
            <a:r>
              <a:rPr lang="en-US" sz="1200" b="1" dirty="0" smtClean="0">
                <a:latin typeface="Calibri" pitchFamily="34" charset="0"/>
              </a:rPr>
              <a:t>-Enforce rules</a:t>
            </a:r>
          </a:p>
          <a:p>
            <a:r>
              <a:rPr lang="en-US" sz="1200" b="1" dirty="0" smtClean="0">
                <a:latin typeface="Calibri" pitchFamily="34" charset="0"/>
              </a:rPr>
              <a:t>-Supervision</a:t>
            </a:r>
          </a:p>
          <a:p>
            <a:r>
              <a:rPr lang="en-US" sz="1200" b="1" dirty="0" smtClean="0">
                <a:latin typeface="Calibri" pitchFamily="34" charset="0"/>
              </a:rPr>
              <a:t>-Rewarding &amp; Punishing</a:t>
            </a:r>
          </a:p>
          <a:p>
            <a:endParaRPr lang="en-US" sz="1200" b="1" dirty="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048000" y="3200162"/>
            <a:ext cx="16002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-</a:t>
            </a:r>
            <a:r>
              <a:rPr lang="en-US" sz="1200" b="1" u="sng" dirty="0" smtClean="0">
                <a:latin typeface="Calibri" pitchFamily="34" charset="0"/>
              </a:rPr>
              <a:t>Directing</a:t>
            </a:r>
            <a:r>
              <a:rPr lang="en-US" sz="1200" b="1" dirty="0" smtClean="0">
                <a:latin typeface="Calibri" pitchFamily="34" charset="0"/>
              </a:rPr>
              <a:t>  and coordinating work</a:t>
            </a:r>
          </a:p>
          <a:p>
            <a:r>
              <a:rPr lang="en-US" sz="1200" b="1" dirty="0" smtClean="0">
                <a:latin typeface="Calibri" pitchFamily="34" charset="0"/>
              </a:rPr>
              <a:t>-</a:t>
            </a:r>
            <a:r>
              <a:rPr lang="en-US" sz="1200" b="1" u="sng" dirty="0" smtClean="0">
                <a:latin typeface="Calibri" pitchFamily="34" charset="0"/>
              </a:rPr>
              <a:t>Motivating</a:t>
            </a:r>
            <a:r>
              <a:rPr lang="en-US" sz="1200" b="1" dirty="0" smtClean="0">
                <a:latin typeface="Calibri" pitchFamily="34" charset="0"/>
              </a:rPr>
              <a:t> workers  </a:t>
            </a:r>
          </a:p>
          <a:p>
            <a:r>
              <a:rPr lang="en-US" sz="1200" b="1" dirty="0" smtClean="0">
                <a:latin typeface="Calibri" pitchFamily="34" charset="0"/>
              </a:rPr>
              <a:t>  to  carry out the plan</a:t>
            </a:r>
          </a:p>
          <a:p>
            <a:r>
              <a:rPr lang="en-US" sz="1200" b="1" dirty="0" smtClean="0">
                <a:latin typeface="Calibri" pitchFamily="34" charset="0"/>
              </a:rPr>
              <a:t>-Harnessing followers</a:t>
            </a:r>
          </a:p>
          <a:p>
            <a:r>
              <a:rPr lang="en-US" sz="1200" b="1" dirty="0" smtClean="0">
                <a:latin typeface="Calibri" pitchFamily="34" charset="0"/>
              </a:rPr>
              <a:t>-Positional  (office)     </a:t>
            </a:r>
          </a:p>
          <a:p>
            <a:r>
              <a:rPr lang="en-US" sz="1200" b="1" dirty="0" smtClean="0">
                <a:latin typeface="Calibri" pitchFamily="34" charset="0"/>
              </a:rPr>
              <a:t>  and example</a:t>
            </a:r>
          </a:p>
          <a:p>
            <a:endParaRPr lang="en-US" sz="1200" b="1" dirty="0" smtClean="0"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0" y="3276600"/>
            <a:ext cx="1524000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39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7" grpId="0"/>
      <p:bldP spid="18" grpId="0"/>
      <p:bldP spid="19" grpId="0"/>
      <p:bldP spid="20" grpId="0"/>
      <p:bldP spid="21" grpId="0"/>
      <p:bldP spid="21" grpId="1"/>
      <p:bldP spid="2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Further Questions: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sz="2800" b="1" dirty="0" smtClean="0"/>
              <a:t>	How would a robust view of leadership change the way we lead?</a:t>
            </a:r>
          </a:p>
        </p:txBody>
      </p:sp>
    </p:spTree>
    <p:extLst>
      <p:ext uri="{BB962C8B-B14F-4D97-AF65-F5344CB8AC3E}">
        <p14:creationId xmlns:p14="http://schemas.microsoft.com/office/powerpoint/2010/main" val="64287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Further Questions: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What if we applied </a:t>
            </a:r>
            <a:r>
              <a:rPr lang="en-US" sz="2800" b="1" i="1" dirty="0" smtClean="0"/>
              <a:t>leadership</a:t>
            </a:r>
            <a:r>
              <a:rPr lang="en-US" sz="2800" b="1" dirty="0" smtClean="0"/>
              <a:t> to all managerial processes?</a:t>
            </a:r>
          </a:p>
        </p:txBody>
      </p:sp>
    </p:spTree>
    <p:extLst>
      <p:ext uri="{BB962C8B-B14F-4D97-AF65-F5344CB8AC3E}">
        <p14:creationId xmlns:p14="http://schemas.microsoft.com/office/powerpoint/2010/main" val="2536422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Further Questions: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sz="2800" b="1" dirty="0" smtClean="0"/>
              <a:t>	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600200" y="2743200"/>
          <a:ext cx="6096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10800000" flipV="1">
            <a:off x="2438400" y="3657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48200" y="3657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619500" y="4000500"/>
            <a:ext cx="13716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4305300" y="4000500"/>
            <a:ext cx="13716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533901" y="3771900"/>
            <a:ext cx="2286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886200" y="2954338"/>
            <a:ext cx="1371600" cy="55880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038600" y="3098800"/>
            <a:ext cx="1371600" cy="558800"/>
            <a:chOff x="94065" y="304797"/>
            <a:chExt cx="1371600" cy="558219"/>
          </a:xfrm>
        </p:grpSpPr>
        <p:sp>
          <p:nvSpPr>
            <p:cNvPr id="15" name="Rounded Rectangle 14"/>
            <p:cNvSpPr/>
            <p:nvPr/>
          </p:nvSpPr>
          <p:spPr>
            <a:xfrm>
              <a:off x="94065" y="304797"/>
              <a:ext cx="1371600" cy="55821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ed Rectangle 5"/>
            <p:cNvSpPr/>
            <p:nvPr/>
          </p:nvSpPr>
          <p:spPr>
            <a:xfrm>
              <a:off x="109940" y="320655"/>
              <a:ext cx="1339850" cy="5265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1440" bIns="9144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/>
                <a:t>Leadership</a:t>
              </a: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543299" y="88880"/>
            <a:ext cx="2628901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u="sng" dirty="0" smtClean="0">
                <a:solidFill>
                  <a:srgbClr val="FF0000"/>
                </a:solidFill>
              </a:rPr>
              <a:t>Influence</a:t>
            </a:r>
            <a:r>
              <a:rPr lang="en-US" sz="1200" b="1" dirty="0" smtClean="0">
                <a:solidFill>
                  <a:srgbClr val="FF0000"/>
                </a:solidFill>
              </a:rPr>
              <a:t>; Persuasion, not force; </a:t>
            </a:r>
            <a:r>
              <a:rPr lang="en-US" sz="1200" b="1" u="sng" dirty="0" smtClean="0">
                <a:solidFill>
                  <a:srgbClr val="FF0000"/>
                </a:solidFill>
              </a:rPr>
              <a:t>Motivation</a:t>
            </a:r>
            <a:r>
              <a:rPr lang="en-US" sz="1200" b="1" dirty="0" smtClean="0">
                <a:solidFill>
                  <a:srgbClr val="FF0000"/>
                </a:solidFill>
              </a:rPr>
              <a:t>;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Vision; Sense making; Setting direction; Clear purpose; Planning;  Compelling future;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Relationship; Process;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Emotional; Connection;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Relational; Mentors; Change; Coping with change; </a:t>
            </a:r>
            <a:r>
              <a:rPr lang="en-US" sz="1200" b="1" u="sng" dirty="0" smtClean="0">
                <a:solidFill>
                  <a:srgbClr val="FF0000"/>
                </a:solidFill>
              </a:rPr>
              <a:t>Modeling the way;</a:t>
            </a:r>
            <a:r>
              <a:rPr lang="en-US" sz="1200" b="1" dirty="0" smtClean="0">
                <a:solidFill>
                  <a:srgbClr val="FF0000"/>
                </a:solidFill>
              </a:rPr>
              <a:t> Empowering others; Servant leadership; Alignment; Credibility; Duplication; Distributed leadership; Empowerment;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Developing character; 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Emotional intelligence;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Self-knowledge; Authenticity</a:t>
            </a:r>
          </a:p>
          <a:p>
            <a:endParaRPr lang="en-US" sz="1200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874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Graphic spid="4" grpId="0">
        <p:bldAsOne/>
      </p:bldGraphic>
      <p:bldP spid="1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b="1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600200" y="-304800"/>
          <a:ext cx="6096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24384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482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886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48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646614" y="992188"/>
            <a:ext cx="3176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600200" y="3200400"/>
            <a:ext cx="182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-Creating a plan</a:t>
            </a:r>
          </a:p>
          <a:p>
            <a:r>
              <a:rPr lang="en-US" sz="1200" b="1" dirty="0" smtClean="0">
                <a:latin typeface="Calibri" pitchFamily="34" charset="0"/>
              </a:rPr>
              <a:t>-Defining goals</a:t>
            </a:r>
          </a:p>
          <a:p>
            <a:r>
              <a:rPr lang="en-US" sz="1200" b="1" dirty="0" smtClean="0">
                <a:latin typeface="Calibri" pitchFamily="34" charset="0"/>
              </a:rPr>
              <a:t>-Establishing strategy</a:t>
            </a:r>
          </a:p>
          <a:p>
            <a:r>
              <a:rPr lang="en-US" sz="1200" b="1" dirty="0" smtClean="0">
                <a:latin typeface="Calibri" pitchFamily="34" charset="0"/>
              </a:rPr>
              <a:t>-Problem solving</a:t>
            </a:r>
          </a:p>
          <a:p>
            <a:r>
              <a:rPr lang="en-US" sz="1200" b="1" dirty="0" smtClean="0">
                <a:latin typeface="Calibri" pitchFamily="34" charset="0"/>
              </a:rPr>
              <a:t>-Top to bottom</a:t>
            </a:r>
          </a:p>
          <a:p>
            <a:r>
              <a:rPr lang="en-US" sz="1200" b="1" dirty="0" smtClean="0">
                <a:latin typeface="Calibri" pitchFamily="34" charset="0"/>
              </a:rPr>
              <a:t>-Management plans/   </a:t>
            </a:r>
          </a:p>
          <a:p>
            <a:r>
              <a:rPr lang="en-US" sz="1200" b="1" dirty="0" smtClean="0">
                <a:latin typeface="Calibri" pitchFamily="34" charset="0"/>
              </a:rPr>
              <a:t>  Workers work</a:t>
            </a:r>
          </a:p>
        </p:txBody>
      </p:sp>
    </p:spTree>
    <p:extLst>
      <p:ext uri="{BB962C8B-B14F-4D97-AF65-F5344CB8AC3E}">
        <p14:creationId xmlns:p14="http://schemas.microsoft.com/office/powerpoint/2010/main" val="4244536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b="1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600200" y="-304800"/>
          <a:ext cx="6096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24384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482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886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48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646614" y="992188"/>
            <a:ext cx="3176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600200" y="3200400"/>
            <a:ext cx="182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-Creating a plan</a:t>
            </a:r>
          </a:p>
          <a:p>
            <a:r>
              <a:rPr lang="en-US" sz="1200" b="1" dirty="0" smtClean="0">
                <a:latin typeface="Calibri" pitchFamily="34" charset="0"/>
              </a:rPr>
              <a:t>-Defining goals</a:t>
            </a:r>
          </a:p>
          <a:p>
            <a:r>
              <a:rPr lang="en-US" sz="1200" b="1" dirty="0" smtClean="0">
                <a:latin typeface="Calibri" pitchFamily="34" charset="0"/>
              </a:rPr>
              <a:t>-Establishing strategy</a:t>
            </a:r>
          </a:p>
          <a:p>
            <a:r>
              <a:rPr lang="en-US" sz="1200" b="1" dirty="0" smtClean="0">
                <a:latin typeface="Calibri" pitchFamily="34" charset="0"/>
              </a:rPr>
              <a:t>-Problem solving</a:t>
            </a:r>
          </a:p>
          <a:p>
            <a:r>
              <a:rPr lang="en-US" sz="1200" b="1" dirty="0" smtClean="0">
                <a:latin typeface="Calibri" pitchFamily="34" charset="0"/>
              </a:rPr>
              <a:t>-</a:t>
            </a:r>
            <a:r>
              <a:rPr lang="en-US" sz="1200" b="1" strike="sngStrike" dirty="0" smtClean="0">
                <a:latin typeface="Calibri" pitchFamily="34" charset="0"/>
              </a:rPr>
              <a:t>Top to bottom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-Management plans/   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  Workers work</a:t>
            </a:r>
          </a:p>
        </p:txBody>
      </p:sp>
    </p:spTree>
    <p:extLst>
      <p:ext uri="{BB962C8B-B14F-4D97-AF65-F5344CB8AC3E}">
        <p14:creationId xmlns:p14="http://schemas.microsoft.com/office/powerpoint/2010/main" val="46503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46994E-6 L -0.175 0.25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1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510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	“Why is it that I always get the whole person, when what I really want is a pair of hands?” </a:t>
            </a:r>
          </a:p>
          <a:p>
            <a:pPr>
              <a:buNone/>
            </a:pPr>
            <a:r>
              <a:rPr lang="en-US" sz="4800" dirty="0" smtClean="0"/>
              <a:t>					–Henry Ford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0960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Pollard, C. W. (1996). </a:t>
            </a:r>
            <a:r>
              <a:rPr lang="en-US" i="1" dirty="0" smtClean="0"/>
              <a:t>The soul of the firm</a:t>
            </a:r>
            <a:r>
              <a:rPr lang="en-US" dirty="0" smtClean="0"/>
              <a:t>. New York: </a:t>
            </a:r>
            <a:r>
              <a:rPr lang="en-US" dirty="0" err="1" smtClean="0"/>
              <a:t>HarperBusiness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Photo source: </a:t>
            </a:r>
            <a:r>
              <a:rPr lang="en-US" dirty="0" smtClean="0">
                <a:hlinkClick r:id="rId2"/>
              </a:rPr>
              <a:t>http://commons.wikimedia.org/wiki/File:Henry_ford_1919.jpg</a:t>
            </a:r>
            <a:endParaRPr lang="en-US" dirty="0"/>
          </a:p>
        </p:txBody>
      </p:sp>
      <p:pic>
        <p:nvPicPr>
          <p:cNvPr id="46082" name="Picture 2" descr="File:Henry ford 19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52400"/>
            <a:ext cx="1219200" cy="1556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503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 The set of processes used </a:t>
            </a:r>
            <a:r>
              <a:rPr lang="en-US" b="1" dirty="0" smtClean="0">
                <a:solidFill>
                  <a:srgbClr val="FF0000"/>
                </a:solidFill>
              </a:rPr>
              <a:t>to get members </a:t>
            </a:r>
            <a:r>
              <a:rPr lang="en-US" dirty="0" smtClean="0"/>
              <a:t>of the organization </a:t>
            </a:r>
            <a:r>
              <a:rPr lang="en-US" b="1" dirty="0" smtClean="0">
                <a:solidFill>
                  <a:srgbClr val="FF0000"/>
                </a:solidFill>
              </a:rPr>
              <a:t>to work together </a:t>
            </a:r>
            <a:r>
              <a:rPr lang="en-US" dirty="0" smtClean="0"/>
              <a:t>to further the interests of the organization (Griffin, 2006, p. 10).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92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b="1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600200" y="-304800"/>
          <a:ext cx="6096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24384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482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886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48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646614" y="992188"/>
            <a:ext cx="3176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4953000"/>
            <a:ext cx="182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-Creating a plan</a:t>
            </a:r>
          </a:p>
          <a:p>
            <a:r>
              <a:rPr lang="en-US" sz="1200" b="1" dirty="0" smtClean="0">
                <a:latin typeface="Calibri" pitchFamily="34" charset="0"/>
              </a:rPr>
              <a:t>-Defining goals</a:t>
            </a:r>
          </a:p>
          <a:p>
            <a:r>
              <a:rPr lang="en-US" sz="1200" b="1" dirty="0" smtClean="0">
                <a:latin typeface="Calibri" pitchFamily="34" charset="0"/>
              </a:rPr>
              <a:t>-Establishing strategy</a:t>
            </a:r>
          </a:p>
          <a:p>
            <a:r>
              <a:rPr lang="en-US" sz="1200" b="1" dirty="0" smtClean="0">
                <a:latin typeface="Calibri" pitchFamily="34" charset="0"/>
              </a:rPr>
              <a:t>-Problem solving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-Top to bottom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-Management plans/   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  Workers work</a:t>
            </a:r>
          </a:p>
        </p:txBody>
      </p:sp>
    </p:spTree>
    <p:extLst>
      <p:ext uri="{BB962C8B-B14F-4D97-AF65-F5344CB8AC3E}">
        <p14:creationId xmlns:p14="http://schemas.microsoft.com/office/powerpoint/2010/main" val="1351136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b="1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600200" y="-304800"/>
          <a:ext cx="6096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24384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482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886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48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646614" y="992188"/>
            <a:ext cx="3176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00200" y="3205639"/>
            <a:ext cx="152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latin typeface="Calibri" pitchFamily="34" charset="0"/>
              </a:rPr>
              <a:t>-</a:t>
            </a:r>
            <a:r>
              <a:rPr lang="en-US" sz="1100" b="1" dirty="0" smtClean="0">
                <a:latin typeface="Calibri" pitchFamily="34" charset="0"/>
              </a:rPr>
              <a:t>Emphasizing vision</a:t>
            </a:r>
          </a:p>
          <a:p>
            <a:r>
              <a:rPr lang="en-US" sz="1100" b="1" dirty="0" smtClean="0">
                <a:latin typeface="Calibri" pitchFamily="34" charset="0"/>
              </a:rPr>
              <a:t>-Establishing purpose</a:t>
            </a:r>
          </a:p>
          <a:p>
            <a:r>
              <a:rPr lang="en-US" sz="1100" b="1" dirty="0" smtClean="0">
                <a:latin typeface="Calibri" pitchFamily="34" charset="0"/>
              </a:rPr>
              <a:t>-A compelling future</a:t>
            </a:r>
          </a:p>
          <a:p>
            <a:r>
              <a:rPr lang="en-US" sz="1100" b="1" dirty="0" smtClean="0">
                <a:latin typeface="Calibri" pitchFamily="34" charset="0"/>
              </a:rPr>
              <a:t>-Sense making</a:t>
            </a:r>
          </a:p>
          <a:p>
            <a:r>
              <a:rPr lang="en-US" sz="1100" b="1" dirty="0" smtClean="0">
                <a:latin typeface="Calibri" pitchFamily="34" charset="0"/>
              </a:rPr>
              <a:t>-Setting direction</a:t>
            </a:r>
          </a:p>
          <a:p>
            <a:r>
              <a:rPr lang="en-US" sz="1100" b="1" dirty="0" smtClean="0">
                <a:latin typeface="Calibri" pitchFamily="34" charset="0"/>
              </a:rPr>
              <a:t>-Empowering others</a:t>
            </a:r>
          </a:p>
          <a:p>
            <a:r>
              <a:rPr lang="en-US" sz="1100" b="1" dirty="0" smtClean="0">
                <a:latin typeface="Calibri" pitchFamily="34" charset="0"/>
              </a:rPr>
              <a:t>-Duplicating leaders</a:t>
            </a:r>
            <a:endParaRPr lang="en-US" sz="1100" b="1" dirty="0">
              <a:latin typeface="Calibri" pitchFamily="34" charset="0"/>
            </a:endParaRPr>
          </a:p>
          <a:p>
            <a:endParaRPr lang="en-US" sz="1100" dirty="0" smtClean="0">
              <a:latin typeface="Calibri" pitchFamily="34" charset="0"/>
            </a:endParaRPr>
          </a:p>
          <a:p>
            <a:endParaRPr lang="en-US" sz="1400" b="1" dirty="0"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4953000"/>
            <a:ext cx="182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-Creating a plan</a:t>
            </a:r>
          </a:p>
          <a:p>
            <a:r>
              <a:rPr lang="en-US" sz="1200" b="1" dirty="0" smtClean="0">
                <a:latin typeface="Calibri" pitchFamily="34" charset="0"/>
              </a:rPr>
              <a:t>-Defining goals</a:t>
            </a:r>
          </a:p>
          <a:p>
            <a:r>
              <a:rPr lang="en-US" sz="1200" b="1" dirty="0" smtClean="0">
                <a:latin typeface="Calibri" pitchFamily="34" charset="0"/>
              </a:rPr>
              <a:t>-Establishing strategy</a:t>
            </a:r>
          </a:p>
          <a:p>
            <a:r>
              <a:rPr lang="en-US" sz="1200" b="1" dirty="0" smtClean="0">
                <a:latin typeface="Calibri" pitchFamily="34" charset="0"/>
              </a:rPr>
              <a:t>-Problem solving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-Top to bottom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-Management plans/   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  Workers work</a:t>
            </a:r>
          </a:p>
        </p:txBody>
      </p:sp>
    </p:spTree>
    <p:extLst>
      <p:ext uri="{BB962C8B-B14F-4D97-AF65-F5344CB8AC3E}">
        <p14:creationId xmlns:p14="http://schemas.microsoft.com/office/powerpoint/2010/main" val="3627551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img.getglue.com/books/principle_centered_leadership/stephen_covey/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401" y="0"/>
            <a:ext cx="4319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0017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b="1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600200" y="-304800"/>
          <a:ext cx="6096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24384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482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886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48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646614" y="992188"/>
            <a:ext cx="3176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00200" y="3205639"/>
            <a:ext cx="152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latin typeface="Calibri" pitchFamily="34" charset="0"/>
              </a:rPr>
              <a:t>-</a:t>
            </a:r>
            <a:r>
              <a:rPr lang="en-US" sz="1100" b="1" dirty="0" smtClean="0">
                <a:latin typeface="Calibri" pitchFamily="34" charset="0"/>
              </a:rPr>
              <a:t>Emphasizing vision</a:t>
            </a:r>
          </a:p>
          <a:p>
            <a:r>
              <a:rPr lang="en-US" sz="1100" b="1" dirty="0" smtClean="0">
                <a:latin typeface="Calibri" pitchFamily="34" charset="0"/>
              </a:rPr>
              <a:t>-Establishing purpose</a:t>
            </a:r>
          </a:p>
          <a:p>
            <a:r>
              <a:rPr lang="en-US" sz="1100" b="1" dirty="0" smtClean="0">
                <a:latin typeface="Calibri" pitchFamily="34" charset="0"/>
              </a:rPr>
              <a:t>-A compelling future</a:t>
            </a:r>
          </a:p>
          <a:p>
            <a:r>
              <a:rPr lang="en-US" sz="1100" b="1" dirty="0" smtClean="0">
                <a:latin typeface="Calibri" pitchFamily="34" charset="0"/>
              </a:rPr>
              <a:t>-Sense making</a:t>
            </a:r>
          </a:p>
          <a:p>
            <a:r>
              <a:rPr lang="en-US" sz="1100" b="1" dirty="0" smtClean="0">
                <a:latin typeface="Calibri" pitchFamily="34" charset="0"/>
              </a:rPr>
              <a:t>-Setting direction</a:t>
            </a:r>
          </a:p>
          <a:p>
            <a:r>
              <a:rPr lang="en-US" sz="1100" b="1" dirty="0" smtClean="0">
                <a:latin typeface="Calibri" pitchFamily="34" charset="0"/>
              </a:rPr>
              <a:t>-Empowering others</a:t>
            </a:r>
          </a:p>
          <a:p>
            <a:r>
              <a:rPr lang="en-US" sz="1100" b="1" dirty="0" smtClean="0">
                <a:latin typeface="Calibri" pitchFamily="34" charset="0"/>
              </a:rPr>
              <a:t>-Duplicating leaders</a:t>
            </a:r>
            <a:endParaRPr lang="en-US" sz="1100" b="1" dirty="0">
              <a:latin typeface="Calibri" pitchFamily="34" charset="0"/>
            </a:endParaRPr>
          </a:p>
          <a:p>
            <a:endParaRPr lang="en-US" sz="1100" dirty="0" smtClean="0">
              <a:latin typeface="Calibri" pitchFamily="34" charset="0"/>
            </a:endParaRPr>
          </a:p>
          <a:p>
            <a:endParaRPr lang="en-US" sz="1400" b="1" dirty="0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4953000"/>
            <a:ext cx="182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-Creating a plan</a:t>
            </a:r>
          </a:p>
          <a:p>
            <a:r>
              <a:rPr lang="en-US" sz="1200" b="1" dirty="0" smtClean="0">
                <a:latin typeface="Calibri" pitchFamily="34" charset="0"/>
              </a:rPr>
              <a:t>-Defining goals</a:t>
            </a:r>
          </a:p>
          <a:p>
            <a:r>
              <a:rPr lang="en-US" sz="1200" b="1" dirty="0" smtClean="0">
                <a:latin typeface="Calibri" pitchFamily="34" charset="0"/>
              </a:rPr>
              <a:t>-Establishing strategy</a:t>
            </a:r>
          </a:p>
          <a:p>
            <a:r>
              <a:rPr lang="en-US" sz="1200" b="1" dirty="0" smtClean="0">
                <a:latin typeface="Calibri" pitchFamily="34" charset="0"/>
              </a:rPr>
              <a:t>-Problem solving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-Top to bottom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-Management plans/   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  Workers work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00200" y="4724400"/>
            <a:ext cx="1905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</a:rPr>
              <a:t>Implications</a:t>
            </a:r>
            <a:r>
              <a:rPr lang="en-US" sz="1200" dirty="0" smtClean="0">
                <a:latin typeface="Calibri" pitchFamily="34" charset="0"/>
              </a:rPr>
              <a:t>: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-Empowering process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-Involving others from  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 the start (front line)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-Consulting with team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-Using </a:t>
            </a:r>
            <a:r>
              <a:rPr lang="en-US" sz="1200" i="1" dirty="0" smtClean="0">
                <a:solidFill>
                  <a:srgbClr val="FF0000"/>
                </a:solidFill>
              </a:rPr>
              <a:t>their</a:t>
            </a:r>
            <a:r>
              <a:rPr lang="en-US" sz="1200" dirty="0" smtClean="0">
                <a:solidFill>
                  <a:srgbClr val="FF0000"/>
                </a:solidFill>
              </a:rPr>
              <a:t> ideas</a:t>
            </a:r>
          </a:p>
          <a:p>
            <a:pPr lvl="0"/>
            <a:endParaRPr lang="en-US" sz="1200" b="1" strike="sngStrike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75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800" dirty="0" smtClean="0"/>
              <a:t>"Never tell people how to do things. Tell them what to do and they will surprise you with their ingenuity.” </a:t>
            </a:r>
          </a:p>
          <a:p>
            <a:pPr>
              <a:buNone/>
            </a:pPr>
            <a:r>
              <a:rPr lang="en-US" sz="4800" dirty="0" smtClean="0"/>
              <a:t>	 –General George S. Patton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4008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2"/>
              </a:rPr>
              <a:t>http://www.generalpatton.com/quotes/index3.html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5060" name="Picture 4" descr="http://www.generalpatton.com/images/Gallery%20Images/Thumbs/T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04800"/>
            <a:ext cx="1295398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4463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b="1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600200" y="-304800"/>
          <a:ext cx="6096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24384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482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886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48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646614" y="992188"/>
            <a:ext cx="3176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00200" y="3205639"/>
            <a:ext cx="152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latin typeface="Calibri" pitchFamily="34" charset="0"/>
              </a:rPr>
              <a:t>-</a:t>
            </a:r>
            <a:r>
              <a:rPr lang="en-US" sz="1100" b="1" dirty="0" smtClean="0">
                <a:latin typeface="Calibri" pitchFamily="34" charset="0"/>
              </a:rPr>
              <a:t>Emphasizing vision</a:t>
            </a:r>
          </a:p>
          <a:p>
            <a:r>
              <a:rPr lang="en-US" sz="1100" b="1" dirty="0" smtClean="0">
                <a:latin typeface="Calibri" pitchFamily="34" charset="0"/>
              </a:rPr>
              <a:t>-Establishing purpose</a:t>
            </a:r>
          </a:p>
          <a:p>
            <a:r>
              <a:rPr lang="en-US" sz="1100" b="1" dirty="0" smtClean="0">
                <a:latin typeface="Calibri" pitchFamily="34" charset="0"/>
              </a:rPr>
              <a:t>-A compelling future</a:t>
            </a:r>
          </a:p>
          <a:p>
            <a:r>
              <a:rPr lang="en-US" sz="1100" b="1" dirty="0" smtClean="0">
                <a:latin typeface="Calibri" pitchFamily="34" charset="0"/>
              </a:rPr>
              <a:t>-Sense making</a:t>
            </a:r>
          </a:p>
          <a:p>
            <a:r>
              <a:rPr lang="en-US" sz="1100" b="1" dirty="0" smtClean="0">
                <a:latin typeface="Calibri" pitchFamily="34" charset="0"/>
              </a:rPr>
              <a:t>-Setting direction</a:t>
            </a:r>
          </a:p>
          <a:p>
            <a:r>
              <a:rPr lang="en-US" sz="1100" b="1" dirty="0" smtClean="0">
                <a:latin typeface="Calibri" pitchFamily="34" charset="0"/>
              </a:rPr>
              <a:t>-Empowering others</a:t>
            </a:r>
          </a:p>
          <a:p>
            <a:r>
              <a:rPr lang="en-US" sz="1100" b="1" dirty="0" smtClean="0">
                <a:latin typeface="Calibri" pitchFamily="34" charset="0"/>
              </a:rPr>
              <a:t>-Duplicating leaders</a:t>
            </a:r>
            <a:endParaRPr lang="en-US" sz="1100" b="1" dirty="0">
              <a:latin typeface="Calibri" pitchFamily="34" charset="0"/>
            </a:endParaRPr>
          </a:p>
          <a:p>
            <a:endParaRPr lang="en-US" sz="1100" dirty="0" smtClean="0">
              <a:latin typeface="Calibri" pitchFamily="34" charset="0"/>
            </a:endParaRPr>
          </a:p>
          <a:p>
            <a:endParaRPr lang="en-US" sz="1400" b="1" dirty="0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4953000"/>
            <a:ext cx="182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-Creating a plan</a:t>
            </a:r>
          </a:p>
          <a:p>
            <a:r>
              <a:rPr lang="en-US" sz="1200" b="1" dirty="0" smtClean="0">
                <a:latin typeface="Calibri" pitchFamily="34" charset="0"/>
              </a:rPr>
              <a:t>-Defining goals</a:t>
            </a:r>
          </a:p>
          <a:p>
            <a:r>
              <a:rPr lang="en-US" sz="1200" b="1" dirty="0" smtClean="0">
                <a:latin typeface="Calibri" pitchFamily="34" charset="0"/>
              </a:rPr>
              <a:t>-Establishing strategy</a:t>
            </a:r>
          </a:p>
          <a:p>
            <a:r>
              <a:rPr lang="en-US" sz="1200" b="1" dirty="0" smtClean="0">
                <a:latin typeface="Calibri" pitchFamily="34" charset="0"/>
              </a:rPr>
              <a:t>-Problem solving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-Top to bottom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-Management plans/   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  Workers work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0" y="4419600"/>
            <a:ext cx="1752600" cy="2209800"/>
          </a:xfrm>
          <a:prstGeom prst="rightArrow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00200" y="4724400"/>
            <a:ext cx="1905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</a:rPr>
              <a:t>Implications</a:t>
            </a:r>
            <a:r>
              <a:rPr lang="en-US" sz="1200" dirty="0" smtClean="0">
                <a:latin typeface="Calibri" pitchFamily="34" charset="0"/>
              </a:rPr>
              <a:t>: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-Empowering process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-Involving others from  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 the start (front line)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-Consulting with team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-Using </a:t>
            </a:r>
            <a:r>
              <a:rPr lang="en-US" sz="1200" i="1" dirty="0" smtClean="0">
                <a:solidFill>
                  <a:srgbClr val="FF0000"/>
                </a:solidFill>
              </a:rPr>
              <a:t>their</a:t>
            </a:r>
            <a:r>
              <a:rPr lang="en-US" sz="1200" dirty="0" smtClean="0">
                <a:solidFill>
                  <a:srgbClr val="FF0000"/>
                </a:solidFill>
              </a:rPr>
              <a:t> ideas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-Listening &amp; spending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  time with your people.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-Teambuilding </a:t>
            </a:r>
          </a:p>
          <a:p>
            <a:pPr lvl="0"/>
            <a:r>
              <a:rPr lang="en-US" sz="1200" u="sng" dirty="0" smtClean="0">
                <a:solidFill>
                  <a:srgbClr val="FF0000"/>
                </a:solidFill>
              </a:rPr>
              <a:t>-Planning as an opportunity   </a:t>
            </a:r>
          </a:p>
          <a:p>
            <a:pPr lvl="0"/>
            <a:r>
              <a:rPr lang="en-US" sz="1200" u="sng" dirty="0" smtClean="0">
                <a:solidFill>
                  <a:srgbClr val="FF0000"/>
                </a:solidFill>
              </a:rPr>
              <a:t>  to develop future leaders</a:t>
            </a:r>
          </a:p>
          <a:p>
            <a:endParaRPr lang="en-US" sz="1200" b="1" strike="sngStrike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561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b="1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600200" y="-304800"/>
          <a:ext cx="6096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24384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482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886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48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646614" y="992188"/>
            <a:ext cx="3176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00200" y="3205639"/>
            <a:ext cx="152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latin typeface="Calibri" pitchFamily="34" charset="0"/>
              </a:rPr>
              <a:t>-</a:t>
            </a:r>
            <a:r>
              <a:rPr lang="en-US" sz="1100" b="1" dirty="0" smtClean="0">
                <a:latin typeface="Calibri" pitchFamily="34" charset="0"/>
              </a:rPr>
              <a:t>Emphasizing vision</a:t>
            </a:r>
          </a:p>
          <a:p>
            <a:r>
              <a:rPr lang="en-US" sz="1100" b="1" dirty="0" smtClean="0">
                <a:latin typeface="Calibri" pitchFamily="34" charset="0"/>
              </a:rPr>
              <a:t>-Establishing purpose</a:t>
            </a:r>
          </a:p>
          <a:p>
            <a:r>
              <a:rPr lang="en-US" sz="1100" b="1" dirty="0" smtClean="0">
                <a:latin typeface="Calibri" pitchFamily="34" charset="0"/>
              </a:rPr>
              <a:t>-A compelling future</a:t>
            </a:r>
          </a:p>
          <a:p>
            <a:r>
              <a:rPr lang="en-US" sz="1100" b="1" dirty="0" smtClean="0">
                <a:latin typeface="Calibri" pitchFamily="34" charset="0"/>
              </a:rPr>
              <a:t>-Sense making</a:t>
            </a:r>
          </a:p>
          <a:p>
            <a:r>
              <a:rPr lang="en-US" sz="1100" b="1" dirty="0" smtClean="0">
                <a:latin typeface="Calibri" pitchFamily="34" charset="0"/>
              </a:rPr>
              <a:t>-Setting direction</a:t>
            </a:r>
          </a:p>
          <a:p>
            <a:r>
              <a:rPr lang="en-US" sz="1100" b="1" dirty="0" smtClean="0">
                <a:latin typeface="Calibri" pitchFamily="34" charset="0"/>
              </a:rPr>
              <a:t>-Empowering others</a:t>
            </a:r>
          </a:p>
          <a:p>
            <a:r>
              <a:rPr lang="en-US" sz="1100" b="1" dirty="0" smtClean="0">
                <a:latin typeface="Calibri" pitchFamily="34" charset="0"/>
              </a:rPr>
              <a:t>-Duplicating leaders</a:t>
            </a:r>
            <a:endParaRPr lang="en-US" sz="1100" b="1" dirty="0">
              <a:latin typeface="Calibri" pitchFamily="34" charset="0"/>
            </a:endParaRPr>
          </a:p>
          <a:p>
            <a:endParaRPr lang="en-US" sz="1100" dirty="0" smtClean="0">
              <a:latin typeface="Calibri" pitchFamily="34" charset="0"/>
            </a:endParaRPr>
          </a:p>
          <a:p>
            <a:endParaRPr lang="en-US" sz="1400" b="1" dirty="0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4953000"/>
            <a:ext cx="182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-Creating a plan</a:t>
            </a:r>
          </a:p>
          <a:p>
            <a:r>
              <a:rPr lang="en-US" sz="1200" b="1" dirty="0" smtClean="0">
                <a:latin typeface="Calibri" pitchFamily="34" charset="0"/>
              </a:rPr>
              <a:t>-Defining goals</a:t>
            </a:r>
          </a:p>
          <a:p>
            <a:r>
              <a:rPr lang="en-US" sz="1200" b="1" dirty="0" smtClean="0">
                <a:latin typeface="Calibri" pitchFamily="34" charset="0"/>
              </a:rPr>
              <a:t>-Establishing strategy</a:t>
            </a:r>
          </a:p>
          <a:p>
            <a:r>
              <a:rPr lang="en-US" sz="1200" b="1" dirty="0" smtClean="0">
                <a:latin typeface="Calibri" pitchFamily="34" charset="0"/>
              </a:rPr>
              <a:t>-Problem solving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-Top to bottom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-Management plans/   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  Workers work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0" y="4419600"/>
            <a:ext cx="1752600" cy="2209800"/>
          </a:xfrm>
          <a:prstGeom prst="rightArrow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124200" y="3172361"/>
            <a:ext cx="16002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-</a:t>
            </a:r>
            <a:r>
              <a:rPr lang="en-US" sz="1200" b="1" u="sng" dirty="0" smtClean="0">
                <a:latin typeface="Calibri" pitchFamily="34" charset="0"/>
              </a:rPr>
              <a:t>Directing </a:t>
            </a:r>
            <a:r>
              <a:rPr lang="en-US" sz="1200" b="1" dirty="0" smtClean="0">
                <a:latin typeface="Calibri" pitchFamily="34" charset="0"/>
              </a:rPr>
              <a:t> and coordinating work</a:t>
            </a:r>
          </a:p>
          <a:p>
            <a:r>
              <a:rPr lang="en-US" sz="1200" b="1" dirty="0" smtClean="0">
                <a:latin typeface="Calibri" pitchFamily="34" charset="0"/>
              </a:rPr>
              <a:t>-</a:t>
            </a:r>
            <a:r>
              <a:rPr lang="en-US" sz="1200" b="1" u="sng" dirty="0" smtClean="0">
                <a:latin typeface="Calibri" pitchFamily="34" charset="0"/>
              </a:rPr>
              <a:t>Motivating</a:t>
            </a:r>
            <a:r>
              <a:rPr lang="en-US" sz="1200" b="1" dirty="0" smtClean="0">
                <a:latin typeface="Calibri" pitchFamily="34" charset="0"/>
              </a:rPr>
              <a:t> workers </a:t>
            </a:r>
          </a:p>
          <a:p>
            <a:r>
              <a:rPr lang="en-US" sz="1200" b="1" dirty="0" smtClean="0">
                <a:latin typeface="Calibri" pitchFamily="34" charset="0"/>
              </a:rPr>
              <a:t>  to carry out the plan</a:t>
            </a:r>
          </a:p>
          <a:p>
            <a:r>
              <a:rPr lang="en-US" sz="1200" b="1" dirty="0" smtClean="0">
                <a:latin typeface="Calibri" pitchFamily="34" charset="0"/>
              </a:rPr>
              <a:t>-Harnessing followers</a:t>
            </a:r>
          </a:p>
          <a:p>
            <a:r>
              <a:rPr lang="en-US" sz="1200" b="1" dirty="0" smtClean="0">
                <a:latin typeface="Calibri" pitchFamily="34" charset="0"/>
              </a:rPr>
              <a:t>-Positional  (office) </a:t>
            </a:r>
          </a:p>
          <a:p>
            <a:r>
              <a:rPr lang="en-US" sz="1200" b="1" dirty="0" smtClean="0">
                <a:latin typeface="Calibri" pitchFamily="34" charset="0"/>
              </a:rPr>
              <a:t>  and by example</a:t>
            </a:r>
          </a:p>
          <a:p>
            <a:endParaRPr lang="en-US" sz="1200" b="1" dirty="0" smtClean="0"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600200" y="4724400"/>
            <a:ext cx="1905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</a:rPr>
              <a:t>Implications</a:t>
            </a:r>
            <a:r>
              <a:rPr lang="en-US" sz="1200" dirty="0" smtClean="0">
                <a:latin typeface="Calibri" pitchFamily="34" charset="0"/>
              </a:rPr>
              <a:t>: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-Empowering process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-Involving others from  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 the start (front line)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-Consulting with team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-Using </a:t>
            </a:r>
            <a:r>
              <a:rPr lang="en-US" sz="1200" i="1" dirty="0" smtClean="0">
                <a:solidFill>
                  <a:srgbClr val="FF0000"/>
                </a:solidFill>
              </a:rPr>
              <a:t>their</a:t>
            </a:r>
            <a:r>
              <a:rPr lang="en-US" sz="1200" dirty="0" smtClean="0">
                <a:solidFill>
                  <a:srgbClr val="FF0000"/>
                </a:solidFill>
              </a:rPr>
              <a:t> ideas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-Listening &amp; spending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  time with your people.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-Teambuilding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-Planning as an opportunity  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  to develop future leaders</a:t>
            </a:r>
          </a:p>
          <a:p>
            <a:endParaRPr lang="en-US" sz="1200" b="1" strike="sngStrike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138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b="1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600200" y="-304800"/>
          <a:ext cx="6096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24384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482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886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48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646614" y="992188"/>
            <a:ext cx="3176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00200" y="3205639"/>
            <a:ext cx="152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latin typeface="Calibri" pitchFamily="34" charset="0"/>
              </a:rPr>
              <a:t>-</a:t>
            </a:r>
            <a:r>
              <a:rPr lang="en-US" sz="1100" b="1" dirty="0" smtClean="0">
                <a:latin typeface="Calibri" pitchFamily="34" charset="0"/>
              </a:rPr>
              <a:t>Emphasizing vision</a:t>
            </a:r>
          </a:p>
          <a:p>
            <a:r>
              <a:rPr lang="en-US" sz="1100" b="1" dirty="0" smtClean="0">
                <a:latin typeface="Calibri" pitchFamily="34" charset="0"/>
              </a:rPr>
              <a:t>-Establishing purpose</a:t>
            </a:r>
          </a:p>
          <a:p>
            <a:r>
              <a:rPr lang="en-US" sz="1100" b="1" dirty="0" smtClean="0">
                <a:latin typeface="Calibri" pitchFamily="34" charset="0"/>
              </a:rPr>
              <a:t>-A compelling future</a:t>
            </a:r>
          </a:p>
          <a:p>
            <a:r>
              <a:rPr lang="en-US" sz="1100" b="1" dirty="0" smtClean="0">
                <a:latin typeface="Calibri" pitchFamily="34" charset="0"/>
              </a:rPr>
              <a:t>-Sense making</a:t>
            </a:r>
          </a:p>
          <a:p>
            <a:r>
              <a:rPr lang="en-US" sz="1100" b="1" dirty="0" smtClean="0">
                <a:latin typeface="Calibri" pitchFamily="34" charset="0"/>
              </a:rPr>
              <a:t>-Setting direction</a:t>
            </a:r>
          </a:p>
          <a:p>
            <a:r>
              <a:rPr lang="en-US" sz="1100" b="1" dirty="0" smtClean="0">
                <a:latin typeface="Calibri" pitchFamily="34" charset="0"/>
              </a:rPr>
              <a:t>-Empowering others</a:t>
            </a:r>
          </a:p>
          <a:p>
            <a:r>
              <a:rPr lang="en-US" sz="1100" b="1" dirty="0" smtClean="0">
                <a:latin typeface="Calibri" pitchFamily="34" charset="0"/>
              </a:rPr>
              <a:t>-Duplicating leaders</a:t>
            </a:r>
            <a:endParaRPr lang="en-US" sz="1100" b="1" dirty="0">
              <a:latin typeface="Calibri" pitchFamily="34" charset="0"/>
            </a:endParaRPr>
          </a:p>
          <a:p>
            <a:endParaRPr lang="en-US" sz="1100" dirty="0" smtClean="0">
              <a:latin typeface="Calibri" pitchFamily="34" charset="0"/>
            </a:endParaRPr>
          </a:p>
          <a:p>
            <a:endParaRPr lang="en-US" sz="1400" b="1" dirty="0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4953000"/>
            <a:ext cx="182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-Creating a plan</a:t>
            </a:r>
          </a:p>
          <a:p>
            <a:r>
              <a:rPr lang="en-US" sz="1200" b="1" dirty="0" smtClean="0">
                <a:latin typeface="Calibri" pitchFamily="34" charset="0"/>
              </a:rPr>
              <a:t>-Defining goals</a:t>
            </a:r>
          </a:p>
          <a:p>
            <a:r>
              <a:rPr lang="en-US" sz="1200" b="1" dirty="0" smtClean="0">
                <a:latin typeface="Calibri" pitchFamily="34" charset="0"/>
              </a:rPr>
              <a:t>-Establishing strategy</a:t>
            </a:r>
          </a:p>
          <a:p>
            <a:r>
              <a:rPr lang="en-US" sz="1200" b="1" dirty="0" smtClean="0">
                <a:latin typeface="Calibri" pitchFamily="34" charset="0"/>
              </a:rPr>
              <a:t>-Problem solving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-Top to bottom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-Management plans/   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  Workers work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0" y="4419600"/>
            <a:ext cx="1752600" cy="2209800"/>
          </a:xfrm>
          <a:prstGeom prst="rightArrow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124200" y="3172361"/>
            <a:ext cx="16002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-</a:t>
            </a:r>
            <a:r>
              <a:rPr lang="en-US" sz="1200" b="1" u="sng" dirty="0" smtClean="0">
                <a:latin typeface="Calibri" pitchFamily="34" charset="0"/>
              </a:rPr>
              <a:t>Directing </a:t>
            </a:r>
            <a:r>
              <a:rPr lang="en-US" sz="1200" b="1" dirty="0" smtClean="0">
                <a:latin typeface="Calibri" pitchFamily="34" charset="0"/>
              </a:rPr>
              <a:t> and coordinating work</a:t>
            </a:r>
          </a:p>
          <a:p>
            <a:r>
              <a:rPr lang="en-US" sz="1200" b="1" dirty="0" smtClean="0">
                <a:latin typeface="Calibri" pitchFamily="34" charset="0"/>
              </a:rPr>
              <a:t>-</a:t>
            </a:r>
            <a:r>
              <a:rPr lang="en-US" sz="1200" b="1" u="sng" dirty="0" smtClean="0">
                <a:latin typeface="Calibri" pitchFamily="34" charset="0"/>
              </a:rPr>
              <a:t>Motivating</a:t>
            </a:r>
            <a:r>
              <a:rPr lang="en-US" sz="1200" b="1" dirty="0" smtClean="0">
                <a:latin typeface="Calibri" pitchFamily="34" charset="0"/>
              </a:rPr>
              <a:t> workers </a:t>
            </a:r>
          </a:p>
          <a:p>
            <a:r>
              <a:rPr lang="en-US" sz="1200" b="1" dirty="0" smtClean="0">
                <a:latin typeface="Calibri" pitchFamily="34" charset="0"/>
              </a:rPr>
              <a:t>  to carry out the plan</a:t>
            </a:r>
          </a:p>
          <a:p>
            <a:r>
              <a:rPr lang="en-US" sz="1200" b="1" dirty="0" smtClean="0">
                <a:latin typeface="Calibri" pitchFamily="34" charset="0"/>
              </a:rPr>
              <a:t>-Harnessing followers</a:t>
            </a:r>
          </a:p>
          <a:p>
            <a:r>
              <a:rPr lang="en-US" sz="1200" b="1" dirty="0" smtClean="0">
                <a:latin typeface="Calibri" pitchFamily="34" charset="0"/>
              </a:rPr>
              <a:t>-Positional  (office) </a:t>
            </a:r>
          </a:p>
          <a:p>
            <a:r>
              <a:rPr lang="en-US" sz="1200" b="1" dirty="0" smtClean="0">
                <a:latin typeface="Calibri" pitchFamily="34" charset="0"/>
              </a:rPr>
              <a:t>  and by example</a:t>
            </a:r>
          </a:p>
          <a:p>
            <a:endParaRPr lang="en-US" sz="1200" b="1" dirty="0" smtClean="0"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600200" y="4724400"/>
            <a:ext cx="1905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</a:rPr>
              <a:t>Implications</a:t>
            </a:r>
            <a:r>
              <a:rPr lang="en-US" sz="1200" dirty="0" smtClean="0">
                <a:latin typeface="Calibri" pitchFamily="34" charset="0"/>
              </a:rPr>
              <a:t>: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-Empowering process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-Involving others from  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 the start (front line)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-Consulting with team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-Using </a:t>
            </a:r>
            <a:r>
              <a:rPr lang="en-US" sz="1200" i="1" dirty="0" smtClean="0">
                <a:solidFill>
                  <a:srgbClr val="FF0000"/>
                </a:solidFill>
              </a:rPr>
              <a:t>their</a:t>
            </a:r>
            <a:r>
              <a:rPr lang="en-US" sz="1200" dirty="0" smtClean="0">
                <a:solidFill>
                  <a:srgbClr val="FF0000"/>
                </a:solidFill>
              </a:rPr>
              <a:t> ideas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-Listening &amp; spending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  time with your people.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-Teambuilding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-Planning as an opportunity  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  to develop future leaders</a:t>
            </a:r>
          </a:p>
          <a:p>
            <a:endParaRPr lang="en-US" sz="1200" b="1" strike="sngStrike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023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b="1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600200" y="-304800"/>
          <a:ext cx="6096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24384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482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886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48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646614" y="992188"/>
            <a:ext cx="3176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00200" y="3205639"/>
            <a:ext cx="152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latin typeface="Calibri" pitchFamily="34" charset="0"/>
              </a:rPr>
              <a:t>-</a:t>
            </a:r>
            <a:r>
              <a:rPr lang="en-US" sz="1100" b="1" dirty="0" smtClean="0">
                <a:latin typeface="Calibri" pitchFamily="34" charset="0"/>
              </a:rPr>
              <a:t>Emphasizing vision</a:t>
            </a:r>
          </a:p>
          <a:p>
            <a:r>
              <a:rPr lang="en-US" sz="1100" b="1" dirty="0" smtClean="0">
                <a:latin typeface="Calibri" pitchFamily="34" charset="0"/>
              </a:rPr>
              <a:t>-Establishing purpose</a:t>
            </a:r>
          </a:p>
          <a:p>
            <a:r>
              <a:rPr lang="en-US" sz="1100" b="1" dirty="0" smtClean="0">
                <a:latin typeface="Calibri" pitchFamily="34" charset="0"/>
              </a:rPr>
              <a:t>-A compelling future</a:t>
            </a:r>
          </a:p>
          <a:p>
            <a:r>
              <a:rPr lang="en-US" sz="1100" b="1" dirty="0" smtClean="0">
                <a:latin typeface="Calibri" pitchFamily="34" charset="0"/>
              </a:rPr>
              <a:t>-Sense making</a:t>
            </a:r>
          </a:p>
          <a:p>
            <a:r>
              <a:rPr lang="en-US" sz="1100" b="1" dirty="0" smtClean="0">
                <a:latin typeface="Calibri" pitchFamily="34" charset="0"/>
              </a:rPr>
              <a:t>-Setting direction</a:t>
            </a:r>
          </a:p>
          <a:p>
            <a:r>
              <a:rPr lang="en-US" sz="1100" b="1" dirty="0" smtClean="0">
                <a:latin typeface="Calibri" pitchFamily="34" charset="0"/>
              </a:rPr>
              <a:t>-Empowering others</a:t>
            </a:r>
          </a:p>
          <a:p>
            <a:r>
              <a:rPr lang="en-US" sz="1100" b="1" dirty="0" smtClean="0">
                <a:latin typeface="Calibri" pitchFamily="34" charset="0"/>
              </a:rPr>
              <a:t>-Duplicating leaders</a:t>
            </a:r>
            <a:endParaRPr lang="en-US" sz="1100" b="1" dirty="0">
              <a:latin typeface="Calibri" pitchFamily="34" charset="0"/>
            </a:endParaRPr>
          </a:p>
          <a:p>
            <a:endParaRPr lang="en-US" sz="1100" dirty="0" smtClean="0">
              <a:latin typeface="Calibri" pitchFamily="34" charset="0"/>
            </a:endParaRPr>
          </a:p>
          <a:p>
            <a:endParaRPr lang="en-US" sz="1400" b="1" dirty="0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4953000"/>
            <a:ext cx="182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-Creating a plan</a:t>
            </a:r>
          </a:p>
          <a:p>
            <a:r>
              <a:rPr lang="en-US" sz="1200" b="1" dirty="0" smtClean="0">
                <a:latin typeface="Calibri" pitchFamily="34" charset="0"/>
              </a:rPr>
              <a:t>-Defining goals</a:t>
            </a:r>
          </a:p>
          <a:p>
            <a:r>
              <a:rPr lang="en-US" sz="1200" b="1" dirty="0" smtClean="0">
                <a:latin typeface="Calibri" pitchFamily="34" charset="0"/>
              </a:rPr>
              <a:t>-Establishing strategy</a:t>
            </a:r>
          </a:p>
          <a:p>
            <a:r>
              <a:rPr lang="en-US" sz="1200" b="1" dirty="0" smtClean="0">
                <a:latin typeface="Calibri" pitchFamily="34" charset="0"/>
              </a:rPr>
              <a:t>-Problem solving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-Top to bottom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-Management plans/   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  Workers work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0" y="4419600"/>
            <a:ext cx="1752600" cy="2209800"/>
          </a:xfrm>
          <a:prstGeom prst="rightArrow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124200" y="3172361"/>
            <a:ext cx="16002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-</a:t>
            </a:r>
            <a:r>
              <a:rPr lang="en-US" sz="1200" b="1" u="sng" dirty="0" smtClean="0">
                <a:latin typeface="Calibri" pitchFamily="34" charset="0"/>
              </a:rPr>
              <a:t>Directing </a:t>
            </a:r>
            <a:r>
              <a:rPr lang="en-US" sz="1200" b="1" dirty="0" smtClean="0">
                <a:latin typeface="Calibri" pitchFamily="34" charset="0"/>
              </a:rPr>
              <a:t> and coordinating work</a:t>
            </a:r>
          </a:p>
          <a:p>
            <a:r>
              <a:rPr lang="en-US" sz="1200" b="1" dirty="0" smtClean="0">
                <a:latin typeface="Calibri" pitchFamily="34" charset="0"/>
              </a:rPr>
              <a:t>-</a:t>
            </a:r>
            <a:r>
              <a:rPr lang="en-US" sz="1200" b="1" u="sng" dirty="0" smtClean="0">
                <a:latin typeface="Calibri" pitchFamily="34" charset="0"/>
              </a:rPr>
              <a:t>Motivating</a:t>
            </a:r>
            <a:r>
              <a:rPr lang="en-US" sz="1200" b="1" dirty="0" smtClean="0">
                <a:latin typeface="Calibri" pitchFamily="34" charset="0"/>
              </a:rPr>
              <a:t> workers </a:t>
            </a:r>
          </a:p>
          <a:p>
            <a:r>
              <a:rPr lang="en-US" sz="1200" b="1" dirty="0" smtClean="0">
                <a:latin typeface="Calibri" pitchFamily="34" charset="0"/>
              </a:rPr>
              <a:t>  to carry out the plan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-Harnessing followers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-Positional  (office) </a:t>
            </a:r>
          </a:p>
          <a:p>
            <a:r>
              <a:rPr lang="en-US" sz="1200" b="1" dirty="0" smtClean="0">
                <a:latin typeface="Calibri" pitchFamily="34" charset="0"/>
              </a:rPr>
              <a:t>  and by example</a:t>
            </a:r>
          </a:p>
          <a:p>
            <a:endParaRPr lang="en-US" sz="1200" b="1" dirty="0" smtClean="0"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600200" y="4724400"/>
            <a:ext cx="1905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</a:rPr>
              <a:t>Implications</a:t>
            </a:r>
            <a:r>
              <a:rPr lang="en-US" sz="1200" dirty="0" smtClean="0">
                <a:latin typeface="Calibri" pitchFamily="34" charset="0"/>
              </a:rPr>
              <a:t>: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-Empowering process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-Involving others from  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 the start (front line)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-Consulting with team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-Using </a:t>
            </a:r>
            <a:r>
              <a:rPr lang="en-US" sz="1200" i="1" dirty="0" smtClean="0">
                <a:solidFill>
                  <a:srgbClr val="FF0000"/>
                </a:solidFill>
              </a:rPr>
              <a:t>their</a:t>
            </a:r>
            <a:r>
              <a:rPr lang="en-US" sz="1200" dirty="0" smtClean="0">
                <a:solidFill>
                  <a:srgbClr val="FF0000"/>
                </a:solidFill>
              </a:rPr>
              <a:t> ideas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-Listening &amp; spending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  time with your people.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-Teambuilding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-Planning as an opportunity  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  to develop future leaders</a:t>
            </a:r>
          </a:p>
          <a:p>
            <a:endParaRPr lang="en-US" sz="1200" b="1" strike="sngStrike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648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b="1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600200" y="-304800"/>
          <a:ext cx="6096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24384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482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886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48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646614" y="992188"/>
            <a:ext cx="3176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00200" y="3205639"/>
            <a:ext cx="152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latin typeface="Calibri" pitchFamily="34" charset="0"/>
              </a:rPr>
              <a:t>-</a:t>
            </a:r>
            <a:r>
              <a:rPr lang="en-US" sz="1100" b="1" dirty="0" smtClean="0">
                <a:latin typeface="Calibri" pitchFamily="34" charset="0"/>
              </a:rPr>
              <a:t>Emphasizing vision</a:t>
            </a:r>
          </a:p>
          <a:p>
            <a:r>
              <a:rPr lang="en-US" sz="1100" b="1" dirty="0" smtClean="0">
                <a:latin typeface="Calibri" pitchFamily="34" charset="0"/>
              </a:rPr>
              <a:t>-Establishing purpose</a:t>
            </a:r>
          </a:p>
          <a:p>
            <a:r>
              <a:rPr lang="en-US" sz="1100" b="1" dirty="0" smtClean="0">
                <a:latin typeface="Calibri" pitchFamily="34" charset="0"/>
              </a:rPr>
              <a:t>-A compelling future</a:t>
            </a:r>
          </a:p>
          <a:p>
            <a:r>
              <a:rPr lang="en-US" sz="1100" b="1" dirty="0" smtClean="0">
                <a:latin typeface="Calibri" pitchFamily="34" charset="0"/>
              </a:rPr>
              <a:t>-Sense making</a:t>
            </a:r>
          </a:p>
          <a:p>
            <a:r>
              <a:rPr lang="en-US" sz="1100" b="1" dirty="0" smtClean="0">
                <a:latin typeface="Calibri" pitchFamily="34" charset="0"/>
              </a:rPr>
              <a:t>-Setting direction</a:t>
            </a:r>
          </a:p>
          <a:p>
            <a:r>
              <a:rPr lang="en-US" sz="1100" b="1" dirty="0" smtClean="0">
                <a:latin typeface="Calibri" pitchFamily="34" charset="0"/>
              </a:rPr>
              <a:t>-Empowering others</a:t>
            </a:r>
          </a:p>
          <a:p>
            <a:r>
              <a:rPr lang="en-US" sz="1100" b="1" dirty="0" smtClean="0">
                <a:latin typeface="Calibri" pitchFamily="34" charset="0"/>
              </a:rPr>
              <a:t>-Duplicating leaders</a:t>
            </a:r>
            <a:endParaRPr lang="en-US" sz="1100" b="1" dirty="0">
              <a:latin typeface="Calibri" pitchFamily="34" charset="0"/>
            </a:endParaRPr>
          </a:p>
          <a:p>
            <a:endParaRPr lang="en-US" sz="1100" dirty="0" smtClean="0">
              <a:latin typeface="Calibri" pitchFamily="34" charset="0"/>
            </a:endParaRPr>
          </a:p>
          <a:p>
            <a:endParaRPr lang="en-US" sz="1400" b="1" dirty="0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4953000"/>
            <a:ext cx="182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-Creating a plan</a:t>
            </a:r>
          </a:p>
          <a:p>
            <a:r>
              <a:rPr lang="en-US" sz="1200" b="1" dirty="0" smtClean="0">
                <a:latin typeface="Calibri" pitchFamily="34" charset="0"/>
              </a:rPr>
              <a:t>-Defining goals</a:t>
            </a:r>
          </a:p>
          <a:p>
            <a:r>
              <a:rPr lang="en-US" sz="1200" b="1" dirty="0" smtClean="0">
                <a:latin typeface="Calibri" pitchFamily="34" charset="0"/>
              </a:rPr>
              <a:t>-Establishing strategy</a:t>
            </a:r>
          </a:p>
          <a:p>
            <a:r>
              <a:rPr lang="en-US" sz="1200" b="1" dirty="0" smtClean="0">
                <a:latin typeface="Calibri" pitchFamily="34" charset="0"/>
              </a:rPr>
              <a:t>-Problem solving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-Top to bottom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-Management plans/   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  Workers work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0" y="4419600"/>
            <a:ext cx="1752600" cy="2209800"/>
          </a:xfrm>
          <a:prstGeom prst="rightArrow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124200" y="3200401"/>
            <a:ext cx="1752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Calibri" pitchFamily="34" charset="0"/>
              </a:rPr>
              <a:t>-Influencing</a:t>
            </a:r>
          </a:p>
          <a:p>
            <a:r>
              <a:rPr lang="en-US" sz="1100" b="1" dirty="0" smtClean="0">
                <a:latin typeface="Calibri" pitchFamily="34" charset="0"/>
              </a:rPr>
              <a:t>-Persuading (not coercing)</a:t>
            </a:r>
          </a:p>
          <a:p>
            <a:r>
              <a:rPr lang="en-US" sz="1100" b="1" dirty="0" smtClean="0">
                <a:latin typeface="Calibri" pitchFamily="34" charset="0"/>
              </a:rPr>
              <a:t>-Motivating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600200" y="4724400"/>
            <a:ext cx="1905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</a:rPr>
              <a:t>Implications</a:t>
            </a:r>
            <a:r>
              <a:rPr lang="en-US" sz="1200" dirty="0" smtClean="0">
                <a:latin typeface="Calibri" pitchFamily="34" charset="0"/>
              </a:rPr>
              <a:t>: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-Empowering process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-Involving others from  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 the start (front line)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-Consulting with team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-Using </a:t>
            </a:r>
            <a:r>
              <a:rPr lang="en-US" sz="1200" i="1" dirty="0" smtClean="0">
                <a:solidFill>
                  <a:srgbClr val="FF0000"/>
                </a:solidFill>
              </a:rPr>
              <a:t>their</a:t>
            </a:r>
            <a:r>
              <a:rPr lang="en-US" sz="1200" dirty="0" smtClean="0">
                <a:solidFill>
                  <a:srgbClr val="FF0000"/>
                </a:solidFill>
              </a:rPr>
              <a:t> ideas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-Listening &amp; spending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  time with your people.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-Teambuilding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-Planning as an opportunity  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  to develop future leaders</a:t>
            </a:r>
          </a:p>
          <a:p>
            <a:endParaRPr lang="en-US" sz="1200" b="1" strike="sngStrike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191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 Leading  is defined as </a:t>
            </a:r>
            <a:r>
              <a:rPr lang="en-US" b="1" dirty="0" smtClean="0">
                <a:solidFill>
                  <a:srgbClr val="FF0000"/>
                </a:solidFill>
              </a:rPr>
              <a:t>motivating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directing</a:t>
            </a:r>
            <a:r>
              <a:rPr lang="en-US" dirty="0" smtClean="0"/>
              <a:t>, and otherwise </a:t>
            </a:r>
            <a:r>
              <a:rPr lang="en-US" b="1" dirty="0" smtClean="0">
                <a:solidFill>
                  <a:srgbClr val="FF0000"/>
                </a:solidFill>
              </a:rPr>
              <a:t>influencing people to work hard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achieve the organization's goals.  (</a:t>
            </a:r>
            <a:r>
              <a:rPr lang="en-US" dirty="0" err="1" smtClean="0"/>
              <a:t>Kinicki</a:t>
            </a:r>
            <a:r>
              <a:rPr lang="en-US" dirty="0" smtClean="0"/>
              <a:t> &amp; Williams, 2003, p. 13)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239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b="1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600200" y="-304800"/>
          <a:ext cx="6096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24384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482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886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48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646614" y="992188"/>
            <a:ext cx="3176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00200" y="3205639"/>
            <a:ext cx="152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latin typeface="Calibri" pitchFamily="34" charset="0"/>
              </a:rPr>
              <a:t>-</a:t>
            </a:r>
            <a:r>
              <a:rPr lang="en-US" sz="1100" b="1" dirty="0" smtClean="0">
                <a:latin typeface="Calibri" pitchFamily="34" charset="0"/>
              </a:rPr>
              <a:t>Emphasizing vision</a:t>
            </a:r>
          </a:p>
          <a:p>
            <a:r>
              <a:rPr lang="en-US" sz="1100" b="1" dirty="0" smtClean="0">
                <a:latin typeface="Calibri" pitchFamily="34" charset="0"/>
              </a:rPr>
              <a:t>-Establishing purpose</a:t>
            </a:r>
          </a:p>
          <a:p>
            <a:r>
              <a:rPr lang="en-US" sz="1100" b="1" dirty="0" smtClean="0">
                <a:latin typeface="Calibri" pitchFamily="34" charset="0"/>
              </a:rPr>
              <a:t>-A compelling future</a:t>
            </a:r>
          </a:p>
          <a:p>
            <a:r>
              <a:rPr lang="en-US" sz="1100" b="1" dirty="0" smtClean="0">
                <a:latin typeface="Calibri" pitchFamily="34" charset="0"/>
              </a:rPr>
              <a:t>-Sense making</a:t>
            </a:r>
          </a:p>
          <a:p>
            <a:r>
              <a:rPr lang="en-US" sz="1100" b="1" dirty="0" smtClean="0">
                <a:latin typeface="Calibri" pitchFamily="34" charset="0"/>
              </a:rPr>
              <a:t>-Setting direction</a:t>
            </a:r>
          </a:p>
          <a:p>
            <a:r>
              <a:rPr lang="en-US" sz="1100" b="1" dirty="0" smtClean="0">
                <a:latin typeface="Calibri" pitchFamily="34" charset="0"/>
              </a:rPr>
              <a:t>-Empowering others</a:t>
            </a:r>
          </a:p>
          <a:p>
            <a:r>
              <a:rPr lang="en-US" sz="1100" b="1" dirty="0" smtClean="0">
                <a:latin typeface="Calibri" pitchFamily="34" charset="0"/>
              </a:rPr>
              <a:t>-Duplicating leaders</a:t>
            </a:r>
            <a:endParaRPr lang="en-US" sz="1100" b="1" dirty="0">
              <a:latin typeface="Calibri" pitchFamily="34" charset="0"/>
            </a:endParaRPr>
          </a:p>
          <a:p>
            <a:endParaRPr lang="en-US" sz="1100" dirty="0" smtClean="0">
              <a:latin typeface="Calibri" pitchFamily="34" charset="0"/>
            </a:endParaRPr>
          </a:p>
          <a:p>
            <a:endParaRPr lang="en-US" sz="1400" b="1" dirty="0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4953000"/>
            <a:ext cx="182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-Creating a plan</a:t>
            </a:r>
          </a:p>
          <a:p>
            <a:r>
              <a:rPr lang="en-US" sz="1200" b="1" dirty="0" smtClean="0">
                <a:latin typeface="Calibri" pitchFamily="34" charset="0"/>
              </a:rPr>
              <a:t>-Defining goals</a:t>
            </a:r>
          </a:p>
          <a:p>
            <a:r>
              <a:rPr lang="en-US" sz="1200" b="1" dirty="0" smtClean="0">
                <a:latin typeface="Calibri" pitchFamily="34" charset="0"/>
              </a:rPr>
              <a:t>-Establishing strategy</a:t>
            </a:r>
          </a:p>
          <a:p>
            <a:r>
              <a:rPr lang="en-US" sz="1200" b="1" dirty="0" smtClean="0">
                <a:latin typeface="Calibri" pitchFamily="34" charset="0"/>
              </a:rPr>
              <a:t>-Problem solving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-Top to bottom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-Management plans/   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  Workers work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0" y="4419600"/>
            <a:ext cx="1752600" cy="2209800"/>
          </a:xfrm>
          <a:prstGeom prst="rightArrow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124200" y="3200401"/>
            <a:ext cx="1752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Calibri" pitchFamily="34" charset="0"/>
              </a:rPr>
              <a:t>-Influencing</a:t>
            </a:r>
          </a:p>
          <a:p>
            <a:r>
              <a:rPr lang="en-US" sz="1100" b="1" dirty="0" smtClean="0">
                <a:latin typeface="Calibri" pitchFamily="34" charset="0"/>
              </a:rPr>
              <a:t>-Persuading (not coercing)</a:t>
            </a:r>
          </a:p>
          <a:p>
            <a:r>
              <a:rPr lang="en-US" sz="1100" b="1" dirty="0" smtClean="0">
                <a:latin typeface="Calibri" pitchFamily="34" charset="0"/>
              </a:rPr>
              <a:t>-Motivating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124200" y="3722638"/>
            <a:ext cx="17526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Calibri" pitchFamily="34" charset="0"/>
              </a:rPr>
              <a:t>-Personal relationship</a:t>
            </a:r>
          </a:p>
          <a:p>
            <a:r>
              <a:rPr lang="en-US" sz="1100" b="1" dirty="0" smtClean="0">
                <a:latin typeface="Calibri" pitchFamily="34" charset="0"/>
              </a:rPr>
              <a:t>-Emotional connection</a:t>
            </a:r>
          </a:p>
          <a:p>
            <a:r>
              <a:rPr lang="en-US" sz="1100" b="1" dirty="0" smtClean="0">
                <a:latin typeface="Calibri" pitchFamily="34" charset="0"/>
              </a:rPr>
              <a:t>-Mentoring &amp; modeling</a:t>
            </a:r>
          </a:p>
          <a:p>
            <a:r>
              <a:rPr lang="en-US" sz="1100" b="1" dirty="0" smtClean="0">
                <a:latin typeface="Calibri" pitchFamily="34" charset="0"/>
              </a:rPr>
              <a:t>-Servant leadership</a:t>
            </a:r>
          </a:p>
          <a:p>
            <a:r>
              <a:rPr lang="en-US" sz="1100" b="1" dirty="0" smtClean="0">
                <a:latin typeface="Calibri" pitchFamily="34" charset="0"/>
              </a:rPr>
              <a:t>-Authenticity &amp; credibility </a:t>
            </a:r>
          </a:p>
          <a:p>
            <a:endParaRPr lang="en-US" sz="1400" b="1" dirty="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600200" y="4724400"/>
            <a:ext cx="1905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</a:rPr>
              <a:t>Implications</a:t>
            </a:r>
            <a:r>
              <a:rPr lang="en-US" sz="1200" dirty="0" smtClean="0">
                <a:latin typeface="Calibri" pitchFamily="34" charset="0"/>
              </a:rPr>
              <a:t>: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-Empowering process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-Involving others from  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 the start (front line)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-Consulting with team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-Using </a:t>
            </a:r>
            <a:r>
              <a:rPr lang="en-US" sz="1200" i="1" dirty="0" smtClean="0">
                <a:solidFill>
                  <a:srgbClr val="FF0000"/>
                </a:solidFill>
              </a:rPr>
              <a:t>their</a:t>
            </a:r>
            <a:r>
              <a:rPr lang="en-US" sz="1200" dirty="0" smtClean="0">
                <a:solidFill>
                  <a:srgbClr val="FF0000"/>
                </a:solidFill>
              </a:rPr>
              <a:t> ideas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-Listening &amp; spending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  time with your people.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-Teambuilding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-Planning as an opportunity  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  to develop future leaders</a:t>
            </a:r>
          </a:p>
          <a:p>
            <a:endParaRPr lang="en-US" sz="1200" b="1" strike="sngStrike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114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b="1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600200" y="-304800"/>
          <a:ext cx="6096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24384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482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886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48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646614" y="992188"/>
            <a:ext cx="3176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00200" y="3205639"/>
            <a:ext cx="152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latin typeface="Calibri" pitchFamily="34" charset="0"/>
              </a:rPr>
              <a:t>-</a:t>
            </a:r>
            <a:r>
              <a:rPr lang="en-US" sz="1100" b="1" dirty="0" smtClean="0">
                <a:latin typeface="Calibri" pitchFamily="34" charset="0"/>
              </a:rPr>
              <a:t>Emphasizing vision</a:t>
            </a:r>
          </a:p>
          <a:p>
            <a:r>
              <a:rPr lang="en-US" sz="1100" b="1" dirty="0" smtClean="0">
                <a:latin typeface="Calibri" pitchFamily="34" charset="0"/>
              </a:rPr>
              <a:t>-Establishing purpose</a:t>
            </a:r>
          </a:p>
          <a:p>
            <a:r>
              <a:rPr lang="en-US" sz="1100" b="1" dirty="0" smtClean="0">
                <a:latin typeface="Calibri" pitchFamily="34" charset="0"/>
              </a:rPr>
              <a:t>-A compelling future</a:t>
            </a:r>
          </a:p>
          <a:p>
            <a:r>
              <a:rPr lang="en-US" sz="1100" b="1" dirty="0" smtClean="0">
                <a:latin typeface="Calibri" pitchFamily="34" charset="0"/>
              </a:rPr>
              <a:t>-Sense making</a:t>
            </a:r>
          </a:p>
          <a:p>
            <a:r>
              <a:rPr lang="en-US" sz="1100" b="1" dirty="0" smtClean="0">
                <a:latin typeface="Calibri" pitchFamily="34" charset="0"/>
              </a:rPr>
              <a:t>-Setting direction</a:t>
            </a:r>
          </a:p>
          <a:p>
            <a:r>
              <a:rPr lang="en-US" sz="1100" b="1" dirty="0" smtClean="0">
                <a:latin typeface="Calibri" pitchFamily="34" charset="0"/>
              </a:rPr>
              <a:t>-Empowering others</a:t>
            </a:r>
          </a:p>
          <a:p>
            <a:r>
              <a:rPr lang="en-US" sz="1100" b="1" dirty="0" smtClean="0">
                <a:latin typeface="Calibri" pitchFamily="34" charset="0"/>
              </a:rPr>
              <a:t>-Duplicating leaders</a:t>
            </a:r>
            <a:endParaRPr lang="en-US" sz="1100" b="1" dirty="0">
              <a:latin typeface="Calibri" pitchFamily="34" charset="0"/>
            </a:endParaRPr>
          </a:p>
          <a:p>
            <a:endParaRPr lang="en-US" sz="1100" dirty="0" smtClean="0">
              <a:latin typeface="Calibri" pitchFamily="34" charset="0"/>
            </a:endParaRPr>
          </a:p>
          <a:p>
            <a:endParaRPr lang="en-US" sz="1400" b="1" dirty="0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4953000"/>
            <a:ext cx="182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-Creating a plan</a:t>
            </a:r>
          </a:p>
          <a:p>
            <a:r>
              <a:rPr lang="en-US" sz="1200" b="1" dirty="0" smtClean="0">
                <a:latin typeface="Calibri" pitchFamily="34" charset="0"/>
              </a:rPr>
              <a:t>-Defining goals</a:t>
            </a:r>
          </a:p>
          <a:p>
            <a:r>
              <a:rPr lang="en-US" sz="1200" b="1" dirty="0" smtClean="0">
                <a:latin typeface="Calibri" pitchFamily="34" charset="0"/>
              </a:rPr>
              <a:t>-Establishing strategy</a:t>
            </a:r>
          </a:p>
          <a:p>
            <a:r>
              <a:rPr lang="en-US" sz="1200" b="1" dirty="0" smtClean="0">
                <a:latin typeface="Calibri" pitchFamily="34" charset="0"/>
              </a:rPr>
              <a:t>-Problem solving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-Top to bottom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-Management plans/   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  Workers work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0" y="4419600"/>
            <a:ext cx="1752600" cy="2209800"/>
          </a:xfrm>
          <a:prstGeom prst="rightArrow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124200" y="3200401"/>
            <a:ext cx="1752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Calibri" pitchFamily="34" charset="0"/>
              </a:rPr>
              <a:t>-Influencing</a:t>
            </a:r>
          </a:p>
          <a:p>
            <a:r>
              <a:rPr lang="en-US" sz="1100" b="1" dirty="0" smtClean="0">
                <a:latin typeface="Calibri" pitchFamily="34" charset="0"/>
              </a:rPr>
              <a:t>-Persuading (not coercing)</a:t>
            </a:r>
          </a:p>
          <a:p>
            <a:r>
              <a:rPr lang="en-US" sz="1100" b="1" dirty="0" smtClean="0">
                <a:latin typeface="Calibri" pitchFamily="34" charset="0"/>
              </a:rPr>
              <a:t>-Motivating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124200" y="3722638"/>
            <a:ext cx="17526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Calibri" pitchFamily="34" charset="0"/>
              </a:rPr>
              <a:t>-Personal relationship</a:t>
            </a:r>
          </a:p>
          <a:p>
            <a:r>
              <a:rPr lang="en-US" sz="1100" b="1" dirty="0" smtClean="0">
                <a:latin typeface="Calibri" pitchFamily="34" charset="0"/>
              </a:rPr>
              <a:t>-Emotional connection</a:t>
            </a:r>
          </a:p>
          <a:p>
            <a:r>
              <a:rPr lang="en-US" sz="1100" b="1" dirty="0" smtClean="0">
                <a:latin typeface="Calibri" pitchFamily="34" charset="0"/>
              </a:rPr>
              <a:t>-Mentoring &amp; modeling</a:t>
            </a:r>
          </a:p>
          <a:p>
            <a:r>
              <a:rPr lang="en-US" sz="1100" b="1" dirty="0" smtClean="0">
                <a:latin typeface="Calibri" pitchFamily="34" charset="0"/>
              </a:rPr>
              <a:t>-Servant leadership</a:t>
            </a:r>
          </a:p>
          <a:p>
            <a:r>
              <a:rPr lang="en-US" sz="1100" b="1" dirty="0" smtClean="0">
                <a:latin typeface="Calibri" pitchFamily="34" charset="0"/>
              </a:rPr>
              <a:t>-Authenticity &amp; credibility </a:t>
            </a:r>
          </a:p>
          <a:p>
            <a:endParaRPr lang="en-US" sz="1400" b="1" dirty="0"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124200" y="4724400"/>
            <a:ext cx="1828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</a:rPr>
              <a:t>Implications</a:t>
            </a:r>
            <a:r>
              <a:rPr lang="en-US" sz="1200" dirty="0" smtClean="0">
                <a:latin typeface="Calibri" pitchFamily="34" charset="0"/>
              </a:rPr>
              <a:t>: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-Beyond motivation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-Knowing yourself and 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 your people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-Emphasizing trust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-Restraining  yourself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-Team Building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-</a:t>
            </a:r>
            <a:r>
              <a:rPr lang="en-US" sz="1200" u="sng" dirty="0" smtClean="0">
                <a:solidFill>
                  <a:srgbClr val="FF0000"/>
                </a:solidFill>
              </a:rPr>
              <a:t>Growing leaders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600200" y="4724400"/>
            <a:ext cx="1905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</a:rPr>
              <a:t>Implications</a:t>
            </a:r>
            <a:r>
              <a:rPr lang="en-US" sz="1200" dirty="0" smtClean="0">
                <a:latin typeface="Calibri" pitchFamily="34" charset="0"/>
              </a:rPr>
              <a:t>: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-Empowering process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-Involving others from  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 the start (front line)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-Consulting with team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-Using </a:t>
            </a:r>
            <a:r>
              <a:rPr lang="en-US" sz="1200" i="1" dirty="0" smtClean="0">
                <a:solidFill>
                  <a:srgbClr val="FF0000"/>
                </a:solidFill>
              </a:rPr>
              <a:t>their</a:t>
            </a:r>
            <a:r>
              <a:rPr lang="en-US" sz="1200" dirty="0" smtClean="0">
                <a:solidFill>
                  <a:srgbClr val="FF0000"/>
                </a:solidFill>
              </a:rPr>
              <a:t> ideas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-Listening &amp; spending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  time with your people.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-Teambuilding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-Planning as an opportunity  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  to develop future leaders</a:t>
            </a:r>
          </a:p>
          <a:p>
            <a:endParaRPr lang="en-US" sz="1200" b="1" strike="sngStrike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428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800" dirty="0" smtClean="0"/>
          </a:p>
          <a:p>
            <a:pPr>
              <a:buNone/>
            </a:pPr>
            <a:r>
              <a:rPr lang="en-US" sz="4800" dirty="0" smtClean="0"/>
              <a:t>“An institution is the lengthened shadow of one man.”</a:t>
            </a:r>
            <a:br>
              <a:rPr lang="en-US" sz="4800" dirty="0" smtClean="0"/>
            </a:br>
            <a:r>
              <a:rPr lang="en-US" sz="4800" dirty="0" smtClean="0"/>
              <a:t>        -Ralph Waldo Emerson</a:t>
            </a:r>
            <a:endParaRPr lang="en-US" sz="4800" dirty="0"/>
          </a:p>
        </p:txBody>
      </p:sp>
      <p:pic>
        <p:nvPicPr>
          <p:cNvPr id="40962" name="Picture 2" descr="http://0.tqn.com/d/grammar/1/G/L/-/-/-/rw_em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381000"/>
            <a:ext cx="1428750" cy="190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Essay on Self Reliance, (p. 4). Retrieved from </a:t>
            </a:r>
            <a:r>
              <a:rPr lang="en-US" dirty="0" smtClean="0">
                <a:hlinkClick r:id="rId3"/>
              </a:rPr>
              <a:t>http://www.emersoncentral.com/selfreliance.htm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04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b="1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600200" y="-304800"/>
          <a:ext cx="6096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24384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482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886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48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646614" y="992188"/>
            <a:ext cx="3176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00200" y="3205639"/>
            <a:ext cx="152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latin typeface="Calibri" pitchFamily="34" charset="0"/>
              </a:rPr>
              <a:t>-</a:t>
            </a:r>
            <a:r>
              <a:rPr lang="en-US" sz="1100" b="1" dirty="0" smtClean="0">
                <a:latin typeface="Calibri" pitchFamily="34" charset="0"/>
              </a:rPr>
              <a:t>Emphasizing vision</a:t>
            </a:r>
          </a:p>
          <a:p>
            <a:r>
              <a:rPr lang="en-US" sz="1100" b="1" dirty="0" smtClean="0">
                <a:latin typeface="Calibri" pitchFamily="34" charset="0"/>
              </a:rPr>
              <a:t>-Establishing purpose</a:t>
            </a:r>
          </a:p>
          <a:p>
            <a:r>
              <a:rPr lang="en-US" sz="1100" b="1" dirty="0" smtClean="0">
                <a:latin typeface="Calibri" pitchFamily="34" charset="0"/>
              </a:rPr>
              <a:t>-A compelling future</a:t>
            </a:r>
          </a:p>
          <a:p>
            <a:r>
              <a:rPr lang="en-US" sz="1100" b="1" dirty="0" smtClean="0">
                <a:latin typeface="Calibri" pitchFamily="34" charset="0"/>
              </a:rPr>
              <a:t>-Sense making</a:t>
            </a:r>
          </a:p>
          <a:p>
            <a:r>
              <a:rPr lang="en-US" sz="1100" b="1" dirty="0" smtClean="0">
                <a:latin typeface="Calibri" pitchFamily="34" charset="0"/>
              </a:rPr>
              <a:t>-Setting direction</a:t>
            </a:r>
          </a:p>
          <a:p>
            <a:r>
              <a:rPr lang="en-US" sz="1100" b="1" dirty="0" smtClean="0">
                <a:latin typeface="Calibri" pitchFamily="34" charset="0"/>
              </a:rPr>
              <a:t>-Empowering others</a:t>
            </a:r>
          </a:p>
          <a:p>
            <a:r>
              <a:rPr lang="en-US" sz="1100" b="1" dirty="0" smtClean="0">
                <a:latin typeface="Calibri" pitchFamily="34" charset="0"/>
              </a:rPr>
              <a:t>-Duplicating leaders</a:t>
            </a:r>
            <a:endParaRPr lang="en-US" sz="1100" b="1" dirty="0">
              <a:latin typeface="Calibri" pitchFamily="34" charset="0"/>
            </a:endParaRPr>
          </a:p>
          <a:p>
            <a:endParaRPr lang="en-US" sz="1100" dirty="0" smtClean="0">
              <a:latin typeface="Calibri" pitchFamily="34" charset="0"/>
            </a:endParaRPr>
          </a:p>
          <a:p>
            <a:endParaRPr lang="en-US" sz="1400" b="1" dirty="0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4953000"/>
            <a:ext cx="182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-Creating a plan</a:t>
            </a:r>
          </a:p>
          <a:p>
            <a:r>
              <a:rPr lang="en-US" sz="1200" b="1" dirty="0" smtClean="0">
                <a:latin typeface="Calibri" pitchFamily="34" charset="0"/>
              </a:rPr>
              <a:t>-Defining goals</a:t>
            </a:r>
          </a:p>
          <a:p>
            <a:r>
              <a:rPr lang="en-US" sz="1200" b="1" dirty="0" smtClean="0">
                <a:latin typeface="Calibri" pitchFamily="34" charset="0"/>
              </a:rPr>
              <a:t>-Establishing strategy</a:t>
            </a:r>
          </a:p>
          <a:p>
            <a:r>
              <a:rPr lang="en-US" sz="1200" b="1" dirty="0" smtClean="0">
                <a:latin typeface="Calibri" pitchFamily="34" charset="0"/>
              </a:rPr>
              <a:t>-Problem solving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-Top to bottom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-Management plans/   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  Workers work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0" y="4419600"/>
            <a:ext cx="1752600" cy="2209800"/>
          </a:xfrm>
          <a:prstGeom prst="rightArrow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124200" y="3200401"/>
            <a:ext cx="1752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Calibri" pitchFamily="34" charset="0"/>
              </a:rPr>
              <a:t>-Influencing</a:t>
            </a:r>
          </a:p>
          <a:p>
            <a:r>
              <a:rPr lang="en-US" sz="1100" b="1" dirty="0" smtClean="0">
                <a:latin typeface="Calibri" pitchFamily="34" charset="0"/>
              </a:rPr>
              <a:t>-Persuading (not coercing)</a:t>
            </a:r>
          </a:p>
          <a:p>
            <a:r>
              <a:rPr lang="en-US" sz="1100" b="1" dirty="0" smtClean="0">
                <a:latin typeface="Calibri" pitchFamily="34" charset="0"/>
              </a:rPr>
              <a:t>-Motivating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124200" y="3722638"/>
            <a:ext cx="17526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Calibri" pitchFamily="34" charset="0"/>
              </a:rPr>
              <a:t>-Personal relationship</a:t>
            </a:r>
          </a:p>
          <a:p>
            <a:r>
              <a:rPr lang="en-US" sz="1100" b="1" dirty="0" smtClean="0">
                <a:latin typeface="Calibri" pitchFamily="34" charset="0"/>
              </a:rPr>
              <a:t>-Emotional connection</a:t>
            </a:r>
          </a:p>
          <a:p>
            <a:r>
              <a:rPr lang="en-US" sz="1100" b="1" dirty="0" smtClean="0">
                <a:latin typeface="Calibri" pitchFamily="34" charset="0"/>
              </a:rPr>
              <a:t>-Mentoring &amp; modeling</a:t>
            </a:r>
          </a:p>
          <a:p>
            <a:r>
              <a:rPr lang="en-US" sz="1100" b="1" dirty="0" smtClean="0">
                <a:latin typeface="Calibri" pitchFamily="34" charset="0"/>
              </a:rPr>
              <a:t>-Servant leadership</a:t>
            </a:r>
          </a:p>
          <a:p>
            <a:r>
              <a:rPr lang="en-US" sz="1100" b="1" dirty="0" smtClean="0">
                <a:latin typeface="Calibri" pitchFamily="34" charset="0"/>
              </a:rPr>
              <a:t>-Authenticity &amp; credibility </a:t>
            </a:r>
          </a:p>
          <a:p>
            <a:endParaRPr lang="en-US" sz="1400" b="1" dirty="0"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124200" y="4724400"/>
            <a:ext cx="1828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</a:rPr>
              <a:t>Implications</a:t>
            </a:r>
            <a:r>
              <a:rPr lang="en-US" sz="1200" dirty="0" smtClean="0">
                <a:latin typeface="Calibri" pitchFamily="34" charset="0"/>
              </a:rPr>
              <a:t>: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-Beyond motivation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-Knowing yourself and 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 your people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-Emphasizing trust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-Restraining  yourself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-Team Building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-Growing leaders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600200" y="4724400"/>
            <a:ext cx="1905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</a:rPr>
              <a:t>Implications</a:t>
            </a:r>
            <a:r>
              <a:rPr lang="en-US" sz="1200" dirty="0" smtClean="0">
                <a:latin typeface="Calibri" pitchFamily="34" charset="0"/>
              </a:rPr>
              <a:t>: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-Empowering process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-Involving others from  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 the start (front line)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-Consulting with team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-Using </a:t>
            </a:r>
            <a:r>
              <a:rPr lang="en-US" sz="1200" i="1" dirty="0" smtClean="0">
                <a:solidFill>
                  <a:srgbClr val="FF0000"/>
                </a:solidFill>
              </a:rPr>
              <a:t>their</a:t>
            </a:r>
            <a:r>
              <a:rPr lang="en-US" sz="1200" dirty="0" smtClean="0">
                <a:solidFill>
                  <a:srgbClr val="FF0000"/>
                </a:solidFill>
              </a:rPr>
              <a:t> ideas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-Listening &amp; spending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  time with your people.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-Teambuilding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-Planning as an opportunity  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  to develop future leaders</a:t>
            </a:r>
          </a:p>
          <a:p>
            <a:endParaRPr lang="en-US" sz="1200" b="1" strike="sngStrike" dirty="0" smtClean="0">
              <a:latin typeface="Calibri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648200" y="3169384"/>
            <a:ext cx="1600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-</a:t>
            </a:r>
            <a:r>
              <a:rPr lang="en-US" sz="1200" b="1" dirty="0" smtClean="0">
                <a:latin typeface="Calibri" pitchFamily="34" charset="0"/>
              </a:rPr>
              <a:t>Determining what is  </a:t>
            </a:r>
          </a:p>
          <a:p>
            <a:r>
              <a:rPr lang="en-US" sz="1200" b="1" dirty="0" smtClean="0">
                <a:latin typeface="Calibri" pitchFamily="34" charset="0"/>
              </a:rPr>
              <a:t>  to be done and who </a:t>
            </a:r>
          </a:p>
          <a:p>
            <a:r>
              <a:rPr lang="en-US" sz="1200" b="1" dirty="0" smtClean="0">
                <a:latin typeface="Calibri" pitchFamily="34" charset="0"/>
              </a:rPr>
              <a:t>  is to do it</a:t>
            </a:r>
          </a:p>
          <a:p>
            <a:r>
              <a:rPr lang="en-US" sz="1200" b="1" dirty="0" smtClean="0">
                <a:latin typeface="Calibri" pitchFamily="34" charset="0"/>
              </a:rPr>
              <a:t>-Organizational charts</a:t>
            </a:r>
          </a:p>
          <a:p>
            <a:r>
              <a:rPr lang="en-US" sz="1200" b="1" dirty="0" smtClean="0">
                <a:latin typeface="Calibri" pitchFamily="34" charset="0"/>
              </a:rPr>
              <a:t>-Mechanistic model</a:t>
            </a:r>
          </a:p>
          <a:p>
            <a:r>
              <a:rPr lang="en-US" sz="1200" b="1" dirty="0" smtClean="0">
                <a:latin typeface="Calibri" pitchFamily="34" charset="0"/>
              </a:rPr>
              <a:t>-Job descriptions</a:t>
            </a:r>
          </a:p>
          <a:p>
            <a:r>
              <a:rPr lang="en-US" sz="1200" b="1" dirty="0" smtClean="0">
                <a:latin typeface="Calibri" pitchFamily="34" charset="0"/>
              </a:rPr>
              <a:t>-Chain of command</a:t>
            </a:r>
          </a:p>
          <a:p>
            <a:endParaRPr lang="en-US" sz="1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790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8482" name="Picture 2" descr="https://encrypted-tbn1.gstatic.com/images?q=tbn:ANd9GcRsg0DXCfIP78efwTiWz4Xt_5G0enwZ3edvdm2vdIbT9mOBCP7Rj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575" y="40464"/>
            <a:ext cx="8150225" cy="6893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8507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pica.army.mil/picatinnypublic/organizations/ardec/ArdecOrgChartPubl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-8220"/>
            <a:ext cx="7524750" cy="7323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1120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50" name="Picture 6" descr="http://cgil.us/web/wp-content/uploads/2012/04/2047_97806848466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0"/>
            <a:ext cx="4648200" cy="67905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86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b="1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600200" y="-304800"/>
          <a:ext cx="6096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24384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482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886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48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646614" y="992188"/>
            <a:ext cx="3176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00200" y="3205639"/>
            <a:ext cx="152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latin typeface="Calibri" pitchFamily="34" charset="0"/>
              </a:rPr>
              <a:t>-</a:t>
            </a:r>
            <a:r>
              <a:rPr lang="en-US" sz="1100" b="1" dirty="0" smtClean="0">
                <a:latin typeface="Calibri" pitchFamily="34" charset="0"/>
              </a:rPr>
              <a:t>Emphasizing vision</a:t>
            </a:r>
          </a:p>
          <a:p>
            <a:r>
              <a:rPr lang="en-US" sz="1100" b="1" dirty="0" smtClean="0">
                <a:latin typeface="Calibri" pitchFamily="34" charset="0"/>
              </a:rPr>
              <a:t>-Establishing purpose</a:t>
            </a:r>
          </a:p>
          <a:p>
            <a:r>
              <a:rPr lang="en-US" sz="1100" b="1" dirty="0" smtClean="0">
                <a:latin typeface="Calibri" pitchFamily="34" charset="0"/>
              </a:rPr>
              <a:t>-A compelling future</a:t>
            </a:r>
          </a:p>
          <a:p>
            <a:r>
              <a:rPr lang="en-US" sz="1100" b="1" dirty="0" smtClean="0">
                <a:latin typeface="Calibri" pitchFamily="34" charset="0"/>
              </a:rPr>
              <a:t>-Sense making</a:t>
            </a:r>
          </a:p>
          <a:p>
            <a:r>
              <a:rPr lang="en-US" sz="1100" b="1" dirty="0" smtClean="0">
                <a:latin typeface="Calibri" pitchFamily="34" charset="0"/>
              </a:rPr>
              <a:t>-Setting direction</a:t>
            </a:r>
          </a:p>
          <a:p>
            <a:r>
              <a:rPr lang="en-US" sz="1100" b="1" dirty="0" smtClean="0">
                <a:latin typeface="Calibri" pitchFamily="34" charset="0"/>
              </a:rPr>
              <a:t>-Empowering others</a:t>
            </a:r>
          </a:p>
          <a:p>
            <a:r>
              <a:rPr lang="en-US" sz="1100" b="1" dirty="0" smtClean="0">
                <a:latin typeface="Calibri" pitchFamily="34" charset="0"/>
              </a:rPr>
              <a:t>-Duplicating leaders</a:t>
            </a:r>
            <a:endParaRPr lang="en-US" sz="1100" b="1" dirty="0">
              <a:latin typeface="Calibri" pitchFamily="34" charset="0"/>
            </a:endParaRPr>
          </a:p>
          <a:p>
            <a:endParaRPr lang="en-US" sz="1100" dirty="0" smtClean="0">
              <a:latin typeface="Calibri" pitchFamily="34" charset="0"/>
            </a:endParaRPr>
          </a:p>
          <a:p>
            <a:endParaRPr lang="en-US" sz="1400" b="1" dirty="0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4953000"/>
            <a:ext cx="182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-Creating a plan</a:t>
            </a:r>
          </a:p>
          <a:p>
            <a:r>
              <a:rPr lang="en-US" sz="1200" b="1" dirty="0" smtClean="0">
                <a:latin typeface="Calibri" pitchFamily="34" charset="0"/>
              </a:rPr>
              <a:t>-Defining goals</a:t>
            </a:r>
          </a:p>
          <a:p>
            <a:r>
              <a:rPr lang="en-US" sz="1200" b="1" dirty="0" smtClean="0">
                <a:latin typeface="Calibri" pitchFamily="34" charset="0"/>
              </a:rPr>
              <a:t>-Establishing strategy</a:t>
            </a:r>
          </a:p>
          <a:p>
            <a:r>
              <a:rPr lang="en-US" sz="1200" b="1" dirty="0" smtClean="0">
                <a:latin typeface="Calibri" pitchFamily="34" charset="0"/>
              </a:rPr>
              <a:t>-Problem solving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-Top to bottom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-Management plans/   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  Workers work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0" y="4419600"/>
            <a:ext cx="1752600" cy="2209800"/>
          </a:xfrm>
          <a:prstGeom prst="rightArrow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124200" y="3200401"/>
            <a:ext cx="1752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Calibri" pitchFamily="34" charset="0"/>
              </a:rPr>
              <a:t>-Influencing</a:t>
            </a:r>
          </a:p>
          <a:p>
            <a:r>
              <a:rPr lang="en-US" sz="1100" b="1" dirty="0" smtClean="0">
                <a:latin typeface="Calibri" pitchFamily="34" charset="0"/>
              </a:rPr>
              <a:t>-Persuading (not coercing)</a:t>
            </a:r>
          </a:p>
          <a:p>
            <a:r>
              <a:rPr lang="en-US" sz="1100" b="1" dirty="0" smtClean="0">
                <a:latin typeface="Calibri" pitchFamily="34" charset="0"/>
              </a:rPr>
              <a:t>-Motivating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124200" y="3722638"/>
            <a:ext cx="17526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Calibri" pitchFamily="34" charset="0"/>
              </a:rPr>
              <a:t>-Personal relationship</a:t>
            </a:r>
          </a:p>
          <a:p>
            <a:r>
              <a:rPr lang="en-US" sz="1100" b="1" dirty="0" smtClean="0">
                <a:latin typeface="Calibri" pitchFamily="34" charset="0"/>
              </a:rPr>
              <a:t>-Emotional connection</a:t>
            </a:r>
          </a:p>
          <a:p>
            <a:r>
              <a:rPr lang="en-US" sz="1100" b="1" dirty="0" smtClean="0">
                <a:latin typeface="Calibri" pitchFamily="34" charset="0"/>
              </a:rPr>
              <a:t>-Mentoring &amp; modeling</a:t>
            </a:r>
          </a:p>
          <a:p>
            <a:r>
              <a:rPr lang="en-US" sz="1100" b="1" dirty="0" smtClean="0">
                <a:latin typeface="Calibri" pitchFamily="34" charset="0"/>
              </a:rPr>
              <a:t>-Servant leadership</a:t>
            </a:r>
          </a:p>
          <a:p>
            <a:r>
              <a:rPr lang="en-US" sz="1100" b="1" dirty="0" smtClean="0">
                <a:latin typeface="Calibri" pitchFamily="34" charset="0"/>
              </a:rPr>
              <a:t>-Authenticity &amp; credibility </a:t>
            </a:r>
          </a:p>
          <a:p>
            <a:endParaRPr lang="en-US" sz="1400" b="1" dirty="0"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124200" y="4724400"/>
            <a:ext cx="1828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</a:rPr>
              <a:t>Implications</a:t>
            </a:r>
            <a:r>
              <a:rPr lang="en-US" sz="1200" dirty="0" smtClean="0">
                <a:latin typeface="Calibri" pitchFamily="34" charset="0"/>
              </a:rPr>
              <a:t>: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-Beyond motivation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-Knowing yourself and 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 your people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-Emphasizing trust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-Restraining  yourself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-Team Building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-Growing leaders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600200" y="4724400"/>
            <a:ext cx="1905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</a:rPr>
              <a:t>Implications</a:t>
            </a:r>
            <a:r>
              <a:rPr lang="en-US" sz="1200" dirty="0" smtClean="0">
                <a:latin typeface="Calibri" pitchFamily="34" charset="0"/>
              </a:rPr>
              <a:t>: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-Empowering process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-Involving others from  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 the start (front line)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-Consulting with team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-Using </a:t>
            </a:r>
            <a:r>
              <a:rPr lang="en-US" sz="1200" i="1" dirty="0" smtClean="0">
                <a:solidFill>
                  <a:srgbClr val="FF0000"/>
                </a:solidFill>
              </a:rPr>
              <a:t>their</a:t>
            </a:r>
            <a:r>
              <a:rPr lang="en-US" sz="1200" dirty="0" smtClean="0">
                <a:solidFill>
                  <a:srgbClr val="FF0000"/>
                </a:solidFill>
              </a:rPr>
              <a:t> ideas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-Listening &amp; spending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  time with your people.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-Teambuilding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-Planning as an opportunity  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  to develop future leaders</a:t>
            </a:r>
          </a:p>
          <a:p>
            <a:endParaRPr lang="en-US" sz="1200" b="1" strike="sngStrike" dirty="0" smtClean="0">
              <a:latin typeface="Calibri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648200" y="3169384"/>
            <a:ext cx="1600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-</a:t>
            </a:r>
            <a:r>
              <a:rPr lang="en-US" sz="1200" b="1" dirty="0" smtClean="0">
                <a:latin typeface="Calibri" pitchFamily="34" charset="0"/>
              </a:rPr>
              <a:t>Determining what is  </a:t>
            </a:r>
          </a:p>
          <a:p>
            <a:r>
              <a:rPr lang="en-US" sz="1200" b="1" dirty="0" smtClean="0">
                <a:latin typeface="Calibri" pitchFamily="34" charset="0"/>
              </a:rPr>
              <a:t>  to be done and who </a:t>
            </a:r>
          </a:p>
          <a:p>
            <a:r>
              <a:rPr lang="en-US" sz="1200" b="1" dirty="0" smtClean="0">
                <a:latin typeface="Calibri" pitchFamily="34" charset="0"/>
              </a:rPr>
              <a:t>  is to do it</a:t>
            </a:r>
          </a:p>
          <a:p>
            <a:r>
              <a:rPr lang="en-US" sz="1200" b="1" dirty="0" smtClean="0">
                <a:latin typeface="Calibri" pitchFamily="34" charset="0"/>
              </a:rPr>
              <a:t>-Organizational charts</a:t>
            </a:r>
          </a:p>
          <a:p>
            <a:r>
              <a:rPr lang="en-US" sz="1200" b="1" dirty="0" smtClean="0">
                <a:latin typeface="Calibri" pitchFamily="34" charset="0"/>
              </a:rPr>
              <a:t>-</a:t>
            </a:r>
            <a:r>
              <a:rPr lang="en-US" sz="1200" b="1" strike="sngStrike" dirty="0" smtClean="0">
                <a:latin typeface="Calibri" pitchFamily="34" charset="0"/>
              </a:rPr>
              <a:t>Mechanistic model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-Job descriptions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-Chain of command</a:t>
            </a:r>
          </a:p>
          <a:p>
            <a:endParaRPr lang="en-US" sz="1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04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b="1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600200" y="-304800"/>
          <a:ext cx="6096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24384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482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886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48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646614" y="992188"/>
            <a:ext cx="3176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00200" y="3205639"/>
            <a:ext cx="152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latin typeface="Calibri" pitchFamily="34" charset="0"/>
              </a:rPr>
              <a:t>-</a:t>
            </a:r>
            <a:r>
              <a:rPr lang="en-US" sz="1100" b="1" dirty="0" smtClean="0">
                <a:latin typeface="Calibri" pitchFamily="34" charset="0"/>
              </a:rPr>
              <a:t>Emphasizing vision</a:t>
            </a:r>
          </a:p>
          <a:p>
            <a:r>
              <a:rPr lang="en-US" sz="1100" b="1" dirty="0" smtClean="0">
                <a:latin typeface="Calibri" pitchFamily="34" charset="0"/>
              </a:rPr>
              <a:t>-Establishing purpose</a:t>
            </a:r>
          </a:p>
          <a:p>
            <a:r>
              <a:rPr lang="en-US" sz="1100" b="1" dirty="0" smtClean="0">
                <a:latin typeface="Calibri" pitchFamily="34" charset="0"/>
              </a:rPr>
              <a:t>-A compelling future</a:t>
            </a:r>
          </a:p>
          <a:p>
            <a:r>
              <a:rPr lang="en-US" sz="1100" b="1" dirty="0" smtClean="0">
                <a:latin typeface="Calibri" pitchFamily="34" charset="0"/>
              </a:rPr>
              <a:t>-Sense making</a:t>
            </a:r>
          </a:p>
          <a:p>
            <a:r>
              <a:rPr lang="en-US" sz="1100" b="1" dirty="0" smtClean="0">
                <a:latin typeface="Calibri" pitchFamily="34" charset="0"/>
              </a:rPr>
              <a:t>-Setting direction</a:t>
            </a:r>
          </a:p>
          <a:p>
            <a:r>
              <a:rPr lang="en-US" sz="1100" b="1" dirty="0" smtClean="0">
                <a:latin typeface="Calibri" pitchFamily="34" charset="0"/>
              </a:rPr>
              <a:t>-Empowering others</a:t>
            </a:r>
          </a:p>
          <a:p>
            <a:r>
              <a:rPr lang="en-US" sz="1100" b="1" dirty="0" smtClean="0">
                <a:latin typeface="Calibri" pitchFamily="34" charset="0"/>
              </a:rPr>
              <a:t>-Duplicating leaders</a:t>
            </a:r>
            <a:endParaRPr lang="en-US" sz="1100" b="1" dirty="0">
              <a:latin typeface="Calibri" pitchFamily="34" charset="0"/>
            </a:endParaRPr>
          </a:p>
          <a:p>
            <a:endParaRPr lang="en-US" sz="1100" dirty="0" smtClean="0">
              <a:latin typeface="Calibri" pitchFamily="34" charset="0"/>
            </a:endParaRPr>
          </a:p>
          <a:p>
            <a:endParaRPr lang="en-US" sz="1400" b="1" dirty="0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4953000"/>
            <a:ext cx="182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-Creating a plan</a:t>
            </a:r>
          </a:p>
          <a:p>
            <a:r>
              <a:rPr lang="en-US" sz="1200" b="1" dirty="0" smtClean="0">
                <a:latin typeface="Calibri" pitchFamily="34" charset="0"/>
              </a:rPr>
              <a:t>-Defining goals</a:t>
            </a:r>
          </a:p>
          <a:p>
            <a:r>
              <a:rPr lang="en-US" sz="1200" b="1" dirty="0" smtClean="0">
                <a:latin typeface="Calibri" pitchFamily="34" charset="0"/>
              </a:rPr>
              <a:t>-Establishing strategy</a:t>
            </a:r>
          </a:p>
          <a:p>
            <a:r>
              <a:rPr lang="en-US" sz="1200" b="1" dirty="0" smtClean="0">
                <a:latin typeface="Calibri" pitchFamily="34" charset="0"/>
              </a:rPr>
              <a:t>-Problem solving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-Top to bottom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-Management plans/   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  Workers work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0" y="4419600"/>
            <a:ext cx="1752600" cy="2209800"/>
          </a:xfrm>
          <a:prstGeom prst="rightArrow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124200" y="3200401"/>
            <a:ext cx="1752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Calibri" pitchFamily="34" charset="0"/>
              </a:rPr>
              <a:t>-Influencing</a:t>
            </a:r>
          </a:p>
          <a:p>
            <a:r>
              <a:rPr lang="en-US" sz="1100" b="1" dirty="0" smtClean="0">
                <a:latin typeface="Calibri" pitchFamily="34" charset="0"/>
              </a:rPr>
              <a:t>-Persuading (not coercing)</a:t>
            </a:r>
          </a:p>
          <a:p>
            <a:r>
              <a:rPr lang="en-US" sz="1100" b="1" dirty="0" smtClean="0">
                <a:latin typeface="Calibri" pitchFamily="34" charset="0"/>
              </a:rPr>
              <a:t>-Motivating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124200" y="3722638"/>
            <a:ext cx="17526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Calibri" pitchFamily="34" charset="0"/>
              </a:rPr>
              <a:t>-Personal relationship</a:t>
            </a:r>
          </a:p>
          <a:p>
            <a:r>
              <a:rPr lang="en-US" sz="1100" b="1" dirty="0" smtClean="0">
                <a:latin typeface="Calibri" pitchFamily="34" charset="0"/>
              </a:rPr>
              <a:t>-Emotional connection</a:t>
            </a:r>
          </a:p>
          <a:p>
            <a:r>
              <a:rPr lang="en-US" sz="1100" b="1" dirty="0" smtClean="0">
                <a:latin typeface="Calibri" pitchFamily="34" charset="0"/>
              </a:rPr>
              <a:t>-Mentoring &amp; modeling</a:t>
            </a:r>
          </a:p>
          <a:p>
            <a:r>
              <a:rPr lang="en-US" sz="1100" b="1" dirty="0" smtClean="0">
                <a:latin typeface="Calibri" pitchFamily="34" charset="0"/>
              </a:rPr>
              <a:t>-Servant leadership</a:t>
            </a:r>
          </a:p>
          <a:p>
            <a:r>
              <a:rPr lang="en-US" sz="1100" b="1" dirty="0" smtClean="0">
                <a:latin typeface="Calibri" pitchFamily="34" charset="0"/>
              </a:rPr>
              <a:t>-Authenticity &amp; credibility </a:t>
            </a:r>
          </a:p>
          <a:p>
            <a:endParaRPr lang="en-US" sz="1400" b="1" dirty="0"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124200" y="4724400"/>
            <a:ext cx="1828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</a:rPr>
              <a:t>Implications</a:t>
            </a:r>
            <a:r>
              <a:rPr lang="en-US" sz="1200" dirty="0" smtClean="0">
                <a:latin typeface="Calibri" pitchFamily="34" charset="0"/>
              </a:rPr>
              <a:t>: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-Beyond motivation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-Knowing yourself and 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 your people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-Emphasizing trust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-Restraining  yourself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-Team Building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-Growing leaders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600200" y="4724400"/>
            <a:ext cx="1905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</a:rPr>
              <a:t>Implications</a:t>
            </a:r>
            <a:r>
              <a:rPr lang="en-US" sz="1200" dirty="0" smtClean="0">
                <a:latin typeface="Calibri" pitchFamily="34" charset="0"/>
              </a:rPr>
              <a:t>: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-Empowering process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-Involving others from  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 the start (front line)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-Consulting with team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-Using </a:t>
            </a:r>
            <a:r>
              <a:rPr lang="en-US" sz="1200" i="1" dirty="0" smtClean="0">
                <a:solidFill>
                  <a:srgbClr val="FF0000"/>
                </a:solidFill>
              </a:rPr>
              <a:t>their</a:t>
            </a:r>
            <a:r>
              <a:rPr lang="en-US" sz="1200" dirty="0" smtClean="0">
                <a:solidFill>
                  <a:srgbClr val="FF0000"/>
                </a:solidFill>
              </a:rPr>
              <a:t> ideas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-Listening &amp; spending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  time with your people.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-Teambuilding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-Planning as an opportunity  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  to develop future leaders</a:t>
            </a:r>
          </a:p>
          <a:p>
            <a:endParaRPr lang="en-US" sz="1200" b="1" strike="sngStrike" dirty="0" smtClean="0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724400" y="3200400"/>
            <a:ext cx="1676400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Calibri" pitchFamily="34" charset="0"/>
              </a:rPr>
              <a:t>-Alignment instead of </a:t>
            </a:r>
          </a:p>
          <a:p>
            <a:r>
              <a:rPr lang="en-US" sz="1100" b="1" dirty="0" smtClean="0">
                <a:latin typeface="Calibri" pitchFamily="34" charset="0"/>
              </a:rPr>
              <a:t>  relying on the </a:t>
            </a:r>
          </a:p>
          <a:p>
            <a:r>
              <a:rPr lang="en-US" sz="1100" b="1" dirty="0" smtClean="0">
                <a:latin typeface="Calibri" pitchFamily="34" charset="0"/>
              </a:rPr>
              <a:t>  Organizational chart</a:t>
            </a:r>
          </a:p>
          <a:p>
            <a:r>
              <a:rPr lang="en-US" sz="1100" b="1" dirty="0" smtClean="0">
                <a:latin typeface="Calibri" pitchFamily="34" charset="0"/>
              </a:rPr>
              <a:t>-Distributed leadership</a:t>
            </a:r>
          </a:p>
          <a:p>
            <a:r>
              <a:rPr lang="en-US" sz="1100" b="1" dirty="0" smtClean="0">
                <a:latin typeface="Calibri" pitchFamily="34" charset="0"/>
              </a:rPr>
              <a:t>-Duplicating leaders</a:t>
            </a:r>
          </a:p>
          <a:p>
            <a:r>
              <a:rPr lang="en-US" sz="1100" b="1" dirty="0" smtClean="0">
                <a:latin typeface="Calibri" pitchFamily="34" charset="0"/>
              </a:rPr>
              <a:t>-Utilizing  Emotional </a:t>
            </a:r>
          </a:p>
          <a:p>
            <a:r>
              <a:rPr lang="en-US" sz="1100" b="1" dirty="0" smtClean="0">
                <a:latin typeface="Calibri" pitchFamily="34" charset="0"/>
              </a:rPr>
              <a:t>  Intelligence</a:t>
            </a:r>
          </a:p>
          <a:p>
            <a:r>
              <a:rPr lang="en-US" sz="1100" b="1" dirty="0" smtClean="0">
                <a:latin typeface="Calibri" pitchFamily="34" charset="0"/>
              </a:rPr>
              <a:t>-Expecting change</a:t>
            </a:r>
          </a:p>
          <a:p>
            <a:endParaRPr lang="en-US" sz="1100" b="1" dirty="0" smtClean="0">
              <a:latin typeface="Calibri" pitchFamily="34" charset="0"/>
            </a:endParaRPr>
          </a:p>
          <a:p>
            <a:endParaRPr lang="en-US" sz="1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967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b="1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600200" y="-304800"/>
          <a:ext cx="6096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24384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482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886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48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646614" y="992188"/>
            <a:ext cx="3176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00200" y="3205639"/>
            <a:ext cx="152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latin typeface="Calibri" pitchFamily="34" charset="0"/>
              </a:rPr>
              <a:t>-</a:t>
            </a:r>
            <a:r>
              <a:rPr lang="en-US" sz="1100" b="1" dirty="0" smtClean="0">
                <a:latin typeface="Calibri" pitchFamily="34" charset="0"/>
              </a:rPr>
              <a:t>Emphasizing vision</a:t>
            </a:r>
          </a:p>
          <a:p>
            <a:r>
              <a:rPr lang="en-US" sz="1100" b="1" dirty="0" smtClean="0">
                <a:latin typeface="Calibri" pitchFamily="34" charset="0"/>
              </a:rPr>
              <a:t>-Establishing purpose</a:t>
            </a:r>
          </a:p>
          <a:p>
            <a:r>
              <a:rPr lang="en-US" sz="1100" b="1" dirty="0" smtClean="0">
                <a:latin typeface="Calibri" pitchFamily="34" charset="0"/>
              </a:rPr>
              <a:t>-A compelling future</a:t>
            </a:r>
          </a:p>
          <a:p>
            <a:r>
              <a:rPr lang="en-US" sz="1100" b="1" dirty="0" smtClean="0">
                <a:latin typeface="Calibri" pitchFamily="34" charset="0"/>
              </a:rPr>
              <a:t>-Sense making</a:t>
            </a:r>
          </a:p>
          <a:p>
            <a:r>
              <a:rPr lang="en-US" sz="1100" b="1" dirty="0" smtClean="0">
                <a:latin typeface="Calibri" pitchFamily="34" charset="0"/>
              </a:rPr>
              <a:t>-Setting direction</a:t>
            </a:r>
          </a:p>
          <a:p>
            <a:r>
              <a:rPr lang="en-US" sz="1100" b="1" dirty="0" smtClean="0">
                <a:latin typeface="Calibri" pitchFamily="34" charset="0"/>
              </a:rPr>
              <a:t>-Empowering others</a:t>
            </a:r>
          </a:p>
          <a:p>
            <a:r>
              <a:rPr lang="en-US" sz="1100" b="1" dirty="0" smtClean="0">
                <a:latin typeface="Calibri" pitchFamily="34" charset="0"/>
              </a:rPr>
              <a:t>-Duplicating leaders</a:t>
            </a:r>
            <a:endParaRPr lang="en-US" sz="1100" b="1" dirty="0">
              <a:latin typeface="Calibri" pitchFamily="34" charset="0"/>
            </a:endParaRPr>
          </a:p>
          <a:p>
            <a:endParaRPr lang="en-US" sz="1100" dirty="0" smtClean="0">
              <a:latin typeface="Calibri" pitchFamily="34" charset="0"/>
            </a:endParaRPr>
          </a:p>
          <a:p>
            <a:endParaRPr lang="en-US" sz="1400" b="1" dirty="0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4953000"/>
            <a:ext cx="182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-Creating a plan</a:t>
            </a:r>
          </a:p>
          <a:p>
            <a:r>
              <a:rPr lang="en-US" sz="1200" b="1" dirty="0" smtClean="0">
                <a:latin typeface="Calibri" pitchFamily="34" charset="0"/>
              </a:rPr>
              <a:t>-Defining goals</a:t>
            </a:r>
          </a:p>
          <a:p>
            <a:r>
              <a:rPr lang="en-US" sz="1200" b="1" dirty="0" smtClean="0">
                <a:latin typeface="Calibri" pitchFamily="34" charset="0"/>
              </a:rPr>
              <a:t>-Establishing strategy</a:t>
            </a:r>
          </a:p>
          <a:p>
            <a:r>
              <a:rPr lang="en-US" sz="1200" b="1" dirty="0" smtClean="0">
                <a:latin typeface="Calibri" pitchFamily="34" charset="0"/>
              </a:rPr>
              <a:t>-Problem solving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-Top to bottom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-Management plans/   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  Workers work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0" y="4419600"/>
            <a:ext cx="1752600" cy="2209800"/>
          </a:xfrm>
          <a:prstGeom prst="rightArrow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124200" y="3200401"/>
            <a:ext cx="1752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Calibri" pitchFamily="34" charset="0"/>
              </a:rPr>
              <a:t>-Influencing</a:t>
            </a:r>
          </a:p>
          <a:p>
            <a:r>
              <a:rPr lang="en-US" sz="1100" b="1" dirty="0" smtClean="0">
                <a:latin typeface="Calibri" pitchFamily="34" charset="0"/>
              </a:rPr>
              <a:t>-Persuading (not coercing)</a:t>
            </a:r>
          </a:p>
          <a:p>
            <a:r>
              <a:rPr lang="en-US" sz="1100" b="1" dirty="0" smtClean="0">
                <a:latin typeface="Calibri" pitchFamily="34" charset="0"/>
              </a:rPr>
              <a:t>-Motivating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124200" y="3722638"/>
            <a:ext cx="17526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Calibri" pitchFamily="34" charset="0"/>
              </a:rPr>
              <a:t>-Personal relationship</a:t>
            </a:r>
          </a:p>
          <a:p>
            <a:r>
              <a:rPr lang="en-US" sz="1100" b="1" dirty="0" smtClean="0">
                <a:latin typeface="Calibri" pitchFamily="34" charset="0"/>
              </a:rPr>
              <a:t>-Emotional connection</a:t>
            </a:r>
          </a:p>
          <a:p>
            <a:r>
              <a:rPr lang="en-US" sz="1100" b="1" dirty="0" smtClean="0">
                <a:latin typeface="Calibri" pitchFamily="34" charset="0"/>
              </a:rPr>
              <a:t>-Mentoring &amp; modeling</a:t>
            </a:r>
          </a:p>
          <a:p>
            <a:r>
              <a:rPr lang="en-US" sz="1100" b="1" dirty="0" smtClean="0">
                <a:latin typeface="Calibri" pitchFamily="34" charset="0"/>
              </a:rPr>
              <a:t>-Servant leadership</a:t>
            </a:r>
          </a:p>
          <a:p>
            <a:r>
              <a:rPr lang="en-US" sz="1100" b="1" dirty="0" smtClean="0">
                <a:latin typeface="Calibri" pitchFamily="34" charset="0"/>
              </a:rPr>
              <a:t>-Authenticity &amp; credibility </a:t>
            </a:r>
          </a:p>
          <a:p>
            <a:endParaRPr lang="en-US" sz="1400" b="1" dirty="0"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124200" y="4724400"/>
            <a:ext cx="1828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</a:rPr>
              <a:t>Implications</a:t>
            </a:r>
            <a:r>
              <a:rPr lang="en-US" sz="1200" dirty="0" smtClean="0">
                <a:latin typeface="Calibri" pitchFamily="34" charset="0"/>
              </a:rPr>
              <a:t>: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-Beyond motivation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-Knowing yourself and 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 your people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-Emphasizing trust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-Restraining  yourself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-Team Building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-Growing leaders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600200" y="4724400"/>
            <a:ext cx="1905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</a:rPr>
              <a:t>Implications</a:t>
            </a:r>
            <a:r>
              <a:rPr lang="en-US" sz="1200" dirty="0" smtClean="0">
                <a:latin typeface="Calibri" pitchFamily="34" charset="0"/>
              </a:rPr>
              <a:t>: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-Empowering process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-Involving others from  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 the start (front line)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-Consulting with team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-Using </a:t>
            </a:r>
            <a:r>
              <a:rPr lang="en-US" sz="1200" i="1" dirty="0" smtClean="0">
                <a:solidFill>
                  <a:srgbClr val="FF0000"/>
                </a:solidFill>
              </a:rPr>
              <a:t>their</a:t>
            </a:r>
            <a:r>
              <a:rPr lang="en-US" sz="1200" dirty="0" smtClean="0">
                <a:solidFill>
                  <a:srgbClr val="FF0000"/>
                </a:solidFill>
              </a:rPr>
              <a:t> ideas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-Listening &amp; spending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  time with your people.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-Teambuilding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-Planning as an opportunity  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  to develop future leaders</a:t>
            </a:r>
          </a:p>
          <a:p>
            <a:endParaRPr lang="en-US" sz="1200" b="1" strike="sngStrike" dirty="0" smtClean="0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724400" y="3200400"/>
            <a:ext cx="1676400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Calibri" pitchFamily="34" charset="0"/>
              </a:rPr>
              <a:t>-Alignment instead of </a:t>
            </a:r>
          </a:p>
          <a:p>
            <a:r>
              <a:rPr lang="en-US" sz="1100" b="1" dirty="0" smtClean="0">
                <a:latin typeface="Calibri" pitchFamily="34" charset="0"/>
              </a:rPr>
              <a:t>  relying on the </a:t>
            </a:r>
          </a:p>
          <a:p>
            <a:r>
              <a:rPr lang="en-US" sz="1100" b="1" dirty="0" smtClean="0">
                <a:latin typeface="Calibri" pitchFamily="34" charset="0"/>
              </a:rPr>
              <a:t>  Organizational chart</a:t>
            </a:r>
          </a:p>
          <a:p>
            <a:r>
              <a:rPr lang="en-US" sz="1100" b="1" dirty="0" smtClean="0">
                <a:latin typeface="Calibri" pitchFamily="34" charset="0"/>
              </a:rPr>
              <a:t>-Distributed leadership</a:t>
            </a:r>
          </a:p>
          <a:p>
            <a:r>
              <a:rPr lang="en-US" sz="1100" b="1" dirty="0" smtClean="0">
                <a:latin typeface="Calibri" pitchFamily="34" charset="0"/>
              </a:rPr>
              <a:t>-Duplicating leaders</a:t>
            </a:r>
          </a:p>
          <a:p>
            <a:r>
              <a:rPr lang="en-US" sz="1100" b="1" dirty="0" smtClean="0">
                <a:latin typeface="Calibri" pitchFamily="34" charset="0"/>
              </a:rPr>
              <a:t>-Utilizing  Emotional </a:t>
            </a:r>
          </a:p>
          <a:p>
            <a:r>
              <a:rPr lang="en-US" sz="1100" b="1" dirty="0" smtClean="0">
                <a:latin typeface="Calibri" pitchFamily="34" charset="0"/>
              </a:rPr>
              <a:t>  Intelligence</a:t>
            </a:r>
          </a:p>
          <a:p>
            <a:r>
              <a:rPr lang="en-US" sz="1100" b="1" dirty="0" smtClean="0">
                <a:latin typeface="Calibri" pitchFamily="34" charset="0"/>
              </a:rPr>
              <a:t>-Expecting change</a:t>
            </a:r>
          </a:p>
          <a:p>
            <a:endParaRPr lang="en-US" sz="1100" b="1" dirty="0" smtClean="0">
              <a:latin typeface="Calibri" pitchFamily="34" charset="0"/>
            </a:endParaRPr>
          </a:p>
          <a:p>
            <a:endParaRPr lang="en-US" sz="1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08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Includes </a:t>
            </a:r>
            <a:r>
              <a:rPr lang="en-US" b="1" dirty="0" smtClean="0">
                <a:solidFill>
                  <a:srgbClr val="FF0000"/>
                </a:solidFill>
              </a:rPr>
              <a:t>motivating employees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directing the activities </a:t>
            </a:r>
            <a:r>
              <a:rPr lang="en-US" dirty="0" smtClean="0"/>
              <a:t>of others, selecting the most effective </a:t>
            </a:r>
            <a:r>
              <a:rPr lang="en-US" b="1" dirty="0" smtClean="0">
                <a:solidFill>
                  <a:srgbClr val="FF0000"/>
                </a:solidFill>
              </a:rPr>
              <a:t>communications</a:t>
            </a:r>
            <a:r>
              <a:rPr lang="en-US" dirty="0" smtClean="0"/>
              <a:t> channel, and </a:t>
            </a:r>
            <a:r>
              <a:rPr lang="en-US" b="1" dirty="0" smtClean="0">
                <a:solidFill>
                  <a:srgbClr val="FF0000"/>
                </a:solidFill>
              </a:rPr>
              <a:t>resolving conflicts</a:t>
            </a:r>
            <a:r>
              <a:rPr lang="en-US" dirty="0" smtClean="0"/>
              <a:t>. (Robbins &amp; </a:t>
            </a:r>
            <a:r>
              <a:rPr lang="en-US" dirty="0" err="1" smtClean="0"/>
              <a:t>DeCenzo</a:t>
            </a:r>
            <a:r>
              <a:rPr lang="en-US" dirty="0" smtClean="0"/>
              <a:t>, 2005, p. 9)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44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ww1.prweb.com/prfiles/2006/07/12/411026/JoyatWorkCover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90500"/>
            <a:ext cx="4114800" cy="6515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8797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b="1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600200" y="-304800"/>
          <a:ext cx="6096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24384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482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886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48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646614" y="992188"/>
            <a:ext cx="3176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00200" y="3205639"/>
            <a:ext cx="152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latin typeface="Calibri" pitchFamily="34" charset="0"/>
              </a:rPr>
              <a:t>-</a:t>
            </a:r>
            <a:r>
              <a:rPr lang="en-US" sz="1100" b="1" dirty="0" smtClean="0">
                <a:latin typeface="Calibri" pitchFamily="34" charset="0"/>
              </a:rPr>
              <a:t>Emphasizing vision</a:t>
            </a:r>
          </a:p>
          <a:p>
            <a:r>
              <a:rPr lang="en-US" sz="1100" b="1" dirty="0" smtClean="0">
                <a:latin typeface="Calibri" pitchFamily="34" charset="0"/>
              </a:rPr>
              <a:t>-Establishing purpose</a:t>
            </a:r>
          </a:p>
          <a:p>
            <a:r>
              <a:rPr lang="en-US" sz="1100" b="1" dirty="0" smtClean="0">
                <a:latin typeface="Calibri" pitchFamily="34" charset="0"/>
              </a:rPr>
              <a:t>-A compelling future</a:t>
            </a:r>
          </a:p>
          <a:p>
            <a:r>
              <a:rPr lang="en-US" sz="1100" b="1" dirty="0" smtClean="0">
                <a:latin typeface="Calibri" pitchFamily="34" charset="0"/>
              </a:rPr>
              <a:t>-Sense making</a:t>
            </a:r>
          </a:p>
          <a:p>
            <a:r>
              <a:rPr lang="en-US" sz="1100" b="1" dirty="0" smtClean="0">
                <a:latin typeface="Calibri" pitchFamily="34" charset="0"/>
              </a:rPr>
              <a:t>-Setting direction</a:t>
            </a:r>
          </a:p>
          <a:p>
            <a:r>
              <a:rPr lang="en-US" sz="1100" b="1" dirty="0" smtClean="0">
                <a:latin typeface="Calibri" pitchFamily="34" charset="0"/>
              </a:rPr>
              <a:t>-Empowering others</a:t>
            </a:r>
          </a:p>
          <a:p>
            <a:r>
              <a:rPr lang="en-US" sz="1100" b="1" dirty="0" smtClean="0">
                <a:latin typeface="Calibri" pitchFamily="34" charset="0"/>
              </a:rPr>
              <a:t>-Duplicating leaders</a:t>
            </a:r>
            <a:endParaRPr lang="en-US" sz="1100" b="1" dirty="0">
              <a:latin typeface="Calibri" pitchFamily="34" charset="0"/>
            </a:endParaRPr>
          </a:p>
          <a:p>
            <a:endParaRPr lang="en-US" sz="1100" dirty="0" smtClean="0">
              <a:latin typeface="Calibri" pitchFamily="34" charset="0"/>
            </a:endParaRPr>
          </a:p>
          <a:p>
            <a:endParaRPr lang="en-US" sz="1400" b="1" dirty="0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4953000"/>
            <a:ext cx="182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-Creating a plan</a:t>
            </a:r>
          </a:p>
          <a:p>
            <a:r>
              <a:rPr lang="en-US" sz="1200" b="1" dirty="0" smtClean="0">
                <a:latin typeface="Calibri" pitchFamily="34" charset="0"/>
              </a:rPr>
              <a:t>-Defining goals</a:t>
            </a:r>
          </a:p>
          <a:p>
            <a:r>
              <a:rPr lang="en-US" sz="1200" b="1" dirty="0" smtClean="0">
                <a:latin typeface="Calibri" pitchFamily="34" charset="0"/>
              </a:rPr>
              <a:t>-Establishing strategy</a:t>
            </a:r>
          </a:p>
          <a:p>
            <a:r>
              <a:rPr lang="en-US" sz="1200" b="1" dirty="0" smtClean="0">
                <a:latin typeface="Calibri" pitchFamily="34" charset="0"/>
              </a:rPr>
              <a:t>-Problem solving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-Top to bottom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-Management plans/   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  Workers work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0" y="4419600"/>
            <a:ext cx="1752600" cy="2209800"/>
          </a:xfrm>
          <a:prstGeom prst="rightArrow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124200" y="3200401"/>
            <a:ext cx="1752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Calibri" pitchFamily="34" charset="0"/>
              </a:rPr>
              <a:t>-Influencing</a:t>
            </a:r>
          </a:p>
          <a:p>
            <a:r>
              <a:rPr lang="en-US" sz="1100" b="1" dirty="0" smtClean="0">
                <a:latin typeface="Calibri" pitchFamily="34" charset="0"/>
              </a:rPr>
              <a:t>-Persuading (not coercing)</a:t>
            </a:r>
          </a:p>
          <a:p>
            <a:r>
              <a:rPr lang="en-US" sz="1100" b="1" dirty="0" smtClean="0">
                <a:latin typeface="Calibri" pitchFamily="34" charset="0"/>
              </a:rPr>
              <a:t>-Motivating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124200" y="3722638"/>
            <a:ext cx="17526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Calibri" pitchFamily="34" charset="0"/>
              </a:rPr>
              <a:t>-Personal relationship</a:t>
            </a:r>
          </a:p>
          <a:p>
            <a:r>
              <a:rPr lang="en-US" sz="1100" b="1" dirty="0" smtClean="0">
                <a:latin typeface="Calibri" pitchFamily="34" charset="0"/>
              </a:rPr>
              <a:t>-Emotional connection</a:t>
            </a:r>
          </a:p>
          <a:p>
            <a:r>
              <a:rPr lang="en-US" sz="1100" b="1" dirty="0" smtClean="0">
                <a:latin typeface="Calibri" pitchFamily="34" charset="0"/>
              </a:rPr>
              <a:t>-Mentoring &amp; modeling</a:t>
            </a:r>
          </a:p>
          <a:p>
            <a:r>
              <a:rPr lang="en-US" sz="1100" b="1" dirty="0" smtClean="0">
                <a:latin typeface="Calibri" pitchFamily="34" charset="0"/>
              </a:rPr>
              <a:t>-Servant leadership</a:t>
            </a:r>
          </a:p>
          <a:p>
            <a:r>
              <a:rPr lang="en-US" sz="1100" b="1" dirty="0" smtClean="0">
                <a:latin typeface="Calibri" pitchFamily="34" charset="0"/>
              </a:rPr>
              <a:t>-Authenticity &amp; credibility </a:t>
            </a:r>
          </a:p>
          <a:p>
            <a:endParaRPr lang="en-US" sz="1400" b="1" dirty="0"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124200" y="4724400"/>
            <a:ext cx="1828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</a:rPr>
              <a:t>Implications</a:t>
            </a:r>
            <a:r>
              <a:rPr lang="en-US" sz="1200" dirty="0" smtClean="0">
                <a:latin typeface="Calibri" pitchFamily="34" charset="0"/>
              </a:rPr>
              <a:t>: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-Beyond motivation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-Knowing yourself and 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 your people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-Emphasizing trust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-Restraining  yourself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-Team Building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-Growing leaders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600200" y="4724400"/>
            <a:ext cx="1905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</a:rPr>
              <a:t>Implications</a:t>
            </a:r>
            <a:r>
              <a:rPr lang="en-US" sz="1200" dirty="0" smtClean="0">
                <a:latin typeface="Calibri" pitchFamily="34" charset="0"/>
              </a:rPr>
              <a:t>: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-Empowering process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-Involving others from  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 the start (front line)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-Consulting with team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-Using </a:t>
            </a:r>
            <a:r>
              <a:rPr lang="en-US" sz="1200" i="1" dirty="0" smtClean="0">
                <a:solidFill>
                  <a:srgbClr val="FF0000"/>
                </a:solidFill>
              </a:rPr>
              <a:t>their</a:t>
            </a:r>
            <a:r>
              <a:rPr lang="en-US" sz="1200" dirty="0" smtClean="0">
                <a:solidFill>
                  <a:srgbClr val="FF0000"/>
                </a:solidFill>
              </a:rPr>
              <a:t> ideas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-Listening &amp; spending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  time with your people.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-Teambuilding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-Planning as an opportunity  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  to develop future leaders</a:t>
            </a:r>
          </a:p>
          <a:p>
            <a:endParaRPr lang="en-US" sz="1200" b="1" strike="sngStrike" dirty="0" smtClean="0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724400" y="3200400"/>
            <a:ext cx="1676400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Calibri" pitchFamily="34" charset="0"/>
              </a:rPr>
              <a:t>-Alignment instead of </a:t>
            </a:r>
          </a:p>
          <a:p>
            <a:r>
              <a:rPr lang="en-US" sz="1100" b="1" dirty="0" smtClean="0">
                <a:latin typeface="Calibri" pitchFamily="34" charset="0"/>
              </a:rPr>
              <a:t>  relying on the </a:t>
            </a:r>
          </a:p>
          <a:p>
            <a:r>
              <a:rPr lang="en-US" sz="1100" b="1" dirty="0" smtClean="0">
                <a:latin typeface="Calibri" pitchFamily="34" charset="0"/>
              </a:rPr>
              <a:t>  Organizational chart</a:t>
            </a:r>
          </a:p>
          <a:p>
            <a:r>
              <a:rPr lang="en-US" sz="1100" b="1" dirty="0" smtClean="0">
                <a:latin typeface="Calibri" pitchFamily="34" charset="0"/>
              </a:rPr>
              <a:t>-Distributed leadership</a:t>
            </a:r>
          </a:p>
          <a:p>
            <a:r>
              <a:rPr lang="en-US" sz="1100" b="1" dirty="0" smtClean="0">
                <a:latin typeface="Calibri" pitchFamily="34" charset="0"/>
              </a:rPr>
              <a:t>-Duplicating leaders</a:t>
            </a:r>
          </a:p>
          <a:p>
            <a:r>
              <a:rPr lang="en-US" sz="1100" b="1" dirty="0" smtClean="0">
                <a:latin typeface="Calibri" pitchFamily="34" charset="0"/>
              </a:rPr>
              <a:t>-Utilizing  Emotional </a:t>
            </a:r>
          </a:p>
          <a:p>
            <a:r>
              <a:rPr lang="en-US" sz="1100" b="1" dirty="0" smtClean="0">
                <a:latin typeface="Calibri" pitchFamily="34" charset="0"/>
              </a:rPr>
              <a:t>  Intelligence</a:t>
            </a:r>
          </a:p>
          <a:p>
            <a:r>
              <a:rPr lang="en-US" sz="1100" b="1" dirty="0" smtClean="0">
                <a:latin typeface="Calibri" pitchFamily="34" charset="0"/>
              </a:rPr>
              <a:t>-Expecting change</a:t>
            </a:r>
          </a:p>
          <a:p>
            <a:endParaRPr lang="en-US" sz="1100" b="1" dirty="0" smtClean="0">
              <a:latin typeface="Calibri" pitchFamily="34" charset="0"/>
            </a:endParaRPr>
          </a:p>
          <a:p>
            <a:endParaRPr lang="en-US" sz="1200" b="1" dirty="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648200" y="4724400"/>
            <a:ext cx="1905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</a:rPr>
              <a:t>Implications</a:t>
            </a:r>
            <a:r>
              <a:rPr lang="en-US" sz="1200" dirty="0" smtClean="0">
                <a:latin typeface="Calibri" pitchFamily="34" charset="0"/>
              </a:rPr>
              <a:t>:</a:t>
            </a:r>
            <a:endParaRPr lang="en-US" sz="1200" b="1" dirty="0" smtClean="0">
              <a:latin typeface="Calibri" pitchFamily="34" charset="0"/>
            </a:endParaRP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-Beyond efficiency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-Removing obstacles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-Maximizing strengths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-Investing in people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-Treating each of your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  people </a:t>
            </a:r>
            <a:r>
              <a:rPr lang="en-US" sz="1200" i="1" dirty="0" smtClean="0">
                <a:solidFill>
                  <a:srgbClr val="FF0000"/>
                </a:solidFill>
              </a:rPr>
              <a:t>differently</a:t>
            </a:r>
            <a:endParaRPr lang="en-US" sz="1200" dirty="0" smtClean="0">
              <a:solidFill>
                <a:srgbClr val="FF0000"/>
              </a:solidFill>
            </a:endParaRP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-An organic process</a:t>
            </a:r>
          </a:p>
          <a:p>
            <a:pPr lvl="0"/>
            <a:r>
              <a:rPr lang="en-US" sz="1200" u="sng" dirty="0" smtClean="0">
                <a:solidFill>
                  <a:srgbClr val="FF0000"/>
                </a:solidFill>
              </a:rPr>
              <a:t>-Organizing to grow leaders</a:t>
            </a:r>
          </a:p>
        </p:txBody>
      </p:sp>
    </p:spTree>
    <p:extLst>
      <p:ext uri="{BB962C8B-B14F-4D97-AF65-F5344CB8AC3E}">
        <p14:creationId xmlns:p14="http://schemas.microsoft.com/office/powerpoint/2010/main" val="2175025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http://img507.imageshack.us/img507/8346/14013223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52812"/>
            <a:ext cx="4582160" cy="6805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0530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File:Wal-Mart logo.sv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82111"/>
            <a:ext cx="8534400" cy="12111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4124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http://commons.wikimedia.org/wiki/File:Wal-Mart_logo.svg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159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b="1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600200" y="-304800"/>
          <a:ext cx="6096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24384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482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886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48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646614" y="992188"/>
            <a:ext cx="3176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00200" y="3205639"/>
            <a:ext cx="152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latin typeface="Calibri" pitchFamily="34" charset="0"/>
              </a:rPr>
              <a:t>-</a:t>
            </a:r>
            <a:r>
              <a:rPr lang="en-US" sz="1100" b="1" dirty="0" smtClean="0">
                <a:latin typeface="Calibri" pitchFamily="34" charset="0"/>
              </a:rPr>
              <a:t>Emphasizing vision</a:t>
            </a:r>
          </a:p>
          <a:p>
            <a:r>
              <a:rPr lang="en-US" sz="1100" b="1" dirty="0" smtClean="0">
                <a:latin typeface="Calibri" pitchFamily="34" charset="0"/>
              </a:rPr>
              <a:t>-Establishing purpose</a:t>
            </a:r>
          </a:p>
          <a:p>
            <a:r>
              <a:rPr lang="en-US" sz="1100" b="1" dirty="0" smtClean="0">
                <a:latin typeface="Calibri" pitchFamily="34" charset="0"/>
              </a:rPr>
              <a:t>-A compelling future</a:t>
            </a:r>
          </a:p>
          <a:p>
            <a:r>
              <a:rPr lang="en-US" sz="1100" b="1" dirty="0" smtClean="0">
                <a:latin typeface="Calibri" pitchFamily="34" charset="0"/>
              </a:rPr>
              <a:t>-Sense making</a:t>
            </a:r>
          </a:p>
          <a:p>
            <a:r>
              <a:rPr lang="en-US" sz="1100" b="1" dirty="0" smtClean="0">
                <a:latin typeface="Calibri" pitchFamily="34" charset="0"/>
              </a:rPr>
              <a:t>-Setting direction</a:t>
            </a:r>
          </a:p>
          <a:p>
            <a:r>
              <a:rPr lang="en-US" sz="1100" b="1" dirty="0" smtClean="0">
                <a:latin typeface="Calibri" pitchFamily="34" charset="0"/>
              </a:rPr>
              <a:t>-Empowering others</a:t>
            </a:r>
          </a:p>
          <a:p>
            <a:r>
              <a:rPr lang="en-US" sz="1100" b="1" dirty="0" smtClean="0">
                <a:latin typeface="Calibri" pitchFamily="34" charset="0"/>
              </a:rPr>
              <a:t>-Duplicating leaders</a:t>
            </a:r>
            <a:endParaRPr lang="en-US" sz="1100" b="1" dirty="0">
              <a:latin typeface="Calibri" pitchFamily="34" charset="0"/>
            </a:endParaRPr>
          </a:p>
          <a:p>
            <a:endParaRPr lang="en-US" sz="1100" dirty="0" smtClean="0">
              <a:latin typeface="Calibri" pitchFamily="34" charset="0"/>
            </a:endParaRPr>
          </a:p>
          <a:p>
            <a:endParaRPr lang="en-US" sz="1400" b="1" dirty="0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4953000"/>
            <a:ext cx="182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-Creating a plan</a:t>
            </a:r>
          </a:p>
          <a:p>
            <a:r>
              <a:rPr lang="en-US" sz="1200" b="1" dirty="0" smtClean="0">
                <a:latin typeface="Calibri" pitchFamily="34" charset="0"/>
              </a:rPr>
              <a:t>-Defining goals</a:t>
            </a:r>
          </a:p>
          <a:p>
            <a:r>
              <a:rPr lang="en-US" sz="1200" b="1" dirty="0" smtClean="0">
                <a:latin typeface="Calibri" pitchFamily="34" charset="0"/>
              </a:rPr>
              <a:t>-Establishing strategy</a:t>
            </a:r>
          </a:p>
          <a:p>
            <a:r>
              <a:rPr lang="en-US" sz="1200" b="1" dirty="0" smtClean="0">
                <a:latin typeface="Calibri" pitchFamily="34" charset="0"/>
              </a:rPr>
              <a:t>-Problem solving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-Top to bottom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-Management plans/   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  Workers work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0" y="4419600"/>
            <a:ext cx="1752600" cy="2209800"/>
          </a:xfrm>
          <a:prstGeom prst="rightArrow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124200" y="3200401"/>
            <a:ext cx="1752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Calibri" pitchFamily="34" charset="0"/>
              </a:rPr>
              <a:t>-Influencing</a:t>
            </a:r>
          </a:p>
          <a:p>
            <a:r>
              <a:rPr lang="en-US" sz="1100" b="1" dirty="0" smtClean="0">
                <a:latin typeface="Calibri" pitchFamily="34" charset="0"/>
              </a:rPr>
              <a:t>-Persuading (not coercing)</a:t>
            </a:r>
          </a:p>
          <a:p>
            <a:r>
              <a:rPr lang="en-US" sz="1100" b="1" dirty="0" smtClean="0">
                <a:latin typeface="Calibri" pitchFamily="34" charset="0"/>
              </a:rPr>
              <a:t>-Motivating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124200" y="3722638"/>
            <a:ext cx="17526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Calibri" pitchFamily="34" charset="0"/>
              </a:rPr>
              <a:t>-Personal relationship</a:t>
            </a:r>
          </a:p>
          <a:p>
            <a:r>
              <a:rPr lang="en-US" sz="1100" b="1" dirty="0" smtClean="0">
                <a:latin typeface="Calibri" pitchFamily="34" charset="0"/>
              </a:rPr>
              <a:t>-Emotional connection</a:t>
            </a:r>
          </a:p>
          <a:p>
            <a:r>
              <a:rPr lang="en-US" sz="1100" b="1" dirty="0" smtClean="0">
                <a:latin typeface="Calibri" pitchFamily="34" charset="0"/>
              </a:rPr>
              <a:t>-Mentoring &amp; modeling</a:t>
            </a:r>
          </a:p>
          <a:p>
            <a:r>
              <a:rPr lang="en-US" sz="1100" b="1" dirty="0" smtClean="0">
                <a:latin typeface="Calibri" pitchFamily="34" charset="0"/>
              </a:rPr>
              <a:t>-Servant leadership</a:t>
            </a:r>
          </a:p>
          <a:p>
            <a:r>
              <a:rPr lang="en-US" sz="1100" b="1" dirty="0" smtClean="0">
                <a:latin typeface="Calibri" pitchFamily="34" charset="0"/>
              </a:rPr>
              <a:t>-Authenticity &amp; credibility </a:t>
            </a:r>
          </a:p>
          <a:p>
            <a:endParaRPr lang="en-US" sz="1400" b="1" dirty="0"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124200" y="4724400"/>
            <a:ext cx="1828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</a:rPr>
              <a:t>Implications</a:t>
            </a:r>
            <a:r>
              <a:rPr lang="en-US" sz="1200" dirty="0" smtClean="0">
                <a:latin typeface="Calibri" pitchFamily="34" charset="0"/>
              </a:rPr>
              <a:t>: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-Beyond motivation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-Knowing yourself and 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 your people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-Emphasizing trust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-Restraining  yourself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-Team Building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-Growing leaders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600200" y="4724400"/>
            <a:ext cx="1905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</a:rPr>
              <a:t>Implications</a:t>
            </a:r>
            <a:r>
              <a:rPr lang="en-US" sz="1200" dirty="0" smtClean="0">
                <a:latin typeface="Calibri" pitchFamily="34" charset="0"/>
              </a:rPr>
              <a:t>: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-Empowering process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-Involving others from  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 the start (front line)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-Consulting with team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-Using </a:t>
            </a:r>
            <a:r>
              <a:rPr lang="en-US" sz="1200" i="1" dirty="0" smtClean="0">
                <a:solidFill>
                  <a:srgbClr val="FF0000"/>
                </a:solidFill>
              </a:rPr>
              <a:t>their</a:t>
            </a:r>
            <a:r>
              <a:rPr lang="en-US" sz="1200" dirty="0" smtClean="0">
                <a:solidFill>
                  <a:srgbClr val="FF0000"/>
                </a:solidFill>
              </a:rPr>
              <a:t> ideas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-Listening &amp; spending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  time with your people.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-Teambuilding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-Planning as an opportunity  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  to develop future leaders</a:t>
            </a:r>
          </a:p>
          <a:p>
            <a:endParaRPr lang="en-US" sz="1200" b="1" strike="sngStrike" dirty="0" smtClean="0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724400" y="3200400"/>
            <a:ext cx="1676400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Calibri" pitchFamily="34" charset="0"/>
              </a:rPr>
              <a:t>-Alignment instead of </a:t>
            </a:r>
          </a:p>
          <a:p>
            <a:r>
              <a:rPr lang="en-US" sz="1100" b="1" dirty="0" smtClean="0">
                <a:latin typeface="Calibri" pitchFamily="34" charset="0"/>
              </a:rPr>
              <a:t>  relying on the </a:t>
            </a:r>
          </a:p>
          <a:p>
            <a:r>
              <a:rPr lang="en-US" sz="1100" b="1" dirty="0" smtClean="0">
                <a:latin typeface="Calibri" pitchFamily="34" charset="0"/>
              </a:rPr>
              <a:t>  Organizational chart</a:t>
            </a:r>
          </a:p>
          <a:p>
            <a:r>
              <a:rPr lang="en-US" sz="1100" b="1" dirty="0" smtClean="0">
                <a:latin typeface="Calibri" pitchFamily="34" charset="0"/>
              </a:rPr>
              <a:t>-Distributed leadership</a:t>
            </a:r>
          </a:p>
          <a:p>
            <a:r>
              <a:rPr lang="en-US" sz="1100" b="1" dirty="0" smtClean="0">
                <a:latin typeface="Calibri" pitchFamily="34" charset="0"/>
              </a:rPr>
              <a:t>-Duplicating leaders</a:t>
            </a:r>
          </a:p>
          <a:p>
            <a:r>
              <a:rPr lang="en-US" sz="1100" b="1" dirty="0" smtClean="0">
                <a:latin typeface="Calibri" pitchFamily="34" charset="0"/>
              </a:rPr>
              <a:t>-Utilizing  Emotional </a:t>
            </a:r>
          </a:p>
          <a:p>
            <a:r>
              <a:rPr lang="en-US" sz="1100" b="1" dirty="0" smtClean="0">
                <a:latin typeface="Calibri" pitchFamily="34" charset="0"/>
              </a:rPr>
              <a:t>  Intelligence</a:t>
            </a:r>
          </a:p>
          <a:p>
            <a:r>
              <a:rPr lang="en-US" sz="1100" b="1" dirty="0" smtClean="0">
                <a:latin typeface="Calibri" pitchFamily="34" charset="0"/>
              </a:rPr>
              <a:t>-Expecting change</a:t>
            </a:r>
          </a:p>
          <a:p>
            <a:endParaRPr lang="en-US" sz="1100" b="1" dirty="0" smtClean="0">
              <a:latin typeface="Calibri" pitchFamily="34" charset="0"/>
            </a:endParaRPr>
          </a:p>
          <a:p>
            <a:endParaRPr lang="en-US" sz="1200" b="1" dirty="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649790" y="4713353"/>
            <a:ext cx="1905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</a:rPr>
              <a:t>Implications</a:t>
            </a:r>
            <a:r>
              <a:rPr lang="en-US" sz="1200" dirty="0" smtClean="0">
                <a:latin typeface="Calibri" pitchFamily="34" charset="0"/>
              </a:rPr>
              <a:t>:</a:t>
            </a:r>
            <a:endParaRPr lang="en-US" sz="1200" b="1" dirty="0" smtClean="0">
              <a:latin typeface="Calibri" pitchFamily="34" charset="0"/>
            </a:endParaRP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-Beyond efficiency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-Removing obstacles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-Maximizing strengths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-Investing in people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-Treating each of your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  people </a:t>
            </a:r>
            <a:r>
              <a:rPr lang="en-US" sz="1200" i="1" dirty="0" smtClean="0">
                <a:solidFill>
                  <a:srgbClr val="FF0000"/>
                </a:solidFill>
              </a:rPr>
              <a:t>differently</a:t>
            </a:r>
            <a:endParaRPr lang="en-US" sz="1200" dirty="0" smtClean="0">
              <a:solidFill>
                <a:srgbClr val="FF0000"/>
              </a:solidFill>
            </a:endParaRP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-An organic process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-Organizing to grow leaders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324600" y="3200400"/>
            <a:ext cx="182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-Evaluating</a:t>
            </a:r>
          </a:p>
          <a:p>
            <a:r>
              <a:rPr lang="en-US" sz="1200" b="1" dirty="0" smtClean="0">
                <a:latin typeface="Calibri" pitchFamily="34" charset="0"/>
              </a:rPr>
              <a:t>-Monitoring activities</a:t>
            </a:r>
          </a:p>
          <a:p>
            <a:r>
              <a:rPr lang="en-US" sz="1200" b="1" dirty="0" smtClean="0">
                <a:latin typeface="Calibri" pitchFamily="34" charset="0"/>
              </a:rPr>
              <a:t>-Ensuring compliance </a:t>
            </a:r>
          </a:p>
          <a:p>
            <a:r>
              <a:rPr lang="en-US" sz="1200" b="1" dirty="0" smtClean="0">
                <a:latin typeface="Calibri" pitchFamily="34" charset="0"/>
              </a:rPr>
              <a:t>-Enforcing rules</a:t>
            </a:r>
          </a:p>
          <a:p>
            <a:r>
              <a:rPr lang="en-US" sz="1200" b="1" dirty="0" smtClean="0">
                <a:latin typeface="Calibri" pitchFamily="34" charset="0"/>
              </a:rPr>
              <a:t>-Supervising</a:t>
            </a:r>
          </a:p>
          <a:p>
            <a:r>
              <a:rPr lang="en-US" sz="1200" b="1" dirty="0" smtClean="0">
                <a:latin typeface="Calibri" pitchFamily="34" charset="0"/>
              </a:rPr>
              <a:t>-Rewarding &amp; punishing</a:t>
            </a:r>
          </a:p>
          <a:p>
            <a:endParaRPr lang="en-US" sz="1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250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b="1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600200" y="-304800"/>
          <a:ext cx="6096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24384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482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886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48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646614" y="992188"/>
            <a:ext cx="3176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00200" y="3205639"/>
            <a:ext cx="152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latin typeface="Calibri" pitchFamily="34" charset="0"/>
              </a:rPr>
              <a:t>-</a:t>
            </a:r>
            <a:r>
              <a:rPr lang="en-US" sz="1100" b="1" dirty="0" smtClean="0">
                <a:latin typeface="Calibri" pitchFamily="34" charset="0"/>
              </a:rPr>
              <a:t>Emphasizing vision</a:t>
            </a:r>
          </a:p>
          <a:p>
            <a:r>
              <a:rPr lang="en-US" sz="1100" b="1" dirty="0" smtClean="0">
                <a:latin typeface="Calibri" pitchFamily="34" charset="0"/>
              </a:rPr>
              <a:t>-Establishing purpose</a:t>
            </a:r>
          </a:p>
          <a:p>
            <a:r>
              <a:rPr lang="en-US" sz="1100" b="1" dirty="0" smtClean="0">
                <a:latin typeface="Calibri" pitchFamily="34" charset="0"/>
              </a:rPr>
              <a:t>-A compelling future</a:t>
            </a:r>
          </a:p>
          <a:p>
            <a:r>
              <a:rPr lang="en-US" sz="1100" b="1" dirty="0" smtClean="0">
                <a:latin typeface="Calibri" pitchFamily="34" charset="0"/>
              </a:rPr>
              <a:t>-Sense making</a:t>
            </a:r>
          </a:p>
          <a:p>
            <a:r>
              <a:rPr lang="en-US" sz="1100" b="1" dirty="0" smtClean="0">
                <a:latin typeface="Calibri" pitchFamily="34" charset="0"/>
              </a:rPr>
              <a:t>-Setting direction</a:t>
            </a:r>
          </a:p>
          <a:p>
            <a:r>
              <a:rPr lang="en-US" sz="1100" b="1" dirty="0" smtClean="0">
                <a:latin typeface="Calibri" pitchFamily="34" charset="0"/>
              </a:rPr>
              <a:t>-Empowering others</a:t>
            </a:r>
          </a:p>
          <a:p>
            <a:r>
              <a:rPr lang="en-US" sz="1100" b="1" dirty="0" smtClean="0">
                <a:latin typeface="Calibri" pitchFamily="34" charset="0"/>
              </a:rPr>
              <a:t>-Duplicating leaders</a:t>
            </a:r>
            <a:endParaRPr lang="en-US" sz="1100" b="1" dirty="0">
              <a:latin typeface="Calibri" pitchFamily="34" charset="0"/>
            </a:endParaRPr>
          </a:p>
          <a:p>
            <a:endParaRPr lang="en-US" sz="1100" dirty="0" smtClean="0">
              <a:latin typeface="Calibri" pitchFamily="34" charset="0"/>
            </a:endParaRPr>
          </a:p>
          <a:p>
            <a:endParaRPr lang="en-US" sz="1400" b="1" dirty="0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4953000"/>
            <a:ext cx="182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-Creating a plan</a:t>
            </a:r>
          </a:p>
          <a:p>
            <a:r>
              <a:rPr lang="en-US" sz="1200" b="1" dirty="0" smtClean="0">
                <a:latin typeface="Calibri" pitchFamily="34" charset="0"/>
              </a:rPr>
              <a:t>-Defining goals</a:t>
            </a:r>
          </a:p>
          <a:p>
            <a:r>
              <a:rPr lang="en-US" sz="1200" b="1" dirty="0" smtClean="0">
                <a:latin typeface="Calibri" pitchFamily="34" charset="0"/>
              </a:rPr>
              <a:t>-Establishing strategy</a:t>
            </a:r>
          </a:p>
          <a:p>
            <a:r>
              <a:rPr lang="en-US" sz="1200" b="1" dirty="0" smtClean="0">
                <a:latin typeface="Calibri" pitchFamily="34" charset="0"/>
              </a:rPr>
              <a:t>-Problem solving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-Top to bottom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-Management plans/   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  Workers work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0" y="4419600"/>
            <a:ext cx="1752600" cy="2209800"/>
          </a:xfrm>
          <a:prstGeom prst="rightArrow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124200" y="3200401"/>
            <a:ext cx="1752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Calibri" pitchFamily="34" charset="0"/>
              </a:rPr>
              <a:t>-Influencing</a:t>
            </a:r>
          </a:p>
          <a:p>
            <a:r>
              <a:rPr lang="en-US" sz="1100" b="1" dirty="0" smtClean="0">
                <a:latin typeface="Calibri" pitchFamily="34" charset="0"/>
              </a:rPr>
              <a:t>-Persuading (not coercing)</a:t>
            </a:r>
          </a:p>
          <a:p>
            <a:r>
              <a:rPr lang="en-US" sz="1100" b="1" dirty="0" smtClean="0">
                <a:latin typeface="Calibri" pitchFamily="34" charset="0"/>
              </a:rPr>
              <a:t>-Motivating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124200" y="3722638"/>
            <a:ext cx="17526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Calibri" pitchFamily="34" charset="0"/>
              </a:rPr>
              <a:t>-Personal relationship</a:t>
            </a:r>
          </a:p>
          <a:p>
            <a:r>
              <a:rPr lang="en-US" sz="1100" b="1" dirty="0" smtClean="0">
                <a:latin typeface="Calibri" pitchFamily="34" charset="0"/>
              </a:rPr>
              <a:t>-Emotional connection</a:t>
            </a:r>
          </a:p>
          <a:p>
            <a:r>
              <a:rPr lang="en-US" sz="1100" b="1" dirty="0" smtClean="0">
                <a:latin typeface="Calibri" pitchFamily="34" charset="0"/>
              </a:rPr>
              <a:t>-Mentoring &amp; modeling</a:t>
            </a:r>
          </a:p>
          <a:p>
            <a:r>
              <a:rPr lang="en-US" sz="1100" b="1" dirty="0" smtClean="0">
                <a:latin typeface="Calibri" pitchFamily="34" charset="0"/>
              </a:rPr>
              <a:t>-Servant leadership</a:t>
            </a:r>
          </a:p>
          <a:p>
            <a:r>
              <a:rPr lang="en-US" sz="1100" b="1" dirty="0" smtClean="0">
                <a:latin typeface="Calibri" pitchFamily="34" charset="0"/>
              </a:rPr>
              <a:t>-Authenticity &amp; credibility </a:t>
            </a:r>
          </a:p>
          <a:p>
            <a:endParaRPr lang="en-US" sz="1400" b="1" dirty="0"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124200" y="4724400"/>
            <a:ext cx="1828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</a:rPr>
              <a:t>Implications</a:t>
            </a:r>
            <a:r>
              <a:rPr lang="en-US" sz="1200" dirty="0" smtClean="0">
                <a:latin typeface="Calibri" pitchFamily="34" charset="0"/>
              </a:rPr>
              <a:t>: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-Beyond motivation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-Knowing yourself and 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 your people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-Emphasizing trust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-Restraining  yourself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-Team Building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-Growing leaders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600200" y="4724400"/>
            <a:ext cx="1905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</a:rPr>
              <a:t>Implications</a:t>
            </a:r>
            <a:r>
              <a:rPr lang="en-US" sz="1200" dirty="0" smtClean="0">
                <a:latin typeface="Calibri" pitchFamily="34" charset="0"/>
              </a:rPr>
              <a:t>: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-Empowering process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-Involving others from  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 the start (front line)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-Consulting with team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-Using </a:t>
            </a:r>
            <a:r>
              <a:rPr lang="en-US" sz="1200" i="1" dirty="0" smtClean="0">
                <a:solidFill>
                  <a:srgbClr val="FF0000"/>
                </a:solidFill>
              </a:rPr>
              <a:t>their</a:t>
            </a:r>
            <a:r>
              <a:rPr lang="en-US" sz="1200" dirty="0" smtClean="0">
                <a:solidFill>
                  <a:srgbClr val="FF0000"/>
                </a:solidFill>
              </a:rPr>
              <a:t> ideas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-Listening &amp; spending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  time with your people.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-Teambuilding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-Planning as an opportunity  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  to develop future leaders</a:t>
            </a:r>
          </a:p>
          <a:p>
            <a:endParaRPr lang="en-US" sz="1200" b="1" strike="sngStrike" dirty="0" smtClean="0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724400" y="3200400"/>
            <a:ext cx="1676400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Calibri" pitchFamily="34" charset="0"/>
              </a:rPr>
              <a:t>-Alignment instead of </a:t>
            </a:r>
          </a:p>
          <a:p>
            <a:r>
              <a:rPr lang="en-US" sz="1100" b="1" dirty="0" smtClean="0">
                <a:latin typeface="Calibri" pitchFamily="34" charset="0"/>
              </a:rPr>
              <a:t>  relying on the </a:t>
            </a:r>
          </a:p>
          <a:p>
            <a:r>
              <a:rPr lang="en-US" sz="1100" b="1" dirty="0" smtClean="0">
                <a:latin typeface="Calibri" pitchFamily="34" charset="0"/>
              </a:rPr>
              <a:t>  Organizational chart</a:t>
            </a:r>
          </a:p>
          <a:p>
            <a:r>
              <a:rPr lang="en-US" sz="1100" b="1" dirty="0" smtClean="0">
                <a:latin typeface="Calibri" pitchFamily="34" charset="0"/>
              </a:rPr>
              <a:t>-Distributed leadership</a:t>
            </a:r>
          </a:p>
          <a:p>
            <a:r>
              <a:rPr lang="en-US" sz="1100" b="1" dirty="0" smtClean="0">
                <a:latin typeface="Calibri" pitchFamily="34" charset="0"/>
              </a:rPr>
              <a:t>-Duplicating leaders</a:t>
            </a:r>
          </a:p>
          <a:p>
            <a:r>
              <a:rPr lang="en-US" sz="1100" b="1" dirty="0" smtClean="0">
                <a:latin typeface="Calibri" pitchFamily="34" charset="0"/>
              </a:rPr>
              <a:t>-Utilizing  Emotional </a:t>
            </a:r>
          </a:p>
          <a:p>
            <a:r>
              <a:rPr lang="en-US" sz="1100" b="1" dirty="0" smtClean="0">
                <a:latin typeface="Calibri" pitchFamily="34" charset="0"/>
              </a:rPr>
              <a:t>  Intelligence</a:t>
            </a:r>
          </a:p>
          <a:p>
            <a:r>
              <a:rPr lang="en-US" sz="1100" b="1" dirty="0" smtClean="0">
                <a:latin typeface="Calibri" pitchFamily="34" charset="0"/>
              </a:rPr>
              <a:t>-Expecting change</a:t>
            </a:r>
          </a:p>
          <a:p>
            <a:endParaRPr lang="en-US" sz="1100" b="1" dirty="0" smtClean="0">
              <a:latin typeface="Calibri" pitchFamily="34" charset="0"/>
            </a:endParaRPr>
          </a:p>
          <a:p>
            <a:endParaRPr lang="en-US" sz="1200" b="1" dirty="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648200" y="4724400"/>
            <a:ext cx="1905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</a:rPr>
              <a:t>Implications</a:t>
            </a:r>
            <a:r>
              <a:rPr lang="en-US" sz="1200" dirty="0" smtClean="0">
                <a:latin typeface="Calibri" pitchFamily="34" charset="0"/>
              </a:rPr>
              <a:t>:</a:t>
            </a:r>
            <a:endParaRPr lang="en-US" sz="1200" b="1" dirty="0" smtClean="0">
              <a:latin typeface="Calibri" pitchFamily="34" charset="0"/>
            </a:endParaRP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-Beyond efficiency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-Removing obstacles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-Maximizing strengths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-Investing in people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-Treating each of your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  people </a:t>
            </a:r>
            <a:r>
              <a:rPr lang="en-US" sz="1200" i="1" dirty="0" smtClean="0">
                <a:solidFill>
                  <a:srgbClr val="FF0000"/>
                </a:solidFill>
              </a:rPr>
              <a:t>differently</a:t>
            </a:r>
            <a:endParaRPr lang="en-US" sz="1200" dirty="0" smtClean="0">
              <a:solidFill>
                <a:srgbClr val="FF0000"/>
              </a:solidFill>
            </a:endParaRP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-An organic process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-Organizing to grow leaders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324600" y="3200400"/>
            <a:ext cx="182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-Evaluating</a:t>
            </a:r>
          </a:p>
          <a:p>
            <a:r>
              <a:rPr lang="en-US" sz="1200" b="1" dirty="0" smtClean="0">
                <a:latin typeface="Calibri" pitchFamily="34" charset="0"/>
              </a:rPr>
              <a:t>-Monitoring activities</a:t>
            </a:r>
          </a:p>
          <a:p>
            <a:r>
              <a:rPr lang="en-US" sz="1200" b="1" dirty="0" smtClean="0">
                <a:latin typeface="Calibri" pitchFamily="34" charset="0"/>
              </a:rPr>
              <a:t>-Ensuring compliance </a:t>
            </a:r>
          </a:p>
          <a:p>
            <a:r>
              <a:rPr lang="en-US" sz="1200" b="1" dirty="0" smtClean="0">
                <a:latin typeface="Calibri" pitchFamily="34" charset="0"/>
              </a:rPr>
              <a:t>-Enforcing rules</a:t>
            </a:r>
          </a:p>
          <a:p>
            <a:r>
              <a:rPr lang="en-US" sz="1200" b="1" dirty="0" smtClean="0">
                <a:latin typeface="Calibri" pitchFamily="34" charset="0"/>
              </a:rPr>
              <a:t>-Supervising</a:t>
            </a:r>
          </a:p>
          <a:p>
            <a:r>
              <a:rPr lang="en-US" sz="1200" b="1" dirty="0" smtClean="0">
                <a:latin typeface="Calibri" pitchFamily="34" charset="0"/>
              </a:rPr>
              <a:t>-Rewarding &amp; punishing</a:t>
            </a:r>
          </a:p>
          <a:p>
            <a:endParaRPr lang="en-US" sz="1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619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93 L 0.125 0.264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http://img507.imageshack.us/img507/8346/14013223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52812"/>
            <a:ext cx="4582160" cy="6805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4169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dgerdes\AppData\Local\Microsoft\Windows\Temporary Internet Files\Content.Outlook\TUX5KPEA\ph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5" t="17432" r="16753"/>
          <a:stretch/>
        </p:blipFill>
        <p:spPr bwMode="auto">
          <a:xfrm>
            <a:off x="636518" y="-1201817"/>
            <a:ext cx="8126482" cy="1034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2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`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b="1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600200" y="-304800"/>
          <a:ext cx="6096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24384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482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886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48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646614" y="992188"/>
            <a:ext cx="3176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00200" y="3205639"/>
            <a:ext cx="152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latin typeface="Calibri" pitchFamily="34" charset="0"/>
              </a:rPr>
              <a:t>-</a:t>
            </a:r>
            <a:r>
              <a:rPr lang="en-US" sz="1100" b="1" dirty="0" smtClean="0">
                <a:latin typeface="Calibri" pitchFamily="34" charset="0"/>
              </a:rPr>
              <a:t>Emphasizing vision</a:t>
            </a:r>
          </a:p>
          <a:p>
            <a:r>
              <a:rPr lang="en-US" sz="1100" b="1" dirty="0" smtClean="0">
                <a:latin typeface="Calibri" pitchFamily="34" charset="0"/>
              </a:rPr>
              <a:t>-Establishing purpose</a:t>
            </a:r>
          </a:p>
          <a:p>
            <a:r>
              <a:rPr lang="en-US" sz="1100" b="1" dirty="0" smtClean="0">
                <a:latin typeface="Calibri" pitchFamily="34" charset="0"/>
              </a:rPr>
              <a:t>-A compelling future</a:t>
            </a:r>
          </a:p>
          <a:p>
            <a:r>
              <a:rPr lang="en-US" sz="1100" b="1" dirty="0" smtClean="0">
                <a:latin typeface="Calibri" pitchFamily="34" charset="0"/>
              </a:rPr>
              <a:t>-Sense making</a:t>
            </a:r>
          </a:p>
          <a:p>
            <a:r>
              <a:rPr lang="en-US" sz="1100" b="1" dirty="0" smtClean="0">
                <a:latin typeface="Calibri" pitchFamily="34" charset="0"/>
              </a:rPr>
              <a:t>-Setting direction</a:t>
            </a:r>
          </a:p>
          <a:p>
            <a:r>
              <a:rPr lang="en-US" sz="1100" b="1" dirty="0" smtClean="0">
                <a:latin typeface="Calibri" pitchFamily="34" charset="0"/>
              </a:rPr>
              <a:t>-Empowering others</a:t>
            </a:r>
          </a:p>
          <a:p>
            <a:r>
              <a:rPr lang="en-US" sz="1100" b="1" dirty="0" smtClean="0">
                <a:latin typeface="Calibri" pitchFamily="34" charset="0"/>
              </a:rPr>
              <a:t>-Duplicating leaders</a:t>
            </a:r>
            <a:endParaRPr lang="en-US" sz="1100" b="1" dirty="0">
              <a:latin typeface="Calibri" pitchFamily="34" charset="0"/>
            </a:endParaRPr>
          </a:p>
          <a:p>
            <a:endParaRPr lang="en-US" sz="1100" dirty="0" smtClean="0">
              <a:latin typeface="Calibri" pitchFamily="34" charset="0"/>
            </a:endParaRPr>
          </a:p>
          <a:p>
            <a:endParaRPr lang="en-US" sz="1400" b="1" dirty="0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4953000"/>
            <a:ext cx="182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-Creating a plan</a:t>
            </a:r>
          </a:p>
          <a:p>
            <a:r>
              <a:rPr lang="en-US" sz="1200" b="1" dirty="0" smtClean="0">
                <a:latin typeface="Calibri" pitchFamily="34" charset="0"/>
              </a:rPr>
              <a:t>-Defining goals</a:t>
            </a:r>
          </a:p>
          <a:p>
            <a:r>
              <a:rPr lang="en-US" sz="1200" b="1" dirty="0" smtClean="0">
                <a:latin typeface="Calibri" pitchFamily="34" charset="0"/>
              </a:rPr>
              <a:t>-Establishing strategy</a:t>
            </a:r>
          </a:p>
          <a:p>
            <a:r>
              <a:rPr lang="en-US" sz="1200" b="1" dirty="0" smtClean="0">
                <a:latin typeface="Calibri" pitchFamily="34" charset="0"/>
              </a:rPr>
              <a:t>-Problem solving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-Top to bottom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-Management plans/   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  Workers work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0" y="4419600"/>
            <a:ext cx="1752600" cy="2209800"/>
          </a:xfrm>
          <a:prstGeom prst="rightArrow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124200" y="3200401"/>
            <a:ext cx="1752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Calibri" pitchFamily="34" charset="0"/>
              </a:rPr>
              <a:t>-Influencing</a:t>
            </a:r>
          </a:p>
          <a:p>
            <a:r>
              <a:rPr lang="en-US" sz="1100" b="1" dirty="0" smtClean="0">
                <a:latin typeface="Calibri" pitchFamily="34" charset="0"/>
              </a:rPr>
              <a:t>-Persuading (not coercing)</a:t>
            </a:r>
          </a:p>
          <a:p>
            <a:r>
              <a:rPr lang="en-US" sz="1100" b="1" dirty="0" smtClean="0">
                <a:latin typeface="Calibri" pitchFamily="34" charset="0"/>
              </a:rPr>
              <a:t>-Motivating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124200" y="3722638"/>
            <a:ext cx="17526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Calibri" pitchFamily="34" charset="0"/>
              </a:rPr>
              <a:t>-Personal relationship</a:t>
            </a:r>
          </a:p>
          <a:p>
            <a:r>
              <a:rPr lang="en-US" sz="1100" b="1" dirty="0" smtClean="0">
                <a:latin typeface="Calibri" pitchFamily="34" charset="0"/>
              </a:rPr>
              <a:t>-Emotional connection</a:t>
            </a:r>
          </a:p>
          <a:p>
            <a:r>
              <a:rPr lang="en-US" sz="1100" b="1" dirty="0" smtClean="0">
                <a:latin typeface="Calibri" pitchFamily="34" charset="0"/>
              </a:rPr>
              <a:t>-Mentoring &amp; modeling</a:t>
            </a:r>
          </a:p>
          <a:p>
            <a:r>
              <a:rPr lang="en-US" sz="1100" b="1" dirty="0" smtClean="0">
                <a:latin typeface="Calibri" pitchFamily="34" charset="0"/>
              </a:rPr>
              <a:t>-Servant leadership</a:t>
            </a:r>
          </a:p>
          <a:p>
            <a:r>
              <a:rPr lang="en-US" sz="1100" b="1" dirty="0" smtClean="0">
                <a:latin typeface="Calibri" pitchFamily="34" charset="0"/>
              </a:rPr>
              <a:t>-Authenticity &amp; credibility </a:t>
            </a:r>
          </a:p>
          <a:p>
            <a:endParaRPr lang="en-US" sz="1400" b="1" dirty="0"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124200" y="4724400"/>
            <a:ext cx="1828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</a:rPr>
              <a:t>Implications</a:t>
            </a:r>
            <a:r>
              <a:rPr lang="en-US" sz="1200" dirty="0" smtClean="0">
                <a:latin typeface="Calibri" pitchFamily="34" charset="0"/>
              </a:rPr>
              <a:t>: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-Beyond motivation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-Knowing yourself and 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 your people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-Emphasizing trust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-Restraining  yourself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-Team Building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-Growing leaders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600200" y="4724400"/>
            <a:ext cx="1905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</a:rPr>
              <a:t>Implications</a:t>
            </a:r>
            <a:r>
              <a:rPr lang="en-US" sz="1200" dirty="0" smtClean="0">
                <a:latin typeface="Calibri" pitchFamily="34" charset="0"/>
              </a:rPr>
              <a:t>: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-Empowering process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-Involving others from  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 the start (front line)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-Consulting with team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-Using </a:t>
            </a:r>
            <a:r>
              <a:rPr lang="en-US" sz="1200" i="1" dirty="0" smtClean="0">
                <a:solidFill>
                  <a:srgbClr val="FF0000"/>
                </a:solidFill>
              </a:rPr>
              <a:t>their</a:t>
            </a:r>
            <a:r>
              <a:rPr lang="en-US" sz="1200" dirty="0" smtClean="0">
                <a:solidFill>
                  <a:srgbClr val="FF0000"/>
                </a:solidFill>
              </a:rPr>
              <a:t> ideas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-Listening &amp; spending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  time with your people.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-Teambuilding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-Planning as an opportunity  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  to develop future leaders</a:t>
            </a:r>
          </a:p>
          <a:p>
            <a:endParaRPr lang="en-US" sz="1200" b="1" strike="sngStrike" dirty="0" smtClean="0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724400" y="3200400"/>
            <a:ext cx="1676400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Calibri" pitchFamily="34" charset="0"/>
              </a:rPr>
              <a:t>-Alignment instead of </a:t>
            </a:r>
          </a:p>
          <a:p>
            <a:r>
              <a:rPr lang="en-US" sz="1100" b="1" dirty="0" smtClean="0">
                <a:latin typeface="Calibri" pitchFamily="34" charset="0"/>
              </a:rPr>
              <a:t>  relying on the </a:t>
            </a:r>
          </a:p>
          <a:p>
            <a:r>
              <a:rPr lang="en-US" sz="1100" b="1" dirty="0" smtClean="0">
                <a:latin typeface="Calibri" pitchFamily="34" charset="0"/>
              </a:rPr>
              <a:t>  Organizational chart</a:t>
            </a:r>
          </a:p>
          <a:p>
            <a:r>
              <a:rPr lang="en-US" sz="1100" b="1" dirty="0" smtClean="0">
                <a:latin typeface="Calibri" pitchFamily="34" charset="0"/>
              </a:rPr>
              <a:t>-Distributed leadership</a:t>
            </a:r>
          </a:p>
          <a:p>
            <a:r>
              <a:rPr lang="en-US" sz="1100" b="1" dirty="0" smtClean="0">
                <a:latin typeface="Calibri" pitchFamily="34" charset="0"/>
              </a:rPr>
              <a:t>-Duplicating leaders</a:t>
            </a:r>
          </a:p>
          <a:p>
            <a:r>
              <a:rPr lang="en-US" sz="1100" b="1" dirty="0" smtClean="0">
                <a:latin typeface="Calibri" pitchFamily="34" charset="0"/>
              </a:rPr>
              <a:t>-Utilizing  Emotional </a:t>
            </a:r>
          </a:p>
          <a:p>
            <a:r>
              <a:rPr lang="en-US" sz="1100" b="1" dirty="0" smtClean="0">
                <a:latin typeface="Calibri" pitchFamily="34" charset="0"/>
              </a:rPr>
              <a:t>  Intelligence</a:t>
            </a:r>
          </a:p>
          <a:p>
            <a:r>
              <a:rPr lang="en-US" sz="1100" b="1" dirty="0" smtClean="0">
                <a:latin typeface="Calibri" pitchFamily="34" charset="0"/>
              </a:rPr>
              <a:t>-Expecting change</a:t>
            </a:r>
          </a:p>
          <a:p>
            <a:endParaRPr lang="en-US" sz="1100" b="1" dirty="0" smtClean="0">
              <a:latin typeface="Calibri" pitchFamily="34" charset="0"/>
            </a:endParaRPr>
          </a:p>
          <a:p>
            <a:endParaRPr lang="en-US" sz="1200" b="1" dirty="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648200" y="4724400"/>
            <a:ext cx="1905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</a:rPr>
              <a:t>Implications</a:t>
            </a:r>
            <a:r>
              <a:rPr lang="en-US" sz="1200" dirty="0" smtClean="0">
                <a:latin typeface="Calibri" pitchFamily="34" charset="0"/>
              </a:rPr>
              <a:t>:</a:t>
            </a:r>
            <a:endParaRPr lang="en-US" sz="1200" b="1" dirty="0" smtClean="0">
              <a:latin typeface="Calibri" pitchFamily="34" charset="0"/>
            </a:endParaRP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-Beyond efficiency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-Removing obstacles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-Maximizing strengths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-Investing in people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-Treating each of your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  people </a:t>
            </a:r>
            <a:r>
              <a:rPr lang="en-US" sz="1200" i="1" dirty="0" smtClean="0">
                <a:solidFill>
                  <a:srgbClr val="FF0000"/>
                </a:solidFill>
              </a:rPr>
              <a:t>differently</a:t>
            </a:r>
            <a:endParaRPr lang="en-US" sz="1200" dirty="0" smtClean="0">
              <a:solidFill>
                <a:srgbClr val="FF0000"/>
              </a:solidFill>
            </a:endParaRP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-An organic process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-Organizing to grow leaders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391400" y="4953000"/>
            <a:ext cx="182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-Evaluating</a:t>
            </a:r>
          </a:p>
          <a:p>
            <a:r>
              <a:rPr lang="en-US" sz="1200" b="1" dirty="0" smtClean="0">
                <a:latin typeface="Calibri" pitchFamily="34" charset="0"/>
              </a:rPr>
              <a:t>-Monitoring activities</a:t>
            </a:r>
          </a:p>
          <a:p>
            <a:r>
              <a:rPr lang="en-US" sz="1200" b="1" dirty="0" smtClean="0">
                <a:latin typeface="Calibri" pitchFamily="34" charset="0"/>
              </a:rPr>
              <a:t>-Ensuring compliance </a:t>
            </a:r>
          </a:p>
          <a:p>
            <a:r>
              <a:rPr lang="en-US" sz="1200" b="1" dirty="0" smtClean="0">
                <a:latin typeface="Calibri" pitchFamily="34" charset="0"/>
              </a:rPr>
              <a:t>-Enforcing rules</a:t>
            </a:r>
          </a:p>
          <a:p>
            <a:r>
              <a:rPr lang="en-US" sz="1200" b="1" dirty="0" smtClean="0">
                <a:latin typeface="Calibri" pitchFamily="34" charset="0"/>
              </a:rPr>
              <a:t>-Supervising</a:t>
            </a:r>
          </a:p>
          <a:p>
            <a:r>
              <a:rPr lang="en-US" sz="1200" b="1" dirty="0" smtClean="0">
                <a:latin typeface="Calibri" pitchFamily="34" charset="0"/>
              </a:rPr>
              <a:t>-Rewarding &amp; punishing</a:t>
            </a:r>
          </a:p>
          <a:p>
            <a:endParaRPr lang="en-US" sz="1200" b="1" dirty="0">
              <a:latin typeface="Calibri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324600" y="3235404"/>
            <a:ext cx="2133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dirty="0" smtClean="0">
                <a:latin typeface="Calibri" pitchFamily="34" charset="0"/>
              </a:rPr>
              <a:t>-Vision </a:t>
            </a:r>
          </a:p>
          <a:p>
            <a:r>
              <a:rPr lang="en-US" sz="1100" b="1" dirty="0" smtClean="0">
                <a:latin typeface="Calibri" pitchFamily="34" charset="0"/>
              </a:rPr>
              <a:t>-Relationship</a:t>
            </a:r>
          </a:p>
          <a:p>
            <a:r>
              <a:rPr lang="en-US" sz="1100" b="1" dirty="0" smtClean="0">
                <a:latin typeface="Calibri" pitchFamily="34" charset="0"/>
              </a:rPr>
              <a:t>-Motivation</a:t>
            </a:r>
          </a:p>
          <a:p>
            <a:r>
              <a:rPr lang="en-US" sz="1100" b="1" dirty="0" smtClean="0">
                <a:latin typeface="Calibri" pitchFamily="34" charset="0"/>
              </a:rPr>
              <a:t>-Credibility</a:t>
            </a:r>
          </a:p>
          <a:p>
            <a:r>
              <a:rPr lang="en-US" sz="1100" b="1" dirty="0" smtClean="0">
                <a:latin typeface="Calibri" pitchFamily="34" charset="0"/>
              </a:rPr>
              <a:t>-Mentoring &amp; modeling</a:t>
            </a:r>
          </a:p>
          <a:p>
            <a:r>
              <a:rPr lang="en-US" sz="1100" dirty="0" smtClean="0">
                <a:latin typeface="Calibri" pitchFamily="34" charset="0"/>
              </a:rPr>
              <a:t>-</a:t>
            </a:r>
            <a:r>
              <a:rPr lang="en-US" sz="1100" b="1" dirty="0" smtClean="0">
                <a:latin typeface="Calibri" pitchFamily="34" charset="0"/>
              </a:rPr>
              <a:t>Leading by example</a:t>
            </a:r>
          </a:p>
        </p:txBody>
      </p:sp>
    </p:spTree>
    <p:extLst>
      <p:ext uri="{BB962C8B-B14F-4D97-AF65-F5344CB8AC3E}">
        <p14:creationId xmlns:p14="http://schemas.microsoft.com/office/powerpoint/2010/main" val="3140905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b="1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600200" y="-304800"/>
          <a:ext cx="6096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24384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482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886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48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646614" y="992188"/>
            <a:ext cx="3176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00200" y="3205639"/>
            <a:ext cx="152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latin typeface="Calibri" pitchFamily="34" charset="0"/>
              </a:rPr>
              <a:t>-</a:t>
            </a:r>
            <a:r>
              <a:rPr lang="en-US" sz="1100" b="1" dirty="0" smtClean="0">
                <a:latin typeface="Calibri" pitchFamily="34" charset="0"/>
              </a:rPr>
              <a:t>Emphasizing vision</a:t>
            </a:r>
          </a:p>
          <a:p>
            <a:r>
              <a:rPr lang="en-US" sz="1100" b="1" dirty="0" smtClean="0">
                <a:latin typeface="Calibri" pitchFamily="34" charset="0"/>
              </a:rPr>
              <a:t>-Establishing purpose</a:t>
            </a:r>
          </a:p>
          <a:p>
            <a:r>
              <a:rPr lang="en-US" sz="1100" b="1" dirty="0" smtClean="0">
                <a:latin typeface="Calibri" pitchFamily="34" charset="0"/>
              </a:rPr>
              <a:t>-A compelling future</a:t>
            </a:r>
          </a:p>
          <a:p>
            <a:r>
              <a:rPr lang="en-US" sz="1100" b="1" dirty="0" smtClean="0">
                <a:latin typeface="Calibri" pitchFamily="34" charset="0"/>
              </a:rPr>
              <a:t>-Sense making</a:t>
            </a:r>
          </a:p>
          <a:p>
            <a:r>
              <a:rPr lang="en-US" sz="1100" b="1" dirty="0" smtClean="0">
                <a:latin typeface="Calibri" pitchFamily="34" charset="0"/>
              </a:rPr>
              <a:t>-Setting direction</a:t>
            </a:r>
          </a:p>
          <a:p>
            <a:r>
              <a:rPr lang="en-US" sz="1100" b="1" dirty="0" smtClean="0">
                <a:latin typeface="Calibri" pitchFamily="34" charset="0"/>
              </a:rPr>
              <a:t>-Empowering others</a:t>
            </a:r>
          </a:p>
          <a:p>
            <a:r>
              <a:rPr lang="en-US" sz="1100" b="1" dirty="0" smtClean="0">
                <a:latin typeface="Calibri" pitchFamily="34" charset="0"/>
              </a:rPr>
              <a:t>-Duplicating leaders</a:t>
            </a:r>
            <a:endParaRPr lang="en-US" sz="1100" b="1" dirty="0">
              <a:latin typeface="Calibri" pitchFamily="34" charset="0"/>
            </a:endParaRPr>
          </a:p>
          <a:p>
            <a:endParaRPr lang="en-US" sz="1100" dirty="0" smtClean="0">
              <a:latin typeface="Calibri" pitchFamily="34" charset="0"/>
            </a:endParaRPr>
          </a:p>
          <a:p>
            <a:endParaRPr lang="en-US" sz="1400" b="1" dirty="0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4953000"/>
            <a:ext cx="182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-Creating a plan</a:t>
            </a:r>
          </a:p>
          <a:p>
            <a:r>
              <a:rPr lang="en-US" sz="1200" b="1" dirty="0" smtClean="0">
                <a:latin typeface="Calibri" pitchFamily="34" charset="0"/>
              </a:rPr>
              <a:t>-Defining goals</a:t>
            </a:r>
          </a:p>
          <a:p>
            <a:r>
              <a:rPr lang="en-US" sz="1200" b="1" dirty="0" smtClean="0">
                <a:latin typeface="Calibri" pitchFamily="34" charset="0"/>
              </a:rPr>
              <a:t>-Establishing strategy</a:t>
            </a:r>
          </a:p>
          <a:p>
            <a:r>
              <a:rPr lang="en-US" sz="1200" b="1" dirty="0" smtClean="0">
                <a:latin typeface="Calibri" pitchFamily="34" charset="0"/>
              </a:rPr>
              <a:t>-Problem solving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-Top to bottom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-Management plans/   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  Workers work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0" y="4419600"/>
            <a:ext cx="1752600" cy="2209800"/>
          </a:xfrm>
          <a:prstGeom prst="rightArrow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124200" y="3200401"/>
            <a:ext cx="1752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Calibri" pitchFamily="34" charset="0"/>
              </a:rPr>
              <a:t>-Influencing</a:t>
            </a:r>
          </a:p>
          <a:p>
            <a:r>
              <a:rPr lang="en-US" sz="1100" b="1" dirty="0" smtClean="0">
                <a:latin typeface="Calibri" pitchFamily="34" charset="0"/>
              </a:rPr>
              <a:t>-Persuading (not coercing)</a:t>
            </a:r>
          </a:p>
          <a:p>
            <a:r>
              <a:rPr lang="en-US" sz="1100" b="1" dirty="0" smtClean="0">
                <a:latin typeface="Calibri" pitchFamily="34" charset="0"/>
              </a:rPr>
              <a:t>-Motivating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124200" y="3722638"/>
            <a:ext cx="17526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Calibri" pitchFamily="34" charset="0"/>
              </a:rPr>
              <a:t>-Personal relationship</a:t>
            </a:r>
          </a:p>
          <a:p>
            <a:r>
              <a:rPr lang="en-US" sz="1100" b="1" dirty="0" smtClean="0">
                <a:latin typeface="Calibri" pitchFamily="34" charset="0"/>
              </a:rPr>
              <a:t>-Emotional connection</a:t>
            </a:r>
          </a:p>
          <a:p>
            <a:r>
              <a:rPr lang="en-US" sz="1100" b="1" dirty="0" smtClean="0">
                <a:latin typeface="Calibri" pitchFamily="34" charset="0"/>
              </a:rPr>
              <a:t>-Mentoring &amp; modeling</a:t>
            </a:r>
          </a:p>
          <a:p>
            <a:r>
              <a:rPr lang="en-US" sz="1100" b="1" dirty="0" smtClean="0">
                <a:latin typeface="Calibri" pitchFamily="34" charset="0"/>
              </a:rPr>
              <a:t>-Servant leadership</a:t>
            </a:r>
          </a:p>
          <a:p>
            <a:r>
              <a:rPr lang="en-US" sz="1100" b="1" dirty="0" smtClean="0">
                <a:latin typeface="Calibri" pitchFamily="34" charset="0"/>
              </a:rPr>
              <a:t>-Authenticity &amp; credibility </a:t>
            </a:r>
          </a:p>
          <a:p>
            <a:endParaRPr lang="en-US" sz="1400" b="1" dirty="0"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124200" y="4724400"/>
            <a:ext cx="1828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</a:rPr>
              <a:t>Implications</a:t>
            </a:r>
            <a:r>
              <a:rPr lang="en-US" sz="1200" dirty="0" smtClean="0">
                <a:latin typeface="Calibri" pitchFamily="34" charset="0"/>
              </a:rPr>
              <a:t>: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-Beyond motivation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-Knowing yourself and 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 your people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-Emphasizing trust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-Restraining  yourself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-Team Building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-Growing leaders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600200" y="4724400"/>
            <a:ext cx="1905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</a:rPr>
              <a:t>Implications</a:t>
            </a:r>
            <a:r>
              <a:rPr lang="en-US" sz="1200" dirty="0" smtClean="0">
                <a:latin typeface="Calibri" pitchFamily="34" charset="0"/>
              </a:rPr>
              <a:t>: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-Empowering process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-Involving others from  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 the start (front line)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-Consulting with team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-Using </a:t>
            </a:r>
            <a:r>
              <a:rPr lang="en-US" sz="1200" i="1" dirty="0" smtClean="0">
                <a:solidFill>
                  <a:srgbClr val="FF0000"/>
                </a:solidFill>
              </a:rPr>
              <a:t>their</a:t>
            </a:r>
            <a:r>
              <a:rPr lang="en-US" sz="1200" dirty="0" smtClean="0">
                <a:solidFill>
                  <a:srgbClr val="FF0000"/>
                </a:solidFill>
              </a:rPr>
              <a:t> ideas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-Listening &amp; spending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  time with your people.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-Teambuilding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-Planning as an opportunity  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  to develop future leaders</a:t>
            </a:r>
          </a:p>
          <a:p>
            <a:endParaRPr lang="en-US" sz="1200" b="1" strike="sngStrike" dirty="0" smtClean="0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724400" y="3200400"/>
            <a:ext cx="1676400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Calibri" pitchFamily="34" charset="0"/>
              </a:rPr>
              <a:t>-Alignment instead of </a:t>
            </a:r>
          </a:p>
          <a:p>
            <a:r>
              <a:rPr lang="en-US" sz="1100" b="1" dirty="0" smtClean="0">
                <a:latin typeface="Calibri" pitchFamily="34" charset="0"/>
              </a:rPr>
              <a:t>  relying on the </a:t>
            </a:r>
          </a:p>
          <a:p>
            <a:r>
              <a:rPr lang="en-US" sz="1100" b="1" dirty="0" smtClean="0">
                <a:latin typeface="Calibri" pitchFamily="34" charset="0"/>
              </a:rPr>
              <a:t>  Organizational chart</a:t>
            </a:r>
          </a:p>
          <a:p>
            <a:r>
              <a:rPr lang="en-US" sz="1100" b="1" dirty="0" smtClean="0">
                <a:latin typeface="Calibri" pitchFamily="34" charset="0"/>
              </a:rPr>
              <a:t>-Distributed leadership</a:t>
            </a:r>
          </a:p>
          <a:p>
            <a:r>
              <a:rPr lang="en-US" sz="1100" b="1" dirty="0" smtClean="0">
                <a:latin typeface="Calibri" pitchFamily="34" charset="0"/>
              </a:rPr>
              <a:t>-Duplicating leaders</a:t>
            </a:r>
          </a:p>
          <a:p>
            <a:r>
              <a:rPr lang="en-US" sz="1100" b="1" dirty="0" smtClean="0">
                <a:latin typeface="Calibri" pitchFamily="34" charset="0"/>
              </a:rPr>
              <a:t>-Utilizing  Emotional </a:t>
            </a:r>
          </a:p>
          <a:p>
            <a:r>
              <a:rPr lang="en-US" sz="1100" b="1" dirty="0" smtClean="0">
                <a:latin typeface="Calibri" pitchFamily="34" charset="0"/>
              </a:rPr>
              <a:t>  Intelligence</a:t>
            </a:r>
          </a:p>
          <a:p>
            <a:r>
              <a:rPr lang="en-US" sz="1100" b="1" dirty="0" smtClean="0">
                <a:latin typeface="Calibri" pitchFamily="34" charset="0"/>
              </a:rPr>
              <a:t>-Expecting change</a:t>
            </a:r>
          </a:p>
          <a:p>
            <a:endParaRPr lang="en-US" sz="1100" b="1" dirty="0" smtClean="0">
              <a:latin typeface="Calibri" pitchFamily="34" charset="0"/>
            </a:endParaRPr>
          </a:p>
          <a:p>
            <a:endParaRPr lang="en-US" sz="1200" b="1" dirty="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648200" y="4724400"/>
            <a:ext cx="1905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</a:rPr>
              <a:t>Implications</a:t>
            </a:r>
            <a:r>
              <a:rPr lang="en-US" sz="1200" dirty="0" smtClean="0">
                <a:latin typeface="Calibri" pitchFamily="34" charset="0"/>
              </a:rPr>
              <a:t>:</a:t>
            </a:r>
            <a:endParaRPr lang="en-US" sz="1200" b="1" dirty="0" smtClean="0">
              <a:latin typeface="Calibri" pitchFamily="34" charset="0"/>
            </a:endParaRP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-Beyond efficiency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-Removing obstacles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-Maximizing strengths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-Investing in people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-Treating each of your 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  people </a:t>
            </a:r>
            <a:r>
              <a:rPr lang="en-US" sz="1200" i="1" dirty="0" smtClean="0">
                <a:solidFill>
                  <a:srgbClr val="FF0000"/>
                </a:solidFill>
              </a:rPr>
              <a:t>differently</a:t>
            </a:r>
            <a:endParaRPr lang="en-US" sz="1200" dirty="0" smtClean="0">
              <a:solidFill>
                <a:srgbClr val="FF0000"/>
              </a:solidFill>
            </a:endParaRP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-An organic process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-Organizing to grow leaders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391400" y="4953000"/>
            <a:ext cx="182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-Evaluating</a:t>
            </a:r>
          </a:p>
          <a:p>
            <a:r>
              <a:rPr lang="en-US" sz="1200" b="1" dirty="0" smtClean="0">
                <a:latin typeface="Calibri" pitchFamily="34" charset="0"/>
              </a:rPr>
              <a:t>-Monitoring activities</a:t>
            </a:r>
          </a:p>
          <a:p>
            <a:r>
              <a:rPr lang="en-US" sz="1200" b="1" dirty="0" smtClean="0">
                <a:latin typeface="Calibri" pitchFamily="34" charset="0"/>
              </a:rPr>
              <a:t>-Ensuring compliance 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-Enforcing rules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-Supervising</a:t>
            </a:r>
          </a:p>
          <a:p>
            <a:r>
              <a:rPr lang="en-US" sz="1200" b="1" strike="sngStrike" dirty="0" smtClean="0">
                <a:latin typeface="Calibri" pitchFamily="34" charset="0"/>
              </a:rPr>
              <a:t>-Rewarding &amp; punishing</a:t>
            </a:r>
          </a:p>
          <a:p>
            <a:endParaRPr lang="en-US" sz="1200" b="1" dirty="0">
              <a:latin typeface="Calibri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324600" y="3235404"/>
            <a:ext cx="2133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dirty="0" smtClean="0">
                <a:latin typeface="Calibri" pitchFamily="34" charset="0"/>
              </a:rPr>
              <a:t>-Vision </a:t>
            </a:r>
          </a:p>
          <a:p>
            <a:r>
              <a:rPr lang="en-US" sz="1100" b="1" dirty="0" smtClean="0">
                <a:latin typeface="Calibri" pitchFamily="34" charset="0"/>
              </a:rPr>
              <a:t>-Relationship</a:t>
            </a:r>
          </a:p>
          <a:p>
            <a:r>
              <a:rPr lang="en-US" sz="1100" b="1" dirty="0" smtClean="0">
                <a:latin typeface="Calibri" pitchFamily="34" charset="0"/>
              </a:rPr>
              <a:t>-Motivation</a:t>
            </a:r>
          </a:p>
          <a:p>
            <a:r>
              <a:rPr lang="en-US" sz="1100" b="1" dirty="0" smtClean="0">
                <a:latin typeface="Calibri" pitchFamily="34" charset="0"/>
              </a:rPr>
              <a:t>-Credibility</a:t>
            </a:r>
          </a:p>
          <a:p>
            <a:r>
              <a:rPr lang="en-US" sz="1100" b="1" dirty="0" smtClean="0">
                <a:latin typeface="Calibri" pitchFamily="34" charset="0"/>
              </a:rPr>
              <a:t>-Mentoring &amp; modeling</a:t>
            </a:r>
          </a:p>
          <a:p>
            <a:r>
              <a:rPr lang="en-US" sz="1100" dirty="0" smtClean="0">
                <a:latin typeface="Calibri" pitchFamily="34" charset="0"/>
              </a:rPr>
              <a:t>-</a:t>
            </a:r>
            <a:r>
              <a:rPr lang="en-US" sz="1100" b="1" dirty="0" smtClean="0">
                <a:latin typeface="Calibri" pitchFamily="34" charset="0"/>
              </a:rPr>
              <a:t>Leading by example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400800" y="4724400"/>
            <a:ext cx="1828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</a:t>
            </a:r>
            <a:r>
              <a:rPr lang="en-US" sz="1200" u="sng" dirty="0" smtClean="0">
                <a:latin typeface="Calibri" pitchFamily="34" charset="0"/>
              </a:rPr>
              <a:t>Implications</a:t>
            </a:r>
            <a:r>
              <a:rPr lang="en-US" sz="1200" dirty="0" smtClean="0">
                <a:latin typeface="Calibri" pitchFamily="34" charset="0"/>
              </a:rPr>
              <a:t>:</a:t>
            </a:r>
            <a:endParaRPr lang="en-US" sz="1200" b="1" dirty="0" smtClean="0">
              <a:latin typeface="Calibri" pitchFamily="34" charset="0"/>
            </a:endParaRPr>
          </a:p>
          <a:p>
            <a:r>
              <a:rPr lang="en-US" sz="1200" dirty="0" smtClean="0">
                <a:latin typeface="Calibri" pitchFamily="34" charset="0"/>
              </a:rPr>
              <a:t>-</a:t>
            </a:r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Trust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-Relationship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-Vision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-Ownership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-Preventative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  control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-</a:t>
            </a:r>
            <a:r>
              <a:rPr lang="en-US" sz="1200" u="sng" dirty="0" smtClean="0">
                <a:solidFill>
                  <a:srgbClr val="FF0000"/>
                </a:solidFill>
              </a:rPr>
              <a:t>Being in </a:t>
            </a:r>
            <a:r>
              <a:rPr lang="en-US" sz="1200" i="1" u="sng" dirty="0" smtClean="0">
                <a:solidFill>
                  <a:srgbClr val="FF0000"/>
                </a:solidFill>
              </a:rPr>
              <a:t>command</a:t>
            </a:r>
            <a:r>
              <a:rPr lang="en-US" sz="1200" u="sng" dirty="0" smtClean="0">
                <a:solidFill>
                  <a:srgbClr val="FF0000"/>
                </a:solidFill>
              </a:rPr>
              <a:t>, </a:t>
            </a:r>
          </a:p>
          <a:p>
            <a:pPr lvl="0"/>
            <a:r>
              <a:rPr lang="en-US" sz="1200" u="sng" dirty="0" smtClean="0">
                <a:solidFill>
                  <a:srgbClr val="FF0000"/>
                </a:solidFill>
              </a:rPr>
              <a:t>  but not in </a:t>
            </a:r>
            <a:r>
              <a:rPr lang="en-US" sz="1200" i="1" u="sng" dirty="0" smtClean="0">
                <a:solidFill>
                  <a:srgbClr val="FF0000"/>
                </a:solidFill>
              </a:rPr>
              <a:t>control</a:t>
            </a:r>
          </a:p>
        </p:txBody>
      </p:sp>
      <p:sp>
        <p:nvSpPr>
          <p:cNvPr id="28" name="Right Arrow 27"/>
          <p:cNvSpPr/>
          <p:nvPr/>
        </p:nvSpPr>
        <p:spPr>
          <a:xfrm flipH="1">
            <a:off x="7239000" y="4343400"/>
            <a:ext cx="1600200" cy="2209800"/>
          </a:xfrm>
          <a:prstGeom prst="rightArrow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53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Involves </a:t>
            </a:r>
            <a:r>
              <a:rPr lang="en-US" b="1" dirty="0" smtClean="0">
                <a:solidFill>
                  <a:srgbClr val="FF0000"/>
                </a:solidFill>
              </a:rPr>
              <a:t>understanding people and being able to work well with them</a:t>
            </a:r>
            <a:r>
              <a:rPr lang="en-US" dirty="0" smtClean="0"/>
              <a:t>. (Rue, L. &amp; </a:t>
            </a:r>
            <a:r>
              <a:rPr lang="en-US" dirty="0" err="1" smtClean="0"/>
              <a:t>Byars</a:t>
            </a:r>
            <a:r>
              <a:rPr lang="en-US" dirty="0" smtClean="0"/>
              <a:t>, L., 2006, p. 6)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406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You Have a </a:t>
            </a:r>
            <a:r>
              <a:rPr lang="en-US" sz="3600" b="1" dirty="0" smtClean="0">
                <a:solidFill>
                  <a:srgbClr val="FF0000"/>
                </a:solidFill>
              </a:rPr>
              <a:t>Choice</a:t>
            </a:r>
            <a:r>
              <a:rPr lang="en-US" sz="3600" dirty="0" smtClean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Old Managerial Chart</a:t>
            </a:r>
            <a:r>
              <a:rPr lang="en-US" sz="2800" dirty="0" smtClean="0"/>
              <a:t>: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2057400"/>
          <a:ext cx="609600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00200" y="4111823"/>
            <a:ext cx="182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-Creating a plan</a:t>
            </a:r>
          </a:p>
          <a:p>
            <a:r>
              <a:rPr lang="en-US" sz="1200" b="1" dirty="0" smtClean="0">
                <a:latin typeface="Calibri" pitchFamily="34" charset="0"/>
              </a:rPr>
              <a:t>-Defining goals</a:t>
            </a:r>
          </a:p>
          <a:p>
            <a:r>
              <a:rPr lang="en-US" sz="1200" b="1" dirty="0" smtClean="0">
                <a:latin typeface="Calibri" pitchFamily="34" charset="0"/>
              </a:rPr>
              <a:t>-Establishing strategy</a:t>
            </a:r>
          </a:p>
          <a:p>
            <a:r>
              <a:rPr lang="en-US" sz="1200" b="1" dirty="0" smtClean="0">
                <a:latin typeface="Calibri" pitchFamily="34" charset="0"/>
              </a:rPr>
              <a:t>-Problem Solving</a:t>
            </a:r>
          </a:p>
          <a:p>
            <a:r>
              <a:rPr lang="en-US" sz="1200" b="1" dirty="0" smtClean="0">
                <a:latin typeface="Calibri" pitchFamily="34" charset="0"/>
              </a:rPr>
              <a:t>-Top to bottom</a:t>
            </a:r>
          </a:p>
          <a:p>
            <a:r>
              <a:rPr lang="en-US" sz="1200" b="1" dirty="0" smtClean="0">
                <a:latin typeface="Calibri" pitchFamily="34" charset="0"/>
              </a:rPr>
              <a:t>-Management plans/   </a:t>
            </a:r>
          </a:p>
          <a:p>
            <a:r>
              <a:rPr lang="en-US" sz="1200" b="1" dirty="0" smtClean="0">
                <a:latin typeface="Calibri" pitchFamily="34" charset="0"/>
              </a:rPr>
              <a:t>  Workers work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24200" y="4114800"/>
            <a:ext cx="16002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-</a:t>
            </a:r>
            <a:r>
              <a:rPr lang="en-US" sz="1200" b="1" dirty="0" smtClean="0">
                <a:latin typeface="Calibri" pitchFamily="34" charset="0"/>
              </a:rPr>
              <a:t>Directing  and coordinating work</a:t>
            </a:r>
          </a:p>
          <a:p>
            <a:r>
              <a:rPr lang="en-US" sz="1200" b="1" dirty="0" smtClean="0">
                <a:latin typeface="Calibri" pitchFamily="34" charset="0"/>
              </a:rPr>
              <a:t>-Motivating workers </a:t>
            </a:r>
          </a:p>
          <a:p>
            <a:r>
              <a:rPr lang="en-US" sz="1200" b="1" dirty="0" smtClean="0">
                <a:latin typeface="Calibri" pitchFamily="34" charset="0"/>
              </a:rPr>
              <a:t>  to carry out the plan</a:t>
            </a:r>
          </a:p>
          <a:p>
            <a:r>
              <a:rPr lang="en-US" sz="1200" b="1" dirty="0" smtClean="0">
                <a:latin typeface="Calibri" pitchFamily="34" charset="0"/>
              </a:rPr>
              <a:t>-Harnessing followers</a:t>
            </a:r>
          </a:p>
          <a:p>
            <a:r>
              <a:rPr lang="en-US" sz="1200" b="1" dirty="0" smtClean="0">
                <a:latin typeface="Calibri" pitchFamily="34" charset="0"/>
              </a:rPr>
              <a:t>-Positional  (office) </a:t>
            </a:r>
          </a:p>
          <a:p>
            <a:r>
              <a:rPr lang="en-US" sz="1200" b="1" dirty="0" smtClean="0">
                <a:latin typeface="Calibri" pitchFamily="34" charset="0"/>
              </a:rPr>
              <a:t>  and by example</a:t>
            </a:r>
          </a:p>
          <a:p>
            <a:endParaRPr lang="en-US" sz="1200" b="1" dirty="0" smtClean="0"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48200" y="4111823"/>
            <a:ext cx="1600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-</a:t>
            </a:r>
            <a:r>
              <a:rPr lang="en-US" sz="1200" b="1" dirty="0" smtClean="0">
                <a:latin typeface="Calibri" pitchFamily="34" charset="0"/>
              </a:rPr>
              <a:t>Determining what is  </a:t>
            </a:r>
          </a:p>
          <a:p>
            <a:r>
              <a:rPr lang="en-US" sz="1200" b="1" dirty="0" smtClean="0">
                <a:latin typeface="Calibri" pitchFamily="34" charset="0"/>
              </a:rPr>
              <a:t>  to be done and who </a:t>
            </a:r>
          </a:p>
          <a:p>
            <a:r>
              <a:rPr lang="en-US" sz="1200" b="1" dirty="0" smtClean="0">
                <a:latin typeface="Calibri" pitchFamily="34" charset="0"/>
              </a:rPr>
              <a:t>  is to do it</a:t>
            </a:r>
          </a:p>
          <a:p>
            <a:r>
              <a:rPr lang="en-US" sz="1200" b="1" dirty="0" smtClean="0">
                <a:latin typeface="Calibri" pitchFamily="34" charset="0"/>
              </a:rPr>
              <a:t>-Organizational charts</a:t>
            </a:r>
          </a:p>
          <a:p>
            <a:r>
              <a:rPr lang="en-US" sz="1200" b="1" dirty="0" smtClean="0">
                <a:latin typeface="Calibri" pitchFamily="34" charset="0"/>
              </a:rPr>
              <a:t>-Mechanistic model</a:t>
            </a:r>
          </a:p>
          <a:p>
            <a:r>
              <a:rPr lang="en-US" sz="1200" b="1" dirty="0" smtClean="0">
                <a:latin typeface="Calibri" pitchFamily="34" charset="0"/>
              </a:rPr>
              <a:t>-Job descriptions</a:t>
            </a:r>
          </a:p>
          <a:p>
            <a:r>
              <a:rPr lang="en-US" sz="1200" b="1" dirty="0" smtClean="0">
                <a:latin typeface="Calibri" pitchFamily="34" charset="0"/>
              </a:rPr>
              <a:t>-Chain of Command</a:t>
            </a:r>
          </a:p>
          <a:p>
            <a:endParaRPr lang="en-US" sz="1400" b="1" dirty="0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72200" y="4111823"/>
            <a:ext cx="182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-Evaluating</a:t>
            </a:r>
          </a:p>
          <a:p>
            <a:r>
              <a:rPr lang="en-US" sz="1200" b="1" dirty="0" smtClean="0">
                <a:latin typeface="Calibri" pitchFamily="34" charset="0"/>
              </a:rPr>
              <a:t>-Monitoring activities</a:t>
            </a:r>
          </a:p>
          <a:p>
            <a:r>
              <a:rPr lang="en-US" sz="1200" b="1" dirty="0" smtClean="0">
                <a:latin typeface="Calibri" pitchFamily="34" charset="0"/>
              </a:rPr>
              <a:t>-Ensuring compliance </a:t>
            </a:r>
          </a:p>
          <a:p>
            <a:r>
              <a:rPr lang="en-US" sz="1200" b="1" dirty="0" smtClean="0">
                <a:latin typeface="Calibri" pitchFamily="34" charset="0"/>
              </a:rPr>
              <a:t>-Enforcing rules</a:t>
            </a:r>
          </a:p>
          <a:p>
            <a:r>
              <a:rPr lang="en-US" sz="1200" b="1" dirty="0" smtClean="0">
                <a:latin typeface="Calibri" pitchFamily="34" charset="0"/>
              </a:rPr>
              <a:t>-Supervising</a:t>
            </a:r>
          </a:p>
          <a:p>
            <a:r>
              <a:rPr lang="en-US" sz="1200" b="1" dirty="0" smtClean="0">
                <a:latin typeface="Calibri" pitchFamily="34" charset="0"/>
              </a:rPr>
              <a:t>-Rewarding &amp; punishing</a:t>
            </a:r>
          </a:p>
          <a:p>
            <a:endParaRPr lang="en-US" sz="1200" b="1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4200" y="4114800"/>
            <a:ext cx="1524000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0" y="5562600"/>
            <a:ext cx="1168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Top </a:t>
            </a:r>
          </a:p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managers </a:t>
            </a:r>
          </a:p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plan</a:t>
            </a:r>
            <a:endParaRPr lang="en-US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81678" y="5638800"/>
            <a:ext cx="2059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Motivate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workers to </a:t>
            </a:r>
          </a:p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carry out </a:t>
            </a:r>
            <a:r>
              <a:rPr lang="en-US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their</a:t>
            </a:r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plan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62649" y="5638800"/>
            <a:ext cx="1098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Organize </a:t>
            </a:r>
          </a:p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 </a:t>
            </a:r>
          </a:p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efficiency</a:t>
            </a:r>
            <a:endParaRPr lang="en-US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97495" y="5638800"/>
            <a:ext cx="1627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Control to be</a:t>
            </a:r>
          </a:p>
          <a:p>
            <a:pPr algn="ctr"/>
            <a:r>
              <a:rPr lang="en-U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sure </a:t>
            </a:r>
            <a:r>
              <a:rPr lang="en-US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their</a:t>
            </a:r>
            <a:r>
              <a:rPr lang="en-U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plan</a:t>
            </a:r>
          </a:p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was completed</a:t>
            </a:r>
            <a:endParaRPr lang="en-US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667000" y="58674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495800" y="58674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791200" y="58674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50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b="1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600200" y="-304800"/>
          <a:ext cx="6096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24384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48200" y="990600"/>
            <a:ext cx="22098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886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48200" y="990600"/>
            <a:ext cx="762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646614" y="992188"/>
            <a:ext cx="3176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47800" y="3299936"/>
            <a:ext cx="1981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-Emphasize </a:t>
            </a:r>
            <a:r>
              <a:rPr lang="en-US" sz="1400" b="1" dirty="0" smtClean="0">
                <a:latin typeface="Calibri" pitchFamily="34" charset="0"/>
              </a:rPr>
              <a:t>vision</a:t>
            </a:r>
            <a:endParaRPr lang="en-US" sz="1400" b="1" dirty="0">
              <a:latin typeface="Calibri" pitchFamily="34" charset="0"/>
            </a:endParaRPr>
          </a:p>
          <a:p>
            <a:r>
              <a:rPr lang="en-US" sz="1400" b="1" dirty="0">
                <a:latin typeface="Calibri" pitchFamily="34" charset="0"/>
              </a:rPr>
              <a:t>-Involves others from  the start (front line</a:t>
            </a:r>
            <a:r>
              <a:rPr lang="en-US" sz="1400" b="1" dirty="0" smtClean="0">
                <a:latin typeface="Calibri" pitchFamily="34" charset="0"/>
              </a:rPr>
              <a:t>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24200" y="3313093"/>
            <a:ext cx="1981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-Beyond Motivation</a:t>
            </a:r>
          </a:p>
          <a:p>
            <a:r>
              <a:rPr lang="en-US" sz="1400" b="1" dirty="0">
                <a:latin typeface="Calibri" pitchFamily="34" charset="0"/>
              </a:rPr>
              <a:t>-Emphasize trust</a:t>
            </a:r>
          </a:p>
          <a:p>
            <a:r>
              <a:rPr lang="en-US" sz="1400" b="1" dirty="0" smtClean="0">
                <a:latin typeface="Calibri" pitchFamily="34" charset="0"/>
              </a:rPr>
              <a:t>-</a:t>
            </a:r>
            <a:r>
              <a:rPr lang="en-US" sz="1400" b="1" dirty="0">
                <a:latin typeface="Calibri" pitchFamily="34" charset="0"/>
              </a:rPr>
              <a:t>Lead your </a:t>
            </a:r>
            <a:r>
              <a:rPr lang="en-US" sz="1400" b="1" i="1" dirty="0">
                <a:latin typeface="Calibri" pitchFamily="34" charset="0"/>
              </a:rPr>
              <a:t>people/</a:t>
            </a:r>
            <a:endParaRPr lang="en-US" sz="1400" b="1" dirty="0">
              <a:latin typeface="Calibri" pitchFamily="34" charset="0"/>
            </a:endParaRPr>
          </a:p>
          <a:p>
            <a:r>
              <a:rPr lang="en-US" sz="1400" b="1" dirty="0" smtClean="0">
                <a:latin typeface="Calibri" pitchFamily="34" charset="0"/>
              </a:rPr>
              <a:t>  Manage </a:t>
            </a:r>
            <a:r>
              <a:rPr lang="en-US" sz="1400" b="1" dirty="0">
                <a:latin typeface="Calibri" pitchFamily="34" charset="0"/>
              </a:rPr>
              <a:t>your </a:t>
            </a:r>
            <a:r>
              <a:rPr lang="en-US" sz="1400" b="1" dirty="0" smtClean="0">
                <a:latin typeface="Calibri" pitchFamily="34" charset="0"/>
              </a:rPr>
              <a:t>stuff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724400" y="3326249"/>
            <a:ext cx="1676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-Move beyond   </a:t>
            </a:r>
          </a:p>
          <a:p>
            <a:r>
              <a:rPr lang="en-US" sz="1400" b="1" dirty="0" smtClean="0">
                <a:latin typeface="Calibri" pitchFamily="34" charset="0"/>
              </a:rPr>
              <a:t>  efficiency</a:t>
            </a:r>
            <a:endParaRPr lang="en-US" sz="1400" b="1" dirty="0">
              <a:latin typeface="Calibri" pitchFamily="34" charset="0"/>
            </a:endParaRPr>
          </a:p>
          <a:p>
            <a:r>
              <a:rPr lang="en-US" sz="1400" b="1" dirty="0" smtClean="0">
                <a:latin typeface="Calibri" pitchFamily="34" charset="0"/>
              </a:rPr>
              <a:t>-</a:t>
            </a:r>
            <a:r>
              <a:rPr lang="en-US" sz="1400" b="1" dirty="0">
                <a:latin typeface="Calibri" pitchFamily="34" charset="0"/>
              </a:rPr>
              <a:t>Organize to </a:t>
            </a:r>
            <a:r>
              <a:rPr lang="en-US" sz="1400" b="1" dirty="0" smtClean="0">
                <a:latin typeface="Calibri" pitchFamily="34" charset="0"/>
              </a:rPr>
              <a:t>  </a:t>
            </a:r>
          </a:p>
          <a:p>
            <a:r>
              <a:rPr lang="en-US" sz="1400" b="1" dirty="0" smtClean="0">
                <a:latin typeface="Calibri" pitchFamily="34" charset="0"/>
              </a:rPr>
              <a:t>  maximize people’s </a:t>
            </a:r>
          </a:p>
          <a:p>
            <a:r>
              <a:rPr lang="en-US" sz="1400" b="1" dirty="0" smtClean="0">
                <a:latin typeface="Calibri" pitchFamily="34" charset="0"/>
              </a:rPr>
              <a:t>  strengths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324600" y="3313093"/>
            <a:ext cx="2133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-Trust</a:t>
            </a:r>
          </a:p>
          <a:p>
            <a:r>
              <a:rPr lang="en-US" sz="1400" b="1" dirty="0">
                <a:latin typeface="Calibri" pitchFamily="34" charset="0"/>
              </a:rPr>
              <a:t>-Relationship</a:t>
            </a:r>
          </a:p>
          <a:p>
            <a:r>
              <a:rPr lang="en-US" sz="1400" b="1" dirty="0">
                <a:latin typeface="Calibri" pitchFamily="34" charset="0"/>
              </a:rPr>
              <a:t>-</a:t>
            </a:r>
            <a:r>
              <a:rPr lang="en-US" sz="1400" b="1" dirty="0" smtClean="0">
                <a:latin typeface="Calibri" pitchFamily="34" charset="0"/>
              </a:rPr>
              <a:t>Vision</a:t>
            </a:r>
          </a:p>
          <a:p>
            <a:r>
              <a:rPr lang="en-US" sz="1400" b="1" dirty="0" smtClean="0">
                <a:latin typeface="Calibri" pitchFamily="34" charset="0"/>
              </a:rPr>
              <a:t>-Ownership 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90626" y="4514671"/>
            <a:ext cx="13884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Vision and </a:t>
            </a:r>
          </a:p>
          <a:p>
            <a:pPr algn="ctr"/>
            <a:r>
              <a:rPr lang="en-U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involvement</a:t>
            </a:r>
          </a:p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planning </a:t>
            </a:r>
          </a:p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(ownership )</a:t>
            </a:r>
            <a:endParaRPr lang="en-US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95600" y="4495800"/>
            <a:ext cx="17925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Motivated </a:t>
            </a:r>
          </a:p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workers  </a:t>
            </a:r>
          </a:p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who </a:t>
            </a:r>
          </a:p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trust you to help</a:t>
            </a:r>
          </a:p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them carry out </a:t>
            </a:r>
          </a:p>
          <a:p>
            <a:pPr algn="ctr"/>
            <a:r>
              <a:rPr lang="en-US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their</a:t>
            </a:r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plan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800600" y="4495800"/>
            <a:ext cx="147873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a healthy </a:t>
            </a:r>
          </a:p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organization</a:t>
            </a:r>
          </a:p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aligned for </a:t>
            </a:r>
          </a:p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effectiveness </a:t>
            </a:r>
          </a:p>
          <a:p>
            <a:pPr algn="ctr"/>
            <a:endParaRPr lang="en-US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25437" y="4495800"/>
            <a:ext cx="2132763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Where members </a:t>
            </a:r>
          </a:p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</a:t>
            </a:r>
          </a:p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controlled by their </a:t>
            </a:r>
          </a:p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commitment</a:t>
            </a:r>
          </a:p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 their organization</a:t>
            </a:r>
            <a:endParaRPr lang="en-US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667000" y="47244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343400" y="47244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6172200" y="47244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50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0" grpId="0"/>
      <p:bldP spid="12" grpId="0"/>
      <p:bldP spid="14" grpId="0"/>
      <p:bldP spid="15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838" y="274638"/>
            <a:ext cx="8649962" cy="1143000"/>
          </a:xfrm>
        </p:spPr>
        <p:txBody>
          <a:bodyPr/>
          <a:lstStyle/>
          <a:p>
            <a:r>
              <a:rPr lang="en-US" dirty="0" smtClean="0"/>
              <a:t>Management    Vs.      Leadership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5171" y="1905000"/>
            <a:ext cx="1659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Planning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38196" y="3200400"/>
            <a:ext cx="1500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Leading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927" y="4368225"/>
            <a:ext cx="1990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Organizing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56496" y="5334000"/>
            <a:ext cx="2061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Controlling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2323383"/>
            <a:ext cx="1430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Creating a plan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9445" y="1735723"/>
            <a:ext cx="1897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Establishing Strategy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08422" y="1397169"/>
            <a:ext cx="1388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Defining Goals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838" y="2667000"/>
            <a:ext cx="1513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Problem solving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" y="3600509"/>
            <a:ext cx="2954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600" dirty="0" smtClean="0"/>
              <a:t>Directing  </a:t>
            </a:r>
            <a:r>
              <a:rPr lang="en-US" sz="1600" dirty="0"/>
              <a:t>and </a:t>
            </a:r>
            <a:r>
              <a:rPr lang="en-US" sz="1600" dirty="0" smtClean="0"/>
              <a:t>Coordinating Work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392008" y="1981200"/>
            <a:ext cx="1494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Manager Plans/</a:t>
            </a:r>
          </a:p>
          <a:p>
            <a:r>
              <a:rPr lang="en-US" sz="1600" dirty="0" smtClean="0"/>
              <a:t>Workers Work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31463" y="2895600"/>
            <a:ext cx="11833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Checking up on workers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1828" y="2375356"/>
            <a:ext cx="6495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Back Room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2986" y="2543889"/>
            <a:ext cx="17443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Managers Plan – Workers Carry it out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5978" y="1628001"/>
            <a:ext cx="14478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Top Managers Create </a:t>
            </a:r>
            <a:r>
              <a:rPr lang="en-US" sz="800" dirty="0"/>
              <a:t>S</a:t>
            </a:r>
            <a:r>
              <a:rPr lang="en-US" sz="800" dirty="0" smtClean="0"/>
              <a:t>trategy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03811" y="1628001"/>
            <a:ext cx="12234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Limited Input from Team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16832" y="1897536"/>
            <a:ext cx="13244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Manager Determines Goals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81200" y="2590800"/>
            <a:ext cx="12602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Limited Input from others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41776" y="2451349"/>
            <a:ext cx="16979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May Be Cause of Unethical Behavior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46" y="2920454"/>
            <a:ext cx="18742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 Management Solves Worker’s Problems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53017" y="2739232"/>
            <a:ext cx="5886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Hierarchy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46" y="2070556"/>
            <a:ext cx="995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Managers as Brains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3400" y="3928646"/>
            <a:ext cx="4066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1600" dirty="0" smtClean="0"/>
              <a:t>Motivating Workers to Carry Out the Plan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2362200" y="3124200"/>
            <a:ext cx="19486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Harnessing Followers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66698" y="3200400"/>
            <a:ext cx="9980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Positional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94836" y="3369677"/>
            <a:ext cx="887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Example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61500" y="4718291"/>
            <a:ext cx="1966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Organizational Charts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-2079" y="4290856"/>
            <a:ext cx="4521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Determining What is to Be Done and Who is to Do It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-22321" y="5224046"/>
            <a:ext cx="1546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Job Descriptions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90600" y="4995446"/>
            <a:ext cx="1187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Mechanistic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200" y="5673297"/>
            <a:ext cx="1774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Chain of Command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99643" y="5768913"/>
            <a:ext cx="1925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Monitoring Activities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26229" y="5144950"/>
            <a:ext cx="1037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Evaluating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447800" y="6138446"/>
            <a:ext cx="1925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Ensuring Compliance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00400" y="6062246"/>
            <a:ext cx="1460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Enforcing Rules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26163" y="5098575"/>
            <a:ext cx="1140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Supervising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133600" y="6400800"/>
            <a:ext cx="2274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Rewarding and Punishing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17509" y="1417638"/>
            <a:ext cx="65199" cy="544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856211" y="1780401"/>
            <a:ext cx="12234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Limited Input from Team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914558" y="3518356"/>
            <a:ext cx="10166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Need to be directed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514600" y="3810000"/>
            <a:ext cx="10695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No Self-management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086731" y="4130837"/>
            <a:ext cx="14125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Management coaxes workers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504340" y="3306218"/>
            <a:ext cx="8451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Carrot and Stick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2514600" y="3061156"/>
            <a:ext cx="15472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Assumes people are like Animals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086731" y="3385065"/>
            <a:ext cx="13211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Positional Power is Primary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456496" y="4185307"/>
            <a:ext cx="21739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Bad Management Crowds Out Good Leadership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553034" y="3594556"/>
            <a:ext cx="10486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Example Rarely used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211164" y="1767116"/>
            <a:ext cx="11833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Checking up on workers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363564" y="1919516"/>
            <a:ext cx="11833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Checking up on workers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2032902" y="4515773"/>
            <a:ext cx="15359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Pleasing Manager, not customer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72858" y="4946571"/>
            <a:ext cx="15744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Org. Chart as Master, not Servant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755200" y="4953000"/>
            <a:ext cx="6832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Not Organic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-76200" y="5867400"/>
            <a:ext cx="19303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Chain of Command is Worse for Flexibility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28600" y="5181600"/>
            <a:ext cx="1455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Tyranny of the Job Description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93271" y="5492692"/>
            <a:ext cx="18053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Chain of Command is Great for Control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66276" y="5596353"/>
            <a:ext cx="18662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Chain of Command is  Terrible for Speed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2971567" y="1360300"/>
            <a:ext cx="12234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Limited Input from Team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2495368" y="5059760"/>
            <a:ext cx="6110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Top Down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1914127" y="5319354"/>
            <a:ext cx="8290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Please the Boss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689924" y="5347156"/>
            <a:ext cx="1043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Leads to sycophancy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2743200" y="5708136"/>
            <a:ext cx="12923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Why the need to monitor?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2604127" y="5956756"/>
            <a:ext cx="12747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No Leadership Substitutes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815606" y="6004701"/>
            <a:ext cx="646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A Trust Tax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357015" y="6096000"/>
            <a:ext cx="995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A Management Tax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143000" y="6062246"/>
            <a:ext cx="13292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Have to Ensure Compliance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3307458" y="6248400"/>
            <a:ext cx="12955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Behavioral or Bureaucratic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439639" y="6330929"/>
            <a:ext cx="19239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Time and Resources Spent on Compliance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2008692" y="6618507"/>
            <a:ext cx="10118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Punishment is force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2800900" y="4929506"/>
            <a:ext cx="8451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Carrot and Stick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3299655" y="5060722"/>
            <a:ext cx="13821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Self-management prevented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3862766" y="5267808"/>
            <a:ext cx="6832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Not Organic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3084092" y="6642556"/>
            <a:ext cx="14879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Rewards are Force with a Smile</a:t>
            </a:r>
          </a:p>
        </p:txBody>
      </p:sp>
    </p:spTree>
    <p:extLst>
      <p:ext uri="{BB962C8B-B14F-4D97-AF65-F5344CB8AC3E}">
        <p14:creationId xmlns:p14="http://schemas.microsoft.com/office/powerpoint/2010/main" val="2486736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838" y="274638"/>
            <a:ext cx="8649962" cy="1143000"/>
          </a:xfrm>
        </p:spPr>
        <p:txBody>
          <a:bodyPr/>
          <a:lstStyle/>
          <a:p>
            <a:r>
              <a:rPr lang="en-US" dirty="0" smtClean="0"/>
              <a:t>Management    Vs.      Leadership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5171" y="1905000"/>
            <a:ext cx="1659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Planning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38196" y="3200400"/>
            <a:ext cx="1500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Leading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927" y="4368225"/>
            <a:ext cx="1990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Organizing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56496" y="5334000"/>
            <a:ext cx="2061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Controlling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2323383"/>
            <a:ext cx="1430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Creating a plan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9445" y="1735723"/>
            <a:ext cx="1897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Establishing Strategy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08422" y="1397169"/>
            <a:ext cx="1388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Defining Goals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838" y="2667000"/>
            <a:ext cx="1513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Problem solving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" y="3600509"/>
            <a:ext cx="2954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600" dirty="0" smtClean="0"/>
              <a:t>Directing  </a:t>
            </a:r>
            <a:r>
              <a:rPr lang="en-US" sz="1600" dirty="0"/>
              <a:t>and </a:t>
            </a:r>
            <a:r>
              <a:rPr lang="en-US" sz="1600" dirty="0" smtClean="0"/>
              <a:t>Coordinating Work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392008" y="1981200"/>
            <a:ext cx="1494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Manager Plans/</a:t>
            </a:r>
          </a:p>
          <a:p>
            <a:r>
              <a:rPr lang="en-US" sz="1600" dirty="0" smtClean="0"/>
              <a:t>Workers Work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31463" y="2895600"/>
            <a:ext cx="11833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Checking up on workers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1828" y="2375356"/>
            <a:ext cx="6495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Back Room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2986" y="2543889"/>
            <a:ext cx="17443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Managers Plan – Workers Carry it out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5978" y="1628001"/>
            <a:ext cx="14478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Top Managers Create </a:t>
            </a:r>
            <a:r>
              <a:rPr lang="en-US" sz="800" dirty="0"/>
              <a:t>S</a:t>
            </a:r>
            <a:r>
              <a:rPr lang="en-US" sz="800" dirty="0" smtClean="0"/>
              <a:t>trategy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03811" y="1628001"/>
            <a:ext cx="12234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Limited Input from Team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16832" y="1897536"/>
            <a:ext cx="13244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Manager Determines Goals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81200" y="2590800"/>
            <a:ext cx="12602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Limited Input from others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41776" y="2451349"/>
            <a:ext cx="16979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May Be Cause of Unethical Behavior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46" y="2920454"/>
            <a:ext cx="18742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 Management Solves Worker’s Problems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53017" y="2739232"/>
            <a:ext cx="5886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Hierarchy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46" y="2070556"/>
            <a:ext cx="995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Managers as Brains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3400" y="3928646"/>
            <a:ext cx="4066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1600" dirty="0" smtClean="0"/>
              <a:t>Motivating Workers to Carry Out the Plan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2362200" y="3124200"/>
            <a:ext cx="19486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Harnessing Followers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66698" y="3200400"/>
            <a:ext cx="9980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Positional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94836" y="3369677"/>
            <a:ext cx="887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Example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61500" y="4718291"/>
            <a:ext cx="1966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Organizational Charts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-2079" y="4290856"/>
            <a:ext cx="4521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Determining What is to Be Done and Who is to Do It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-22321" y="5224046"/>
            <a:ext cx="1546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Job Descriptions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90600" y="4995446"/>
            <a:ext cx="1187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Mechanistic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200" y="5673297"/>
            <a:ext cx="1774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Chain of Command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99643" y="5768913"/>
            <a:ext cx="1925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Monitoring Activities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26229" y="5144950"/>
            <a:ext cx="1037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Evaluating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447800" y="6138446"/>
            <a:ext cx="1925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Ensuring Compliance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00400" y="6062246"/>
            <a:ext cx="1460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Enforcing Rules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26163" y="5098575"/>
            <a:ext cx="1140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Supervising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133600" y="6400800"/>
            <a:ext cx="2274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Rewarding and Punishing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953000" y="1473077"/>
            <a:ext cx="143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Planning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699019" y="3200400"/>
            <a:ext cx="1539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Organizing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70376" y="5569803"/>
            <a:ext cx="1590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Controlling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440732" y="2543889"/>
            <a:ext cx="1500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Leading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17509" y="1417638"/>
            <a:ext cx="65199" cy="544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374123" y="1248361"/>
            <a:ext cx="691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Vision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582708" y="2151221"/>
            <a:ext cx="1716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Compelling Future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50132" y="1283287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Purpose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395863" y="1835981"/>
            <a:ext cx="1396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Sense-Making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960108" y="2389794"/>
            <a:ext cx="2032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Duplicating leadership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131499" y="2667000"/>
            <a:ext cx="1845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Empowering Others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96000" y="1447800"/>
            <a:ext cx="1575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Setting Direction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43586" y="1647402"/>
            <a:ext cx="14798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Involving others  from the start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856211" y="1780401"/>
            <a:ext cx="12234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Limited Input from Team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333517" y="1457235"/>
            <a:ext cx="8066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Empowerment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237946" y="2144883"/>
            <a:ext cx="12698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Consulting With the Team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211693" y="1789814"/>
            <a:ext cx="14622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/>
              <a:t>Their</a:t>
            </a:r>
            <a:r>
              <a:rPr lang="en-US" sz="800" dirty="0" smtClean="0"/>
              <a:t> ideas, not just your ideas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222482" y="2282072"/>
            <a:ext cx="558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Listening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92743" y="1748694"/>
            <a:ext cx="7793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Team Building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502445" y="2603956"/>
            <a:ext cx="22829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Use Planning as an </a:t>
            </a:r>
            <a:r>
              <a:rPr lang="en-US" sz="800" dirty="0"/>
              <a:t>O</a:t>
            </a:r>
            <a:r>
              <a:rPr lang="en-US" sz="800" dirty="0" smtClean="0"/>
              <a:t>pportunity to Develop Others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806626" y="2237593"/>
            <a:ext cx="935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Directing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43753" y="2438400"/>
            <a:ext cx="197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Personal Relationship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085924" y="3201634"/>
            <a:ext cx="1105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Influencing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47972" y="3442470"/>
            <a:ext cx="2034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Emotional Connection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972774" y="3760554"/>
            <a:ext cx="2261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Mentoring and Modeling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458089" y="3014246"/>
            <a:ext cx="1771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Servant Leadership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834513" y="2249052"/>
            <a:ext cx="1205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Authenticity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995030" y="4124188"/>
            <a:ext cx="1105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Influencing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097633" y="3231177"/>
            <a:ext cx="1028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Credibility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726791" y="2960452"/>
            <a:ext cx="13131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Moves Beyond Motivation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40732" y="2151220"/>
            <a:ext cx="17508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Know Yourself and Know Your People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102057" y="3135898"/>
            <a:ext cx="9060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Emphasizes Trust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595187" y="4012863"/>
            <a:ext cx="10166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Restraining yourself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726791" y="3677453"/>
            <a:ext cx="7793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Team Building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719250" y="2860817"/>
            <a:ext cx="8867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Growing Leaders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679224" y="3852446"/>
            <a:ext cx="2207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Alignment vs. Org. Chart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358418" y="4493191"/>
            <a:ext cx="2758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Utilizing Emotional Intelligence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572000" y="4191000"/>
            <a:ext cx="2068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Distributed Leadership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424785" y="3090446"/>
            <a:ext cx="1654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Expecting Change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601719" y="4757149"/>
            <a:ext cx="2072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Duplicating Leadership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699019" y="4114800"/>
            <a:ext cx="1210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Move Beyond Efficiency 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599962" y="4672683"/>
            <a:ext cx="9749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Investing in People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850249" y="4114800"/>
            <a:ext cx="10839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Maximizing Strengths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952420" y="3227026"/>
            <a:ext cx="10278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Removing Obstacles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417720" y="4417576"/>
            <a:ext cx="18565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Treating Each of Your People Differently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133558" y="3462009"/>
            <a:ext cx="8467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Organic Process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623339" y="4779846"/>
            <a:ext cx="13019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Organizing to Grow People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186656" y="5626387"/>
            <a:ext cx="1211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Relationship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926516" y="5881591"/>
            <a:ext cx="691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Vision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770052" y="6313919"/>
            <a:ext cx="2261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Mentoring and Modeling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438502" y="5871551"/>
            <a:ext cx="1101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Motivation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466889" y="5427076"/>
            <a:ext cx="2218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Commitment vs. Control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012997" y="6294287"/>
            <a:ext cx="1824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Leading by Example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829459" y="5504441"/>
            <a:ext cx="3978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Trust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864734" y="6138251"/>
            <a:ext cx="7056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Relationship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634082" y="6125010"/>
            <a:ext cx="6399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Ownership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175350" y="5187494"/>
            <a:ext cx="10887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Preventative Controls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776752" y="5334000"/>
            <a:ext cx="17764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Being in Command, But Not in Control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914558" y="3518356"/>
            <a:ext cx="10166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Need to be directed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514600" y="3810000"/>
            <a:ext cx="10695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No Self-management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086731" y="4130837"/>
            <a:ext cx="14125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Management coaxes workers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504340" y="3306218"/>
            <a:ext cx="8451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Carrot and Stick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2514600" y="3061156"/>
            <a:ext cx="15472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Assumes people are like Animals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086731" y="3385065"/>
            <a:ext cx="13211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Positional Power is Primary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456496" y="4185307"/>
            <a:ext cx="21739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Bad Management Crowds Out Good Leadership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553034" y="3594556"/>
            <a:ext cx="10486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Example Rarely used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211164" y="1767116"/>
            <a:ext cx="11833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Checking up on workers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363564" y="1919516"/>
            <a:ext cx="11833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Checking up on workers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2032902" y="4515773"/>
            <a:ext cx="15359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Pleasing Manager, not customer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72858" y="4946571"/>
            <a:ext cx="15744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Org. Chart as Master, not Servant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755200" y="4953000"/>
            <a:ext cx="6832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Not Organic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-76200" y="5867400"/>
            <a:ext cx="19303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Chain of Command is Worse for Flexibility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28600" y="5181600"/>
            <a:ext cx="14558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Tyranny of the Job Description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93271" y="5492692"/>
            <a:ext cx="18053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Chain of Command is Great for Control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66276" y="5596353"/>
            <a:ext cx="18662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Chain of Command is  Terrible for Speed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2971567" y="1360300"/>
            <a:ext cx="12234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Limited Input from Team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2495368" y="5059760"/>
            <a:ext cx="6110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Top Down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1914127" y="5319354"/>
            <a:ext cx="8290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Please the Boss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689924" y="5347156"/>
            <a:ext cx="1043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Leads to sycophancy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2743200" y="5708136"/>
            <a:ext cx="12923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Why the need to monitor?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2604127" y="5956756"/>
            <a:ext cx="12747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No Leadership Substitutes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815606" y="6004701"/>
            <a:ext cx="646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A Trust Tax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357015" y="6096000"/>
            <a:ext cx="995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A Management Tax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143000" y="6062246"/>
            <a:ext cx="13292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Have to Ensure Compliance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3307458" y="6248400"/>
            <a:ext cx="12955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Behavioral or Bureaucratic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439639" y="6330929"/>
            <a:ext cx="19239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Time and Resources Spent on Compliance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2008692" y="6618507"/>
            <a:ext cx="10118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Punishment is force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2800900" y="4929506"/>
            <a:ext cx="8451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Carrot and Stick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3299655" y="5060722"/>
            <a:ext cx="13821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Self-management prevented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3862766" y="5267808"/>
            <a:ext cx="6832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Not Organic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3084092" y="6642556"/>
            <a:ext cx="14879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Rewards are Force with a Smile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4970600" y="1803698"/>
            <a:ext cx="1548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(Direction)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4648200" y="3500735"/>
            <a:ext cx="169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(Alignment)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441648" y="5839378"/>
            <a:ext cx="206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(Commitment)</a:t>
            </a:r>
          </a:p>
        </p:txBody>
      </p:sp>
    </p:spTree>
    <p:extLst>
      <p:ext uri="{BB962C8B-B14F-4D97-AF65-F5344CB8AC3E}">
        <p14:creationId xmlns:p14="http://schemas.microsoft.com/office/powerpoint/2010/main" val="2190168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229600" cy="5516563"/>
          </a:xfrm>
        </p:spPr>
        <p:txBody>
          <a:bodyPr/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2747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39775"/>
            <a:ext cx="9067800" cy="1470025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chemeClr val="tx2"/>
                </a:solidFill>
                <a:latin typeface="Bookman Old Style" panose="02050604050505020204" pitchFamily="18" charset="0"/>
              </a:rPr>
              <a:t>If You Want Leaders, </a:t>
            </a:r>
            <a:br>
              <a:rPr lang="en-US" sz="3400" dirty="0">
                <a:solidFill>
                  <a:schemeClr val="tx2"/>
                </a:solidFill>
                <a:latin typeface="Bookman Old Style" panose="02050604050505020204" pitchFamily="18" charset="0"/>
              </a:rPr>
            </a:br>
            <a:r>
              <a:rPr lang="en-US" sz="3400" dirty="0">
                <a:solidFill>
                  <a:schemeClr val="tx2"/>
                </a:solidFill>
                <a:latin typeface="Bookman Old Style" panose="02050604050505020204" pitchFamily="18" charset="0"/>
              </a:rPr>
              <a:t>Stop Teaching Students to be Managers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029200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Darin Gerdes, Ph.D.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Bookman Old Style" panose="02050604050505020204" pitchFamily="18" charset="0"/>
                <a:hlinkClick r:id="rId2"/>
              </a:rPr>
              <a:t>dgerdes@csuniv.edu</a:t>
            </a:r>
            <a:endParaRPr lang="en-US" sz="2800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(843)863-</a:t>
            </a:r>
            <a:r>
              <a:rPr lang="en-US" sz="2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7814</a:t>
            </a:r>
            <a:endParaRPr lang="en-US" sz="2300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en-US" sz="46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Charleston Southern University</a:t>
            </a:r>
            <a:endParaRPr lang="en-US" sz="46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2" descr="C:\Users\dgerdes\AppData\Local\Microsoft\Windows\Temporary Internet Files\Content.Outlook\TUX5KPEA\SCHOOL-OF-BUSINESS BLUE (2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936" y="2514600"/>
            <a:ext cx="4423064" cy="225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614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3457</TotalTime>
  <Words>5850</Words>
  <Application>Microsoft Macintosh PowerPoint</Application>
  <PresentationFormat>On-screen Show (4:3)</PresentationFormat>
  <Paragraphs>1734</Paragraphs>
  <Slides>95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6" baseType="lpstr">
      <vt:lpstr>Office Theme</vt:lpstr>
      <vt:lpstr>If You Want Leaders,  Stop Teaching Students to be Managers</vt:lpstr>
      <vt:lpstr>What is Management?</vt:lpstr>
      <vt:lpstr>PowerPoint Presentation</vt:lpstr>
      <vt:lpstr>PowerPoint Presentation</vt:lpstr>
      <vt:lpstr>Leading</vt:lpstr>
      <vt:lpstr>Leading</vt:lpstr>
      <vt:lpstr>Leading</vt:lpstr>
      <vt:lpstr>Leading</vt:lpstr>
      <vt:lpstr>Leading</vt:lpstr>
      <vt:lpstr>Leading</vt:lpstr>
      <vt:lpstr>No Definition of Leading:</vt:lpstr>
      <vt:lpstr>PowerPoint Presentation</vt:lpstr>
      <vt:lpstr>Leadership</vt:lpstr>
      <vt:lpstr>Leadership</vt:lpstr>
      <vt:lpstr>Leadership</vt:lpstr>
      <vt:lpstr>Leadership</vt:lpstr>
      <vt:lpstr>Leadership</vt:lpstr>
      <vt:lpstr>Leadership</vt:lpstr>
      <vt:lpstr>Leadership</vt:lpstr>
      <vt:lpstr>Leadership</vt:lpstr>
      <vt:lpstr>No Definition for Leadership</vt:lpstr>
      <vt:lpstr>Conclusion:</vt:lpstr>
      <vt:lpstr>Conclusion:</vt:lpstr>
      <vt:lpstr>What is Management?</vt:lpstr>
      <vt:lpstr>What is Management?</vt:lpstr>
      <vt:lpstr>It Doesn’t Work Very Well</vt:lpstr>
      <vt:lpstr>PowerPoint Presentation</vt:lpstr>
      <vt:lpstr>PowerPoint Presentation</vt:lpstr>
      <vt:lpstr>PowerPoint Presentation</vt:lpstr>
      <vt:lpstr>What is Leadership  (from the Academic Literature)?</vt:lpstr>
      <vt:lpstr>PowerPoint Presentation</vt:lpstr>
      <vt:lpstr>Motivation</vt:lpstr>
      <vt:lpstr>PowerPoint Presentation</vt:lpstr>
      <vt:lpstr>Influence</vt:lpstr>
      <vt:lpstr>PowerPoint Presentation</vt:lpstr>
      <vt:lpstr>Vision</vt:lpstr>
      <vt:lpstr>PowerPoint Presentation</vt:lpstr>
      <vt:lpstr>Relationship</vt:lpstr>
      <vt:lpstr>PowerPoint Presentation</vt:lpstr>
      <vt:lpstr>Emotional Connection</vt:lpstr>
      <vt:lpstr>PowerPoint Presentation</vt:lpstr>
      <vt:lpstr>Change</vt:lpstr>
      <vt:lpstr>PowerPoint Presentation</vt:lpstr>
      <vt:lpstr>Leading by Example</vt:lpstr>
      <vt:lpstr>Other Factors Related to Leadership</vt:lpstr>
      <vt:lpstr>PowerPoint Presentation</vt:lpstr>
      <vt:lpstr>What is Management?</vt:lpstr>
      <vt:lpstr>What is Management?</vt:lpstr>
      <vt:lpstr>What is Management?</vt:lpstr>
      <vt:lpstr>What is Management?</vt:lpstr>
      <vt:lpstr>What is Management?</vt:lpstr>
      <vt:lpstr>Further Questions:</vt:lpstr>
      <vt:lpstr>PowerPoint Presentation</vt:lpstr>
      <vt:lpstr>Further Questions:</vt:lpstr>
      <vt:lpstr>Further Questions:</vt:lpstr>
      <vt:lpstr>Further Questions: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`</vt:lpstr>
      <vt:lpstr>PowerPoint Presentation</vt:lpstr>
      <vt:lpstr>You Have a Choice:</vt:lpstr>
      <vt:lpstr>PowerPoint Presentation</vt:lpstr>
      <vt:lpstr>Management    Vs.      Leadership</vt:lpstr>
      <vt:lpstr>Management    Vs.      Leadership</vt:lpstr>
      <vt:lpstr>PowerPoint Presentation</vt:lpstr>
      <vt:lpstr>If You Want Leaders,  Stop Teaching Students to be Managers</vt:lpstr>
    </vt:vector>
  </TitlesOfParts>
  <Company>Charleston Southern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Leadership at a Distance</dc:title>
  <dc:creator>Gerdes, Darin</dc:creator>
  <cp:lastModifiedBy>Darin Gerdes</cp:lastModifiedBy>
  <cp:revision>108</cp:revision>
  <dcterms:created xsi:type="dcterms:W3CDTF">2014-02-26T20:11:46Z</dcterms:created>
  <dcterms:modified xsi:type="dcterms:W3CDTF">2017-12-11T17:55:36Z</dcterms:modified>
</cp:coreProperties>
</file>