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010" r:id="rId1"/>
  </p:sldMasterIdLst>
  <p:notesMasterIdLst>
    <p:notesMasterId r:id="rId20"/>
  </p:notesMasterIdLst>
  <p:handoutMasterIdLst>
    <p:handoutMasterId r:id="rId21"/>
  </p:handoutMasterIdLst>
  <p:sldIdLst>
    <p:sldId id="277" r:id="rId2"/>
    <p:sldId id="276" r:id="rId3"/>
    <p:sldId id="278" r:id="rId4"/>
    <p:sldId id="293" r:id="rId5"/>
    <p:sldId id="294" r:id="rId6"/>
    <p:sldId id="285" r:id="rId7"/>
    <p:sldId id="284" r:id="rId8"/>
    <p:sldId id="279" r:id="rId9"/>
    <p:sldId id="288" r:id="rId10"/>
    <p:sldId id="286" r:id="rId11"/>
    <p:sldId id="283" r:id="rId12"/>
    <p:sldId id="290" r:id="rId13"/>
    <p:sldId id="282" r:id="rId14"/>
    <p:sldId id="281" r:id="rId15"/>
    <p:sldId id="280" r:id="rId16"/>
    <p:sldId id="289" r:id="rId17"/>
    <p:sldId id="292" r:id="rId18"/>
    <p:sldId id="291" r:id="rId1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Meehan" initials="KM" lastIdx="11" clrIdx="0">
    <p:extLst/>
  </p:cmAuthor>
  <p:cmAuthor id="2" name="Kody Klugh" initials="KK" lastIdx="8" clrIdx="1">
    <p:extLst/>
  </p:cmAuthor>
  <p:cmAuthor id="3" name="Andrew Chang" initials="AC"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1F497D"/>
    <a:srgbClr val="032A65"/>
    <a:srgbClr val="003D79"/>
    <a:srgbClr val="000000"/>
    <a:srgbClr val="FF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45" autoAdjust="0"/>
    <p:restoredTop sz="98655" autoAdjust="0"/>
  </p:normalViewPr>
  <p:slideViewPr>
    <p:cSldViewPr>
      <p:cViewPr varScale="1">
        <p:scale>
          <a:sx n="73" d="100"/>
          <a:sy n="73" d="100"/>
        </p:scale>
        <p:origin x="1404"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562" y="-84"/>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1054C7-361E-43EF-9B56-1F9219F872D2}" type="doc">
      <dgm:prSet loTypeId="urn:microsoft.com/office/officeart/2005/8/layout/hList3" loCatId="list" qsTypeId="urn:microsoft.com/office/officeart/2005/8/quickstyle/simple1" qsCatId="simple" csTypeId="urn:microsoft.com/office/officeart/2005/8/colors/accent0_3" csCatId="mainScheme" phldr="1"/>
      <dgm:spPr/>
      <dgm:t>
        <a:bodyPr/>
        <a:lstStyle/>
        <a:p>
          <a:endParaRPr lang="en-US"/>
        </a:p>
      </dgm:t>
    </dgm:pt>
    <dgm:pt modelId="{61ED7FF2-3590-4E43-A828-93E4D41322C3}">
      <dgm:prSet phldrT="[Text]"/>
      <dgm:spPr/>
      <dgm:t>
        <a:bodyPr/>
        <a:lstStyle/>
        <a:p>
          <a:r>
            <a:rPr lang="en-US" dirty="0" smtClean="0">
              <a:latin typeface="Times New Roman" panose="02020603050405020304" pitchFamily="18" charset="0"/>
              <a:cs typeface="Times New Roman" panose="02020603050405020304" pitchFamily="18" charset="0"/>
            </a:rPr>
            <a:t>Users of A-136</a:t>
          </a:r>
          <a:endParaRPr lang="en-US" dirty="0">
            <a:latin typeface="Times New Roman" panose="02020603050405020304" pitchFamily="18" charset="0"/>
            <a:cs typeface="Times New Roman" panose="02020603050405020304" pitchFamily="18" charset="0"/>
          </a:endParaRPr>
        </a:p>
      </dgm:t>
    </dgm:pt>
    <dgm:pt modelId="{0242766F-A43C-4B6B-94D2-273EC2A285BE}" type="parTrans" cxnId="{5117BAA1-7CFB-44D8-A1EE-8DC4479125F2}">
      <dgm:prSet/>
      <dgm:spPr/>
      <dgm:t>
        <a:bodyPr/>
        <a:lstStyle/>
        <a:p>
          <a:endParaRPr lang="en-US"/>
        </a:p>
      </dgm:t>
    </dgm:pt>
    <dgm:pt modelId="{38809278-FA7C-44FF-BAF2-1AF1B7117C7B}" type="sibTrans" cxnId="{5117BAA1-7CFB-44D8-A1EE-8DC4479125F2}">
      <dgm:prSet/>
      <dgm:spPr/>
      <dgm:t>
        <a:bodyPr/>
        <a:lstStyle/>
        <a:p>
          <a:endParaRPr lang="en-US"/>
        </a:p>
      </dgm:t>
    </dgm:pt>
    <dgm:pt modelId="{11242D02-7252-46AA-82E2-DFEFC3292942}">
      <dgm:prSet phldrT="[Text]"/>
      <dgm:spPr/>
      <dgm:t>
        <a:bodyPr/>
        <a:lstStyle/>
        <a:p>
          <a:r>
            <a:rPr lang="en-US" dirty="0" smtClean="0">
              <a:latin typeface="Times New Roman" panose="02020603050405020304" pitchFamily="18" charset="0"/>
              <a:cs typeface="Times New Roman" panose="02020603050405020304" pitchFamily="18" charset="0"/>
            </a:rPr>
            <a:t>Agencies</a:t>
          </a:r>
          <a:endParaRPr lang="en-US" dirty="0">
            <a:latin typeface="Times New Roman" panose="02020603050405020304" pitchFamily="18" charset="0"/>
            <a:cs typeface="Times New Roman" panose="02020603050405020304" pitchFamily="18" charset="0"/>
          </a:endParaRPr>
        </a:p>
      </dgm:t>
    </dgm:pt>
    <dgm:pt modelId="{44E12C17-A8F6-4D98-BC77-4DE1F20B4339}" type="parTrans" cxnId="{BF2F86BE-7895-475F-ABDF-CF9084909585}">
      <dgm:prSet/>
      <dgm:spPr/>
      <dgm:t>
        <a:bodyPr/>
        <a:lstStyle/>
        <a:p>
          <a:endParaRPr lang="en-US"/>
        </a:p>
      </dgm:t>
    </dgm:pt>
    <dgm:pt modelId="{7B6F70C5-F1F0-4865-832B-B9AD210E279B}" type="sibTrans" cxnId="{BF2F86BE-7895-475F-ABDF-CF9084909585}">
      <dgm:prSet/>
      <dgm:spPr/>
      <dgm:t>
        <a:bodyPr/>
        <a:lstStyle/>
        <a:p>
          <a:endParaRPr lang="en-US"/>
        </a:p>
      </dgm:t>
    </dgm:pt>
    <dgm:pt modelId="{6BBE892A-3A46-485C-96D0-6A955DD0347E}">
      <dgm:prSet phldrT="[Text]"/>
      <dgm:spPr/>
      <dgm:t>
        <a:bodyPr/>
        <a:lstStyle/>
        <a:p>
          <a:r>
            <a:rPr lang="en-US" dirty="0" smtClean="0">
              <a:latin typeface="Times New Roman" panose="02020603050405020304" pitchFamily="18" charset="0"/>
              <a:cs typeface="Times New Roman" panose="02020603050405020304" pitchFamily="18" charset="0"/>
            </a:rPr>
            <a:t>Auditors</a:t>
          </a:r>
          <a:endParaRPr lang="en-US" dirty="0">
            <a:latin typeface="Times New Roman" panose="02020603050405020304" pitchFamily="18" charset="0"/>
            <a:cs typeface="Times New Roman" panose="02020603050405020304" pitchFamily="18" charset="0"/>
          </a:endParaRPr>
        </a:p>
      </dgm:t>
    </dgm:pt>
    <dgm:pt modelId="{23124885-88B5-4624-B25C-5AA64A5F3ADE}" type="parTrans" cxnId="{71BA39CC-5A9A-4F1D-9C4B-1FE6CA1E0173}">
      <dgm:prSet/>
      <dgm:spPr/>
      <dgm:t>
        <a:bodyPr/>
        <a:lstStyle/>
        <a:p>
          <a:endParaRPr lang="en-US"/>
        </a:p>
      </dgm:t>
    </dgm:pt>
    <dgm:pt modelId="{23DC2092-1A28-47D6-99B6-342AE8DDD220}" type="sibTrans" cxnId="{71BA39CC-5A9A-4F1D-9C4B-1FE6CA1E0173}">
      <dgm:prSet/>
      <dgm:spPr/>
      <dgm:t>
        <a:bodyPr/>
        <a:lstStyle/>
        <a:p>
          <a:endParaRPr lang="en-US"/>
        </a:p>
      </dgm:t>
    </dgm:pt>
    <dgm:pt modelId="{78659071-FD7E-4F16-BD5F-97F371855725}">
      <dgm:prSet phldrT="[Text]"/>
      <dgm:spPr/>
      <dgm:t>
        <a:bodyPr/>
        <a:lstStyle/>
        <a:p>
          <a:r>
            <a:rPr lang="en-US" dirty="0" smtClean="0">
              <a:latin typeface="Times New Roman" panose="02020603050405020304" pitchFamily="18" charset="0"/>
              <a:cs typeface="Times New Roman" panose="02020603050405020304" pitchFamily="18" charset="0"/>
            </a:rPr>
            <a:t>Congress</a:t>
          </a:r>
          <a:endParaRPr lang="en-US" dirty="0">
            <a:latin typeface="Times New Roman" panose="02020603050405020304" pitchFamily="18" charset="0"/>
            <a:cs typeface="Times New Roman" panose="02020603050405020304" pitchFamily="18" charset="0"/>
          </a:endParaRPr>
        </a:p>
      </dgm:t>
    </dgm:pt>
    <dgm:pt modelId="{F9F84A22-D5DF-43E5-9C12-DBFA55279928}" type="parTrans" cxnId="{C646A2F9-467D-4B0E-899B-A8DB7669C8A5}">
      <dgm:prSet/>
      <dgm:spPr/>
      <dgm:t>
        <a:bodyPr/>
        <a:lstStyle/>
        <a:p>
          <a:endParaRPr lang="en-US"/>
        </a:p>
      </dgm:t>
    </dgm:pt>
    <dgm:pt modelId="{ED05CB28-F318-4A9A-96FC-A0F699E4ADB7}" type="sibTrans" cxnId="{C646A2F9-467D-4B0E-899B-A8DB7669C8A5}">
      <dgm:prSet/>
      <dgm:spPr/>
      <dgm:t>
        <a:bodyPr/>
        <a:lstStyle/>
        <a:p>
          <a:endParaRPr lang="en-US"/>
        </a:p>
      </dgm:t>
    </dgm:pt>
    <dgm:pt modelId="{9A830029-CAA3-4CE9-ABF2-32D821A8DECE}">
      <dgm:prSet phldrT="[Text]"/>
      <dgm:spPr/>
      <dgm:t>
        <a:bodyPr/>
        <a:lstStyle/>
        <a:p>
          <a:r>
            <a:rPr lang="en-US" dirty="0" smtClean="0">
              <a:latin typeface="Times New Roman" panose="02020603050405020304" pitchFamily="18" charset="0"/>
              <a:cs typeface="Times New Roman" panose="02020603050405020304" pitchFamily="18" charset="0"/>
            </a:rPr>
            <a:t>OMB</a:t>
          </a:r>
          <a:endParaRPr lang="en-US" dirty="0">
            <a:latin typeface="Times New Roman" panose="02020603050405020304" pitchFamily="18" charset="0"/>
            <a:cs typeface="Times New Roman" panose="02020603050405020304" pitchFamily="18" charset="0"/>
          </a:endParaRPr>
        </a:p>
      </dgm:t>
    </dgm:pt>
    <dgm:pt modelId="{09258A40-8609-4252-B7F6-5F91A08EE702}" type="parTrans" cxnId="{B3810938-AAF5-4400-8AC3-D4C48F576AFF}">
      <dgm:prSet/>
      <dgm:spPr/>
      <dgm:t>
        <a:bodyPr/>
        <a:lstStyle/>
        <a:p>
          <a:endParaRPr lang="en-US"/>
        </a:p>
      </dgm:t>
    </dgm:pt>
    <dgm:pt modelId="{5EED92B3-DA64-4BD9-BE5C-18D28E67C4DE}" type="sibTrans" cxnId="{B3810938-AAF5-4400-8AC3-D4C48F576AFF}">
      <dgm:prSet/>
      <dgm:spPr/>
      <dgm:t>
        <a:bodyPr/>
        <a:lstStyle/>
        <a:p>
          <a:endParaRPr lang="en-US"/>
        </a:p>
      </dgm:t>
    </dgm:pt>
    <dgm:pt modelId="{F633A6FC-0BB1-4929-B500-8E6D199EC3EB}">
      <dgm:prSet phldrT="[Text]"/>
      <dgm:spPr/>
      <dgm:t>
        <a:bodyPr/>
        <a:lstStyle/>
        <a:p>
          <a:r>
            <a:rPr lang="en-US" dirty="0" smtClean="0">
              <a:latin typeface="Times New Roman" panose="02020603050405020304" pitchFamily="18" charset="0"/>
              <a:cs typeface="Times New Roman" panose="02020603050405020304" pitchFamily="18" charset="0"/>
            </a:rPr>
            <a:t>GAO</a:t>
          </a:r>
          <a:endParaRPr lang="en-US" dirty="0">
            <a:latin typeface="Times New Roman" panose="02020603050405020304" pitchFamily="18" charset="0"/>
            <a:cs typeface="Times New Roman" panose="02020603050405020304" pitchFamily="18" charset="0"/>
          </a:endParaRPr>
        </a:p>
      </dgm:t>
    </dgm:pt>
    <dgm:pt modelId="{39A0FD13-D5FE-402F-B194-30A436C636AD}" type="parTrans" cxnId="{F9B434C2-3692-46A6-AE5C-DD58A49D49FB}">
      <dgm:prSet/>
      <dgm:spPr/>
      <dgm:t>
        <a:bodyPr/>
        <a:lstStyle/>
        <a:p>
          <a:endParaRPr lang="en-US"/>
        </a:p>
      </dgm:t>
    </dgm:pt>
    <dgm:pt modelId="{33AE8861-7762-4978-885C-4E7EFB4B24F8}" type="sibTrans" cxnId="{F9B434C2-3692-46A6-AE5C-DD58A49D49FB}">
      <dgm:prSet/>
      <dgm:spPr/>
      <dgm:t>
        <a:bodyPr/>
        <a:lstStyle/>
        <a:p>
          <a:endParaRPr lang="en-US"/>
        </a:p>
      </dgm:t>
    </dgm:pt>
    <dgm:pt modelId="{D33812AE-C7B7-43C2-8F1C-8B923F14BA05}" type="pres">
      <dgm:prSet presAssocID="{751054C7-361E-43EF-9B56-1F9219F872D2}" presName="composite" presStyleCnt="0">
        <dgm:presLayoutVars>
          <dgm:chMax val="1"/>
          <dgm:dir/>
          <dgm:resizeHandles val="exact"/>
        </dgm:presLayoutVars>
      </dgm:prSet>
      <dgm:spPr/>
      <dgm:t>
        <a:bodyPr/>
        <a:lstStyle/>
        <a:p>
          <a:endParaRPr lang="en-US"/>
        </a:p>
      </dgm:t>
    </dgm:pt>
    <dgm:pt modelId="{76C84927-51A9-4698-90E5-E61249D9B798}" type="pres">
      <dgm:prSet presAssocID="{61ED7FF2-3590-4E43-A828-93E4D41322C3}" presName="roof" presStyleLbl="dkBgShp" presStyleIdx="0" presStyleCnt="2"/>
      <dgm:spPr/>
      <dgm:t>
        <a:bodyPr/>
        <a:lstStyle/>
        <a:p>
          <a:endParaRPr lang="en-US"/>
        </a:p>
      </dgm:t>
    </dgm:pt>
    <dgm:pt modelId="{D953FCE7-76CE-41DA-872A-C54F9CD8AD9D}" type="pres">
      <dgm:prSet presAssocID="{61ED7FF2-3590-4E43-A828-93E4D41322C3}" presName="pillars" presStyleCnt="0"/>
      <dgm:spPr/>
      <dgm:t>
        <a:bodyPr/>
        <a:lstStyle/>
        <a:p>
          <a:endParaRPr lang="en-US"/>
        </a:p>
      </dgm:t>
    </dgm:pt>
    <dgm:pt modelId="{ACA8801C-8D40-49B8-84D3-664FE7C4A71C}" type="pres">
      <dgm:prSet presAssocID="{61ED7FF2-3590-4E43-A828-93E4D41322C3}" presName="pillar1" presStyleLbl="node1" presStyleIdx="0" presStyleCnt="5">
        <dgm:presLayoutVars>
          <dgm:bulletEnabled val="1"/>
        </dgm:presLayoutVars>
      </dgm:prSet>
      <dgm:spPr/>
      <dgm:t>
        <a:bodyPr/>
        <a:lstStyle/>
        <a:p>
          <a:endParaRPr lang="en-US"/>
        </a:p>
      </dgm:t>
    </dgm:pt>
    <dgm:pt modelId="{C8928305-C7CB-490C-883F-975056A7B6DC}" type="pres">
      <dgm:prSet presAssocID="{6BBE892A-3A46-485C-96D0-6A955DD0347E}" presName="pillarX" presStyleLbl="node1" presStyleIdx="1" presStyleCnt="5">
        <dgm:presLayoutVars>
          <dgm:bulletEnabled val="1"/>
        </dgm:presLayoutVars>
      </dgm:prSet>
      <dgm:spPr/>
      <dgm:t>
        <a:bodyPr/>
        <a:lstStyle/>
        <a:p>
          <a:endParaRPr lang="en-US"/>
        </a:p>
      </dgm:t>
    </dgm:pt>
    <dgm:pt modelId="{0C4A777C-70AB-4804-BDBE-598AD1F787F1}" type="pres">
      <dgm:prSet presAssocID="{78659071-FD7E-4F16-BD5F-97F371855725}" presName="pillarX" presStyleLbl="node1" presStyleIdx="2" presStyleCnt="5">
        <dgm:presLayoutVars>
          <dgm:bulletEnabled val="1"/>
        </dgm:presLayoutVars>
      </dgm:prSet>
      <dgm:spPr/>
      <dgm:t>
        <a:bodyPr/>
        <a:lstStyle/>
        <a:p>
          <a:endParaRPr lang="en-US"/>
        </a:p>
      </dgm:t>
    </dgm:pt>
    <dgm:pt modelId="{A87FC2FD-27B1-4E20-BFEE-C5CB9C66344A}" type="pres">
      <dgm:prSet presAssocID="{9A830029-CAA3-4CE9-ABF2-32D821A8DECE}" presName="pillarX" presStyleLbl="node1" presStyleIdx="3" presStyleCnt="5">
        <dgm:presLayoutVars>
          <dgm:bulletEnabled val="1"/>
        </dgm:presLayoutVars>
      </dgm:prSet>
      <dgm:spPr/>
      <dgm:t>
        <a:bodyPr/>
        <a:lstStyle/>
        <a:p>
          <a:endParaRPr lang="en-US"/>
        </a:p>
      </dgm:t>
    </dgm:pt>
    <dgm:pt modelId="{E829FC67-15FF-4072-90A4-19EA969B2A8A}" type="pres">
      <dgm:prSet presAssocID="{F633A6FC-0BB1-4929-B500-8E6D199EC3EB}" presName="pillarX" presStyleLbl="node1" presStyleIdx="4" presStyleCnt="5">
        <dgm:presLayoutVars>
          <dgm:bulletEnabled val="1"/>
        </dgm:presLayoutVars>
      </dgm:prSet>
      <dgm:spPr/>
      <dgm:t>
        <a:bodyPr/>
        <a:lstStyle/>
        <a:p>
          <a:endParaRPr lang="en-US"/>
        </a:p>
      </dgm:t>
    </dgm:pt>
    <dgm:pt modelId="{D1453D6C-0FE7-4293-B332-33B85A6AE946}" type="pres">
      <dgm:prSet presAssocID="{61ED7FF2-3590-4E43-A828-93E4D41322C3}" presName="base" presStyleLbl="dkBgShp" presStyleIdx="1" presStyleCnt="2"/>
      <dgm:spPr/>
      <dgm:t>
        <a:bodyPr/>
        <a:lstStyle/>
        <a:p>
          <a:endParaRPr lang="en-US"/>
        </a:p>
      </dgm:t>
    </dgm:pt>
  </dgm:ptLst>
  <dgm:cxnLst>
    <dgm:cxn modelId="{BF2F86BE-7895-475F-ABDF-CF9084909585}" srcId="{61ED7FF2-3590-4E43-A828-93E4D41322C3}" destId="{11242D02-7252-46AA-82E2-DFEFC3292942}" srcOrd="0" destOrd="0" parTransId="{44E12C17-A8F6-4D98-BC77-4DE1F20B4339}" sibTransId="{7B6F70C5-F1F0-4865-832B-B9AD210E279B}"/>
    <dgm:cxn modelId="{694658B4-DE5E-4277-A551-4B3D95A1840A}" type="presOf" srcId="{9A830029-CAA3-4CE9-ABF2-32D821A8DECE}" destId="{A87FC2FD-27B1-4E20-BFEE-C5CB9C66344A}" srcOrd="0" destOrd="0" presId="urn:microsoft.com/office/officeart/2005/8/layout/hList3"/>
    <dgm:cxn modelId="{9258C60D-A37B-4826-BBD4-ABCA23DF5EA2}" type="presOf" srcId="{751054C7-361E-43EF-9B56-1F9219F872D2}" destId="{D33812AE-C7B7-43C2-8F1C-8B923F14BA05}" srcOrd="0" destOrd="0" presId="urn:microsoft.com/office/officeart/2005/8/layout/hList3"/>
    <dgm:cxn modelId="{5117BAA1-7CFB-44D8-A1EE-8DC4479125F2}" srcId="{751054C7-361E-43EF-9B56-1F9219F872D2}" destId="{61ED7FF2-3590-4E43-A828-93E4D41322C3}" srcOrd="0" destOrd="0" parTransId="{0242766F-A43C-4B6B-94D2-273EC2A285BE}" sibTransId="{38809278-FA7C-44FF-BAF2-1AF1B7117C7B}"/>
    <dgm:cxn modelId="{DC7D3B36-D90D-4AEC-A12E-07AC08D8DE2D}" type="presOf" srcId="{78659071-FD7E-4F16-BD5F-97F371855725}" destId="{0C4A777C-70AB-4804-BDBE-598AD1F787F1}" srcOrd="0" destOrd="0" presId="urn:microsoft.com/office/officeart/2005/8/layout/hList3"/>
    <dgm:cxn modelId="{C764CB93-1014-4862-909E-6C9C866CD363}" type="presOf" srcId="{F633A6FC-0BB1-4929-B500-8E6D199EC3EB}" destId="{E829FC67-15FF-4072-90A4-19EA969B2A8A}" srcOrd="0" destOrd="0" presId="urn:microsoft.com/office/officeart/2005/8/layout/hList3"/>
    <dgm:cxn modelId="{01356869-92F6-4791-B551-E26DD1EADF1D}" type="presOf" srcId="{11242D02-7252-46AA-82E2-DFEFC3292942}" destId="{ACA8801C-8D40-49B8-84D3-664FE7C4A71C}" srcOrd="0" destOrd="0" presId="urn:microsoft.com/office/officeart/2005/8/layout/hList3"/>
    <dgm:cxn modelId="{71BA39CC-5A9A-4F1D-9C4B-1FE6CA1E0173}" srcId="{61ED7FF2-3590-4E43-A828-93E4D41322C3}" destId="{6BBE892A-3A46-485C-96D0-6A955DD0347E}" srcOrd="1" destOrd="0" parTransId="{23124885-88B5-4624-B25C-5AA64A5F3ADE}" sibTransId="{23DC2092-1A28-47D6-99B6-342AE8DDD220}"/>
    <dgm:cxn modelId="{F9B434C2-3692-46A6-AE5C-DD58A49D49FB}" srcId="{61ED7FF2-3590-4E43-A828-93E4D41322C3}" destId="{F633A6FC-0BB1-4929-B500-8E6D199EC3EB}" srcOrd="4" destOrd="0" parTransId="{39A0FD13-D5FE-402F-B194-30A436C636AD}" sibTransId="{33AE8861-7762-4978-885C-4E7EFB4B24F8}"/>
    <dgm:cxn modelId="{B3810938-AAF5-4400-8AC3-D4C48F576AFF}" srcId="{61ED7FF2-3590-4E43-A828-93E4D41322C3}" destId="{9A830029-CAA3-4CE9-ABF2-32D821A8DECE}" srcOrd="3" destOrd="0" parTransId="{09258A40-8609-4252-B7F6-5F91A08EE702}" sibTransId="{5EED92B3-DA64-4BD9-BE5C-18D28E67C4DE}"/>
    <dgm:cxn modelId="{F9E3A211-046B-4370-8B6B-F67AAF81473C}" type="presOf" srcId="{61ED7FF2-3590-4E43-A828-93E4D41322C3}" destId="{76C84927-51A9-4698-90E5-E61249D9B798}" srcOrd="0" destOrd="0" presId="urn:microsoft.com/office/officeart/2005/8/layout/hList3"/>
    <dgm:cxn modelId="{18865675-5647-419B-AE14-01FA51F049A1}" type="presOf" srcId="{6BBE892A-3A46-485C-96D0-6A955DD0347E}" destId="{C8928305-C7CB-490C-883F-975056A7B6DC}" srcOrd="0" destOrd="0" presId="urn:microsoft.com/office/officeart/2005/8/layout/hList3"/>
    <dgm:cxn modelId="{C646A2F9-467D-4B0E-899B-A8DB7669C8A5}" srcId="{61ED7FF2-3590-4E43-A828-93E4D41322C3}" destId="{78659071-FD7E-4F16-BD5F-97F371855725}" srcOrd="2" destOrd="0" parTransId="{F9F84A22-D5DF-43E5-9C12-DBFA55279928}" sibTransId="{ED05CB28-F318-4A9A-96FC-A0F699E4ADB7}"/>
    <dgm:cxn modelId="{C225C023-24E1-4851-8221-6967E7D84D0C}" type="presParOf" srcId="{D33812AE-C7B7-43C2-8F1C-8B923F14BA05}" destId="{76C84927-51A9-4698-90E5-E61249D9B798}" srcOrd="0" destOrd="0" presId="urn:microsoft.com/office/officeart/2005/8/layout/hList3"/>
    <dgm:cxn modelId="{BC3FA2C3-BF25-4B6F-B838-F89A472F9456}" type="presParOf" srcId="{D33812AE-C7B7-43C2-8F1C-8B923F14BA05}" destId="{D953FCE7-76CE-41DA-872A-C54F9CD8AD9D}" srcOrd="1" destOrd="0" presId="urn:microsoft.com/office/officeart/2005/8/layout/hList3"/>
    <dgm:cxn modelId="{D2B9B506-9343-497D-9D6B-5793BB524F57}" type="presParOf" srcId="{D953FCE7-76CE-41DA-872A-C54F9CD8AD9D}" destId="{ACA8801C-8D40-49B8-84D3-664FE7C4A71C}" srcOrd="0" destOrd="0" presId="urn:microsoft.com/office/officeart/2005/8/layout/hList3"/>
    <dgm:cxn modelId="{FA131AD0-ACFB-4388-A379-4AFBCDF4E9E4}" type="presParOf" srcId="{D953FCE7-76CE-41DA-872A-C54F9CD8AD9D}" destId="{C8928305-C7CB-490C-883F-975056A7B6DC}" srcOrd="1" destOrd="0" presId="urn:microsoft.com/office/officeart/2005/8/layout/hList3"/>
    <dgm:cxn modelId="{35BDCEEE-33C2-4671-B741-9344357060E5}" type="presParOf" srcId="{D953FCE7-76CE-41DA-872A-C54F9CD8AD9D}" destId="{0C4A777C-70AB-4804-BDBE-598AD1F787F1}" srcOrd="2" destOrd="0" presId="urn:microsoft.com/office/officeart/2005/8/layout/hList3"/>
    <dgm:cxn modelId="{8429A34A-402D-4465-8651-202EF8FC266E}" type="presParOf" srcId="{D953FCE7-76CE-41DA-872A-C54F9CD8AD9D}" destId="{A87FC2FD-27B1-4E20-BFEE-C5CB9C66344A}" srcOrd="3" destOrd="0" presId="urn:microsoft.com/office/officeart/2005/8/layout/hList3"/>
    <dgm:cxn modelId="{93A73B7F-E77B-45D7-B95D-F654C8A21203}" type="presParOf" srcId="{D953FCE7-76CE-41DA-872A-C54F9CD8AD9D}" destId="{E829FC67-15FF-4072-90A4-19EA969B2A8A}" srcOrd="4" destOrd="0" presId="urn:microsoft.com/office/officeart/2005/8/layout/hList3"/>
    <dgm:cxn modelId="{E5967F01-7B9A-48FA-B401-7688C3539CB1}" type="presParOf" srcId="{D33812AE-C7B7-43C2-8F1C-8B923F14BA05}" destId="{D1453D6C-0FE7-4293-B332-33B85A6AE94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FB24F6-FD74-421C-8D1A-98B300B66F98}"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en-US"/>
        </a:p>
      </dgm:t>
    </dgm:pt>
    <dgm:pt modelId="{FB4A954A-86AE-4AA9-B24E-1F9AD38049AD}">
      <dgm:prSet phldrT="[Text]" custT="1"/>
      <dgm:spPr/>
      <dgm:t>
        <a:bodyPr/>
        <a:lstStyle/>
        <a:p>
          <a:r>
            <a:rPr lang="en-US" sz="2000" b="1" dirty="0" smtClean="0">
              <a:latin typeface="Times New Roman" panose="02020603050405020304" pitchFamily="18" charset="0"/>
              <a:cs typeface="Times New Roman" panose="02020603050405020304" pitchFamily="18" charset="0"/>
            </a:rPr>
            <a:t>Agency Head Message</a:t>
          </a:r>
          <a:endParaRPr lang="en-US" sz="2000" b="1" dirty="0">
            <a:latin typeface="Times New Roman" panose="02020603050405020304" pitchFamily="18" charset="0"/>
            <a:cs typeface="Times New Roman" panose="02020603050405020304" pitchFamily="18" charset="0"/>
          </a:endParaRPr>
        </a:p>
      </dgm:t>
    </dgm:pt>
    <dgm:pt modelId="{3CEECB42-8C48-439E-8C61-DEA0BE0A4A42}" type="parTrans" cxnId="{4E43DEC8-DDCA-431A-AA3A-D698349BBE13}">
      <dgm:prSet/>
      <dgm:spPr/>
      <dgm:t>
        <a:bodyPr/>
        <a:lstStyle/>
        <a:p>
          <a:endParaRPr lang="en-US"/>
        </a:p>
      </dgm:t>
    </dgm:pt>
    <dgm:pt modelId="{647EA6F9-1E0C-4AF9-8966-7187DC43209C}" type="sibTrans" cxnId="{4E43DEC8-DDCA-431A-AA3A-D698349BBE13}">
      <dgm:prSet/>
      <dgm:spPr/>
      <dgm:t>
        <a:bodyPr/>
        <a:lstStyle/>
        <a:p>
          <a:endParaRPr lang="en-US"/>
        </a:p>
      </dgm:t>
    </dgm:pt>
    <dgm:pt modelId="{152DB9A6-5ADB-4BF0-9F7E-FE90942F1B11}">
      <dgm:prSet phldrT="[Text]" custT="1"/>
      <dgm:spPr/>
      <dgm:t>
        <a:bodyPr/>
        <a:lstStyle/>
        <a:p>
          <a:r>
            <a:rPr lang="en-US" sz="1600" dirty="0" smtClean="0">
              <a:latin typeface="Times New Roman" panose="02020603050405020304" pitchFamily="18" charset="0"/>
              <a:cs typeface="Times New Roman" panose="02020603050405020304" pitchFamily="18" charset="0"/>
            </a:rPr>
            <a:t>Letter signed by the Agency Head </a:t>
          </a:r>
          <a:endParaRPr lang="en-US" sz="1600" dirty="0">
            <a:latin typeface="Times New Roman" panose="02020603050405020304" pitchFamily="18" charset="0"/>
            <a:cs typeface="Times New Roman" panose="02020603050405020304" pitchFamily="18" charset="0"/>
          </a:endParaRPr>
        </a:p>
      </dgm:t>
    </dgm:pt>
    <dgm:pt modelId="{E26BCD3F-F33C-4776-9431-33412085A12D}" type="parTrans" cxnId="{9BF79F6F-2F62-4546-9192-CDB80BE93796}">
      <dgm:prSet/>
      <dgm:spPr/>
      <dgm:t>
        <a:bodyPr/>
        <a:lstStyle/>
        <a:p>
          <a:endParaRPr lang="en-US"/>
        </a:p>
      </dgm:t>
    </dgm:pt>
    <dgm:pt modelId="{C1E8DF1E-1CB6-40BF-A9CA-DE15A3209C32}" type="sibTrans" cxnId="{9BF79F6F-2F62-4546-9192-CDB80BE93796}">
      <dgm:prSet/>
      <dgm:spPr/>
      <dgm:t>
        <a:bodyPr/>
        <a:lstStyle/>
        <a:p>
          <a:endParaRPr lang="en-US"/>
        </a:p>
      </dgm:t>
    </dgm:pt>
    <dgm:pt modelId="{4764F22A-560D-49D0-80BD-191FA3CA1E22}">
      <dgm:prSet phldrT="[Text]" custT="1"/>
      <dgm:spPr/>
      <dgm:t>
        <a:bodyPr/>
        <a:lstStyle/>
        <a:p>
          <a:r>
            <a:rPr lang="en-US" sz="1600" dirty="0" smtClean="0">
              <a:latin typeface="Times New Roman" panose="02020603050405020304" pitchFamily="18" charset="0"/>
              <a:cs typeface="Times New Roman" panose="02020603050405020304" pitchFamily="18" charset="0"/>
            </a:rPr>
            <a:t>Agency mission, goals, and accomplishments</a:t>
          </a:r>
          <a:endParaRPr lang="en-US" sz="1600" dirty="0">
            <a:latin typeface="Times New Roman" panose="02020603050405020304" pitchFamily="18" charset="0"/>
            <a:cs typeface="Times New Roman" panose="02020603050405020304" pitchFamily="18" charset="0"/>
          </a:endParaRPr>
        </a:p>
      </dgm:t>
    </dgm:pt>
    <dgm:pt modelId="{FA032CF1-B6D1-4ED5-9AED-C9F52B45011B}" type="parTrans" cxnId="{BB2A12B0-16CA-4644-B44B-F3CAC05FDDA7}">
      <dgm:prSet/>
      <dgm:spPr/>
      <dgm:t>
        <a:bodyPr/>
        <a:lstStyle/>
        <a:p>
          <a:endParaRPr lang="en-US"/>
        </a:p>
      </dgm:t>
    </dgm:pt>
    <dgm:pt modelId="{6719489F-8D33-4473-B69D-6300A4CBD020}" type="sibTrans" cxnId="{BB2A12B0-16CA-4644-B44B-F3CAC05FDDA7}">
      <dgm:prSet/>
      <dgm:spPr/>
      <dgm:t>
        <a:bodyPr/>
        <a:lstStyle/>
        <a:p>
          <a:endParaRPr lang="en-US"/>
        </a:p>
      </dgm:t>
    </dgm:pt>
    <dgm:pt modelId="{54AE5C43-F076-4DAA-8019-CE374E97E21B}">
      <dgm:prSet phldrT="[Text]" custT="1"/>
      <dgm:spPr/>
      <dgm:t>
        <a:bodyPr/>
        <a:lstStyle/>
        <a:p>
          <a:r>
            <a:rPr lang="en-US" sz="2000" b="1" dirty="0" smtClean="0">
              <a:latin typeface="Times New Roman" panose="02020603050405020304" pitchFamily="18" charset="0"/>
              <a:cs typeface="Times New Roman" panose="02020603050405020304" pitchFamily="18" charset="0"/>
            </a:rPr>
            <a:t>Management’s Discussion and Analysis (MD&amp;A)</a:t>
          </a:r>
          <a:endParaRPr lang="en-US" sz="2000" b="1" dirty="0">
            <a:latin typeface="Times New Roman" panose="02020603050405020304" pitchFamily="18" charset="0"/>
            <a:cs typeface="Times New Roman" panose="02020603050405020304" pitchFamily="18" charset="0"/>
          </a:endParaRPr>
        </a:p>
      </dgm:t>
    </dgm:pt>
    <dgm:pt modelId="{21C5B390-CA25-4BC0-8D52-49BA72B66CD9}" type="parTrans" cxnId="{9CB303E7-AC6A-4045-BB0D-6B655104EBCF}">
      <dgm:prSet/>
      <dgm:spPr/>
      <dgm:t>
        <a:bodyPr/>
        <a:lstStyle/>
        <a:p>
          <a:endParaRPr lang="en-US"/>
        </a:p>
      </dgm:t>
    </dgm:pt>
    <dgm:pt modelId="{E5959413-0D93-4517-92D1-C7E049393A18}" type="sibTrans" cxnId="{9CB303E7-AC6A-4045-BB0D-6B655104EBCF}">
      <dgm:prSet/>
      <dgm:spPr/>
      <dgm:t>
        <a:bodyPr/>
        <a:lstStyle/>
        <a:p>
          <a:endParaRPr lang="en-US"/>
        </a:p>
      </dgm:t>
    </dgm:pt>
    <dgm:pt modelId="{854F4A40-C8FB-4C17-BCCC-57A2DB3F217A}">
      <dgm:prSet phldrT="[Text]" custT="1"/>
      <dgm:spPr/>
      <dgm:t>
        <a:bodyPr/>
        <a:lstStyle/>
        <a:p>
          <a:r>
            <a:rPr lang="en-US" sz="1600" dirty="0" smtClean="0">
              <a:latin typeface="Times New Roman" panose="02020603050405020304" pitchFamily="18" charset="0"/>
              <a:cs typeface="Times New Roman" panose="02020603050405020304" pitchFamily="18" charset="0"/>
            </a:rPr>
            <a:t>Provides description of results</a:t>
          </a:r>
          <a:endParaRPr lang="en-US" sz="1600" dirty="0">
            <a:latin typeface="Times New Roman" panose="02020603050405020304" pitchFamily="18" charset="0"/>
            <a:cs typeface="Times New Roman" panose="02020603050405020304" pitchFamily="18" charset="0"/>
          </a:endParaRPr>
        </a:p>
      </dgm:t>
    </dgm:pt>
    <dgm:pt modelId="{355179C4-E40C-4FF1-9501-A764F1BE45B6}" type="parTrans" cxnId="{829A07F9-C444-45E7-AF19-F6013D849843}">
      <dgm:prSet/>
      <dgm:spPr/>
      <dgm:t>
        <a:bodyPr/>
        <a:lstStyle/>
        <a:p>
          <a:endParaRPr lang="en-US"/>
        </a:p>
      </dgm:t>
    </dgm:pt>
    <dgm:pt modelId="{5033C9C2-290E-4D51-8237-02672B0B20D3}" type="sibTrans" cxnId="{829A07F9-C444-45E7-AF19-F6013D849843}">
      <dgm:prSet/>
      <dgm:spPr/>
      <dgm:t>
        <a:bodyPr/>
        <a:lstStyle/>
        <a:p>
          <a:endParaRPr lang="en-US"/>
        </a:p>
      </dgm:t>
    </dgm:pt>
    <dgm:pt modelId="{91583B03-EBDA-45AE-8966-ABBC1B3D6C7A}">
      <dgm:prSet phldrT="[Text]" custT="1"/>
      <dgm:spPr/>
      <dgm:t>
        <a:bodyPr/>
        <a:lstStyle/>
        <a:p>
          <a:r>
            <a:rPr lang="en-US" sz="1600" dirty="0" smtClean="0">
              <a:latin typeface="Times New Roman" panose="02020603050405020304" pitchFamily="18" charset="0"/>
              <a:cs typeface="Times New Roman" panose="02020603050405020304" pitchFamily="18" charset="0"/>
            </a:rPr>
            <a:t>Easy to read</a:t>
          </a:r>
          <a:endParaRPr lang="en-US" sz="1600" dirty="0">
            <a:latin typeface="Times New Roman" panose="02020603050405020304" pitchFamily="18" charset="0"/>
            <a:cs typeface="Times New Roman" panose="02020603050405020304" pitchFamily="18" charset="0"/>
          </a:endParaRPr>
        </a:p>
      </dgm:t>
    </dgm:pt>
    <dgm:pt modelId="{B107282D-5630-4F7E-86C6-D3602C6FAE73}" type="parTrans" cxnId="{54EA350A-6EE4-43E8-A3D9-DD60A6F991EE}">
      <dgm:prSet/>
      <dgm:spPr/>
      <dgm:t>
        <a:bodyPr/>
        <a:lstStyle/>
        <a:p>
          <a:endParaRPr lang="en-US"/>
        </a:p>
      </dgm:t>
    </dgm:pt>
    <dgm:pt modelId="{03C1A748-D385-4149-B8CD-375E8AFC115E}" type="sibTrans" cxnId="{54EA350A-6EE4-43E8-A3D9-DD60A6F991EE}">
      <dgm:prSet/>
      <dgm:spPr/>
      <dgm:t>
        <a:bodyPr/>
        <a:lstStyle/>
        <a:p>
          <a:endParaRPr lang="en-US"/>
        </a:p>
      </dgm:t>
    </dgm:pt>
    <dgm:pt modelId="{10E240FC-5771-420E-965A-48E65232CDC4}">
      <dgm:prSet phldrT="[Text]" custT="1"/>
      <dgm:spPr/>
      <dgm:t>
        <a:bodyPr/>
        <a:lstStyle/>
        <a:p>
          <a:r>
            <a:rPr lang="en-US" sz="2000" b="1" dirty="0" smtClean="0">
              <a:latin typeface="Times New Roman" panose="02020603050405020304" pitchFamily="18" charset="0"/>
              <a:cs typeface="Times New Roman" panose="02020603050405020304" pitchFamily="18" charset="0"/>
            </a:rPr>
            <a:t>Other Information (OI)</a:t>
          </a:r>
          <a:endParaRPr lang="en-US" sz="2000" b="1" dirty="0">
            <a:latin typeface="Times New Roman" panose="02020603050405020304" pitchFamily="18" charset="0"/>
            <a:cs typeface="Times New Roman" panose="02020603050405020304" pitchFamily="18" charset="0"/>
          </a:endParaRPr>
        </a:p>
      </dgm:t>
    </dgm:pt>
    <dgm:pt modelId="{C68F9A0A-ABB2-4E7D-A0EF-27F557AFAF11}" type="parTrans" cxnId="{5D2EC143-FC32-491D-9341-5F5B00D8E6C5}">
      <dgm:prSet/>
      <dgm:spPr/>
      <dgm:t>
        <a:bodyPr/>
        <a:lstStyle/>
        <a:p>
          <a:endParaRPr lang="en-US"/>
        </a:p>
      </dgm:t>
    </dgm:pt>
    <dgm:pt modelId="{7CDDCF71-9B69-425F-A305-B2D4D1E259B1}" type="sibTrans" cxnId="{5D2EC143-FC32-491D-9341-5F5B00D8E6C5}">
      <dgm:prSet/>
      <dgm:spPr/>
      <dgm:t>
        <a:bodyPr/>
        <a:lstStyle/>
        <a:p>
          <a:endParaRPr lang="en-US"/>
        </a:p>
      </dgm:t>
    </dgm:pt>
    <dgm:pt modelId="{78052D9C-26E5-4601-9182-9EE54C5F069C}">
      <dgm:prSet phldrT="[Text]" custT="1"/>
      <dgm:spPr/>
      <dgm:t>
        <a:bodyPr/>
        <a:lstStyle/>
        <a:p>
          <a:r>
            <a:rPr lang="en-US" sz="1600" dirty="0" smtClean="0">
              <a:latin typeface="Times New Roman" panose="02020603050405020304" pitchFamily="18" charset="0"/>
              <a:cs typeface="Times New Roman" panose="02020603050405020304" pitchFamily="18" charset="0"/>
            </a:rPr>
            <a:t>An assessment of financial information</a:t>
          </a:r>
          <a:endParaRPr lang="en-US" sz="1600" dirty="0">
            <a:latin typeface="Times New Roman" panose="02020603050405020304" pitchFamily="18" charset="0"/>
            <a:cs typeface="Times New Roman" panose="02020603050405020304" pitchFamily="18" charset="0"/>
          </a:endParaRPr>
        </a:p>
      </dgm:t>
    </dgm:pt>
    <dgm:pt modelId="{0E8FA775-A8DE-4B2E-BE4F-B07CDB47D651}" type="parTrans" cxnId="{CE35E04D-8A25-48C8-82DA-5B88730F6458}">
      <dgm:prSet/>
      <dgm:spPr/>
      <dgm:t>
        <a:bodyPr/>
        <a:lstStyle/>
        <a:p>
          <a:endParaRPr lang="en-US"/>
        </a:p>
      </dgm:t>
    </dgm:pt>
    <dgm:pt modelId="{CEE35EB0-884D-44B1-9970-9BC2733644DC}" type="sibTrans" cxnId="{CE35E04D-8A25-48C8-82DA-5B88730F6458}">
      <dgm:prSet/>
      <dgm:spPr/>
      <dgm:t>
        <a:bodyPr/>
        <a:lstStyle/>
        <a:p>
          <a:endParaRPr lang="en-US"/>
        </a:p>
      </dgm:t>
    </dgm:pt>
    <dgm:pt modelId="{0D7EFD51-F6E0-4F39-BF01-A50282F35669}">
      <dgm:prSet phldrT="[Text]" custT="1"/>
      <dgm:spPr/>
      <dgm:t>
        <a:bodyPr/>
        <a:lstStyle/>
        <a:p>
          <a:r>
            <a:rPr lang="en-US" sz="2000" b="1" dirty="0" smtClean="0">
              <a:latin typeface="Times New Roman" panose="02020603050405020304" pitchFamily="18" charset="0"/>
              <a:cs typeface="Times New Roman" panose="02020603050405020304" pitchFamily="18" charset="0"/>
            </a:rPr>
            <a:t>Financial Section</a:t>
          </a:r>
          <a:endParaRPr lang="en-US" sz="2000" b="1" dirty="0">
            <a:latin typeface="Times New Roman" panose="02020603050405020304" pitchFamily="18" charset="0"/>
            <a:cs typeface="Times New Roman" panose="02020603050405020304" pitchFamily="18" charset="0"/>
          </a:endParaRPr>
        </a:p>
      </dgm:t>
    </dgm:pt>
    <dgm:pt modelId="{B026F25F-7D38-40D2-B91E-BFBA189F40CC}" type="sibTrans" cxnId="{67932A38-266C-4DD2-A3EE-441F97FCA189}">
      <dgm:prSet/>
      <dgm:spPr/>
      <dgm:t>
        <a:bodyPr/>
        <a:lstStyle/>
        <a:p>
          <a:endParaRPr lang="en-US"/>
        </a:p>
      </dgm:t>
    </dgm:pt>
    <dgm:pt modelId="{8C72F757-3384-455A-B2F3-462FE9B8808D}" type="parTrans" cxnId="{67932A38-266C-4DD2-A3EE-441F97FCA189}">
      <dgm:prSet/>
      <dgm:spPr/>
      <dgm:t>
        <a:bodyPr/>
        <a:lstStyle/>
        <a:p>
          <a:endParaRPr lang="en-US"/>
        </a:p>
      </dgm:t>
    </dgm:pt>
    <dgm:pt modelId="{D85397E7-85AD-4DB3-A681-B4FD75689399}">
      <dgm:prSet phldrT="[Text]" custT="1"/>
      <dgm:spPr/>
      <dgm:t>
        <a:bodyPr/>
        <a:lstStyle/>
        <a:p>
          <a:r>
            <a:rPr lang="en-US" sz="1600" dirty="0" smtClean="0">
              <a:latin typeface="Times New Roman" panose="02020603050405020304" pitchFamily="18" charset="0"/>
              <a:cs typeface="Times New Roman" panose="02020603050405020304" pitchFamily="18" charset="0"/>
            </a:rPr>
            <a:t>Presents summary information</a:t>
          </a:r>
          <a:endParaRPr lang="en-US" sz="1600" dirty="0">
            <a:latin typeface="Times New Roman" panose="02020603050405020304" pitchFamily="18" charset="0"/>
            <a:cs typeface="Times New Roman" panose="02020603050405020304" pitchFamily="18" charset="0"/>
          </a:endParaRPr>
        </a:p>
      </dgm:t>
    </dgm:pt>
    <dgm:pt modelId="{38C133CB-DDF5-48FC-BB94-9D3A04086766}" type="sibTrans" cxnId="{8AEC5811-E77A-4424-8707-FA05DF03EF89}">
      <dgm:prSet/>
      <dgm:spPr/>
      <dgm:t>
        <a:bodyPr/>
        <a:lstStyle/>
        <a:p>
          <a:endParaRPr lang="en-US"/>
        </a:p>
      </dgm:t>
    </dgm:pt>
    <dgm:pt modelId="{7B86F793-86D1-4DAD-97BE-B21169D53C4F}" type="parTrans" cxnId="{8AEC5811-E77A-4424-8707-FA05DF03EF89}">
      <dgm:prSet/>
      <dgm:spPr/>
      <dgm:t>
        <a:bodyPr/>
        <a:lstStyle/>
        <a:p>
          <a:endParaRPr lang="en-US"/>
        </a:p>
      </dgm:t>
    </dgm:pt>
    <dgm:pt modelId="{2FE117EA-D325-4AD6-B1F9-63351ECC03F5}">
      <dgm:prSet phldrT="[Text]" custT="1"/>
      <dgm:spPr/>
      <dgm:t>
        <a:bodyPr/>
        <a:lstStyle/>
        <a:p>
          <a:r>
            <a:rPr lang="en-US" sz="1600" dirty="0" smtClean="0">
              <a:latin typeface="Times New Roman" panose="02020603050405020304" pitchFamily="18" charset="0"/>
              <a:cs typeface="Times New Roman" panose="02020603050405020304" pitchFamily="18" charset="0"/>
            </a:rPr>
            <a:t>CFO Letter</a:t>
          </a:r>
        </a:p>
      </dgm:t>
    </dgm:pt>
    <dgm:pt modelId="{9222B0DF-4BC9-4CF3-B161-6662CFDF9F83}" type="parTrans" cxnId="{3A12BA0A-6667-4186-992E-17D131E19EE1}">
      <dgm:prSet/>
      <dgm:spPr/>
      <dgm:t>
        <a:bodyPr/>
        <a:lstStyle/>
        <a:p>
          <a:endParaRPr lang="en-US"/>
        </a:p>
      </dgm:t>
    </dgm:pt>
    <dgm:pt modelId="{62EE36FF-B363-41AE-B91A-F66FC6894369}" type="sibTrans" cxnId="{3A12BA0A-6667-4186-992E-17D131E19EE1}">
      <dgm:prSet/>
      <dgm:spPr/>
      <dgm:t>
        <a:bodyPr/>
        <a:lstStyle/>
        <a:p>
          <a:endParaRPr lang="en-US"/>
        </a:p>
      </dgm:t>
    </dgm:pt>
    <dgm:pt modelId="{1CA0B691-3C76-4B61-810E-CCF209FB1433}">
      <dgm:prSet phldrT="[Text]" custT="1"/>
      <dgm:spPr/>
      <dgm:t>
        <a:bodyPr/>
        <a:lstStyle/>
        <a:p>
          <a:r>
            <a:rPr lang="en-US" sz="1600" dirty="0" smtClean="0">
              <a:latin typeface="Times New Roman" panose="02020603050405020304" pitchFamily="18" charset="0"/>
              <a:cs typeface="Times New Roman" panose="02020603050405020304" pitchFamily="18" charset="0"/>
            </a:rPr>
            <a:t>Auditor’s Report</a:t>
          </a:r>
        </a:p>
      </dgm:t>
    </dgm:pt>
    <dgm:pt modelId="{350A4A25-D591-4112-9B68-3A428B52A207}" type="parTrans" cxnId="{1056B420-5F03-4337-B972-924C1A8F90EC}">
      <dgm:prSet/>
      <dgm:spPr/>
      <dgm:t>
        <a:bodyPr/>
        <a:lstStyle/>
        <a:p>
          <a:endParaRPr lang="en-US"/>
        </a:p>
      </dgm:t>
    </dgm:pt>
    <dgm:pt modelId="{FA7656D9-8DCF-4F81-8053-8CD603E0AEC8}" type="sibTrans" cxnId="{1056B420-5F03-4337-B972-924C1A8F90EC}">
      <dgm:prSet/>
      <dgm:spPr/>
      <dgm:t>
        <a:bodyPr/>
        <a:lstStyle/>
        <a:p>
          <a:endParaRPr lang="en-US"/>
        </a:p>
      </dgm:t>
    </dgm:pt>
    <dgm:pt modelId="{CE29B782-180B-4125-895F-2880E52FB3CC}">
      <dgm:prSet phldrT="[Text]" custT="1"/>
      <dgm:spPr/>
      <dgm:t>
        <a:bodyPr/>
        <a:lstStyle/>
        <a:p>
          <a:r>
            <a:rPr lang="en-US" sz="1600" dirty="0" smtClean="0">
              <a:latin typeface="Times New Roman" panose="02020603050405020304" pitchFamily="18" charset="0"/>
              <a:cs typeface="Times New Roman" panose="02020603050405020304" pitchFamily="18" charset="0"/>
            </a:rPr>
            <a:t>Financial Statements and Notes</a:t>
          </a:r>
        </a:p>
      </dgm:t>
    </dgm:pt>
    <dgm:pt modelId="{0DEA06E9-FFA5-4DFC-8B9E-94E463CAF3D6}" type="parTrans" cxnId="{E761248F-8030-4B35-B450-31EBA6976A13}">
      <dgm:prSet/>
      <dgm:spPr/>
      <dgm:t>
        <a:bodyPr/>
        <a:lstStyle/>
        <a:p>
          <a:endParaRPr lang="en-US"/>
        </a:p>
      </dgm:t>
    </dgm:pt>
    <dgm:pt modelId="{885DA993-4D23-42BA-B723-F54E7CC19D0B}" type="sibTrans" cxnId="{E761248F-8030-4B35-B450-31EBA6976A13}">
      <dgm:prSet/>
      <dgm:spPr/>
      <dgm:t>
        <a:bodyPr/>
        <a:lstStyle/>
        <a:p>
          <a:endParaRPr lang="en-US"/>
        </a:p>
      </dgm:t>
    </dgm:pt>
    <dgm:pt modelId="{FDCBEABD-BD8F-4270-BB84-A4EEA9276617}">
      <dgm:prSet phldrT="[Text]" custT="1"/>
      <dgm:spPr/>
      <dgm:t>
        <a:bodyPr/>
        <a:lstStyle/>
        <a:p>
          <a:r>
            <a:rPr lang="en-US" sz="1600" dirty="0" smtClean="0">
              <a:latin typeface="Times New Roman" panose="02020603050405020304" pitchFamily="18" charset="0"/>
              <a:cs typeface="Times New Roman" panose="02020603050405020304" pitchFamily="18" charset="0"/>
            </a:rPr>
            <a:t>Schedule of Spending</a:t>
          </a:r>
          <a:endParaRPr lang="en-US" sz="1600" dirty="0">
            <a:latin typeface="Times New Roman" panose="02020603050405020304" pitchFamily="18" charset="0"/>
            <a:cs typeface="Times New Roman" panose="02020603050405020304" pitchFamily="18" charset="0"/>
          </a:endParaRPr>
        </a:p>
      </dgm:t>
    </dgm:pt>
    <dgm:pt modelId="{97412357-C465-4B5E-B2BA-0A37C1091CAE}" type="parTrans" cxnId="{5CA58C4D-EAE4-478D-88F6-AA3C3AF9F44E}">
      <dgm:prSet/>
      <dgm:spPr/>
      <dgm:t>
        <a:bodyPr/>
        <a:lstStyle/>
        <a:p>
          <a:endParaRPr lang="en-US"/>
        </a:p>
      </dgm:t>
    </dgm:pt>
    <dgm:pt modelId="{7AA652F5-EF83-44A2-9EAC-10368C13DBA7}" type="sibTrans" cxnId="{5CA58C4D-EAE4-478D-88F6-AA3C3AF9F44E}">
      <dgm:prSet/>
      <dgm:spPr/>
      <dgm:t>
        <a:bodyPr/>
        <a:lstStyle/>
        <a:p>
          <a:endParaRPr lang="en-US"/>
        </a:p>
      </dgm:t>
    </dgm:pt>
    <dgm:pt modelId="{D15C9462-F4E1-4621-A748-315F2817C131}">
      <dgm:prSet phldrT="[Text]" custT="1"/>
      <dgm:spPr/>
      <dgm:t>
        <a:bodyPr/>
        <a:lstStyle/>
        <a:p>
          <a:r>
            <a:rPr lang="en-US" sz="1600" dirty="0" smtClean="0">
              <a:latin typeface="Times New Roman" panose="02020603050405020304" pitchFamily="18" charset="0"/>
              <a:cs typeface="Times New Roman" panose="02020603050405020304" pitchFamily="18" charset="0"/>
            </a:rPr>
            <a:t>Management challenges</a:t>
          </a:r>
          <a:endParaRPr lang="en-US" sz="1600" dirty="0">
            <a:latin typeface="Times New Roman" panose="02020603050405020304" pitchFamily="18" charset="0"/>
            <a:cs typeface="Times New Roman" panose="02020603050405020304" pitchFamily="18" charset="0"/>
          </a:endParaRPr>
        </a:p>
      </dgm:t>
    </dgm:pt>
    <dgm:pt modelId="{776A1700-BE55-460E-BD3A-E06CA3354F71}" type="parTrans" cxnId="{57BB16B8-A4BC-4AE5-92F7-227DA024B976}">
      <dgm:prSet/>
      <dgm:spPr/>
      <dgm:t>
        <a:bodyPr/>
        <a:lstStyle/>
        <a:p>
          <a:endParaRPr lang="en-US"/>
        </a:p>
      </dgm:t>
    </dgm:pt>
    <dgm:pt modelId="{DCE31F13-B745-41CD-91A4-476B5DA670DC}" type="sibTrans" cxnId="{57BB16B8-A4BC-4AE5-92F7-227DA024B976}">
      <dgm:prSet/>
      <dgm:spPr/>
      <dgm:t>
        <a:bodyPr/>
        <a:lstStyle/>
        <a:p>
          <a:endParaRPr lang="en-US"/>
        </a:p>
      </dgm:t>
    </dgm:pt>
    <dgm:pt modelId="{88BF85A9-75FD-4DA0-8909-779E51EB9960}">
      <dgm:prSet phldrT="[Text]" custT="1"/>
      <dgm:spPr/>
      <dgm:t>
        <a:bodyPr/>
        <a:lstStyle/>
        <a:p>
          <a:r>
            <a:rPr lang="en-US" sz="1600" dirty="0" smtClean="0">
              <a:latin typeface="Times New Roman" panose="02020603050405020304" pitchFamily="18" charset="0"/>
              <a:cs typeface="Times New Roman" panose="02020603050405020304" pitchFamily="18" charset="0"/>
            </a:rPr>
            <a:t>All other pertinent info</a:t>
          </a:r>
          <a:endParaRPr lang="en-US" sz="1600" dirty="0">
            <a:latin typeface="Times New Roman" panose="02020603050405020304" pitchFamily="18" charset="0"/>
            <a:cs typeface="Times New Roman" panose="02020603050405020304" pitchFamily="18" charset="0"/>
          </a:endParaRPr>
        </a:p>
      </dgm:t>
    </dgm:pt>
    <dgm:pt modelId="{3E40FD2D-FDEA-4518-BBDB-7E5E1B80CA0E}" type="parTrans" cxnId="{56B92830-79E3-403D-AA31-FC8557AFEA73}">
      <dgm:prSet/>
      <dgm:spPr/>
      <dgm:t>
        <a:bodyPr/>
        <a:lstStyle/>
        <a:p>
          <a:endParaRPr lang="en-US"/>
        </a:p>
      </dgm:t>
    </dgm:pt>
    <dgm:pt modelId="{9FB9FF7B-29AF-4C26-9AD8-7373677AFAA9}" type="sibTrans" cxnId="{56B92830-79E3-403D-AA31-FC8557AFEA73}">
      <dgm:prSet/>
      <dgm:spPr/>
      <dgm:t>
        <a:bodyPr/>
        <a:lstStyle/>
        <a:p>
          <a:endParaRPr lang="en-US"/>
        </a:p>
      </dgm:t>
    </dgm:pt>
    <dgm:pt modelId="{6649EA79-10F3-47A9-A993-40051F3E8CFA}" type="pres">
      <dgm:prSet presAssocID="{E7FB24F6-FD74-421C-8D1A-98B300B66F98}" presName="diagram" presStyleCnt="0">
        <dgm:presLayoutVars>
          <dgm:chPref val="1"/>
          <dgm:dir/>
          <dgm:animOne val="branch"/>
          <dgm:animLvl val="lvl"/>
          <dgm:resizeHandles/>
        </dgm:presLayoutVars>
      </dgm:prSet>
      <dgm:spPr/>
      <dgm:t>
        <a:bodyPr/>
        <a:lstStyle/>
        <a:p>
          <a:endParaRPr lang="en-US"/>
        </a:p>
      </dgm:t>
    </dgm:pt>
    <dgm:pt modelId="{A875A71D-03A2-4E4C-9B54-189140C04B93}" type="pres">
      <dgm:prSet presAssocID="{FB4A954A-86AE-4AA9-B24E-1F9AD38049AD}" presName="root" presStyleCnt="0"/>
      <dgm:spPr/>
      <dgm:t>
        <a:bodyPr/>
        <a:lstStyle/>
        <a:p>
          <a:endParaRPr lang="en-US"/>
        </a:p>
      </dgm:t>
    </dgm:pt>
    <dgm:pt modelId="{AD79538A-1ED3-4D44-AACB-710900C3617A}" type="pres">
      <dgm:prSet presAssocID="{FB4A954A-86AE-4AA9-B24E-1F9AD38049AD}" presName="rootComposite" presStyleCnt="0"/>
      <dgm:spPr/>
      <dgm:t>
        <a:bodyPr/>
        <a:lstStyle/>
        <a:p>
          <a:endParaRPr lang="en-US"/>
        </a:p>
      </dgm:t>
    </dgm:pt>
    <dgm:pt modelId="{458404A0-0FBB-4324-B9CC-B22EA35FB463}" type="pres">
      <dgm:prSet presAssocID="{FB4A954A-86AE-4AA9-B24E-1F9AD38049AD}" presName="rootText" presStyleLbl="node1" presStyleIdx="0" presStyleCnt="4"/>
      <dgm:spPr/>
      <dgm:t>
        <a:bodyPr/>
        <a:lstStyle/>
        <a:p>
          <a:endParaRPr lang="en-US"/>
        </a:p>
      </dgm:t>
    </dgm:pt>
    <dgm:pt modelId="{CC2B372A-5E2B-44A6-B15B-C5221F2DF905}" type="pres">
      <dgm:prSet presAssocID="{FB4A954A-86AE-4AA9-B24E-1F9AD38049AD}" presName="rootConnector" presStyleLbl="node1" presStyleIdx="0" presStyleCnt="4"/>
      <dgm:spPr/>
      <dgm:t>
        <a:bodyPr/>
        <a:lstStyle/>
        <a:p>
          <a:endParaRPr lang="en-US"/>
        </a:p>
      </dgm:t>
    </dgm:pt>
    <dgm:pt modelId="{37BCDE5D-EE9A-4D59-A139-7CFE763BE5F5}" type="pres">
      <dgm:prSet presAssocID="{FB4A954A-86AE-4AA9-B24E-1F9AD38049AD}" presName="childShape" presStyleCnt="0"/>
      <dgm:spPr/>
      <dgm:t>
        <a:bodyPr/>
        <a:lstStyle/>
        <a:p>
          <a:endParaRPr lang="en-US"/>
        </a:p>
      </dgm:t>
    </dgm:pt>
    <dgm:pt modelId="{E89514E8-30FE-40BB-8A97-26CFAF28853E}" type="pres">
      <dgm:prSet presAssocID="{E26BCD3F-F33C-4776-9431-33412085A12D}" presName="Name13" presStyleLbl="parChTrans1D2" presStyleIdx="0" presStyleCnt="12"/>
      <dgm:spPr/>
      <dgm:t>
        <a:bodyPr/>
        <a:lstStyle/>
        <a:p>
          <a:endParaRPr lang="en-US"/>
        </a:p>
      </dgm:t>
    </dgm:pt>
    <dgm:pt modelId="{DC1AD5C7-0C6A-4439-B8B7-4D2D65D3484A}" type="pres">
      <dgm:prSet presAssocID="{152DB9A6-5ADB-4BF0-9F7E-FE90942F1B11}" presName="childText" presStyleLbl="bgAcc1" presStyleIdx="0" presStyleCnt="12">
        <dgm:presLayoutVars>
          <dgm:bulletEnabled val="1"/>
        </dgm:presLayoutVars>
      </dgm:prSet>
      <dgm:spPr/>
      <dgm:t>
        <a:bodyPr/>
        <a:lstStyle/>
        <a:p>
          <a:endParaRPr lang="en-US"/>
        </a:p>
      </dgm:t>
    </dgm:pt>
    <dgm:pt modelId="{52960D9E-6EAC-479E-87F4-E4A2BE3E0E8E}" type="pres">
      <dgm:prSet presAssocID="{FA032CF1-B6D1-4ED5-9AED-C9F52B45011B}" presName="Name13" presStyleLbl="parChTrans1D2" presStyleIdx="1" presStyleCnt="12"/>
      <dgm:spPr/>
      <dgm:t>
        <a:bodyPr/>
        <a:lstStyle/>
        <a:p>
          <a:endParaRPr lang="en-US"/>
        </a:p>
      </dgm:t>
    </dgm:pt>
    <dgm:pt modelId="{2ECD20AD-DD4C-41A4-B4B5-504BC6A0086C}" type="pres">
      <dgm:prSet presAssocID="{4764F22A-560D-49D0-80BD-191FA3CA1E22}" presName="childText" presStyleLbl="bgAcc1" presStyleIdx="1" presStyleCnt="12" custScaleX="126633" custScaleY="124334">
        <dgm:presLayoutVars>
          <dgm:bulletEnabled val="1"/>
        </dgm:presLayoutVars>
      </dgm:prSet>
      <dgm:spPr/>
      <dgm:t>
        <a:bodyPr/>
        <a:lstStyle/>
        <a:p>
          <a:endParaRPr lang="en-US"/>
        </a:p>
      </dgm:t>
    </dgm:pt>
    <dgm:pt modelId="{D12D462B-5478-4893-9C32-230F07C598A4}" type="pres">
      <dgm:prSet presAssocID="{0E8FA775-A8DE-4B2E-BE4F-B07CDB47D651}" presName="Name13" presStyleLbl="parChTrans1D2" presStyleIdx="2" presStyleCnt="12"/>
      <dgm:spPr/>
      <dgm:t>
        <a:bodyPr/>
        <a:lstStyle/>
        <a:p>
          <a:endParaRPr lang="en-US"/>
        </a:p>
      </dgm:t>
    </dgm:pt>
    <dgm:pt modelId="{68B0FB19-81DB-4F37-9F8C-2FE8013C2104}" type="pres">
      <dgm:prSet presAssocID="{78052D9C-26E5-4601-9182-9EE54C5F069C}" presName="childText" presStyleLbl="bgAcc1" presStyleIdx="2" presStyleCnt="12">
        <dgm:presLayoutVars>
          <dgm:bulletEnabled val="1"/>
        </dgm:presLayoutVars>
      </dgm:prSet>
      <dgm:spPr/>
      <dgm:t>
        <a:bodyPr/>
        <a:lstStyle/>
        <a:p>
          <a:endParaRPr lang="en-US"/>
        </a:p>
      </dgm:t>
    </dgm:pt>
    <dgm:pt modelId="{C7B8D643-50BE-49D5-92B8-1B401659A942}" type="pres">
      <dgm:prSet presAssocID="{54AE5C43-F076-4DAA-8019-CE374E97E21B}" presName="root" presStyleCnt="0"/>
      <dgm:spPr/>
      <dgm:t>
        <a:bodyPr/>
        <a:lstStyle/>
        <a:p>
          <a:endParaRPr lang="en-US"/>
        </a:p>
      </dgm:t>
    </dgm:pt>
    <dgm:pt modelId="{2E7543B6-4882-4C43-BE4D-2DB66DEE5EF3}" type="pres">
      <dgm:prSet presAssocID="{54AE5C43-F076-4DAA-8019-CE374E97E21B}" presName="rootComposite" presStyleCnt="0"/>
      <dgm:spPr/>
      <dgm:t>
        <a:bodyPr/>
        <a:lstStyle/>
        <a:p>
          <a:endParaRPr lang="en-US"/>
        </a:p>
      </dgm:t>
    </dgm:pt>
    <dgm:pt modelId="{A9ACDBD4-796B-4E83-83BA-895F61146043}" type="pres">
      <dgm:prSet presAssocID="{54AE5C43-F076-4DAA-8019-CE374E97E21B}" presName="rootText" presStyleLbl="node1" presStyleIdx="1" presStyleCnt="4" custScaleX="121186" custScaleY="141507"/>
      <dgm:spPr/>
      <dgm:t>
        <a:bodyPr/>
        <a:lstStyle/>
        <a:p>
          <a:endParaRPr lang="en-US"/>
        </a:p>
      </dgm:t>
    </dgm:pt>
    <dgm:pt modelId="{C22A08A1-7E21-4DA9-9A66-565A817CBFB9}" type="pres">
      <dgm:prSet presAssocID="{54AE5C43-F076-4DAA-8019-CE374E97E21B}" presName="rootConnector" presStyleLbl="node1" presStyleIdx="1" presStyleCnt="4"/>
      <dgm:spPr/>
      <dgm:t>
        <a:bodyPr/>
        <a:lstStyle/>
        <a:p>
          <a:endParaRPr lang="en-US"/>
        </a:p>
      </dgm:t>
    </dgm:pt>
    <dgm:pt modelId="{7F3B5D57-BDAA-4302-928C-ED4C68E5C089}" type="pres">
      <dgm:prSet presAssocID="{54AE5C43-F076-4DAA-8019-CE374E97E21B}" presName="childShape" presStyleCnt="0"/>
      <dgm:spPr/>
      <dgm:t>
        <a:bodyPr/>
        <a:lstStyle/>
        <a:p>
          <a:endParaRPr lang="en-US"/>
        </a:p>
      </dgm:t>
    </dgm:pt>
    <dgm:pt modelId="{9345AC1F-FF6D-4BFE-AAF0-CF73D025F371}" type="pres">
      <dgm:prSet presAssocID="{355179C4-E40C-4FF1-9501-A764F1BE45B6}" presName="Name13" presStyleLbl="parChTrans1D2" presStyleIdx="3" presStyleCnt="12"/>
      <dgm:spPr/>
      <dgm:t>
        <a:bodyPr/>
        <a:lstStyle/>
        <a:p>
          <a:endParaRPr lang="en-US"/>
        </a:p>
      </dgm:t>
    </dgm:pt>
    <dgm:pt modelId="{0F1847B1-5826-4C53-A30E-3AE9712DF2EE}" type="pres">
      <dgm:prSet presAssocID="{854F4A40-C8FB-4C17-BCCC-57A2DB3F217A}" presName="childText" presStyleLbl="bgAcc1" presStyleIdx="3" presStyleCnt="12">
        <dgm:presLayoutVars>
          <dgm:bulletEnabled val="1"/>
        </dgm:presLayoutVars>
      </dgm:prSet>
      <dgm:spPr/>
      <dgm:t>
        <a:bodyPr/>
        <a:lstStyle/>
        <a:p>
          <a:endParaRPr lang="en-US"/>
        </a:p>
      </dgm:t>
    </dgm:pt>
    <dgm:pt modelId="{4FECBCE6-BBEA-4829-A3A3-8F82C3E916AB}" type="pres">
      <dgm:prSet presAssocID="{B107282D-5630-4F7E-86C6-D3602C6FAE73}" presName="Name13" presStyleLbl="parChTrans1D2" presStyleIdx="4" presStyleCnt="12"/>
      <dgm:spPr/>
      <dgm:t>
        <a:bodyPr/>
        <a:lstStyle/>
        <a:p>
          <a:endParaRPr lang="en-US"/>
        </a:p>
      </dgm:t>
    </dgm:pt>
    <dgm:pt modelId="{6C514D24-1479-455A-A96A-ACCB368E6F84}" type="pres">
      <dgm:prSet presAssocID="{91583B03-EBDA-45AE-8966-ABBC1B3D6C7A}" presName="childText" presStyleLbl="bgAcc1" presStyleIdx="4" presStyleCnt="12">
        <dgm:presLayoutVars>
          <dgm:bulletEnabled val="1"/>
        </dgm:presLayoutVars>
      </dgm:prSet>
      <dgm:spPr/>
      <dgm:t>
        <a:bodyPr/>
        <a:lstStyle/>
        <a:p>
          <a:endParaRPr lang="en-US"/>
        </a:p>
      </dgm:t>
    </dgm:pt>
    <dgm:pt modelId="{A3528938-5A6F-41DF-9820-336DBD082CCC}" type="pres">
      <dgm:prSet presAssocID="{7B86F793-86D1-4DAD-97BE-B21169D53C4F}" presName="Name13" presStyleLbl="parChTrans1D2" presStyleIdx="5" presStyleCnt="12"/>
      <dgm:spPr/>
      <dgm:t>
        <a:bodyPr/>
        <a:lstStyle/>
        <a:p>
          <a:endParaRPr lang="en-US"/>
        </a:p>
      </dgm:t>
    </dgm:pt>
    <dgm:pt modelId="{17A00CFA-0F0D-4712-83DC-5C39D26DCAE1}" type="pres">
      <dgm:prSet presAssocID="{D85397E7-85AD-4DB3-A681-B4FD75689399}" presName="childText" presStyleLbl="bgAcc1" presStyleIdx="5" presStyleCnt="12">
        <dgm:presLayoutVars>
          <dgm:bulletEnabled val="1"/>
        </dgm:presLayoutVars>
      </dgm:prSet>
      <dgm:spPr/>
      <dgm:t>
        <a:bodyPr/>
        <a:lstStyle/>
        <a:p>
          <a:endParaRPr lang="en-US"/>
        </a:p>
      </dgm:t>
    </dgm:pt>
    <dgm:pt modelId="{E4484CE3-EEF5-44AE-9A13-75A1DC16299F}" type="pres">
      <dgm:prSet presAssocID="{0D7EFD51-F6E0-4F39-BF01-A50282F35669}" presName="root" presStyleCnt="0"/>
      <dgm:spPr/>
      <dgm:t>
        <a:bodyPr/>
        <a:lstStyle/>
        <a:p>
          <a:endParaRPr lang="en-US"/>
        </a:p>
      </dgm:t>
    </dgm:pt>
    <dgm:pt modelId="{BEA9E617-1EF8-4741-80E8-F0A99C0A16CA}" type="pres">
      <dgm:prSet presAssocID="{0D7EFD51-F6E0-4F39-BF01-A50282F35669}" presName="rootComposite" presStyleCnt="0"/>
      <dgm:spPr/>
      <dgm:t>
        <a:bodyPr/>
        <a:lstStyle/>
        <a:p>
          <a:endParaRPr lang="en-US"/>
        </a:p>
      </dgm:t>
    </dgm:pt>
    <dgm:pt modelId="{641410B9-89BF-4EA7-89A1-07D14349627C}" type="pres">
      <dgm:prSet presAssocID="{0D7EFD51-F6E0-4F39-BF01-A50282F35669}" presName="rootText" presStyleLbl="node1" presStyleIdx="2" presStyleCnt="4"/>
      <dgm:spPr/>
      <dgm:t>
        <a:bodyPr/>
        <a:lstStyle/>
        <a:p>
          <a:endParaRPr lang="en-US"/>
        </a:p>
      </dgm:t>
    </dgm:pt>
    <dgm:pt modelId="{9F55C08D-E5EB-421F-A9E8-5E31EFD5AC6F}" type="pres">
      <dgm:prSet presAssocID="{0D7EFD51-F6E0-4F39-BF01-A50282F35669}" presName="rootConnector" presStyleLbl="node1" presStyleIdx="2" presStyleCnt="4"/>
      <dgm:spPr/>
      <dgm:t>
        <a:bodyPr/>
        <a:lstStyle/>
        <a:p>
          <a:endParaRPr lang="en-US"/>
        </a:p>
      </dgm:t>
    </dgm:pt>
    <dgm:pt modelId="{9F370E2D-8D35-4AC7-BA4A-8B019E6B3BDE}" type="pres">
      <dgm:prSet presAssocID="{0D7EFD51-F6E0-4F39-BF01-A50282F35669}" presName="childShape" presStyleCnt="0"/>
      <dgm:spPr/>
      <dgm:t>
        <a:bodyPr/>
        <a:lstStyle/>
        <a:p>
          <a:endParaRPr lang="en-US"/>
        </a:p>
      </dgm:t>
    </dgm:pt>
    <dgm:pt modelId="{7C748B28-C244-469A-AC4A-13C6414833D5}" type="pres">
      <dgm:prSet presAssocID="{9222B0DF-4BC9-4CF3-B161-6662CFDF9F83}" presName="Name13" presStyleLbl="parChTrans1D2" presStyleIdx="6" presStyleCnt="12"/>
      <dgm:spPr/>
      <dgm:t>
        <a:bodyPr/>
        <a:lstStyle/>
        <a:p>
          <a:endParaRPr lang="en-US"/>
        </a:p>
      </dgm:t>
    </dgm:pt>
    <dgm:pt modelId="{13CD30C4-7BED-481D-9A52-0C82702D22B0}" type="pres">
      <dgm:prSet presAssocID="{2FE117EA-D325-4AD6-B1F9-63351ECC03F5}" presName="childText" presStyleLbl="bgAcc1" presStyleIdx="6" presStyleCnt="12" custScaleY="116897">
        <dgm:presLayoutVars>
          <dgm:bulletEnabled val="1"/>
        </dgm:presLayoutVars>
      </dgm:prSet>
      <dgm:spPr/>
      <dgm:t>
        <a:bodyPr/>
        <a:lstStyle/>
        <a:p>
          <a:endParaRPr lang="en-US"/>
        </a:p>
      </dgm:t>
    </dgm:pt>
    <dgm:pt modelId="{6BB3FC55-6951-4F3A-93EF-16082986B664}" type="pres">
      <dgm:prSet presAssocID="{350A4A25-D591-4112-9B68-3A428B52A207}" presName="Name13" presStyleLbl="parChTrans1D2" presStyleIdx="7" presStyleCnt="12"/>
      <dgm:spPr/>
      <dgm:t>
        <a:bodyPr/>
        <a:lstStyle/>
        <a:p>
          <a:endParaRPr lang="en-US"/>
        </a:p>
      </dgm:t>
    </dgm:pt>
    <dgm:pt modelId="{822520F6-D6A3-4875-AD34-FED2DBB80685}" type="pres">
      <dgm:prSet presAssocID="{1CA0B691-3C76-4B61-810E-CCF209FB1433}" presName="childText" presStyleLbl="bgAcc1" presStyleIdx="7" presStyleCnt="12">
        <dgm:presLayoutVars>
          <dgm:bulletEnabled val="1"/>
        </dgm:presLayoutVars>
      </dgm:prSet>
      <dgm:spPr/>
      <dgm:t>
        <a:bodyPr/>
        <a:lstStyle/>
        <a:p>
          <a:endParaRPr lang="en-US"/>
        </a:p>
      </dgm:t>
    </dgm:pt>
    <dgm:pt modelId="{F51F15F7-26EF-4F3B-9926-EE3AB12B3097}" type="pres">
      <dgm:prSet presAssocID="{0DEA06E9-FFA5-4DFC-8B9E-94E463CAF3D6}" presName="Name13" presStyleLbl="parChTrans1D2" presStyleIdx="8" presStyleCnt="12"/>
      <dgm:spPr/>
      <dgm:t>
        <a:bodyPr/>
        <a:lstStyle/>
        <a:p>
          <a:endParaRPr lang="en-US"/>
        </a:p>
      </dgm:t>
    </dgm:pt>
    <dgm:pt modelId="{78D617DF-6470-4F73-84E2-3A5327540435}" type="pres">
      <dgm:prSet presAssocID="{CE29B782-180B-4125-895F-2880E52FB3CC}" presName="childText" presStyleLbl="bgAcc1" presStyleIdx="8" presStyleCnt="12">
        <dgm:presLayoutVars>
          <dgm:bulletEnabled val="1"/>
        </dgm:presLayoutVars>
      </dgm:prSet>
      <dgm:spPr/>
      <dgm:t>
        <a:bodyPr/>
        <a:lstStyle/>
        <a:p>
          <a:endParaRPr lang="en-US"/>
        </a:p>
      </dgm:t>
    </dgm:pt>
    <dgm:pt modelId="{E0AE58DE-10D8-47B4-9ACF-5B324A47CBA4}" type="pres">
      <dgm:prSet presAssocID="{10E240FC-5771-420E-965A-48E65232CDC4}" presName="root" presStyleCnt="0"/>
      <dgm:spPr/>
      <dgm:t>
        <a:bodyPr/>
        <a:lstStyle/>
        <a:p>
          <a:endParaRPr lang="en-US"/>
        </a:p>
      </dgm:t>
    </dgm:pt>
    <dgm:pt modelId="{7C48AA35-DBF6-47BE-A757-40FEAFF6A9B3}" type="pres">
      <dgm:prSet presAssocID="{10E240FC-5771-420E-965A-48E65232CDC4}" presName="rootComposite" presStyleCnt="0"/>
      <dgm:spPr/>
      <dgm:t>
        <a:bodyPr/>
        <a:lstStyle/>
        <a:p>
          <a:endParaRPr lang="en-US"/>
        </a:p>
      </dgm:t>
    </dgm:pt>
    <dgm:pt modelId="{8EF05B87-4FD6-4116-A1A4-BC603EFAE7F3}" type="pres">
      <dgm:prSet presAssocID="{10E240FC-5771-420E-965A-48E65232CDC4}" presName="rootText" presStyleLbl="node1" presStyleIdx="3" presStyleCnt="4"/>
      <dgm:spPr/>
      <dgm:t>
        <a:bodyPr/>
        <a:lstStyle/>
        <a:p>
          <a:endParaRPr lang="en-US"/>
        </a:p>
      </dgm:t>
    </dgm:pt>
    <dgm:pt modelId="{F4E8331A-8B82-4660-A31E-0038ABB2112A}" type="pres">
      <dgm:prSet presAssocID="{10E240FC-5771-420E-965A-48E65232CDC4}" presName="rootConnector" presStyleLbl="node1" presStyleIdx="3" presStyleCnt="4"/>
      <dgm:spPr/>
      <dgm:t>
        <a:bodyPr/>
        <a:lstStyle/>
        <a:p>
          <a:endParaRPr lang="en-US"/>
        </a:p>
      </dgm:t>
    </dgm:pt>
    <dgm:pt modelId="{D6121534-50E8-43CF-8EC5-B66F6571FDC7}" type="pres">
      <dgm:prSet presAssocID="{10E240FC-5771-420E-965A-48E65232CDC4}" presName="childShape" presStyleCnt="0"/>
      <dgm:spPr/>
      <dgm:t>
        <a:bodyPr/>
        <a:lstStyle/>
        <a:p>
          <a:endParaRPr lang="en-US"/>
        </a:p>
      </dgm:t>
    </dgm:pt>
    <dgm:pt modelId="{81D0FE98-53AC-41D8-9B5B-C2ADFDE5904F}" type="pres">
      <dgm:prSet presAssocID="{97412357-C465-4B5E-B2BA-0A37C1091CAE}" presName="Name13" presStyleLbl="parChTrans1D2" presStyleIdx="9" presStyleCnt="12"/>
      <dgm:spPr/>
      <dgm:t>
        <a:bodyPr/>
        <a:lstStyle/>
        <a:p>
          <a:endParaRPr lang="en-US"/>
        </a:p>
      </dgm:t>
    </dgm:pt>
    <dgm:pt modelId="{D5035340-4246-4874-8A20-42738D5552BD}" type="pres">
      <dgm:prSet presAssocID="{FDCBEABD-BD8F-4270-BB84-A4EEA9276617}" presName="childText" presStyleLbl="bgAcc1" presStyleIdx="9" presStyleCnt="12">
        <dgm:presLayoutVars>
          <dgm:bulletEnabled val="1"/>
        </dgm:presLayoutVars>
      </dgm:prSet>
      <dgm:spPr/>
      <dgm:t>
        <a:bodyPr/>
        <a:lstStyle/>
        <a:p>
          <a:endParaRPr lang="en-US"/>
        </a:p>
      </dgm:t>
    </dgm:pt>
    <dgm:pt modelId="{E76B23C3-1E36-41CE-95E6-10DCADC78F49}" type="pres">
      <dgm:prSet presAssocID="{776A1700-BE55-460E-BD3A-E06CA3354F71}" presName="Name13" presStyleLbl="parChTrans1D2" presStyleIdx="10" presStyleCnt="12"/>
      <dgm:spPr/>
      <dgm:t>
        <a:bodyPr/>
        <a:lstStyle/>
        <a:p>
          <a:endParaRPr lang="en-US"/>
        </a:p>
      </dgm:t>
    </dgm:pt>
    <dgm:pt modelId="{277BDB61-51C1-4407-98C1-F74F43961DCA}" type="pres">
      <dgm:prSet presAssocID="{D15C9462-F4E1-4621-A748-315F2817C131}" presName="childText" presStyleLbl="bgAcc1" presStyleIdx="10" presStyleCnt="12">
        <dgm:presLayoutVars>
          <dgm:bulletEnabled val="1"/>
        </dgm:presLayoutVars>
      </dgm:prSet>
      <dgm:spPr/>
      <dgm:t>
        <a:bodyPr/>
        <a:lstStyle/>
        <a:p>
          <a:endParaRPr lang="en-US"/>
        </a:p>
      </dgm:t>
    </dgm:pt>
    <dgm:pt modelId="{B7B4BB77-B8ED-4973-BDC4-DE3557DF9FA3}" type="pres">
      <dgm:prSet presAssocID="{3E40FD2D-FDEA-4518-BBDB-7E5E1B80CA0E}" presName="Name13" presStyleLbl="parChTrans1D2" presStyleIdx="11" presStyleCnt="12"/>
      <dgm:spPr/>
      <dgm:t>
        <a:bodyPr/>
        <a:lstStyle/>
        <a:p>
          <a:endParaRPr lang="en-US"/>
        </a:p>
      </dgm:t>
    </dgm:pt>
    <dgm:pt modelId="{945B198B-657D-49EA-AEDD-3FC4CC90F1AD}" type="pres">
      <dgm:prSet presAssocID="{88BF85A9-75FD-4DA0-8909-779E51EB9960}" presName="childText" presStyleLbl="bgAcc1" presStyleIdx="11" presStyleCnt="12">
        <dgm:presLayoutVars>
          <dgm:bulletEnabled val="1"/>
        </dgm:presLayoutVars>
      </dgm:prSet>
      <dgm:spPr/>
      <dgm:t>
        <a:bodyPr/>
        <a:lstStyle/>
        <a:p>
          <a:endParaRPr lang="en-US"/>
        </a:p>
      </dgm:t>
    </dgm:pt>
  </dgm:ptLst>
  <dgm:cxnLst>
    <dgm:cxn modelId="{135AA186-E551-4E0D-AA5B-378C4E9CD8B2}" type="presOf" srcId="{854F4A40-C8FB-4C17-BCCC-57A2DB3F217A}" destId="{0F1847B1-5826-4C53-A30E-3AE9712DF2EE}" srcOrd="0" destOrd="0" presId="urn:microsoft.com/office/officeart/2005/8/layout/hierarchy3"/>
    <dgm:cxn modelId="{57BB16B8-A4BC-4AE5-92F7-227DA024B976}" srcId="{10E240FC-5771-420E-965A-48E65232CDC4}" destId="{D15C9462-F4E1-4621-A748-315F2817C131}" srcOrd="1" destOrd="0" parTransId="{776A1700-BE55-460E-BD3A-E06CA3354F71}" sibTransId="{DCE31F13-B745-41CD-91A4-476B5DA670DC}"/>
    <dgm:cxn modelId="{BB2A12B0-16CA-4644-B44B-F3CAC05FDDA7}" srcId="{FB4A954A-86AE-4AA9-B24E-1F9AD38049AD}" destId="{4764F22A-560D-49D0-80BD-191FA3CA1E22}" srcOrd="1" destOrd="0" parTransId="{FA032CF1-B6D1-4ED5-9AED-C9F52B45011B}" sibTransId="{6719489F-8D33-4473-B69D-6300A4CBD020}"/>
    <dgm:cxn modelId="{55E314D0-D096-43BC-852E-0409AF0B55A2}" type="presOf" srcId="{0D7EFD51-F6E0-4F39-BF01-A50282F35669}" destId="{9F55C08D-E5EB-421F-A9E8-5E31EFD5AC6F}" srcOrd="1" destOrd="0" presId="urn:microsoft.com/office/officeart/2005/8/layout/hierarchy3"/>
    <dgm:cxn modelId="{BBCD8F2E-9258-4569-94C0-F92158E08772}" type="presOf" srcId="{0D7EFD51-F6E0-4F39-BF01-A50282F35669}" destId="{641410B9-89BF-4EA7-89A1-07D14349627C}" srcOrd="0" destOrd="0" presId="urn:microsoft.com/office/officeart/2005/8/layout/hierarchy3"/>
    <dgm:cxn modelId="{CE35E04D-8A25-48C8-82DA-5B88730F6458}" srcId="{FB4A954A-86AE-4AA9-B24E-1F9AD38049AD}" destId="{78052D9C-26E5-4601-9182-9EE54C5F069C}" srcOrd="2" destOrd="0" parTransId="{0E8FA775-A8DE-4B2E-BE4F-B07CDB47D651}" sibTransId="{CEE35EB0-884D-44B1-9970-9BC2733644DC}"/>
    <dgm:cxn modelId="{715BD1FF-AF66-4FB6-BF60-1AFE7CBE3965}" type="presOf" srcId="{9222B0DF-4BC9-4CF3-B161-6662CFDF9F83}" destId="{7C748B28-C244-469A-AC4A-13C6414833D5}" srcOrd="0" destOrd="0" presId="urn:microsoft.com/office/officeart/2005/8/layout/hierarchy3"/>
    <dgm:cxn modelId="{E0998243-E05A-49DB-A6B8-5FE8ABAD898D}" type="presOf" srcId="{B107282D-5630-4F7E-86C6-D3602C6FAE73}" destId="{4FECBCE6-BBEA-4829-A3A3-8F82C3E916AB}" srcOrd="0" destOrd="0" presId="urn:microsoft.com/office/officeart/2005/8/layout/hierarchy3"/>
    <dgm:cxn modelId="{8AEC5811-E77A-4424-8707-FA05DF03EF89}" srcId="{54AE5C43-F076-4DAA-8019-CE374E97E21B}" destId="{D85397E7-85AD-4DB3-A681-B4FD75689399}" srcOrd="2" destOrd="0" parTransId="{7B86F793-86D1-4DAD-97BE-B21169D53C4F}" sibTransId="{38C133CB-DDF5-48FC-BB94-9D3A04086766}"/>
    <dgm:cxn modelId="{54EA350A-6EE4-43E8-A3D9-DD60A6F991EE}" srcId="{54AE5C43-F076-4DAA-8019-CE374E97E21B}" destId="{91583B03-EBDA-45AE-8966-ABBC1B3D6C7A}" srcOrd="1" destOrd="0" parTransId="{B107282D-5630-4F7E-86C6-D3602C6FAE73}" sibTransId="{03C1A748-D385-4149-B8CD-375E8AFC115E}"/>
    <dgm:cxn modelId="{9BF79F6F-2F62-4546-9192-CDB80BE93796}" srcId="{FB4A954A-86AE-4AA9-B24E-1F9AD38049AD}" destId="{152DB9A6-5ADB-4BF0-9F7E-FE90942F1B11}" srcOrd="0" destOrd="0" parTransId="{E26BCD3F-F33C-4776-9431-33412085A12D}" sibTransId="{C1E8DF1E-1CB6-40BF-A9CA-DE15A3209C32}"/>
    <dgm:cxn modelId="{BB6EBEF6-DD41-4B31-A458-F7AD82A53C0A}" type="presOf" srcId="{54AE5C43-F076-4DAA-8019-CE374E97E21B}" destId="{C22A08A1-7E21-4DA9-9A66-565A817CBFB9}" srcOrd="1" destOrd="0" presId="urn:microsoft.com/office/officeart/2005/8/layout/hierarchy3"/>
    <dgm:cxn modelId="{687CB4AB-6D59-45D2-9DFF-20FBB127057F}" type="presOf" srcId="{FA032CF1-B6D1-4ED5-9AED-C9F52B45011B}" destId="{52960D9E-6EAC-479E-87F4-E4A2BE3E0E8E}" srcOrd="0" destOrd="0" presId="urn:microsoft.com/office/officeart/2005/8/layout/hierarchy3"/>
    <dgm:cxn modelId="{C5C25F4F-A95D-4A5B-A3D2-D13B1211EC4D}" type="presOf" srcId="{350A4A25-D591-4112-9B68-3A428B52A207}" destId="{6BB3FC55-6951-4F3A-93EF-16082986B664}" srcOrd="0" destOrd="0" presId="urn:microsoft.com/office/officeart/2005/8/layout/hierarchy3"/>
    <dgm:cxn modelId="{1056B420-5F03-4337-B972-924C1A8F90EC}" srcId="{0D7EFD51-F6E0-4F39-BF01-A50282F35669}" destId="{1CA0B691-3C76-4B61-810E-CCF209FB1433}" srcOrd="1" destOrd="0" parTransId="{350A4A25-D591-4112-9B68-3A428B52A207}" sibTransId="{FA7656D9-8DCF-4F81-8053-8CD603E0AEC8}"/>
    <dgm:cxn modelId="{056659C1-F986-4258-BEC4-DE92310F048B}" type="presOf" srcId="{88BF85A9-75FD-4DA0-8909-779E51EB9960}" destId="{945B198B-657D-49EA-AEDD-3FC4CC90F1AD}" srcOrd="0" destOrd="0" presId="urn:microsoft.com/office/officeart/2005/8/layout/hierarchy3"/>
    <dgm:cxn modelId="{829A07F9-C444-45E7-AF19-F6013D849843}" srcId="{54AE5C43-F076-4DAA-8019-CE374E97E21B}" destId="{854F4A40-C8FB-4C17-BCCC-57A2DB3F217A}" srcOrd="0" destOrd="0" parTransId="{355179C4-E40C-4FF1-9501-A764F1BE45B6}" sibTransId="{5033C9C2-290E-4D51-8237-02672B0B20D3}"/>
    <dgm:cxn modelId="{213BC557-1A56-4865-8CE8-161FC900841E}" type="presOf" srcId="{97412357-C465-4B5E-B2BA-0A37C1091CAE}" destId="{81D0FE98-53AC-41D8-9B5B-C2ADFDE5904F}" srcOrd="0" destOrd="0" presId="urn:microsoft.com/office/officeart/2005/8/layout/hierarchy3"/>
    <dgm:cxn modelId="{56B92830-79E3-403D-AA31-FC8557AFEA73}" srcId="{10E240FC-5771-420E-965A-48E65232CDC4}" destId="{88BF85A9-75FD-4DA0-8909-779E51EB9960}" srcOrd="2" destOrd="0" parTransId="{3E40FD2D-FDEA-4518-BBDB-7E5E1B80CA0E}" sibTransId="{9FB9FF7B-29AF-4C26-9AD8-7373677AFAA9}"/>
    <dgm:cxn modelId="{9CB303E7-AC6A-4045-BB0D-6B655104EBCF}" srcId="{E7FB24F6-FD74-421C-8D1A-98B300B66F98}" destId="{54AE5C43-F076-4DAA-8019-CE374E97E21B}" srcOrd="1" destOrd="0" parTransId="{21C5B390-CA25-4BC0-8D52-49BA72B66CD9}" sibTransId="{E5959413-0D93-4517-92D1-C7E049393A18}"/>
    <dgm:cxn modelId="{1F04C889-98BE-4D5C-8048-EDD0B4D85AA5}" type="presOf" srcId="{E26BCD3F-F33C-4776-9431-33412085A12D}" destId="{E89514E8-30FE-40BB-8A97-26CFAF28853E}" srcOrd="0" destOrd="0" presId="urn:microsoft.com/office/officeart/2005/8/layout/hierarchy3"/>
    <dgm:cxn modelId="{7E45CA5D-42C7-4F4D-99F0-E8CE60E10040}" type="presOf" srcId="{54AE5C43-F076-4DAA-8019-CE374E97E21B}" destId="{A9ACDBD4-796B-4E83-83BA-895F61146043}" srcOrd="0" destOrd="0" presId="urn:microsoft.com/office/officeart/2005/8/layout/hierarchy3"/>
    <dgm:cxn modelId="{997004AD-45C0-4761-8864-F1187DDAF72C}" type="presOf" srcId="{FDCBEABD-BD8F-4270-BB84-A4EEA9276617}" destId="{D5035340-4246-4874-8A20-42738D5552BD}" srcOrd="0" destOrd="0" presId="urn:microsoft.com/office/officeart/2005/8/layout/hierarchy3"/>
    <dgm:cxn modelId="{8B99FCE2-9783-494D-8BC7-54B96767A2F6}" type="presOf" srcId="{0E8FA775-A8DE-4B2E-BE4F-B07CDB47D651}" destId="{D12D462B-5478-4893-9C32-230F07C598A4}" srcOrd="0" destOrd="0" presId="urn:microsoft.com/office/officeart/2005/8/layout/hierarchy3"/>
    <dgm:cxn modelId="{EB19755A-B68C-4375-9F89-2558B1543239}" type="presOf" srcId="{FB4A954A-86AE-4AA9-B24E-1F9AD38049AD}" destId="{458404A0-0FBB-4324-B9CC-B22EA35FB463}" srcOrd="0" destOrd="0" presId="urn:microsoft.com/office/officeart/2005/8/layout/hierarchy3"/>
    <dgm:cxn modelId="{2F9F21D8-27EA-40CC-A5D1-34D18CFDE48D}" type="presOf" srcId="{0DEA06E9-FFA5-4DFC-8B9E-94E463CAF3D6}" destId="{F51F15F7-26EF-4F3B-9926-EE3AB12B3097}" srcOrd="0" destOrd="0" presId="urn:microsoft.com/office/officeart/2005/8/layout/hierarchy3"/>
    <dgm:cxn modelId="{D93EFF7A-34AC-4171-AD21-F4F8ED5BD87B}" type="presOf" srcId="{CE29B782-180B-4125-895F-2880E52FB3CC}" destId="{78D617DF-6470-4F73-84E2-3A5327540435}" srcOrd="0" destOrd="0" presId="urn:microsoft.com/office/officeart/2005/8/layout/hierarchy3"/>
    <dgm:cxn modelId="{E761248F-8030-4B35-B450-31EBA6976A13}" srcId="{0D7EFD51-F6E0-4F39-BF01-A50282F35669}" destId="{CE29B782-180B-4125-895F-2880E52FB3CC}" srcOrd="2" destOrd="0" parTransId="{0DEA06E9-FFA5-4DFC-8B9E-94E463CAF3D6}" sibTransId="{885DA993-4D23-42BA-B723-F54E7CC19D0B}"/>
    <dgm:cxn modelId="{B69F6B35-CBA9-401B-8AE0-F0855C4D39D1}" type="presOf" srcId="{D85397E7-85AD-4DB3-A681-B4FD75689399}" destId="{17A00CFA-0F0D-4712-83DC-5C39D26DCAE1}" srcOrd="0" destOrd="0" presId="urn:microsoft.com/office/officeart/2005/8/layout/hierarchy3"/>
    <dgm:cxn modelId="{4E43DEC8-DDCA-431A-AA3A-D698349BBE13}" srcId="{E7FB24F6-FD74-421C-8D1A-98B300B66F98}" destId="{FB4A954A-86AE-4AA9-B24E-1F9AD38049AD}" srcOrd="0" destOrd="0" parTransId="{3CEECB42-8C48-439E-8C61-DEA0BE0A4A42}" sibTransId="{647EA6F9-1E0C-4AF9-8966-7187DC43209C}"/>
    <dgm:cxn modelId="{4DBED1AE-8101-4B5A-BDB7-79F3829C31A0}" type="presOf" srcId="{1CA0B691-3C76-4B61-810E-CCF209FB1433}" destId="{822520F6-D6A3-4875-AD34-FED2DBB80685}" srcOrd="0" destOrd="0" presId="urn:microsoft.com/office/officeart/2005/8/layout/hierarchy3"/>
    <dgm:cxn modelId="{5CA58C4D-EAE4-478D-88F6-AA3C3AF9F44E}" srcId="{10E240FC-5771-420E-965A-48E65232CDC4}" destId="{FDCBEABD-BD8F-4270-BB84-A4EEA9276617}" srcOrd="0" destOrd="0" parTransId="{97412357-C465-4B5E-B2BA-0A37C1091CAE}" sibTransId="{7AA652F5-EF83-44A2-9EAC-10368C13DBA7}"/>
    <dgm:cxn modelId="{846748E0-1951-4256-8980-015F956BE87B}" type="presOf" srcId="{2FE117EA-D325-4AD6-B1F9-63351ECC03F5}" destId="{13CD30C4-7BED-481D-9A52-0C82702D22B0}" srcOrd="0" destOrd="0" presId="urn:microsoft.com/office/officeart/2005/8/layout/hierarchy3"/>
    <dgm:cxn modelId="{48F58195-45C3-4798-A592-61EC1395F613}" type="presOf" srcId="{152DB9A6-5ADB-4BF0-9F7E-FE90942F1B11}" destId="{DC1AD5C7-0C6A-4439-B8B7-4D2D65D3484A}" srcOrd="0" destOrd="0" presId="urn:microsoft.com/office/officeart/2005/8/layout/hierarchy3"/>
    <dgm:cxn modelId="{3A12BA0A-6667-4186-992E-17D131E19EE1}" srcId="{0D7EFD51-F6E0-4F39-BF01-A50282F35669}" destId="{2FE117EA-D325-4AD6-B1F9-63351ECC03F5}" srcOrd="0" destOrd="0" parTransId="{9222B0DF-4BC9-4CF3-B161-6662CFDF9F83}" sibTransId="{62EE36FF-B363-41AE-B91A-F66FC6894369}"/>
    <dgm:cxn modelId="{09800E21-A49F-4D85-883A-11A2C130D874}" type="presOf" srcId="{355179C4-E40C-4FF1-9501-A764F1BE45B6}" destId="{9345AC1F-FF6D-4BFE-AAF0-CF73D025F371}" srcOrd="0" destOrd="0" presId="urn:microsoft.com/office/officeart/2005/8/layout/hierarchy3"/>
    <dgm:cxn modelId="{8EFCE063-B296-4710-B59B-759234E64091}" type="presOf" srcId="{10E240FC-5771-420E-965A-48E65232CDC4}" destId="{8EF05B87-4FD6-4116-A1A4-BC603EFAE7F3}" srcOrd="0" destOrd="0" presId="urn:microsoft.com/office/officeart/2005/8/layout/hierarchy3"/>
    <dgm:cxn modelId="{EB60829C-A5E9-42EE-B187-F7F7010F715F}" type="presOf" srcId="{E7FB24F6-FD74-421C-8D1A-98B300B66F98}" destId="{6649EA79-10F3-47A9-A993-40051F3E8CFA}" srcOrd="0" destOrd="0" presId="urn:microsoft.com/office/officeart/2005/8/layout/hierarchy3"/>
    <dgm:cxn modelId="{67932A38-266C-4DD2-A3EE-441F97FCA189}" srcId="{E7FB24F6-FD74-421C-8D1A-98B300B66F98}" destId="{0D7EFD51-F6E0-4F39-BF01-A50282F35669}" srcOrd="2" destOrd="0" parTransId="{8C72F757-3384-455A-B2F3-462FE9B8808D}" sibTransId="{B026F25F-7D38-40D2-B91E-BFBA189F40CC}"/>
    <dgm:cxn modelId="{D5DB28E0-9552-4F8C-8C50-51ACC3B5C40D}" type="presOf" srcId="{10E240FC-5771-420E-965A-48E65232CDC4}" destId="{F4E8331A-8B82-4660-A31E-0038ABB2112A}" srcOrd="1" destOrd="0" presId="urn:microsoft.com/office/officeart/2005/8/layout/hierarchy3"/>
    <dgm:cxn modelId="{33AB4E15-3FD5-4616-8C21-DFC1A2AAF1DA}" type="presOf" srcId="{D15C9462-F4E1-4621-A748-315F2817C131}" destId="{277BDB61-51C1-4407-98C1-F74F43961DCA}" srcOrd="0" destOrd="0" presId="urn:microsoft.com/office/officeart/2005/8/layout/hierarchy3"/>
    <dgm:cxn modelId="{E404D2BD-34C3-4BB6-8BB5-0ED8562AC77F}" type="presOf" srcId="{FB4A954A-86AE-4AA9-B24E-1F9AD38049AD}" destId="{CC2B372A-5E2B-44A6-B15B-C5221F2DF905}" srcOrd="1" destOrd="0" presId="urn:microsoft.com/office/officeart/2005/8/layout/hierarchy3"/>
    <dgm:cxn modelId="{6D489830-1FD5-484E-B4CE-C06E1FAE4B3F}" type="presOf" srcId="{91583B03-EBDA-45AE-8966-ABBC1B3D6C7A}" destId="{6C514D24-1479-455A-A96A-ACCB368E6F84}" srcOrd="0" destOrd="0" presId="urn:microsoft.com/office/officeart/2005/8/layout/hierarchy3"/>
    <dgm:cxn modelId="{0B0F5123-9AA5-4BE9-9052-E76653295251}" type="presOf" srcId="{7B86F793-86D1-4DAD-97BE-B21169D53C4F}" destId="{A3528938-5A6F-41DF-9820-336DBD082CCC}" srcOrd="0" destOrd="0" presId="urn:microsoft.com/office/officeart/2005/8/layout/hierarchy3"/>
    <dgm:cxn modelId="{90913F38-BEB6-44A9-8B9A-5CD6E9B5296E}" type="presOf" srcId="{4764F22A-560D-49D0-80BD-191FA3CA1E22}" destId="{2ECD20AD-DD4C-41A4-B4B5-504BC6A0086C}" srcOrd="0" destOrd="0" presId="urn:microsoft.com/office/officeart/2005/8/layout/hierarchy3"/>
    <dgm:cxn modelId="{760C0907-6B8D-418E-A895-AF14F5107363}" type="presOf" srcId="{78052D9C-26E5-4601-9182-9EE54C5F069C}" destId="{68B0FB19-81DB-4F37-9F8C-2FE8013C2104}" srcOrd="0" destOrd="0" presId="urn:microsoft.com/office/officeart/2005/8/layout/hierarchy3"/>
    <dgm:cxn modelId="{43F03426-99F0-4E0A-A436-AF6E06B4AF62}" type="presOf" srcId="{3E40FD2D-FDEA-4518-BBDB-7E5E1B80CA0E}" destId="{B7B4BB77-B8ED-4973-BDC4-DE3557DF9FA3}" srcOrd="0" destOrd="0" presId="urn:microsoft.com/office/officeart/2005/8/layout/hierarchy3"/>
    <dgm:cxn modelId="{0920320A-3EA4-4CED-9375-9EEC4B503104}" type="presOf" srcId="{776A1700-BE55-460E-BD3A-E06CA3354F71}" destId="{E76B23C3-1E36-41CE-95E6-10DCADC78F49}" srcOrd="0" destOrd="0" presId="urn:microsoft.com/office/officeart/2005/8/layout/hierarchy3"/>
    <dgm:cxn modelId="{5D2EC143-FC32-491D-9341-5F5B00D8E6C5}" srcId="{E7FB24F6-FD74-421C-8D1A-98B300B66F98}" destId="{10E240FC-5771-420E-965A-48E65232CDC4}" srcOrd="3" destOrd="0" parTransId="{C68F9A0A-ABB2-4E7D-A0EF-27F557AFAF11}" sibTransId="{7CDDCF71-9B69-425F-A305-B2D4D1E259B1}"/>
    <dgm:cxn modelId="{175714AC-3E28-4028-A252-89F45A3BCE4D}" type="presParOf" srcId="{6649EA79-10F3-47A9-A993-40051F3E8CFA}" destId="{A875A71D-03A2-4E4C-9B54-189140C04B93}" srcOrd="0" destOrd="0" presId="urn:microsoft.com/office/officeart/2005/8/layout/hierarchy3"/>
    <dgm:cxn modelId="{BD1FBF39-B7BF-480D-8FD6-86A23FD3C20B}" type="presParOf" srcId="{A875A71D-03A2-4E4C-9B54-189140C04B93}" destId="{AD79538A-1ED3-4D44-AACB-710900C3617A}" srcOrd="0" destOrd="0" presId="urn:microsoft.com/office/officeart/2005/8/layout/hierarchy3"/>
    <dgm:cxn modelId="{D48346F3-23EB-4EA4-9FB3-2ED18C97C1F9}" type="presParOf" srcId="{AD79538A-1ED3-4D44-AACB-710900C3617A}" destId="{458404A0-0FBB-4324-B9CC-B22EA35FB463}" srcOrd="0" destOrd="0" presId="urn:microsoft.com/office/officeart/2005/8/layout/hierarchy3"/>
    <dgm:cxn modelId="{FE318AC5-3685-4EF9-92FF-3A87F5040279}" type="presParOf" srcId="{AD79538A-1ED3-4D44-AACB-710900C3617A}" destId="{CC2B372A-5E2B-44A6-B15B-C5221F2DF905}" srcOrd="1" destOrd="0" presId="urn:microsoft.com/office/officeart/2005/8/layout/hierarchy3"/>
    <dgm:cxn modelId="{72D2854F-F6AB-49B0-831E-91974FA9D750}" type="presParOf" srcId="{A875A71D-03A2-4E4C-9B54-189140C04B93}" destId="{37BCDE5D-EE9A-4D59-A139-7CFE763BE5F5}" srcOrd="1" destOrd="0" presId="urn:microsoft.com/office/officeart/2005/8/layout/hierarchy3"/>
    <dgm:cxn modelId="{62324A65-0646-4443-9C8A-7D4E490C920F}" type="presParOf" srcId="{37BCDE5D-EE9A-4D59-A139-7CFE763BE5F5}" destId="{E89514E8-30FE-40BB-8A97-26CFAF28853E}" srcOrd="0" destOrd="0" presId="urn:microsoft.com/office/officeart/2005/8/layout/hierarchy3"/>
    <dgm:cxn modelId="{78BF4D7C-8673-4FBF-8D5B-7C7A8718F911}" type="presParOf" srcId="{37BCDE5D-EE9A-4D59-A139-7CFE763BE5F5}" destId="{DC1AD5C7-0C6A-4439-B8B7-4D2D65D3484A}" srcOrd="1" destOrd="0" presId="urn:microsoft.com/office/officeart/2005/8/layout/hierarchy3"/>
    <dgm:cxn modelId="{F455DDCB-28F2-462D-9A22-19B3C5C4F333}" type="presParOf" srcId="{37BCDE5D-EE9A-4D59-A139-7CFE763BE5F5}" destId="{52960D9E-6EAC-479E-87F4-E4A2BE3E0E8E}" srcOrd="2" destOrd="0" presId="urn:microsoft.com/office/officeart/2005/8/layout/hierarchy3"/>
    <dgm:cxn modelId="{6F45F217-C0C6-420F-9486-D6425AB8D6C0}" type="presParOf" srcId="{37BCDE5D-EE9A-4D59-A139-7CFE763BE5F5}" destId="{2ECD20AD-DD4C-41A4-B4B5-504BC6A0086C}" srcOrd="3" destOrd="0" presId="urn:microsoft.com/office/officeart/2005/8/layout/hierarchy3"/>
    <dgm:cxn modelId="{A246CDA1-CF52-4C24-B7BE-E2F92704CBB3}" type="presParOf" srcId="{37BCDE5D-EE9A-4D59-A139-7CFE763BE5F5}" destId="{D12D462B-5478-4893-9C32-230F07C598A4}" srcOrd="4" destOrd="0" presId="urn:microsoft.com/office/officeart/2005/8/layout/hierarchy3"/>
    <dgm:cxn modelId="{053C7C9A-B48C-417B-AAE7-BD5715ED556A}" type="presParOf" srcId="{37BCDE5D-EE9A-4D59-A139-7CFE763BE5F5}" destId="{68B0FB19-81DB-4F37-9F8C-2FE8013C2104}" srcOrd="5" destOrd="0" presId="urn:microsoft.com/office/officeart/2005/8/layout/hierarchy3"/>
    <dgm:cxn modelId="{740B296E-D56D-45AB-B535-45A72D5C0E17}" type="presParOf" srcId="{6649EA79-10F3-47A9-A993-40051F3E8CFA}" destId="{C7B8D643-50BE-49D5-92B8-1B401659A942}" srcOrd="1" destOrd="0" presId="urn:microsoft.com/office/officeart/2005/8/layout/hierarchy3"/>
    <dgm:cxn modelId="{17652D1B-64B0-4AC6-B247-7D0AE6A7B720}" type="presParOf" srcId="{C7B8D643-50BE-49D5-92B8-1B401659A942}" destId="{2E7543B6-4882-4C43-BE4D-2DB66DEE5EF3}" srcOrd="0" destOrd="0" presId="urn:microsoft.com/office/officeart/2005/8/layout/hierarchy3"/>
    <dgm:cxn modelId="{E9097EA4-A61B-4904-B849-2699EC18B1ED}" type="presParOf" srcId="{2E7543B6-4882-4C43-BE4D-2DB66DEE5EF3}" destId="{A9ACDBD4-796B-4E83-83BA-895F61146043}" srcOrd="0" destOrd="0" presId="urn:microsoft.com/office/officeart/2005/8/layout/hierarchy3"/>
    <dgm:cxn modelId="{625070BD-0027-40A1-BE83-8584E71469BD}" type="presParOf" srcId="{2E7543B6-4882-4C43-BE4D-2DB66DEE5EF3}" destId="{C22A08A1-7E21-4DA9-9A66-565A817CBFB9}" srcOrd="1" destOrd="0" presId="urn:microsoft.com/office/officeart/2005/8/layout/hierarchy3"/>
    <dgm:cxn modelId="{0F35EAEF-07AB-417B-A3F5-963CB328010D}" type="presParOf" srcId="{C7B8D643-50BE-49D5-92B8-1B401659A942}" destId="{7F3B5D57-BDAA-4302-928C-ED4C68E5C089}" srcOrd="1" destOrd="0" presId="urn:microsoft.com/office/officeart/2005/8/layout/hierarchy3"/>
    <dgm:cxn modelId="{5EF6BE29-F91D-4B52-84C3-09F8CF7389F3}" type="presParOf" srcId="{7F3B5D57-BDAA-4302-928C-ED4C68E5C089}" destId="{9345AC1F-FF6D-4BFE-AAF0-CF73D025F371}" srcOrd="0" destOrd="0" presId="urn:microsoft.com/office/officeart/2005/8/layout/hierarchy3"/>
    <dgm:cxn modelId="{0DF64416-CE6B-4A0F-97B4-477C3D4B05E4}" type="presParOf" srcId="{7F3B5D57-BDAA-4302-928C-ED4C68E5C089}" destId="{0F1847B1-5826-4C53-A30E-3AE9712DF2EE}" srcOrd="1" destOrd="0" presId="urn:microsoft.com/office/officeart/2005/8/layout/hierarchy3"/>
    <dgm:cxn modelId="{3E769FB1-7A24-4D8C-AB79-76A18CAA4B02}" type="presParOf" srcId="{7F3B5D57-BDAA-4302-928C-ED4C68E5C089}" destId="{4FECBCE6-BBEA-4829-A3A3-8F82C3E916AB}" srcOrd="2" destOrd="0" presId="urn:microsoft.com/office/officeart/2005/8/layout/hierarchy3"/>
    <dgm:cxn modelId="{4BD5A1DE-5A29-49AA-BABA-6C8190F60A24}" type="presParOf" srcId="{7F3B5D57-BDAA-4302-928C-ED4C68E5C089}" destId="{6C514D24-1479-455A-A96A-ACCB368E6F84}" srcOrd="3" destOrd="0" presId="urn:microsoft.com/office/officeart/2005/8/layout/hierarchy3"/>
    <dgm:cxn modelId="{F3B92FFE-16F3-4417-8EDC-783B897B60ED}" type="presParOf" srcId="{7F3B5D57-BDAA-4302-928C-ED4C68E5C089}" destId="{A3528938-5A6F-41DF-9820-336DBD082CCC}" srcOrd="4" destOrd="0" presId="urn:microsoft.com/office/officeart/2005/8/layout/hierarchy3"/>
    <dgm:cxn modelId="{5E0A8AAD-27CA-401B-BB5A-31043F5D7F8B}" type="presParOf" srcId="{7F3B5D57-BDAA-4302-928C-ED4C68E5C089}" destId="{17A00CFA-0F0D-4712-83DC-5C39D26DCAE1}" srcOrd="5" destOrd="0" presId="urn:microsoft.com/office/officeart/2005/8/layout/hierarchy3"/>
    <dgm:cxn modelId="{060C6BAF-D482-44B3-AD6A-8FD73C984C21}" type="presParOf" srcId="{6649EA79-10F3-47A9-A993-40051F3E8CFA}" destId="{E4484CE3-EEF5-44AE-9A13-75A1DC16299F}" srcOrd="2" destOrd="0" presId="urn:microsoft.com/office/officeart/2005/8/layout/hierarchy3"/>
    <dgm:cxn modelId="{E67349FE-3A55-4518-8079-37AF2294CFE2}" type="presParOf" srcId="{E4484CE3-EEF5-44AE-9A13-75A1DC16299F}" destId="{BEA9E617-1EF8-4741-80E8-F0A99C0A16CA}" srcOrd="0" destOrd="0" presId="urn:microsoft.com/office/officeart/2005/8/layout/hierarchy3"/>
    <dgm:cxn modelId="{0C121B30-24A1-4FE0-A306-00E89AFB53D3}" type="presParOf" srcId="{BEA9E617-1EF8-4741-80E8-F0A99C0A16CA}" destId="{641410B9-89BF-4EA7-89A1-07D14349627C}" srcOrd="0" destOrd="0" presId="urn:microsoft.com/office/officeart/2005/8/layout/hierarchy3"/>
    <dgm:cxn modelId="{C1E63E93-FBA6-454C-BDF8-C04F6840A6C9}" type="presParOf" srcId="{BEA9E617-1EF8-4741-80E8-F0A99C0A16CA}" destId="{9F55C08D-E5EB-421F-A9E8-5E31EFD5AC6F}" srcOrd="1" destOrd="0" presId="urn:microsoft.com/office/officeart/2005/8/layout/hierarchy3"/>
    <dgm:cxn modelId="{38CE58D2-51A8-4A2D-BCA7-807A007CCF52}" type="presParOf" srcId="{E4484CE3-EEF5-44AE-9A13-75A1DC16299F}" destId="{9F370E2D-8D35-4AC7-BA4A-8B019E6B3BDE}" srcOrd="1" destOrd="0" presId="urn:microsoft.com/office/officeart/2005/8/layout/hierarchy3"/>
    <dgm:cxn modelId="{C38C80AE-7677-4A01-87AF-FE266E2FED5A}" type="presParOf" srcId="{9F370E2D-8D35-4AC7-BA4A-8B019E6B3BDE}" destId="{7C748B28-C244-469A-AC4A-13C6414833D5}" srcOrd="0" destOrd="0" presId="urn:microsoft.com/office/officeart/2005/8/layout/hierarchy3"/>
    <dgm:cxn modelId="{61F95493-B692-4934-AA30-92DF59918465}" type="presParOf" srcId="{9F370E2D-8D35-4AC7-BA4A-8B019E6B3BDE}" destId="{13CD30C4-7BED-481D-9A52-0C82702D22B0}" srcOrd="1" destOrd="0" presId="urn:microsoft.com/office/officeart/2005/8/layout/hierarchy3"/>
    <dgm:cxn modelId="{4A3AC533-4605-4074-8873-EDD20BE0C303}" type="presParOf" srcId="{9F370E2D-8D35-4AC7-BA4A-8B019E6B3BDE}" destId="{6BB3FC55-6951-4F3A-93EF-16082986B664}" srcOrd="2" destOrd="0" presId="urn:microsoft.com/office/officeart/2005/8/layout/hierarchy3"/>
    <dgm:cxn modelId="{552613D3-B28D-4A01-AB22-4951C3F9274E}" type="presParOf" srcId="{9F370E2D-8D35-4AC7-BA4A-8B019E6B3BDE}" destId="{822520F6-D6A3-4875-AD34-FED2DBB80685}" srcOrd="3" destOrd="0" presId="urn:microsoft.com/office/officeart/2005/8/layout/hierarchy3"/>
    <dgm:cxn modelId="{E7CDBFDC-C892-4EBC-A685-BA0E40EB2C50}" type="presParOf" srcId="{9F370E2D-8D35-4AC7-BA4A-8B019E6B3BDE}" destId="{F51F15F7-26EF-4F3B-9926-EE3AB12B3097}" srcOrd="4" destOrd="0" presId="urn:microsoft.com/office/officeart/2005/8/layout/hierarchy3"/>
    <dgm:cxn modelId="{95B9DFCA-462A-4248-9D07-9BD69498ABA7}" type="presParOf" srcId="{9F370E2D-8D35-4AC7-BA4A-8B019E6B3BDE}" destId="{78D617DF-6470-4F73-84E2-3A5327540435}" srcOrd="5" destOrd="0" presId="urn:microsoft.com/office/officeart/2005/8/layout/hierarchy3"/>
    <dgm:cxn modelId="{F97E79BF-BFF1-4307-8508-B13B26DAA6AA}" type="presParOf" srcId="{6649EA79-10F3-47A9-A993-40051F3E8CFA}" destId="{E0AE58DE-10D8-47B4-9ACF-5B324A47CBA4}" srcOrd="3" destOrd="0" presId="urn:microsoft.com/office/officeart/2005/8/layout/hierarchy3"/>
    <dgm:cxn modelId="{70E8F76F-FF0B-4FD3-81AD-D5F4833FD323}" type="presParOf" srcId="{E0AE58DE-10D8-47B4-9ACF-5B324A47CBA4}" destId="{7C48AA35-DBF6-47BE-A757-40FEAFF6A9B3}" srcOrd="0" destOrd="0" presId="urn:microsoft.com/office/officeart/2005/8/layout/hierarchy3"/>
    <dgm:cxn modelId="{573461AE-742D-40F8-84E0-F1867C91E89C}" type="presParOf" srcId="{7C48AA35-DBF6-47BE-A757-40FEAFF6A9B3}" destId="{8EF05B87-4FD6-4116-A1A4-BC603EFAE7F3}" srcOrd="0" destOrd="0" presId="urn:microsoft.com/office/officeart/2005/8/layout/hierarchy3"/>
    <dgm:cxn modelId="{D0357878-729B-427A-9E1C-F733A75B642C}" type="presParOf" srcId="{7C48AA35-DBF6-47BE-A757-40FEAFF6A9B3}" destId="{F4E8331A-8B82-4660-A31E-0038ABB2112A}" srcOrd="1" destOrd="0" presId="urn:microsoft.com/office/officeart/2005/8/layout/hierarchy3"/>
    <dgm:cxn modelId="{19EDF47D-1B51-4ECA-9703-B495671F253C}" type="presParOf" srcId="{E0AE58DE-10D8-47B4-9ACF-5B324A47CBA4}" destId="{D6121534-50E8-43CF-8EC5-B66F6571FDC7}" srcOrd="1" destOrd="0" presId="urn:microsoft.com/office/officeart/2005/8/layout/hierarchy3"/>
    <dgm:cxn modelId="{8216B945-49FD-4C61-80D2-B74C13CAC96C}" type="presParOf" srcId="{D6121534-50E8-43CF-8EC5-B66F6571FDC7}" destId="{81D0FE98-53AC-41D8-9B5B-C2ADFDE5904F}" srcOrd="0" destOrd="0" presId="urn:microsoft.com/office/officeart/2005/8/layout/hierarchy3"/>
    <dgm:cxn modelId="{1F421234-B3A7-4FC9-AAAD-D5C9A81D8226}" type="presParOf" srcId="{D6121534-50E8-43CF-8EC5-B66F6571FDC7}" destId="{D5035340-4246-4874-8A20-42738D5552BD}" srcOrd="1" destOrd="0" presId="urn:microsoft.com/office/officeart/2005/8/layout/hierarchy3"/>
    <dgm:cxn modelId="{5991A2AC-0F71-4A54-A42B-69AC89A69014}" type="presParOf" srcId="{D6121534-50E8-43CF-8EC5-B66F6571FDC7}" destId="{E76B23C3-1E36-41CE-95E6-10DCADC78F49}" srcOrd="2" destOrd="0" presId="urn:microsoft.com/office/officeart/2005/8/layout/hierarchy3"/>
    <dgm:cxn modelId="{071A8ACA-D9F2-41C5-8220-723DC16837B2}" type="presParOf" srcId="{D6121534-50E8-43CF-8EC5-B66F6571FDC7}" destId="{277BDB61-51C1-4407-98C1-F74F43961DCA}" srcOrd="3" destOrd="0" presId="urn:microsoft.com/office/officeart/2005/8/layout/hierarchy3"/>
    <dgm:cxn modelId="{94544671-6679-4019-A129-37AA0F6869DD}" type="presParOf" srcId="{D6121534-50E8-43CF-8EC5-B66F6571FDC7}" destId="{B7B4BB77-B8ED-4973-BDC4-DE3557DF9FA3}" srcOrd="4" destOrd="0" presId="urn:microsoft.com/office/officeart/2005/8/layout/hierarchy3"/>
    <dgm:cxn modelId="{8B001E35-3DFF-4DF1-BCD5-7D6511B1F477}" type="presParOf" srcId="{D6121534-50E8-43CF-8EC5-B66F6571FDC7}" destId="{945B198B-657D-49EA-AEDD-3FC4CC90F1AD}"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84927-51A9-4698-90E5-E61249D9B798}">
      <dsp:nvSpPr>
        <dsp:cNvPr id="0" name=""/>
        <dsp:cNvSpPr/>
      </dsp:nvSpPr>
      <dsp:spPr>
        <a:xfrm>
          <a:off x="0" y="0"/>
          <a:ext cx="7239000" cy="548640"/>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Users of A-136</a:t>
          </a:r>
          <a:endParaRPr lang="en-US" sz="2600" kern="1200" dirty="0">
            <a:latin typeface="Times New Roman" panose="02020603050405020304" pitchFamily="18" charset="0"/>
            <a:cs typeface="Times New Roman" panose="02020603050405020304" pitchFamily="18" charset="0"/>
          </a:endParaRPr>
        </a:p>
      </dsp:txBody>
      <dsp:txXfrm>
        <a:off x="0" y="0"/>
        <a:ext cx="7239000" cy="548640"/>
      </dsp:txXfrm>
    </dsp:sp>
    <dsp:sp modelId="{ACA8801C-8D40-49B8-84D3-664FE7C4A71C}">
      <dsp:nvSpPr>
        <dsp:cNvPr id="0" name=""/>
        <dsp:cNvSpPr/>
      </dsp:nvSpPr>
      <dsp:spPr>
        <a:xfrm>
          <a:off x="883" y="548640"/>
          <a:ext cx="1447446" cy="11521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Agencies</a:t>
          </a:r>
          <a:endParaRPr lang="en-US" sz="2600" kern="1200" dirty="0">
            <a:latin typeface="Times New Roman" panose="02020603050405020304" pitchFamily="18" charset="0"/>
            <a:cs typeface="Times New Roman" panose="02020603050405020304" pitchFamily="18" charset="0"/>
          </a:endParaRPr>
        </a:p>
      </dsp:txBody>
      <dsp:txXfrm>
        <a:off x="883" y="548640"/>
        <a:ext cx="1447446" cy="1152144"/>
      </dsp:txXfrm>
    </dsp:sp>
    <dsp:sp modelId="{C8928305-C7CB-490C-883F-975056A7B6DC}">
      <dsp:nvSpPr>
        <dsp:cNvPr id="0" name=""/>
        <dsp:cNvSpPr/>
      </dsp:nvSpPr>
      <dsp:spPr>
        <a:xfrm>
          <a:off x="1448330" y="548640"/>
          <a:ext cx="1447446" cy="11521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Auditors</a:t>
          </a:r>
          <a:endParaRPr lang="en-US" sz="2600" kern="1200" dirty="0">
            <a:latin typeface="Times New Roman" panose="02020603050405020304" pitchFamily="18" charset="0"/>
            <a:cs typeface="Times New Roman" panose="02020603050405020304" pitchFamily="18" charset="0"/>
          </a:endParaRPr>
        </a:p>
      </dsp:txBody>
      <dsp:txXfrm>
        <a:off x="1448330" y="548640"/>
        <a:ext cx="1447446" cy="1152144"/>
      </dsp:txXfrm>
    </dsp:sp>
    <dsp:sp modelId="{0C4A777C-70AB-4804-BDBE-598AD1F787F1}">
      <dsp:nvSpPr>
        <dsp:cNvPr id="0" name=""/>
        <dsp:cNvSpPr/>
      </dsp:nvSpPr>
      <dsp:spPr>
        <a:xfrm>
          <a:off x="2895776" y="548640"/>
          <a:ext cx="1447446" cy="11521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Congress</a:t>
          </a:r>
          <a:endParaRPr lang="en-US" sz="2600" kern="1200" dirty="0">
            <a:latin typeface="Times New Roman" panose="02020603050405020304" pitchFamily="18" charset="0"/>
            <a:cs typeface="Times New Roman" panose="02020603050405020304" pitchFamily="18" charset="0"/>
          </a:endParaRPr>
        </a:p>
      </dsp:txBody>
      <dsp:txXfrm>
        <a:off x="2895776" y="548640"/>
        <a:ext cx="1447446" cy="1152144"/>
      </dsp:txXfrm>
    </dsp:sp>
    <dsp:sp modelId="{A87FC2FD-27B1-4E20-BFEE-C5CB9C66344A}">
      <dsp:nvSpPr>
        <dsp:cNvPr id="0" name=""/>
        <dsp:cNvSpPr/>
      </dsp:nvSpPr>
      <dsp:spPr>
        <a:xfrm>
          <a:off x="4343223" y="548640"/>
          <a:ext cx="1447446" cy="11521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OMB</a:t>
          </a:r>
          <a:endParaRPr lang="en-US" sz="2600" kern="1200" dirty="0">
            <a:latin typeface="Times New Roman" panose="02020603050405020304" pitchFamily="18" charset="0"/>
            <a:cs typeface="Times New Roman" panose="02020603050405020304" pitchFamily="18" charset="0"/>
          </a:endParaRPr>
        </a:p>
      </dsp:txBody>
      <dsp:txXfrm>
        <a:off x="4343223" y="548640"/>
        <a:ext cx="1447446" cy="1152144"/>
      </dsp:txXfrm>
    </dsp:sp>
    <dsp:sp modelId="{E829FC67-15FF-4072-90A4-19EA969B2A8A}">
      <dsp:nvSpPr>
        <dsp:cNvPr id="0" name=""/>
        <dsp:cNvSpPr/>
      </dsp:nvSpPr>
      <dsp:spPr>
        <a:xfrm>
          <a:off x="5790669" y="548640"/>
          <a:ext cx="1447446" cy="11521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GAO</a:t>
          </a:r>
          <a:endParaRPr lang="en-US" sz="2600" kern="1200" dirty="0">
            <a:latin typeface="Times New Roman" panose="02020603050405020304" pitchFamily="18" charset="0"/>
            <a:cs typeface="Times New Roman" panose="02020603050405020304" pitchFamily="18" charset="0"/>
          </a:endParaRPr>
        </a:p>
      </dsp:txBody>
      <dsp:txXfrm>
        <a:off x="5790669" y="548640"/>
        <a:ext cx="1447446" cy="1152144"/>
      </dsp:txXfrm>
    </dsp:sp>
    <dsp:sp modelId="{D1453D6C-0FE7-4293-B332-33B85A6AE946}">
      <dsp:nvSpPr>
        <dsp:cNvPr id="0" name=""/>
        <dsp:cNvSpPr/>
      </dsp:nvSpPr>
      <dsp:spPr>
        <a:xfrm>
          <a:off x="0" y="1700784"/>
          <a:ext cx="7239000" cy="128016"/>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404A0-0FBB-4324-B9CC-B22EA35FB463}">
      <dsp:nvSpPr>
        <dsp:cNvPr id="0" name=""/>
        <dsp:cNvSpPr/>
      </dsp:nvSpPr>
      <dsp:spPr>
        <a:xfrm>
          <a:off x="2476" y="275011"/>
          <a:ext cx="1657573" cy="8287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Agency Head Message</a:t>
          </a:r>
          <a:endParaRPr lang="en-US" sz="2000" b="1" kern="1200" dirty="0">
            <a:latin typeface="Times New Roman" panose="02020603050405020304" pitchFamily="18" charset="0"/>
            <a:cs typeface="Times New Roman" panose="02020603050405020304" pitchFamily="18" charset="0"/>
          </a:endParaRPr>
        </a:p>
      </dsp:txBody>
      <dsp:txXfrm>
        <a:off x="26750" y="299285"/>
        <a:ext cx="1609025" cy="780238"/>
      </dsp:txXfrm>
    </dsp:sp>
    <dsp:sp modelId="{E89514E8-30FE-40BB-8A97-26CFAF28853E}">
      <dsp:nvSpPr>
        <dsp:cNvPr id="0" name=""/>
        <dsp:cNvSpPr/>
      </dsp:nvSpPr>
      <dsp:spPr>
        <a:xfrm>
          <a:off x="168234" y="1103797"/>
          <a:ext cx="165757" cy="621589"/>
        </a:xfrm>
        <a:custGeom>
          <a:avLst/>
          <a:gdLst/>
          <a:ahLst/>
          <a:cxnLst/>
          <a:rect l="0" t="0" r="0" b="0"/>
          <a:pathLst>
            <a:path>
              <a:moveTo>
                <a:pt x="0" y="0"/>
              </a:moveTo>
              <a:lnTo>
                <a:pt x="0" y="621589"/>
              </a:lnTo>
              <a:lnTo>
                <a:pt x="165757" y="62158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1AD5C7-0C6A-4439-B8B7-4D2D65D3484A}">
      <dsp:nvSpPr>
        <dsp:cNvPr id="0" name=""/>
        <dsp:cNvSpPr/>
      </dsp:nvSpPr>
      <dsp:spPr>
        <a:xfrm>
          <a:off x="333991" y="1310994"/>
          <a:ext cx="1326058" cy="82878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Letter signed by the Agency Head </a:t>
          </a:r>
          <a:endParaRPr lang="en-US" sz="1600" kern="1200" dirty="0">
            <a:latin typeface="Times New Roman" panose="02020603050405020304" pitchFamily="18" charset="0"/>
            <a:cs typeface="Times New Roman" panose="02020603050405020304" pitchFamily="18" charset="0"/>
          </a:endParaRPr>
        </a:p>
      </dsp:txBody>
      <dsp:txXfrm>
        <a:off x="358265" y="1335268"/>
        <a:ext cx="1277510" cy="780238"/>
      </dsp:txXfrm>
    </dsp:sp>
    <dsp:sp modelId="{52960D9E-6EAC-479E-87F4-E4A2BE3E0E8E}">
      <dsp:nvSpPr>
        <dsp:cNvPr id="0" name=""/>
        <dsp:cNvSpPr/>
      </dsp:nvSpPr>
      <dsp:spPr>
        <a:xfrm>
          <a:off x="168234" y="1103797"/>
          <a:ext cx="165757" cy="1758411"/>
        </a:xfrm>
        <a:custGeom>
          <a:avLst/>
          <a:gdLst/>
          <a:ahLst/>
          <a:cxnLst/>
          <a:rect l="0" t="0" r="0" b="0"/>
          <a:pathLst>
            <a:path>
              <a:moveTo>
                <a:pt x="0" y="0"/>
              </a:moveTo>
              <a:lnTo>
                <a:pt x="0" y="1758411"/>
              </a:lnTo>
              <a:lnTo>
                <a:pt x="165757" y="17584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CD20AD-DD4C-41A4-B4B5-504BC6A0086C}">
      <dsp:nvSpPr>
        <dsp:cNvPr id="0" name=""/>
        <dsp:cNvSpPr/>
      </dsp:nvSpPr>
      <dsp:spPr>
        <a:xfrm>
          <a:off x="333991" y="2346977"/>
          <a:ext cx="1679227" cy="103046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Agency mission, goals, and accomplishments</a:t>
          </a:r>
          <a:endParaRPr lang="en-US" sz="1600" kern="1200" dirty="0">
            <a:latin typeface="Times New Roman" panose="02020603050405020304" pitchFamily="18" charset="0"/>
            <a:cs typeface="Times New Roman" panose="02020603050405020304" pitchFamily="18" charset="0"/>
          </a:endParaRPr>
        </a:p>
      </dsp:txBody>
      <dsp:txXfrm>
        <a:off x="364172" y="2377158"/>
        <a:ext cx="1618865" cy="970101"/>
      </dsp:txXfrm>
    </dsp:sp>
    <dsp:sp modelId="{D12D462B-5478-4893-9C32-230F07C598A4}">
      <dsp:nvSpPr>
        <dsp:cNvPr id="0" name=""/>
        <dsp:cNvSpPr/>
      </dsp:nvSpPr>
      <dsp:spPr>
        <a:xfrm>
          <a:off x="168234" y="1103797"/>
          <a:ext cx="165757" cy="2895233"/>
        </a:xfrm>
        <a:custGeom>
          <a:avLst/>
          <a:gdLst/>
          <a:ahLst/>
          <a:cxnLst/>
          <a:rect l="0" t="0" r="0" b="0"/>
          <a:pathLst>
            <a:path>
              <a:moveTo>
                <a:pt x="0" y="0"/>
              </a:moveTo>
              <a:lnTo>
                <a:pt x="0" y="2895233"/>
              </a:lnTo>
              <a:lnTo>
                <a:pt x="165757" y="289523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B0FB19-81DB-4F37-9F8C-2FE8013C2104}">
      <dsp:nvSpPr>
        <dsp:cNvPr id="0" name=""/>
        <dsp:cNvSpPr/>
      </dsp:nvSpPr>
      <dsp:spPr>
        <a:xfrm>
          <a:off x="333991" y="3584637"/>
          <a:ext cx="1326058" cy="82878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An assessment of financial information</a:t>
          </a:r>
          <a:endParaRPr lang="en-US" sz="1600" kern="1200" dirty="0">
            <a:latin typeface="Times New Roman" panose="02020603050405020304" pitchFamily="18" charset="0"/>
            <a:cs typeface="Times New Roman" panose="02020603050405020304" pitchFamily="18" charset="0"/>
          </a:endParaRPr>
        </a:p>
      </dsp:txBody>
      <dsp:txXfrm>
        <a:off x="358265" y="3608911"/>
        <a:ext cx="1277510" cy="780238"/>
      </dsp:txXfrm>
    </dsp:sp>
    <dsp:sp modelId="{A9ACDBD4-796B-4E83-83BA-895F61146043}">
      <dsp:nvSpPr>
        <dsp:cNvPr id="0" name=""/>
        <dsp:cNvSpPr/>
      </dsp:nvSpPr>
      <dsp:spPr>
        <a:xfrm>
          <a:off x="2074443" y="275011"/>
          <a:ext cx="2008746" cy="117279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Management’s Discussion and Analysis (MD&amp;A)</a:t>
          </a:r>
          <a:endParaRPr lang="en-US" sz="2000" b="1" kern="1200" dirty="0">
            <a:latin typeface="Times New Roman" panose="02020603050405020304" pitchFamily="18" charset="0"/>
            <a:cs typeface="Times New Roman" panose="02020603050405020304" pitchFamily="18" charset="0"/>
          </a:endParaRPr>
        </a:p>
      </dsp:txBody>
      <dsp:txXfrm>
        <a:off x="2108793" y="309361"/>
        <a:ext cx="1940046" cy="1104091"/>
      </dsp:txXfrm>
    </dsp:sp>
    <dsp:sp modelId="{9345AC1F-FF6D-4BFE-AAF0-CF73D025F371}">
      <dsp:nvSpPr>
        <dsp:cNvPr id="0" name=""/>
        <dsp:cNvSpPr/>
      </dsp:nvSpPr>
      <dsp:spPr>
        <a:xfrm>
          <a:off x="2275318" y="1447802"/>
          <a:ext cx="200874" cy="621589"/>
        </a:xfrm>
        <a:custGeom>
          <a:avLst/>
          <a:gdLst/>
          <a:ahLst/>
          <a:cxnLst/>
          <a:rect l="0" t="0" r="0" b="0"/>
          <a:pathLst>
            <a:path>
              <a:moveTo>
                <a:pt x="0" y="0"/>
              </a:moveTo>
              <a:lnTo>
                <a:pt x="0" y="621589"/>
              </a:lnTo>
              <a:lnTo>
                <a:pt x="200874" y="62158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1847B1-5826-4C53-A30E-3AE9712DF2EE}">
      <dsp:nvSpPr>
        <dsp:cNvPr id="0" name=""/>
        <dsp:cNvSpPr/>
      </dsp:nvSpPr>
      <dsp:spPr>
        <a:xfrm>
          <a:off x="2476192" y="1654998"/>
          <a:ext cx="1326058" cy="82878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Provides description of results</a:t>
          </a:r>
          <a:endParaRPr lang="en-US" sz="1600" kern="1200" dirty="0">
            <a:latin typeface="Times New Roman" panose="02020603050405020304" pitchFamily="18" charset="0"/>
            <a:cs typeface="Times New Roman" panose="02020603050405020304" pitchFamily="18" charset="0"/>
          </a:endParaRPr>
        </a:p>
      </dsp:txBody>
      <dsp:txXfrm>
        <a:off x="2500466" y="1679272"/>
        <a:ext cx="1277510" cy="780238"/>
      </dsp:txXfrm>
    </dsp:sp>
    <dsp:sp modelId="{4FECBCE6-BBEA-4829-A3A3-8F82C3E916AB}">
      <dsp:nvSpPr>
        <dsp:cNvPr id="0" name=""/>
        <dsp:cNvSpPr/>
      </dsp:nvSpPr>
      <dsp:spPr>
        <a:xfrm>
          <a:off x="2275318" y="1447802"/>
          <a:ext cx="200874" cy="1657573"/>
        </a:xfrm>
        <a:custGeom>
          <a:avLst/>
          <a:gdLst/>
          <a:ahLst/>
          <a:cxnLst/>
          <a:rect l="0" t="0" r="0" b="0"/>
          <a:pathLst>
            <a:path>
              <a:moveTo>
                <a:pt x="0" y="0"/>
              </a:moveTo>
              <a:lnTo>
                <a:pt x="0" y="1657573"/>
              </a:lnTo>
              <a:lnTo>
                <a:pt x="200874" y="165757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14D24-1479-455A-A96A-ACCB368E6F84}">
      <dsp:nvSpPr>
        <dsp:cNvPr id="0" name=""/>
        <dsp:cNvSpPr/>
      </dsp:nvSpPr>
      <dsp:spPr>
        <a:xfrm>
          <a:off x="2476192" y="2690982"/>
          <a:ext cx="1326058" cy="82878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Easy to read</a:t>
          </a:r>
          <a:endParaRPr lang="en-US" sz="1600" kern="1200" dirty="0">
            <a:latin typeface="Times New Roman" panose="02020603050405020304" pitchFamily="18" charset="0"/>
            <a:cs typeface="Times New Roman" panose="02020603050405020304" pitchFamily="18" charset="0"/>
          </a:endParaRPr>
        </a:p>
      </dsp:txBody>
      <dsp:txXfrm>
        <a:off x="2500466" y="2715256"/>
        <a:ext cx="1277510" cy="780238"/>
      </dsp:txXfrm>
    </dsp:sp>
    <dsp:sp modelId="{A3528938-5A6F-41DF-9820-336DBD082CCC}">
      <dsp:nvSpPr>
        <dsp:cNvPr id="0" name=""/>
        <dsp:cNvSpPr/>
      </dsp:nvSpPr>
      <dsp:spPr>
        <a:xfrm>
          <a:off x="2275318" y="1447802"/>
          <a:ext cx="200874" cy="2693556"/>
        </a:xfrm>
        <a:custGeom>
          <a:avLst/>
          <a:gdLst/>
          <a:ahLst/>
          <a:cxnLst/>
          <a:rect l="0" t="0" r="0" b="0"/>
          <a:pathLst>
            <a:path>
              <a:moveTo>
                <a:pt x="0" y="0"/>
              </a:moveTo>
              <a:lnTo>
                <a:pt x="0" y="2693556"/>
              </a:lnTo>
              <a:lnTo>
                <a:pt x="200874" y="26935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00CFA-0F0D-4712-83DC-5C39D26DCAE1}">
      <dsp:nvSpPr>
        <dsp:cNvPr id="0" name=""/>
        <dsp:cNvSpPr/>
      </dsp:nvSpPr>
      <dsp:spPr>
        <a:xfrm>
          <a:off x="2476192" y="3726965"/>
          <a:ext cx="1326058" cy="82878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Presents summary information</a:t>
          </a:r>
          <a:endParaRPr lang="en-US" sz="1600" kern="1200" dirty="0">
            <a:latin typeface="Times New Roman" panose="02020603050405020304" pitchFamily="18" charset="0"/>
            <a:cs typeface="Times New Roman" panose="02020603050405020304" pitchFamily="18" charset="0"/>
          </a:endParaRPr>
        </a:p>
      </dsp:txBody>
      <dsp:txXfrm>
        <a:off x="2500466" y="3751239"/>
        <a:ext cx="1277510" cy="780238"/>
      </dsp:txXfrm>
    </dsp:sp>
    <dsp:sp modelId="{641410B9-89BF-4EA7-89A1-07D14349627C}">
      <dsp:nvSpPr>
        <dsp:cNvPr id="0" name=""/>
        <dsp:cNvSpPr/>
      </dsp:nvSpPr>
      <dsp:spPr>
        <a:xfrm>
          <a:off x="4497583" y="275011"/>
          <a:ext cx="1657573" cy="8287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Financial Section</a:t>
          </a:r>
          <a:endParaRPr lang="en-US" sz="2000" b="1" kern="1200" dirty="0">
            <a:latin typeface="Times New Roman" panose="02020603050405020304" pitchFamily="18" charset="0"/>
            <a:cs typeface="Times New Roman" panose="02020603050405020304" pitchFamily="18" charset="0"/>
          </a:endParaRPr>
        </a:p>
      </dsp:txBody>
      <dsp:txXfrm>
        <a:off x="4521857" y="299285"/>
        <a:ext cx="1609025" cy="780238"/>
      </dsp:txXfrm>
    </dsp:sp>
    <dsp:sp modelId="{7C748B28-C244-469A-AC4A-13C6414833D5}">
      <dsp:nvSpPr>
        <dsp:cNvPr id="0" name=""/>
        <dsp:cNvSpPr/>
      </dsp:nvSpPr>
      <dsp:spPr>
        <a:xfrm>
          <a:off x="4663340" y="1103797"/>
          <a:ext cx="165757" cy="691610"/>
        </a:xfrm>
        <a:custGeom>
          <a:avLst/>
          <a:gdLst/>
          <a:ahLst/>
          <a:cxnLst/>
          <a:rect l="0" t="0" r="0" b="0"/>
          <a:pathLst>
            <a:path>
              <a:moveTo>
                <a:pt x="0" y="0"/>
              </a:moveTo>
              <a:lnTo>
                <a:pt x="0" y="691610"/>
              </a:lnTo>
              <a:lnTo>
                <a:pt x="165757" y="6916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CD30C4-7BED-481D-9A52-0C82702D22B0}">
      <dsp:nvSpPr>
        <dsp:cNvPr id="0" name=""/>
        <dsp:cNvSpPr/>
      </dsp:nvSpPr>
      <dsp:spPr>
        <a:xfrm>
          <a:off x="4829098" y="1310994"/>
          <a:ext cx="1326058" cy="96882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CFO Letter</a:t>
          </a:r>
        </a:p>
      </dsp:txBody>
      <dsp:txXfrm>
        <a:off x="4857474" y="1339370"/>
        <a:ext cx="1269306" cy="912074"/>
      </dsp:txXfrm>
    </dsp:sp>
    <dsp:sp modelId="{6BB3FC55-6951-4F3A-93EF-16082986B664}">
      <dsp:nvSpPr>
        <dsp:cNvPr id="0" name=""/>
        <dsp:cNvSpPr/>
      </dsp:nvSpPr>
      <dsp:spPr>
        <a:xfrm>
          <a:off x="4663340" y="1103797"/>
          <a:ext cx="165757" cy="1797613"/>
        </a:xfrm>
        <a:custGeom>
          <a:avLst/>
          <a:gdLst/>
          <a:ahLst/>
          <a:cxnLst/>
          <a:rect l="0" t="0" r="0" b="0"/>
          <a:pathLst>
            <a:path>
              <a:moveTo>
                <a:pt x="0" y="0"/>
              </a:moveTo>
              <a:lnTo>
                <a:pt x="0" y="1797613"/>
              </a:lnTo>
              <a:lnTo>
                <a:pt x="165757" y="179761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2520F6-D6A3-4875-AD34-FED2DBB80685}">
      <dsp:nvSpPr>
        <dsp:cNvPr id="0" name=""/>
        <dsp:cNvSpPr/>
      </dsp:nvSpPr>
      <dsp:spPr>
        <a:xfrm>
          <a:off x="4829098" y="2487017"/>
          <a:ext cx="1326058" cy="82878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Auditor’s Report</a:t>
          </a:r>
        </a:p>
      </dsp:txBody>
      <dsp:txXfrm>
        <a:off x="4853372" y="2511291"/>
        <a:ext cx="1277510" cy="780238"/>
      </dsp:txXfrm>
    </dsp:sp>
    <dsp:sp modelId="{F51F15F7-26EF-4F3B-9926-EE3AB12B3097}">
      <dsp:nvSpPr>
        <dsp:cNvPr id="0" name=""/>
        <dsp:cNvSpPr/>
      </dsp:nvSpPr>
      <dsp:spPr>
        <a:xfrm>
          <a:off x="4663340" y="1103797"/>
          <a:ext cx="165757" cy="2833596"/>
        </a:xfrm>
        <a:custGeom>
          <a:avLst/>
          <a:gdLst/>
          <a:ahLst/>
          <a:cxnLst/>
          <a:rect l="0" t="0" r="0" b="0"/>
          <a:pathLst>
            <a:path>
              <a:moveTo>
                <a:pt x="0" y="0"/>
              </a:moveTo>
              <a:lnTo>
                <a:pt x="0" y="2833596"/>
              </a:lnTo>
              <a:lnTo>
                <a:pt x="165757" y="283359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D617DF-6470-4F73-84E2-3A5327540435}">
      <dsp:nvSpPr>
        <dsp:cNvPr id="0" name=""/>
        <dsp:cNvSpPr/>
      </dsp:nvSpPr>
      <dsp:spPr>
        <a:xfrm>
          <a:off x="4829098" y="3523000"/>
          <a:ext cx="1326058" cy="82878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Financial Statements and Notes</a:t>
          </a:r>
        </a:p>
      </dsp:txBody>
      <dsp:txXfrm>
        <a:off x="4853372" y="3547274"/>
        <a:ext cx="1277510" cy="780238"/>
      </dsp:txXfrm>
    </dsp:sp>
    <dsp:sp modelId="{8EF05B87-4FD6-4116-A1A4-BC603EFAE7F3}">
      <dsp:nvSpPr>
        <dsp:cNvPr id="0" name=""/>
        <dsp:cNvSpPr/>
      </dsp:nvSpPr>
      <dsp:spPr>
        <a:xfrm>
          <a:off x="6569549" y="275011"/>
          <a:ext cx="1657573" cy="8287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Other Information (OI)</a:t>
          </a:r>
          <a:endParaRPr lang="en-US" sz="2000" b="1" kern="1200" dirty="0">
            <a:latin typeface="Times New Roman" panose="02020603050405020304" pitchFamily="18" charset="0"/>
            <a:cs typeface="Times New Roman" panose="02020603050405020304" pitchFamily="18" charset="0"/>
          </a:endParaRPr>
        </a:p>
      </dsp:txBody>
      <dsp:txXfrm>
        <a:off x="6593823" y="299285"/>
        <a:ext cx="1609025" cy="780238"/>
      </dsp:txXfrm>
    </dsp:sp>
    <dsp:sp modelId="{81D0FE98-53AC-41D8-9B5B-C2ADFDE5904F}">
      <dsp:nvSpPr>
        <dsp:cNvPr id="0" name=""/>
        <dsp:cNvSpPr/>
      </dsp:nvSpPr>
      <dsp:spPr>
        <a:xfrm>
          <a:off x="6735307" y="1103797"/>
          <a:ext cx="165757" cy="621589"/>
        </a:xfrm>
        <a:custGeom>
          <a:avLst/>
          <a:gdLst/>
          <a:ahLst/>
          <a:cxnLst/>
          <a:rect l="0" t="0" r="0" b="0"/>
          <a:pathLst>
            <a:path>
              <a:moveTo>
                <a:pt x="0" y="0"/>
              </a:moveTo>
              <a:lnTo>
                <a:pt x="0" y="621589"/>
              </a:lnTo>
              <a:lnTo>
                <a:pt x="165757" y="62158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035340-4246-4874-8A20-42738D5552BD}">
      <dsp:nvSpPr>
        <dsp:cNvPr id="0" name=""/>
        <dsp:cNvSpPr/>
      </dsp:nvSpPr>
      <dsp:spPr>
        <a:xfrm>
          <a:off x="6901064" y="1310994"/>
          <a:ext cx="1326058" cy="82878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Schedule of Spending</a:t>
          </a:r>
          <a:endParaRPr lang="en-US" sz="1600" kern="1200" dirty="0">
            <a:latin typeface="Times New Roman" panose="02020603050405020304" pitchFamily="18" charset="0"/>
            <a:cs typeface="Times New Roman" panose="02020603050405020304" pitchFamily="18" charset="0"/>
          </a:endParaRPr>
        </a:p>
      </dsp:txBody>
      <dsp:txXfrm>
        <a:off x="6925338" y="1335268"/>
        <a:ext cx="1277510" cy="780238"/>
      </dsp:txXfrm>
    </dsp:sp>
    <dsp:sp modelId="{E76B23C3-1E36-41CE-95E6-10DCADC78F49}">
      <dsp:nvSpPr>
        <dsp:cNvPr id="0" name=""/>
        <dsp:cNvSpPr/>
      </dsp:nvSpPr>
      <dsp:spPr>
        <a:xfrm>
          <a:off x="6735307" y="1103797"/>
          <a:ext cx="165757" cy="1657573"/>
        </a:xfrm>
        <a:custGeom>
          <a:avLst/>
          <a:gdLst/>
          <a:ahLst/>
          <a:cxnLst/>
          <a:rect l="0" t="0" r="0" b="0"/>
          <a:pathLst>
            <a:path>
              <a:moveTo>
                <a:pt x="0" y="0"/>
              </a:moveTo>
              <a:lnTo>
                <a:pt x="0" y="1657573"/>
              </a:lnTo>
              <a:lnTo>
                <a:pt x="165757" y="165757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7BDB61-51C1-4407-98C1-F74F43961DCA}">
      <dsp:nvSpPr>
        <dsp:cNvPr id="0" name=""/>
        <dsp:cNvSpPr/>
      </dsp:nvSpPr>
      <dsp:spPr>
        <a:xfrm>
          <a:off x="6901064" y="2346977"/>
          <a:ext cx="1326058" cy="82878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Management challenges</a:t>
          </a:r>
          <a:endParaRPr lang="en-US" sz="1600" kern="1200" dirty="0">
            <a:latin typeface="Times New Roman" panose="02020603050405020304" pitchFamily="18" charset="0"/>
            <a:cs typeface="Times New Roman" panose="02020603050405020304" pitchFamily="18" charset="0"/>
          </a:endParaRPr>
        </a:p>
      </dsp:txBody>
      <dsp:txXfrm>
        <a:off x="6925338" y="2371251"/>
        <a:ext cx="1277510" cy="780238"/>
      </dsp:txXfrm>
    </dsp:sp>
    <dsp:sp modelId="{B7B4BB77-B8ED-4973-BDC4-DE3557DF9FA3}">
      <dsp:nvSpPr>
        <dsp:cNvPr id="0" name=""/>
        <dsp:cNvSpPr/>
      </dsp:nvSpPr>
      <dsp:spPr>
        <a:xfrm>
          <a:off x="6735307" y="1103797"/>
          <a:ext cx="165757" cy="2693556"/>
        </a:xfrm>
        <a:custGeom>
          <a:avLst/>
          <a:gdLst/>
          <a:ahLst/>
          <a:cxnLst/>
          <a:rect l="0" t="0" r="0" b="0"/>
          <a:pathLst>
            <a:path>
              <a:moveTo>
                <a:pt x="0" y="0"/>
              </a:moveTo>
              <a:lnTo>
                <a:pt x="0" y="2693556"/>
              </a:lnTo>
              <a:lnTo>
                <a:pt x="165757" y="26935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5B198B-657D-49EA-AEDD-3FC4CC90F1AD}">
      <dsp:nvSpPr>
        <dsp:cNvPr id="0" name=""/>
        <dsp:cNvSpPr/>
      </dsp:nvSpPr>
      <dsp:spPr>
        <a:xfrm>
          <a:off x="6901064" y="3382960"/>
          <a:ext cx="1326058" cy="82878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All other pertinent info</a:t>
          </a:r>
          <a:endParaRPr lang="en-US" sz="1600" kern="1200" dirty="0">
            <a:latin typeface="Times New Roman" panose="02020603050405020304" pitchFamily="18" charset="0"/>
            <a:cs typeface="Times New Roman" panose="02020603050405020304" pitchFamily="18" charset="0"/>
          </a:endParaRPr>
        </a:p>
      </dsp:txBody>
      <dsp:txXfrm>
        <a:off x="6925338" y="3407234"/>
        <a:ext cx="1277510" cy="780238"/>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4980"/>
          </a:xfrm>
          <a:prstGeom prst="rect">
            <a:avLst/>
          </a:prstGeom>
        </p:spPr>
        <p:txBody>
          <a:bodyPr vert="horz" lIns="91440" tIns="45720" rIns="91440" bIns="45720" rtlCol="0"/>
          <a:lstStyle>
            <a:lvl1pPr algn="r">
              <a:defRPr sz="1200"/>
            </a:lvl1pPr>
          </a:lstStyle>
          <a:p>
            <a:fld id="{8A1D56CE-EB6D-FD42-A1EA-7CADBDA48259}" type="datetimeFigureOut">
              <a:rPr lang="en-US" smtClean="0"/>
              <a:t>12/11/2017</a:t>
            </a:fld>
            <a:endParaRPr lang="en-US" dirty="0"/>
          </a:p>
        </p:txBody>
      </p:sp>
      <p:sp>
        <p:nvSpPr>
          <p:cNvPr id="4" name="Footer Placeholder 3"/>
          <p:cNvSpPr>
            <a:spLocks noGrp="1"/>
          </p:cNvSpPr>
          <p:nvPr>
            <p:ph type="ftr" sz="quarter" idx="2"/>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4980"/>
          </a:xfrm>
          <a:prstGeom prst="rect">
            <a:avLst/>
          </a:prstGeom>
        </p:spPr>
        <p:txBody>
          <a:bodyPr vert="horz" lIns="91440" tIns="45720" rIns="91440" bIns="45720" rtlCol="0" anchor="b"/>
          <a:lstStyle>
            <a:lvl1pPr algn="r">
              <a:defRPr sz="1200"/>
            </a:lvl1pPr>
          </a:lstStyle>
          <a:p>
            <a:fld id="{D24AAC61-F4EB-1941-84BB-E393B1855B83}" type="slidenum">
              <a:rPr lang="en-US" smtClean="0"/>
              <a:t>‹#›</a:t>
            </a:fld>
            <a:endParaRPr lang="en-US" dirty="0"/>
          </a:p>
        </p:txBody>
      </p:sp>
    </p:spTree>
    <p:extLst>
      <p:ext uri="{BB962C8B-B14F-4D97-AF65-F5344CB8AC3E}">
        <p14:creationId xmlns:p14="http://schemas.microsoft.com/office/powerpoint/2010/main" val="26234580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89995" tIns="44998" rIns="89995" bIns="44998" rtlCol="0"/>
          <a:lstStyle>
            <a:lvl1pPr algn="l" eaLnBrk="1" fontAlgn="auto" hangingPunct="1">
              <a:spcBef>
                <a:spcPts val="0"/>
              </a:spcBef>
              <a:spcAft>
                <a:spcPts val="0"/>
              </a:spcAft>
              <a:defRPr sz="1200">
                <a:latin typeface="+mn-lt"/>
                <a:ea typeface="+mn-ea"/>
              </a:defRPr>
            </a:lvl1pPr>
          </a:lstStyle>
          <a:p>
            <a:pPr>
              <a:defRPr/>
            </a:pPr>
            <a:endParaRPr lang="en-US" dirty="0"/>
          </a:p>
        </p:txBody>
      </p:sp>
      <p:sp>
        <p:nvSpPr>
          <p:cNvPr id="3" name="Date Placeholder 2"/>
          <p:cNvSpPr>
            <a:spLocks noGrp="1"/>
          </p:cNvSpPr>
          <p:nvPr>
            <p:ph type="dt" idx="1"/>
          </p:nvPr>
        </p:nvSpPr>
        <p:spPr>
          <a:xfrm>
            <a:off x="3970339" y="1"/>
            <a:ext cx="3038475" cy="464980"/>
          </a:xfrm>
          <a:prstGeom prst="rect">
            <a:avLst/>
          </a:prstGeom>
        </p:spPr>
        <p:txBody>
          <a:bodyPr vert="horz" wrap="square" lIns="89995" tIns="44998" rIns="89995" bIns="44998" numCol="1" anchor="t" anchorCtr="0" compatLnSpc="1">
            <a:prstTxWarp prst="textNoShape">
              <a:avLst/>
            </a:prstTxWarp>
          </a:bodyPr>
          <a:lstStyle>
            <a:lvl1pPr algn="r" eaLnBrk="1" hangingPunct="1">
              <a:defRPr sz="1200">
                <a:latin typeface="Calibri" charset="0"/>
              </a:defRPr>
            </a:lvl1pPr>
          </a:lstStyle>
          <a:p>
            <a:fld id="{C9A40C93-48B2-E74D-A2EB-112B849017FA}" type="datetimeFigureOut">
              <a:rPr lang="en-US"/>
              <a:pPr/>
              <a:t>12/11/2017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89995" tIns="44998" rIns="89995" bIns="44998" rtlCol="0" anchor="ctr"/>
          <a:lstStyle/>
          <a:p>
            <a:pPr lvl="0"/>
            <a:endParaRPr lang="en-US" noProof="0" dirty="0" smtClean="0"/>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89995" tIns="44998" rIns="89995" bIns="4499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823"/>
            <a:ext cx="3038475" cy="464980"/>
          </a:xfrm>
          <a:prstGeom prst="rect">
            <a:avLst/>
          </a:prstGeom>
        </p:spPr>
        <p:txBody>
          <a:bodyPr vert="horz" lIns="89995" tIns="44998" rIns="89995" bIns="44998" rtlCol="0" anchor="b"/>
          <a:lstStyle>
            <a:lvl1pPr algn="l" eaLnBrk="1" fontAlgn="auto" hangingPunct="1">
              <a:spcBef>
                <a:spcPts val="0"/>
              </a:spcBef>
              <a:spcAft>
                <a:spcPts val="0"/>
              </a:spcAft>
              <a:defRPr sz="120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970339" y="8829823"/>
            <a:ext cx="3038475" cy="464980"/>
          </a:xfrm>
          <a:prstGeom prst="rect">
            <a:avLst/>
          </a:prstGeom>
        </p:spPr>
        <p:txBody>
          <a:bodyPr vert="horz" wrap="square" lIns="89995" tIns="44998" rIns="89995" bIns="44998" numCol="1" anchor="b" anchorCtr="0" compatLnSpc="1">
            <a:prstTxWarp prst="textNoShape">
              <a:avLst/>
            </a:prstTxWarp>
          </a:bodyPr>
          <a:lstStyle>
            <a:lvl1pPr algn="r" eaLnBrk="1" hangingPunct="1">
              <a:defRPr sz="1200">
                <a:latin typeface="Calibri" charset="0"/>
              </a:defRPr>
            </a:lvl1pPr>
          </a:lstStyle>
          <a:p>
            <a:fld id="{0BE9515F-3A8F-7743-847E-1A036323C34D}" type="slidenum">
              <a:rPr lang="en-US"/>
              <a:pPr/>
              <a:t>‹#›</a:t>
            </a:fld>
            <a:endParaRPr lang="en-US" dirty="0"/>
          </a:p>
        </p:txBody>
      </p:sp>
    </p:spTree>
    <p:extLst>
      <p:ext uri="{BB962C8B-B14F-4D97-AF65-F5344CB8AC3E}">
        <p14:creationId xmlns:p14="http://schemas.microsoft.com/office/powerpoint/2010/main" val="250024957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17463" y="-17464"/>
            <a:ext cx="9161463" cy="1160463"/>
          </a:xfrm>
          <a:prstGeom prst="rect">
            <a:avLst/>
          </a:prstGeom>
          <a:solidFill>
            <a:srgbClr val="003D79"/>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defRPr/>
            </a:pPr>
            <a:endParaRPr lang="en-US" dirty="0">
              <a:solidFill>
                <a:schemeClr val="lt1"/>
              </a:solidFill>
              <a:latin typeface="+mn-lt"/>
              <a:ea typeface="+mn-ea"/>
            </a:endParaRPr>
          </a:p>
        </p:txBody>
      </p:sp>
      <p:sp>
        <p:nvSpPr>
          <p:cNvPr id="9" name="Rectangle 8"/>
          <p:cNvSpPr/>
          <p:nvPr userDrawn="1"/>
        </p:nvSpPr>
        <p:spPr>
          <a:xfrm>
            <a:off x="0" y="6477000"/>
            <a:ext cx="9144000" cy="381000"/>
          </a:xfrm>
          <a:prstGeom prst="rect">
            <a:avLst/>
          </a:prstGeom>
          <a:solidFill>
            <a:srgbClr val="003D7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Isosceles Triangle 9"/>
          <p:cNvSpPr/>
          <p:nvPr userDrawn="1"/>
        </p:nvSpPr>
        <p:spPr>
          <a:xfrm>
            <a:off x="4419600" y="6283325"/>
            <a:ext cx="288925" cy="269875"/>
          </a:xfrm>
          <a:prstGeom prst="triangle">
            <a:avLst/>
          </a:prstGeom>
          <a:solidFill>
            <a:srgbClr val="003D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4"/>
          </p:nvPr>
        </p:nvSpPr>
        <p:spPr>
          <a:xfrm>
            <a:off x="7010400" y="64781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FFFFFF"/>
                </a:solidFill>
                <a:latin typeface="Times New Roman" charset="0"/>
                <a:cs typeface="Times New Roman" charset="0"/>
              </a:defRPr>
            </a:lvl1pPr>
          </a:lstStyle>
          <a:p>
            <a:fld id="{455948C6-AABE-B747-9AAC-DF31A3BD39D1}"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399" y="-1"/>
            <a:ext cx="2132011" cy="1095793"/>
          </a:xfrm>
          <a:prstGeom prst="rect">
            <a:avLst/>
          </a:prstGeom>
        </p:spPr>
      </p:pic>
    </p:spTree>
    <p:extLst>
      <p:ext uri="{BB962C8B-B14F-4D97-AF65-F5344CB8AC3E}">
        <p14:creationId xmlns:p14="http://schemas.microsoft.com/office/powerpoint/2010/main" val="294361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830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E4983F8F-BFE3-1F4E-AF4E-6738E99836A8}" type="slidenum">
              <a:rPr lang="en-US"/>
              <a:pPr/>
              <a:t>‹#›</a:t>
            </a:fld>
            <a:endParaRPr lang="en-US" dirty="0"/>
          </a:p>
        </p:txBody>
      </p:sp>
      <p:sp>
        <p:nvSpPr>
          <p:cNvPr id="8" name="Rectangle 7"/>
          <p:cNvSpPr>
            <a:spLocks noChangeArrowheads="1"/>
          </p:cNvSpPr>
          <p:nvPr userDrawn="1"/>
        </p:nvSpPr>
        <p:spPr bwMode="auto">
          <a:xfrm>
            <a:off x="-17463" y="-17464"/>
            <a:ext cx="9161463" cy="1160463"/>
          </a:xfrm>
          <a:prstGeom prst="rect">
            <a:avLst/>
          </a:prstGeom>
          <a:solidFill>
            <a:srgbClr val="003D79"/>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defRPr/>
            </a:pPr>
            <a:endParaRPr lang="en-US" dirty="0">
              <a:solidFill>
                <a:schemeClr val="lt1"/>
              </a:solidFill>
              <a:latin typeface="+mn-lt"/>
              <a:ea typeface="+mn-ea"/>
            </a:endParaRPr>
          </a:p>
        </p:txBody>
      </p:sp>
      <p:sp>
        <p:nvSpPr>
          <p:cNvPr id="4" name="Title 3"/>
          <p:cNvSpPr>
            <a:spLocks noGrp="1"/>
          </p:cNvSpPr>
          <p:nvPr>
            <p:ph type="title"/>
          </p:nvPr>
        </p:nvSpPr>
        <p:spPr/>
        <p:txBody>
          <a:bodyPr/>
          <a:lstStyle/>
          <a:p>
            <a:r>
              <a:rPr lang="en-US" smtClean="0"/>
              <a:t>Click to edit Master title style</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399" y="-1"/>
            <a:ext cx="2132011" cy="1095793"/>
          </a:xfrm>
          <a:prstGeom prst="rect">
            <a:avLst/>
          </a:prstGeom>
        </p:spPr>
      </p:pic>
    </p:spTree>
    <p:extLst>
      <p:ext uri="{BB962C8B-B14F-4D97-AF65-F5344CB8AC3E}">
        <p14:creationId xmlns:p14="http://schemas.microsoft.com/office/powerpoint/2010/main" val="4531786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291" t="841" r="808"/>
          <a:stretch/>
        </p:blipFill>
        <p:spPr>
          <a:xfrm flipH="1">
            <a:off x="0" y="0"/>
            <a:ext cx="9144000" cy="4876800"/>
          </a:xfrm>
          <a:prstGeom prst="rect">
            <a:avLst/>
          </a:prstGeom>
        </p:spPr>
      </p:pic>
      <p:sp>
        <p:nvSpPr>
          <p:cNvPr id="5" name="Rectangle 4"/>
          <p:cNvSpPr/>
          <p:nvPr/>
        </p:nvSpPr>
        <p:spPr>
          <a:xfrm>
            <a:off x="0" y="4849813"/>
            <a:ext cx="9144000" cy="2008187"/>
          </a:xfrm>
          <a:prstGeom prst="rect">
            <a:avLst/>
          </a:prstGeom>
          <a:solidFill>
            <a:srgbClr val="003D7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Isosceles Triangle 5"/>
          <p:cNvSpPr/>
          <p:nvPr/>
        </p:nvSpPr>
        <p:spPr>
          <a:xfrm>
            <a:off x="4427538" y="4579938"/>
            <a:ext cx="288925" cy="269875"/>
          </a:xfrm>
          <a:prstGeom prst="triangle">
            <a:avLst/>
          </a:prstGeom>
          <a:solidFill>
            <a:srgbClr val="003D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1008720" y="4849091"/>
            <a:ext cx="7772400" cy="759114"/>
          </a:xfrm>
        </p:spPr>
        <p:txBody>
          <a:bodyPr/>
          <a:lstStyle>
            <a:lvl1pPr>
              <a:defRPr sz="4000" b="1" i="0">
                <a:solidFill>
                  <a:schemeClr val="bg1"/>
                </a:solidFill>
                <a:latin typeface="Century Gothic"/>
                <a:cs typeface="Century Gothic"/>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41144" y="5608205"/>
            <a:ext cx="5039976" cy="824346"/>
          </a:xfrm>
        </p:spPr>
        <p:txBody>
          <a:bodyPr>
            <a:normAutofit/>
          </a:bodyPr>
          <a:lstStyle>
            <a:lvl1pPr marL="0" indent="0" algn="r">
              <a:buNone/>
              <a:defRPr sz="2500" b="1" i="1">
                <a:solidFill>
                  <a:schemeClr val="bg1">
                    <a:lumMod val="85000"/>
                  </a:schemeClr>
                </a:solidFill>
                <a:latin typeface="Times New Roman"/>
                <a:cs typeface="Times New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5"/>
          <p:cNvSpPr>
            <a:spLocks noGrp="1"/>
          </p:cNvSpPr>
          <p:nvPr>
            <p:ph type="sldNum" sz="quarter" idx="10"/>
          </p:nvPr>
        </p:nvSpPr>
        <p:spPr>
          <a:xfrm>
            <a:off x="7010400" y="6491288"/>
            <a:ext cx="2133600" cy="365125"/>
          </a:xfrm>
        </p:spPr>
        <p:txBody>
          <a:bodyPr/>
          <a:lstStyle>
            <a:lvl1pPr>
              <a:defRPr>
                <a:solidFill>
                  <a:srgbClr val="FFFFFF"/>
                </a:solidFill>
              </a:defRPr>
            </a:lvl1pPr>
          </a:lstStyle>
          <a:p>
            <a:pPr>
              <a:defRPr/>
            </a:pPr>
            <a:fld id="{D180EF03-CA55-0142-B738-5F8C871BC500}" type="slidenum">
              <a:rPr lang="en-US"/>
              <a:pPr>
                <a:defRPr/>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735438"/>
            <a:ext cx="1905000" cy="979116"/>
          </a:xfrm>
          <a:prstGeom prst="rect">
            <a:avLst/>
          </a:prstGeom>
        </p:spPr>
      </p:pic>
    </p:spTree>
    <p:extLst>
      <p:ext uri="{BB962C8B-B14F-4D97-AF65-F5344CB8AC3E}">
        <p14:creationId xmlns:p14="http://schemas.microsoft.com/office/powerpoint/2010/main" val="72806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291" t="841" r="808"/>
          <a:stretch/>
        </p:blipFill>
        <p:spPr>
          <a:xfrm flipH="1">
            <a:off x="0" y="0"/>
            <a:ext cx="9144000" cy="4876800"/>
          </a:xfrm>
          <a:prstGeom prst="rect">
            <a:avLst/>
          </a:prstGeom>
        </p:spPr>
      </p:pic>
      <p:sp>
        <p:nvSpPr>
          <p:cNvPr id="9" name="Rectangle 8"/>
          <p:cNvSpPr/>
          <p:nvPr userDrawn="1"/>
        </p:nvSpPr>
        <p:spPr>
          <a:xfrm>
            <a:off x="0" y="3886200"/>
            <a:ext cx="9144000" cy="990599"/>
          </a:xfrm>
          <a:prstGeom prst="rect">
            <a:avLst/>
          </a:prstGeom>
          <a:solidFill>
            <a:srgbClr val="003D79">
              <a:alpha val="7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0" y="4849813"/>
            <a:ext cx="9144000" cy="2008187"/>
          </a:xfrm>
          <a:prstGeom prst="rect">
            <a:avLst/>
          </a:prstGeom>
          <a:solidFill>
            <a:srgbClr val="003D7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1008720" y="3962400"/>
            <a:ext cx="7772400" cy="759114"/>
          </a:xfrm>
        </p:spPr>
        <p:txBody>
          <a:bodyPr/>
          <a:lstStyle>
            <a:lvl1pPr>
              <a:defRPr sz="4000" b="1" i="0">
                <a:solidFill>
                  <a:schemeClr val="bg1"/>
                </a:solidFill>
                <a:latin typeface="Century Gothic"/>
                <a:cs typeface="Century Gothic"/>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41144" y="4890654"/>
            <a:ext cx="5039976" cy="671946"/>
          </a:xfrm>
        </p:spPr>
        <p:txBody>
          <a:bodyPr>
            <a:normAutofit/>
          </a:bodyPr>
          <a:lstStyle>
            <a:lvl1pPr marL="0" indent="0" algn="r">
              <a:buNone/>
              <a:defRPr sz="2500" b="1" i="1">
                <a:solidFill>
                  <a:schemeClr val="bg1">
                    <a:lumMod val="85000"/>
                  </a:schemeClr>
                </a:solidFill>
                <a:latin typeface="Times New Roman"/>
                <a:cs typeface="Times New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735438"/>
            <a:ext cx="1905000" cy="979116"/>
          </a:xfrm>
          <a:prstGeom prst="rect">
            <a:avLst/>
          </a:prstGeom>
        </p:spPr>
      </p:pic>
    </p:spTree>
    <p:extLst>
      <p:ext uri="{BB962C8B-B14F-4D97-AF65-F5344CB8AC3E}">
        <p14:creationId xmlns:p14="http://schemas.microsoft.com/office/powerpoint/2010/main" val="28077310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477000"/>
            <a:ext cx="9144000" cy="381000"/>
          </a:xfrm>
          <a:prstGeom prst="rect">
            <a:avLst/>
          </a:prstGeom>
          <a:solidFill>
            <a:srgbClr val="003D7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27" name="Text Placeholder 2"/>
          <p:cNvSpPr>
            <a:spLocks noGrp="1"/>
          </p:cNvSpPr>
          <p:nvPr>
            <p:ph type="body" idx="1"/>
          </p:nvPr>
        </p:nvSpPr>
        <p:spPr bwMode="auto">
          <a:xfrm>
            <a:off x="457200" y="1371600"/>
            <a:ext cx="8229600" cy="4754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10400" y="64781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FFFFFF"/>
                </a:solidFill>
                <a:latin typeface="Times New Roman" charset="0"/>
                <a:cs typeface="Times New Roman" charset="0"/>
              </a:defRPr>
            </a:lvl1pPr>
          </a:lstStyle>
          <a:p>
            <a:fld id="{455948C6-AABE-B747-9AAC-DF31A3BD39D1}" type="slidenum">
              <a:rPr lang="en-US" smtClean="0"/>
              <a:pPr/>
              <a:t>‹#›</a:t>
            </a:fld>
            <a:endParaRPr lang="en-US" dirty="0"/>
          </a:p>
        </p:txBody>
      </p:sp>
      <p:sp>
        <p:nvSpPr>
          <p:cNvPr id="7" name="Rectangle 6"/>
          <p:cNvSpPr>
            <a:spLocks noChangeArrowheads="1"/>
          </p:cNvSpPr>
          <p:nvPr userDrawn="1"/>
        </p:nvSpPr>
        <p:spPr bwMode="auto">
          <a:xfrm>
            <a:off x="-17463" y="6539"/>
            <a:ext cx="9161463" cy="1160463"/>
          </a:xfrm>
          <a:prstGeom prst="rect">
            <a:avLst/>
          </a:prstGeom>
          <a:solidFill>
            <a:srgbClr val="003D79"/>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defRPr/>
            </a:pPr>
            <a:endParaRPr lang="en-US" dirty="0">
              <a:solidFill>
                <a:schemeClr val="lt1"/>
              </a:solidFill>
              <a:latin typeface="+mn-lt"/>
              <a:ea typeface="+mn-ea"/>
            </a:endParaRPr>
          </a:p>
        </p:txBody>
      </p:sp>
      <p:sp>
        <p:nvSpPr>
          <p:cNvPr id="1026" name="Title Placeholder 1"/>
          <p:cNvSpPr>
            <a:spLocks noGrp="1"/>
          </p:cNvSpPr>
          <p:nvPr>
            <p:ph type="title"/>
          </p:nvPr>
        </p:nvSpPr>
        <p:spPr bwMode="auto">
          <a:xfrm>
            <a:off x="2362200" y="9185"/>
            <a:ext cx="6759494"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 name="Isosceles Triangle 9"/>
          <p:cNvSpPr/>
          <p:nvPr userDrawn="1"/>
        </p:nvSpPr>
        <p:spPr>
          <a:xfrm>
            <a:off x="4419600" y="6283325"/>
            <a:ext cx="288925" cy="269875"/>
          </a:xfrm>
          <a:prstGeom prst="triangle">
            <a:avLst/>
          </a:prstGeom>
          <a:solidFill>
            <a:srgbClr val="003D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2399" y="-1"/>
            <a:ext cx="2132011" cy="1095793"/>
          </a:xfrm>
          <a:prstGeom prst="rect">
            <a:avLst/>
          </a:prstGeom>
        </p:spPr>
      </p:pic>
    </p:spTree>
  </p:cSld>
  <p:clrMap bg1="lt1" tx1="dk1" bg2="lt2" tx2="dk2" accent1="accent1" accent2="accent2" accent3="accent3" accent4="accent4" accent5="accent5" accent6="accent6" hlink="hlink" folHlink="folHlink"/>
  <p:sldLayoutIdLst>
    <p:sldLayoutId id="2147484527" r:id="rId1"/>
    <p:sldLayoutId id="2147484531" r:id="rId2"/>
    <p:sldLayoutId id="2147484535" r:id="rId3"/>
    <p:sldLayoutId id="2147484536" r:id="rId4"/>
  </p:sldLayoutIdLst>
  <p:hf hdr="0" ftr="0" dt="0"/>
  <p:txStyles>
    <p:titleStyle>
      <a:lvl1pPr algn="r" rtl="0" eaLnBrk="0" fontAlgn="base" hangingPunct="0">
        <a:spcBef>
          <a:spcPct val="0"/>
        </a:spcBef>
        <a:spcAft>
          <a:spcPct val="0"/>
        </a:spcAft>
        <a:defRPr sz="3400" b="1" kern="1200">
          <a:solidFill>
            <a:schemeClr val="bg1"/>
          </a:solidFill>
          <a:latin typeface="Times New Roman"/>
          <a:ea typeface="ＭＳ Ｐゴシック" charset="0"/>
          <a:cs typeface="Times New Roman"/>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600" kern="1200">
          <a:solidFill>
            <a:schemeClr val="tx1"/>
          </a:solidFill>
          <a:latin typeface="Times New Roman" pitchFamily="18" charset="0"/>
          <a:ea typeface="ＭＳ Ｐゴシック" charset="0"/>
          <a:cs typeface="Times New Roman" pitchFamily="18" charset="0"/>
        </a:defRPr>
      </a:lvl1pPr>
      <a:lvl2pPr marL="742950" indent="-285750" algn="l" rtl="0" eaLnBrk="0" fontAlgn="base" hangingPunct="0">
        <a:spcBef>
          <a:spcPct val="20000"/>
        </a:spcBef>
        <a:spcAft>
          <a:spcPct val="0"/>
        </a:spcAft>
        <a:buFont typeface="Arial" charset="0"/>
        <a:buChar char="–"/>
        <a:defRPr sz="2600" kern="1200">
          <a:solidFill>
            <a:schemeClr val="tx1"/>
          </a:solidFill>
          <a:latin typeface="Times New Roman" pitchFamily="18" charset="0"/>
          <a:ea typeface="Times New Roman" charset="0"/>
          <a:cs typeface="Times New Roman" pitchFamily="18" charset="0"/>
        </a:defRPr>
      </a:lvl2pPr>
      <a:lvl3pPr marL="1143000" indent="-228600" algn="l" rtl="0" eaLnBrk="0" fontAlgn="base" hangingPunct="0">
        <a:spcBef>
          <a:spcPct val="20000"/>
        </a:spcBef>
        <a:spcAft>
          <a:spcPct val="0"/>
        </a:spcAft>
        <a:buFont typeface="Arial" charset="0"/>
        <a:buChar char="•"/>
        <a:defRPr sz="2600" kern="1200">
          <a:solidFill>
            <a:schemeClr val="tx1"/>
          </a:solidFill>
          <a:latin typeface="Times New Roman" pitchFamily="18" charset="0"/>
          <a:ea typeface="Times New Roman" charset="0"/>
          <a:cs typeface="Times New Roman" pitchFamily="18" charset="0"/>
        </a:defRPr>
      </a:lvl3pPr>
      <a:lvl4pPr marL="1600200" indent="-228600" algn="l" rtl="0" eaLnBrk="0" fontAlgn="base" hangingPunct="0">
        <a:spcBef>
          <a:spcPct val="20000"/>
        </a:spcBef>
        <a:spcAft>
          <a:spcPct val="0"/>
        </a:spcAft>
        <a:buFont typeface="Arial" charset="0"/>
        <a:buChar char="–"/>
        <a:defRPr sz="2600" kern="1200">
          <a:solidFill>
            <a:schemeClr val="tx1"/>
          </a:solidFill>
          <a:latin typeface="Times New Roman" pitchFamily="18" charset="0"/>
          <a:ea typeface="Times New Roman" charset="0"/>
          <a:cs typeface="Times New Roman" pitchFamily="18" charset="0"/>
        </a:defRPr>
      </a:lvl4pPr>
      <a:lvl5pPr marL="2057400" indent="-228600" algn="l" rtl="0" eaLnBrk="0" fontAlgn="base" hangingPunct="0">
        <a:spcBef>
          <a:spcPct val="20000"/>
        </a:spcBef>
        <a:spcAft>
          <a:spcPct val="0"/>
        </a:spcAft>
        <a:buFont typeface="Arial" charset="0"/>
        <a:buChar char="»"/>
        <a:defRPr sz="2600" kern="1200">
          <a:solidFill>
            <a:schemeClr val="tx1"/>
          </a:solidFill>
          <a:latin typeface="Times New Roman" pitchFamily="18" charset="0"/>
          <a:ea typeface="Times New Roman"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bryan.nelms@kearneyco.com"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www.kearneyco.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52143" y="4038600"/>
            <a:ext cx="7772400" cy="1219200"/>
          </a:xfrm>
        </p:spPr>
        <p:txBody>
          <a:bodyPr/>
          <a:lstStyle/>
          <a:p>
            <a:r>
              <a:rPr lang="en-US" dirty="0" smtClean="0">
                <a:latin typeface="Times New Roman" panose="02020603050405020304" pitchFamily="18" charset="0"/>
                <a:cs typeface="Times New Roman" panose="02020603050405020304" pitchFamily="18" charset="0"/>
              </a:rPr>
              <a:t>Understanding an External Federal Financial Statement Audit</a:t>
            </a:r>
            <a:endParaRPr lang="en-US" dirty="0">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3962400" y="5638800"/>
            <a:ext cx="5039976" cy="671946"/>
          </a:xfrm>
        </p:spPr>
        <p:txBody>
          <a:bodyPr>
            <a:normAutofit/>
          </a:bodyPr>
          <a:lstStyle/>
          <a:p>
            <a:pPr eaLnBrk="1" hangingPunct="1">
              <a:spcBef>
                <a:spcPct val="0"/>
              </a:spcBef>
            </a:pPr>
            <a:r>
              <a:rPr lang="en-US" altLang="en-US" sz="3200" dirty="0" smtClean="0">
                <a:solidFill>
                  <a:schemeClr val="bg1"/>
                </a:solidFill>
              </a:rPr>
              <a:t>Bryan Nelms, CPA, CISA</a:t>
            </a:r>
            <a:endParaRPr lang="en-US" dirty="0">
              <a:solidFill>
                <a:schemeClr val="bg1"/>
              </a:solidFill>
            </a:endParaRPr>
          </a:p>
        </p:txBody>
      </p:sp>
    </p:spTree>
    <p:extLst>
      <p:ext uri="{BB962C8B-B14F-4D97-AF65-F5344CB8AC3E}">
        <p14:creationId xmlns:p14="http://schemas.microsoft.com/office/powerpoint/2010/main" val="4037960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0"/>
          </p:nvPr>
        </p:nvSpPr>
        <p:spPr/>
        <p:txBody>
          <a:bodyPr/>
          <a:lstStyle/>
          <a:p>
            <a:fld id="{E4983F8F-BFE3-1F4E-AF4E-6738E99836A8}" type="slidenum">
              <a:rPr lang="en-US" smtClean="0"/>
              <a:pPr/>
              <a:t>9</a:t>
            </a:fld>
            <a:endParaRPr lang="en-US" dirty="0"/>
          </a:p>
        </p:txBody>
      </p:sp>
      <p:sp>
        <p:nvSpPr>
          <p:cNvPr id="10" name="Title 9"/>
          <p:cNvSpPr>
            <a:spLocks noGrp="1"/>
          </p:cNvSpPr>
          <p:nvPr>
            <p:ph type="title"/>
          </p:nvPr>
        </p:nvSpPr>
        <p:spPr/>
        <p:txBody>
          <a:bodyPr/>
          <a:lstStyle/>
          <a:p>
            <a:r>
              <a:rPr lang="en-US" dirty="0" smtClean="0"/>
              <a:t>Agency Financial Report (AFR)</a:t>
            </a:r>
            <a:endParaRPr lang="en-US" dirty="0"/>
          </a:p>
        </p:txBody>
      </p:sp>
      <p:sp>
        <p:nvSpPr>
          <p:cNvPr id="2" name="Content Placeholder 1"/>
          <p:cNvSpPr>
            <a:spLocks noGrp="1"/>
          </p:cNvSpPr>
          <p:nvPr>
            <p:ph idx="1"/>
          </p:nvPr>
        </p:nvSpPr>
        <p:spPr/>
        <p:txBody>
          <a:bodyPr/>
          <a:lstStyle/>
          <a:p>
            <a:pPr>
              <a:spcBef>
                <a:spcPts val="600"/>
              </a:spcBef>
            </a:pPr>
            <a:r>
              <a:rPr lang="en-US" sz="2000" dirty="0"/>
              <a:t>The AFRs submitted by Federal entities summarize the activities of the agency for a specific </a:t>
            </a:r>
            <a:r>
              <a:rPr lang="en-US" sz="2000" dirty="0" smtClean="0"/>
              <a:t>fiscal year (FY)</a:t>
            </a:r>
            <a:endParaRPr lang="en-US" sz="2000" dirty="0"/>
          </a:p>
          <a:p>
            <a:pPr>
              <a:spcBef>
                <a:spcPts val="600"/>
              </a:spcBef>
            </a:pPr>
            <a:r>
              <a:rPr lang="en-US" sz="2000" dirty="0"/>
              <a:t>The AFR includes:</a:t>
            </a:r>
          </a:p>
          <a:p>
            <a:pPr lvl="1">
              <a:spcBef>
                <a:spcPts val="600"/>
              </a:spcBef>
            </a:pPr>
            <a:r>
              <a:rPr lang="en-US" sz="2000" dirty="0"/>
              <a:t>All major Federal financial statements and statement footnotes</a:t>
            </a:r>
          </a:p>
          <a:p>
            <a:pPr lvl="1">
              <a:spcBef>
                <a:spcPts val="600"/>
              </a:spcBef>
            </a:pPr>
            <a:r>
              <a:rPr lang="en-US" sz="2000" dirty="0"/>
              <a:t>An analysis and summary of the past FY from the agency’s leadership</a:t>
            </a:r>
          </a:p>
          <a:p>
            <a:pPr lvl="1">
              <a:spcBef>
                <a:spcPts val="600"/>
              </a:spcBef>
            </a:pPr>
            <a:r>
              <a:rPr lang="en-US" sz="2000" dirty="0"/>
              <a:t>All other information deemed necessary for the agency’s stakeholders</a:t>
            </a:r>
          </a:p>
          <a:p>
            <a:pPr>
              <a:spcBef>
                <a:spcPts val="600"/>
              </a:spcBef>
            </a:pPr>
            <a:r>
              <a:rPr lang="en-US" sz="2000" b="1" dirty="0"/>
              <a:t>The AFR is similar to the annual report released by most commercial entities.  </a:t>
            </a:r>
            <a:r>
              <a:rPr lang="en-US" sz="2000" dirty="0"/>
              <a:t>Its goal is to provide information, including financial data, to stakeholders in an easily useable </a:t>
            </a:r>
            <a:r>
              <a:rPr lang="en-US" sz="2000" dirty="0" smtClean="0"/>
              <a:t>format </a:t>
            </a:r>
            <a:endParaRPr lang="en-US" sz="2000" dirty="0"/>
          </a:p>
        </p:txBody>
      </p:sp>
    </p:spTree>
    <p:extLst>
      <p:ext uri="{BB962C8B-B14F-4D97-AF65-F5344CB8AC3E}">
        <p14:creationId xmlns:p14="http://schemas.microsoft.com/office/powerpoint/2010/main" val="1679368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0"/>
          </p:nvPr>
        </p:nvSpPr>
        <p:spPr/>
        <p:txBody>
          <a:bodyPr/>
          <a:lstStyle/>
          <a:p>
            <a:fld id="{E4983F8F-BFE3-1F4E-AF4E-6738E99836A8}" type="slidenum">
              <a:rPr lang="en-US" smtClean="0"/>
              <a:pPr/>
              <a:t>10</a:t>
            </a:fld>
            <a:endParaRPr lang="en-US" dirty="0"/>
          </a:p>
        </p:txBody>
      </p:sp>
      <p:sp>
        <p:nvSpPr>
          <p:cNvPr id="10" name="Title 9"/>
          <p:cNvSpPr>
            <a:spLocks noGrp="1"/>
          </p:cNvSpPr>
          <p:nvPr>
            <p:ph type="title"/>
          </p:nvPr>
        </p:nvSpPr>
        <p:spPr/>
        <p:txBody>
          <a:bodyPr/>
          <a:lstStyle/>
          <a:p>
            <a:r>
              <a:rPr lang="en-US" dirty="0"/>
              <a:t>Agency Financial Report (AFR) </a:t>
            </a:r>
            <a:r>
              <a:rPr lang="en-US" dirty="0" smtClean="0"/>
              <a:t>Contents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44054854"/>
              </p:ext>
            </p:extLst>
          </p:nvPr>
        </p:nvGraphicFramePr>
        <p:xfrm>
          <a:off x="533400" y="13716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8948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399" y="1371601"/>
            <a:ext cx="5239027" cy="4800600"/>
          </a:xfrm>
        </p:spPr>
        <p:txBody>
          <a:bodyPr/>
          <a:lstStyle/>
          <a:p>
            <a:pPr>
              <a:spcBef>
                <a:spcPts val="600"/>
              </a:spcBef>
              <a:buSzPct val="100000"/>
            </a:pPr>
            <a:r>
              <a:rPr lang="en-US" sz="2000" dirty="0"/>
              <a:t>Express an opinion as to whether the </a:t>
            </a:r>
            <a:r>
              <a:rPr lang="en-US" sz="2000" dirty="0" smtClean="0"/>
              <a:t>entity’s financial </a:t>
            </a:r>
            <a:r>
              <a:rPr lang="en-US" sz="2000" dirty="0"/>
              <a:t>statements and related footnotes, taken as a whole, are fairly presented in all material respects and in accordance with U.S. Generally Accepted Accounting Principles (GAAP) </a:t>
            </a:r>
          </a:p>
          <a:p>
            <a:pPr>
              <a:spcBef>
                <a:spcPts val="600"/>
              </a:spcBef>
              <a:buSzPct val="100000"/>
            </a:pPr>
            <a:r>
              <a:rPr lang="en-US" sz="2000" dirty="0"/>
              <a:t>Report on </a:t>
            </a:r>
            <a:r>
              <a:rPr lang="en-US" sz="2000" dirty="0" smtClean="0"/>
              <a:t>the entity’s internal </a:t>
            </a:r>
            <a:r>
              <a:rPr lang="en-US" sz="2000" dirty="0"/>
              <a:t>control over financial reporting</a:t>
            </a:r>
          </a:p>
          <a:p>
            <a:pPr>
              <a:spcBef>
                <a:spcPts val="600"/>
              </a:spcBef>
              <a:buSzPct val="100000"/>
            </a:pPr>
            <a:r>
              <a:rPr lang="en-US" sz="2000" dirty="0"/>
              <a:t>Report on </a:t>
            </a:r>
            <a:r>
              <a:rPr lang="en-US" sz="2000" dirty="0" smtClean="0"/>
              <a:t>entity’s </a:t>
            </a:r>
            <a:r>
              <a:rPr lang="en-US" sz="2000" dirty="0"/>
              <a:t>compliance with applicable laws and regulations and other </a:t>
            </a:r>
            <a:r>
              <a:rPr lang="en-US" sz="2000" dirty="0" smtClean="0"/>
              <a:t>matters</a:t>
            </a:r>
            <a:endParaRPr lang="en-US" dirty="0"/>
          </a:p>
        </p:txBody>
      </p:sp>
      <p:sp>
        <p:nvSpPr>
          <p:cNvPr id="3" name="Slide Number Placeholder 2"/>
          <p:cNvSpPr>
            <a:spLocks noGrp="1"/>
          </p:cNvSpPr>
          <p:nvPr>
            <p:ph type="sldNum" sz="quarter" idx="10"/>
          </p:nvPr>
        </p:nvSpPr>
        <p:spPr/>
        <p:txBody>
          <a:bodyPr/>
          <a:lstStyle/>
          <a:p>
            <a:fld id="{E4983F8F-BFE3-1F4E-AF4E-6738E99836A8}" type="slidenum">
              <a:rPr lang="en-US" smtClean="0"/>
              <a:pPr/>
              <a:t>11</a:t>
            </a:fld>
            <a:endParaRPr lang="en-US" dirty="0"/>
          </a:p>
        </p:txBody>
      </p:sp>
      <p:sp>
        <p:nvSpPr>
          <p:cNvPr id="4" name="Title 3"/>
          <p:cNvSpPr>
            <a:spLocks noGrp="1"/>
          </p:cNvSpPr>
          <p:nvPr>
            <p:ph type="title"/>
          </p:nvPr>
        </p:nvSpPr>
        <p:spPr/>
        <p:txBody>
          <a:bodyPr/>
          <a:lstStyle/>
          <a:p>
            <a:r>
              <a:rPr lang="en-US" dirty="0" smtClean="0"/>
              <a:t>Auditor’s Objectives</a:t>
            </a:r>
            <a:endParaRPr lang="en-US" dirty="0"/>
          </a:p>
        </p:txBody>
      </p:sp>
      <p:sp>
        <p:nvSpPr>
          <p:cNvPr id="5" name="AutoShape 4" descr="Image result for Audit opin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2"/>
          <a:stretch>
            <a:fillRect/>
          </a:stretch>
        </p:blipFill>
        <p:spPr>
          <a:xfrm>
            <a:off x="5772427" y="1366058"/>
            <a:ext cx="3200400" cy="2397211"/>
          </a:xfrm>
          <a:prstGeom prst="rect">
            <a:avLst/>
          </a:prstGeom>
        </p:spPr>
      </p:pic>
    </p:spTree>
    <p:extLst>
      <p:ext uri="{BB962C8B-B14F-4D97-AF65-F5344CB8AC3E}">
        <p14:creationId xmlns:p14="http://schemas.microsoft.com/office/powerpoint/2010/main" val="569775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0"/>
          </p:nvPr>
        </p:nvSpPr>
        <p:spPr/>
        <p:txBody>
          <a:bodyPr/>
          <a:lstStyle/>
          <a:p>
            <a:fld id="{E4983F8F-BFE3-1F4E-AF4E-6738E99836A8}" type="slidenum">
              <a:rPr lang="en-US" smtClean="0"/>
              <a:pPr/>
              <a:t>12</a:t>
            </a:fld>
            <a:endParaRPr lang="en-US" dirty="0"/>
          </a:p>
        </p:txBody>
      </p:sp>
      <p:sp>
        <p:nvSpPr>
          <p:cNvPr id="10" name="Title 9"/>
          <p:cNvSpPr>
            <a:spLocks noGrp="1"/>
          </p:cNvSpPr>
          <p:nvPr>
            <p:ph type="title"/>
          </p:nvPr>
        </p:nvSpPr>
        <p:spPr/>
        <p:txBody>
          <a:bodyPr/>
          <a:lstStyle/>
          <a:p>
            <a:r>
              <a:rPr lang="en-US" dirty="0" smtClean="0"/>
              <a:t>Planning Phase</a:t>
            </a:r>
            <a:endParaRPr lang="en-US" dirty="0"/>
          </a:p>
        </p:txBody>
      </p:sp>
      <p:sp>
        <p:nvSpPr>
          <p:cNvPr id="2" name="Content Placeholder 1"/>
          <p:cNvSpPr>
            <a:spLocks noGrp="1"/>
          </p:cNvSpPr>
          <p:nvPr>
            <p:ph idx="1"/>
          </p:nvPr>
        </p:nvSpPr>
        <p:spPr/>
        <p:txBody>
          <a:bodyPr/>
          <a:lstStyle/>
          <a:p>
            <a:pPr>
              <a:spcBef>
                <a:spcPts val="600"/>
              </a:spcBef>
            </a:pPr>
            <a:r>
              <a:rPr lang="en-US" sz="2000" dirty="0"/>
              <a:t>Planning </a:t>
            </a:r>
            <a:r>
              <a:rPr lang="en-US" sz="2000" dirty="0" smtClean="0"/>
              <a:t>Phase</a:t>
            </a:r>
          </a:p>
          <a:p>
            <a:pPr lvl="1">
              <a:spcBef>
                <a:spcPts val="600"/>
              </a:spcBef>
            </a:pPr>
            <a:r>
              <a:rPr lang="en-US" sz="2000" dirty="0" smtClean="0"/>
              <a:t>Establish an understanding with the client</a:t>
            </a:r>
          </a:p>
          <a:p>
            <a:pPr lvl="1">
              <a:spcBef>
                <a:spcPts val="600"/>
              </a:spcBef>
            </a:pPr>
            <a:r>
              <a:rPr lang="en-US" sz="2000" dirty="0" smtClean="0"/>
              <a:t>Understand the entity’s Operations</a:t>
            </a:r>
          </a:p>
          <a:p>
            <a:pPr lvl="1">
              <a:spcBef>
                <a:spcPts val="600"/>
              </a:spcBef>
            </a:pPr>
            <a:r>
              <a:rPr lang="en-US" sz="2000" dirty="0" smtClean="0"/>
              <a:t>Initial financial analysis</a:t>
            </a:r>
          </a:p>
          <a:p>
            <a:pPr marL="1147763" lvl="2" indent="-341313">
              <a:spcBef>
                <a:spcPts val="600"/>
              </a:spcBef>
              <a:buFont typeface="Courier New" panose="02070309020205020404" pitchFamily="49" charset="0"/>
              <a:buChar char="o"/>
            </a:pPr>
            <a:r>
              <a:rPr lang="en-US" sz="2000" dirty="0" smtClean="0"/>
              <a:t>Perform preliminary analytics</a:t>
            </a:r>
          </a:p>
          <a:p>
            <a:pPr marL="1147763" lvl="2" indent="-341313">
              <a:spcBef>
                <a:spcPts val="600"/>
              </a:spcBef>
              <a:buFont typeface="Courier New" panose="02070309020205020404" pitchFamily="49" charset="0"/>
              <a:buChar char="o"/>
            </a:pPr>
            <a:r>
              <a:rPr lang="en-US" sz="2000" dirty="0"/>
              <a:t>Establish materiality</a:t>
            </a:r>
          </a:p>
          <a:p>
            <a:pPr marL="1147763" lvl="2" indent="-341313">
              <a:spcBef>
                <a:spcPts val="600"/>
              </a:spcBef>
              <a:buFont typeface="Courier New" panose="02070309020205020404" pitchFamily="49" charset="0"/>
              <a:buChar char="o"/>
            </a:pPr>
            <a:r>
              <a:rPr lang="en-US" sz="2000" dirty="0" smtClean="0"/>
              <a:t>Identify significant accounts, applications/systems, laws and regulations</a:t>
            </a:r>
          </a:p>
          <a:p>
            <a:pPr lvl="1">
              <a:spcBef>
                <a:spcPts val="600"/>
              </a:spcBef>
            </a:pPr>
            <a:r>
              <a:rPr lang="en-US" sz="2000" dirty="0" smtClean="0"/>
              <a:t>Identify risk factors (internal/external)</a:t>
            </a:r>
          </a:p>
          <a:p>
            <a:pPr lvl="2">
              <a:spcBef>
                <a:spcPts val="600"/>
              </a:spcBef>
            </a:pPr>
            <a:endParaRPr lang="en-US" sz="2000" dirty="0"/>
          </a:p>
          <a:p>
            <a:pPr>
              <a:spcBef>
                <a:spcPts val="600"/>
              </a:spcBef>
            </a:pPr>
            <a:endParaRPr lang="en-US" dirty="0"/>
          </a:p>
        </p:txBody>
      </p:sp>
      <p:pic>
        <p:nvPicPr>
          <p:cNvPr id="3" name="Picture 2"/>
          <p:cNvPicPr>
            <a:picLocks noChangeAspect="1"/>
          </p:cNvPicPr>
          <p:nvPr/>
        </p:nvPicPr>
        <p:blipFill>
          <a:blip r:embed="rId2"/>
          <a:stretch>
            <a:fillRect/>
          </a:stretch>
        </p:blipFill>
        <p:spPr>
          <a:xfrm>
            <a:off x="5896668" y="1427992"/>
            <a:ext cx="2828925" cy="1619250"/>
          </a:xfrm>
          <a:prstGeom prst="rect">
            <a:avLst/>
          </a:prstGeom>
        </p:spPr>
      </p:pic>
    </p:spTree>
    <p:extLst>
      <p:ext uri="{BB962C8B-B14F-4D97-AF65-F5344CB8AC3E}">
        <p14:creationId xmlns:p14="http://schemas.microsoft.com/office/powerpoint/2010/main" val="2200633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0"/>
          </p:nvPr>
        </p:nvSpPr>
        <p:spPr/>
        <p:txBody>
          <a:bodyPr/>
          <a:lstStyle/>
          <a:p>
            <a:fld id="{E4983F8F-BFE3-1F4E-AF4E-6738E99836A8}" type="slidenum">
              <a:rPr lang="en-US" smtClean="0"/>
              <a:pPr/>
              <a:t>13</a:t>
            </a:fld>
            <a:endParaRPr lang="en-US" dirty="0"/>
          </a:p>
        </p:txBody>
      </p:sp>
      <p:sp>
        <p:nvSpPr>
          <p:cNvPr id="10" name="Title 9"/>
          <p:cNvSpPr>
            <a:spLocks noGrp="1"/>
          </p:cNvSpPr>
          <p:nvPr>
            <p:ph type="title"/>
          </p:nvPr>
        </p:nvSpPr>
        <p:spPr/>
        <p:txBody>
          <a:bodyPr/>
          <a:lstStyle/>
          <a:p>
            <a:r>
              <a:rPr lang="en-US" dirty="0" smtClean="0"/>
              <a:t>Internal Control Phase</a:t>
            </a:r>
            <a:endParaRPr lang="en-US" dirty="0"/>
          </a:p>
        </p:txBody>
      </p:sp>
      <p:sp>
        <p:nvSpPr>
          <p:cNvPr id="2" name="Content Placeholder 1"/>
          <p:cNvSpPr>
            <a:spLocks noGrp="1"/>
          </p:cNvSpPr>
          <p:nvPr>
            <p:ph idx="1"/>
          </p:nvPr>
        </p:nvSpPr>
        <p:spPr/>
        <p:txBody>
          <a:bodyPr/>
          <a:lstStyle/>
          <a:p>
            <a:pPr>
              <a:spcBef>
                <a:spcPts val="600"/>
              </a:spcBef>
            </a:pPr>
            <a:r>
              <a:rPr lang="en-US" sz="2000" dirty="0" smtClean="0"/>
              <a:t>Internal Control </a:t>
            </a:r>
            <a:r>
              <a:rPr lang="en-US" sz="2000" dirty="0"/>
              <a:t>Phase</a:t>
            </a:r>
          </a:p>
          <a:p>
            <a:pPr lvl="1">
              <a:spcBef>
                <a:spcPts val="600"/>
              </a:spcBef>
            </a:pPr>
            <a:r>
              <a:rPr lang="en-US" sz="2000" dirty="0" smtClean="0"/>
              <a:t>Identify control </a:t>
            </a:r>
            <a:r>
              <a:rPr lang="en-US" sz="2000" dirty="0"/>
              <a:t>o</a:t>
            </a:r>
            <a:r>
              <a:rPr lang="en-US" sz="2000" dirty="0" smtClean="0"/>
              <a:t>bjectives</a:t>
            </a:r>
          </a:p>
          <a:p>
            <a:pPr lvl="1">
              <a:spcBef>
                <a:spcPts val="600"/>
              </a:spcBef>
            </a:pPr>
            <a:r>
              <a:rPr lang="en-US" sz="2000" dirty="0" smtClean="0"/>
              <a:t>Understand information systems</a:t>
            </a:r>
          </a:p>
          <a:p>
            <a:pPr lvl="1">
              <a:spcBef>
                <a:spcPts val="600"/>
              </a:spcBef>
            </a:pPr>
            <a:r>
              <a:rPr lang="en-US" sz="2000" dirty="0" smtClean="0"/>
              <a:t>Identify and understand relevant </a:t>
            </a:r>
            <a:r>
              <a:rPr lang="en-US" sz="2000" dirty="0"/>
              <a:t>c</a:t>
            </a:r>
            <a:r>
              <a:rPr lang="en-US" sz="2000" dirty="0" smtClean="0"/>
              <a:t>ontrol activities</a:t>
            </a:r>
          </a:p>
          <a:p>
            <a:pPr marL="1147763" lvl="2" indent="-341313">
              <a:spcBef>
                <a:spcPts val="600"/>
              </a:spcBef>
              <a:buFont typeface="Courier New" panose="02070309020205020404" pitchFamily="49" charset="0"/>
              <a:buChar char="o"/>
            </a:pPr>
            <a:r>
              <a:rPr lang="en-US" sz="2000" dirty="0" smtClean="0"/>
              <a:t>Walkthroughs </a:t>
            </a:r>
          </a:p>
          <a:p>
            <a:pPr marL="1147763" lvl="2" indent="-341313">
              <a:spcBef>
                <a:spcPts val="600"/>
              </a:spcBef>
              <a:buFont typeface="Courier New" panose="02070309020205020404" pitchFamily="49" charset="0"/>
              <a:buChar char="o"/>
            </a:pPr>
            <a:r>
              <a:rPr lang="en-US" sz="2000" dirty="0" smtClean="0"/>
              <a:t>Questionnaires</a:t>
            </a:r>
          </a:p>
          <a:p>
            <a:pPr marL="1147763" lvl="2" indent="-341313">
              <a:spcBef>
                <a:spcPts val="600"/>
              </a:spcBef>
              <a:buFont typeface="Courier New" panose="02070309020205020404" pitchFamily="49" charset="0"/>
              <a:buChar char="o"/>
            </a:pPr>
            <a:r>
              <a:rPr lang="en-US" sz="2000" dirty="0" smtClean="0"/>
              <a:t>Interviews </a:t>
            </a:r>
          </a:p>
          <a:p>
            <a:pPr lvl="1">
              <a:spcBef>
                <a:spcPts val="600"/>
              </a:spcBef>
            </a:pPr>
            <a:r>
              <a:rPr lang="en-US" sz="2000" dirty="0" smtClean="0"/>
              <a:t>Determine the nature, extent, and </a:t>
            </a:r>
          </a:p>
          <a:p>
            <a:pPr marL="457200" lvl="1" indent="0">
              <a:spcBef>
                <a:spcPts val="600"/>
              </a:spcBef>
              <a:buNone/>
            </a:pPr>
            <a:r>
              <a:rPr lang="en-US" sz="2000" dirty="0"/>
              <a:t> </a:t>
            </a:r>
            <a:r>
              <a:rPr lang="en-US" sz="2000" dirty="0" smtClean="0"/>
              <a:t>    timing of Control Tests</a:t>
            </a:r>
          </a:p>
          <a:p>
            <a:pPr marL="1147763" lvl="2" indent="-341313">
              <a:spcBef>
                <a:spcPts val="600"/>
              </a:spcBef>
              <a:buFont typeface="Courier New" panose="02070309020205020404" pitchFamily="49" charset="0"/>
              <a:buChar char="o"/>
            </a:pPr>
            <a:r>
              <a:rPr lang="en-US" sz="2000" dirty="0" smtClean="0"/>
              <a:t>Risk assessments</a:t>
            </a:r>
          </a:p>
          <a:p>
            <a:pPr marL="1147763" lvl="2" indent="-341313">
              <a:spcBef>
                <a:spcPts val="600"/>
              </a:spcBef>
              <a:buFont typeface="Courier New" panose="02070309020205020404" pitchFamily="49" charset="0"/>
              <a:buChar char="o"/>
            </a:pPr>
            <a:r>
              <a:rPr lang="en-US" sz="2000" dirty="0" smtClean="0"/>
              <a:t>Test of Design</a:t>
            </a:r>
          </a:p>
        </p:txBody>
      </p:sp>
      <p:sp>
        <p:nvSpPr>
          <p:cNvPr id="3" name="AutoShape 2" descr="Image result for Jerry MaGui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2"/>
          <a:stretch>
            <a:fillRect/>
          </a:stretch>
        </p:blipFill>
        <p:spPr>
          <a:xfrm>
            <a:off x="5067300" y="2971800"/>
            <a:ext cx="3886200" cy="2176272"/>
          </a:xfrm>
          <a:prstGeom prst="rect">
            <a:avLst/>
          </a:prstGeom>
        </p:spPr>
      </p:pic>
    </p:spTree>
    <p:extLst>
      <p:ext uri="{BB962C8B-B14F-4D97-AF65-F5344CB8AC3E}">
        <p14:creationId xmlns:p14="http://schemas.microsoft.com/office/powerpoint/2010/main" val="3665749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0"/>
          </p:nvPr>
        </p:nvSpPr>
        <p:spPr/>
        <p:txBody>
          <a:bodyPr/>
          <a:lstStyle/>
          <a:p>
            <a:fld id="{E4983F8F-BFE3-1F4E-AF4E-6738E99836A8}" type="slidenum">
              <a:rPr lang="en-US" smtClean="0"/>
              <a:pPr/>
              <a:t>14</a:t>
            </a:fld>
            <a:endParaRPr lang="en-US" dirty="0"/>
          </a:p>
        </p:txBody>
      </p:sp>
      <p:sp>
        <p:nvSpPr>
          <p:cNvPr id="10" name="Title 9"/>
          <p:cNvSpPr>
            <a:spLocks noGrp="1"/>
          </p:cNvSpPr>
          <p:nvPr>
            <p:ph type="title"/>
          </p:nvPr>
        </p:nvSpPr>
        <p:spPr/>
        <p:txBody>
          <a:bodyPr/>
          <a:lstStyle/>
          <a:p>
            <a:r>
              <a:rPr lang="en-US" dirty="0" smtClean="0"/>
              <a:t>Testing Phase</a:t>
            </a:r>
            <a:endParaRPr lang="en-US" dirty="0"/>
          </a:p>
        </p:txBody>
      </p:sp>
      <p:sp>
        <p:nvSpPr>
          <p:cNvPr id="2" name="Content Placeholder 1"/>
          <p:cNvSpPr>
            <a:spLocks noGrp="1"/>
          </p:cNvSpPr>
          <p:nvPr>
            <p:ph idx="1"/>
          </p:nvPr>
        </p:nvSpPr>
        <p:spPr/>
        <p:txBody>
          <a:bodyPr/>
          <a:lstStyle/>
          <a:p>
            <a:pPr>
              <a:spcBef>
                <a:spcPts val="600"/>
              </a:spcBef>
            </a:pPr>
            <a:r>
              <a:rPr lang="en-US" sz="2000" dirty="0"/>
              <a:t>Testing </a:t>
            </a:r>
            <a:r>
              <a:rPr lang="en-US" sz="2000" dirty="0" smtClean="0"/>
              <a:t>Phase</a:t>
            </a:r>
          </a:p>
          <a:p>
            <a:pPr lvl="1">
              <a:spcBef>
                <a:spcPts val="600"/>
              </a:spcBef>
            </a:pPr>
            <a:r>
              <a:rPr lang="en-US" sz="2000" dirty="0" smtClean="0"/>
              <a:t>Design and perform </a:t>
            </a:r>
            <a:r>
              <a:rPr lang="en-US" sz="2000" dirty="0"/>
              <a:t>t</a:t>
            </a:r>
            <a:r>
              <a:rPr lang="en-US" sz="2000" dirty="0" smtClean="0"/>
              <a:t>ests and evaluate results</a:t>
            </a:r>
            <a:endParaRPr lang="en-US" sz="2000" dirty="0"/>
          </a:p>
          <a:p>
            <a:pPr marL="1147763" lvl="2" indent="-341313">
              <a:spcBef>
                <a:spcPts val="600"/>
              </a:spcBef>
              <a:buFont typeface="Courier New" panose="02070309020205020404" pitchFamily="49" charset="0"/>
              <a:buChar char="o"/>
            </a:pPr>
            <a:r>
              <a:rPr lang="en-US" sz="2000" dirty="0"/>
              <a:t>Internal Control </a:t>
            </a:r>
            <a:r>
              <a:rPr lang="en-US" sz="2000" dirty="0" smtClean="0"/>
              <a:t>Testing – Determine the operating effectiveness of the control activity</a:t>
            </a:r>
            <a:endParaRPr lang="en-US" sz="2000" dirty="0"/>
          </a:p>
          <a:p>
            <a:pPr marL="1147763" lvl="2" indent="-341313">
              <a:spcBef>
                <a:spcPts val="600"/>
              </a:spcBef>
              <a:buFont typeface="Courier New" panose="02070309020205020404" pitchFamily="49" charset="0"/>
              <a:buChar char="o"/>
            </a:pPr>
            <a:r>
              <a:rPr lang="en-US" sz="2000" dirty="0"/>
              <a:t>Substantive </a:t>
            </a:r>
            <a:r>
              <a:rPr lang="en-US" sz="2000" dirty="0" smtClean="0"/>
              <a:t>Testing (Balance Testing) – Tests for misstatements in accounting records</a:t>
            </a:r>
          </a:p>
          <a:p>
            <a:pPr marL="1427163" lvl="3">
              <a:spcBef>
                <a:spcPts val="600"/>
              </a:spcBef>
              <a:buFont typeface="Arial" panose="020B0604020202020204" pitchFamily="34" charset="0"/>
              <a:buChar char="•"/>
            </a:pPr>
            <a:r>
              <a:rPr lang="en-US" sz="2000" dirty="0" smtClean="0"/>
              <a:t>Test of Details</a:t>
            </a:r>
          </a:p>
          <a:p>
            <a:pPr marL="1427163" lvl="3">
              <a:spcBef>
                <a:spcPts val="600"/>
              </a:spcBef>
              <a:buFont typeface="Arial" panose="020B0604020202020204" pitchFamily="34" charset="0"/>
              <a:buChar char="•"/>
            </a:pPr>
            <a:r>
              <a:rPr lang="en-US" sz="2000" dirty="0" smtClean="0"/>
              <a:t>Analytics</a:t>
            </a:r>
            <a:endParaRPr lang="en-US" sz="2000" dirty="0"/>
          </a:p>
          <a:p>
            <a:endParaRPr lang="en-US" dirty="0"/>
          </a:p>
        </p:txBody>
      </p:sp>
      <p:pic>
        <p:nvPicPr>
          <p:cNvPr id="3" name="Picture 2"/>
          <p:cNvPicPr>
            <a:picLocks noChangeAspect="1"/>
          </p:cNvPicPr>
          <p:nvPr/>
        </p:nvPicPr>
        <p:blipFill>
          <a:blip r:embed="rId2"/>
          <a:stretch>
            <a:fillRect/>
          </a:stretch>
        </p:blipFill>
        <p:spPr>
          <a:xfrm>
            <a:off x="4495800" y="3429000"/>
            <a:ext cx="3623830" cy="2411494"/>
          </a:xfrm>
          <a:prstGeom prst="rect">
            <a:avLst/>
          </a:prstGeom>
        </p:spPr>
      </p:pic>
    </p:spTree>
    <p:extLst>
      <p:ext uri="{BB962C8B-B14F-4D97-AF65-F5344CB8AC3E}">
        <p14:creationId xmlns:p14="http://schemas.microsoft.com/office/powerpoint/2010/main" val="4167775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600"/>
              </a:spcBef>
            </a:pPr>
            <a:r>
              <a:rPr lang="en-US" sz="2000" dirty="0" smtClean="0"/>
              <a:t>Reporting </a:t>
            </a:r>
            <a:r>
              <a:rPr lang="en-US" sz="2000" dirty="0"/>
              <a:t>Phase</a:t>
            </a:r>
          </a:p>
          <a:p>
            <a:pPr lvl="1">
              <a:spcBef>
                <a:spcPts val="600"/>
              </a:spcBef>
              <a:buFont typeface="Courier New" panose="02070309020205020404" pitchFamily="49" charset="0"/>
              <a:buChar char="-"/>
            </a:pPr>
            <a:r>
              <a:rPr lang="en-US" sz="2000" dirty="0" smtClean="0"/>
              <a:t>Evaluate misstatements</a:t>
            </a:r>
          </a:p>
          <a:p>
            <a:pPr lvl="2" indent="-341313">
              <a:spcBef>
                <a:spcPts val="600"/>
              </a:spcBef>
              <a:buFont typeface="Courier New" panose="02070309020205020404" pitchFamily="49" charset="0"/>
              <a:buChar char="o"/>
            </a:pPr>
            <a:r>
              <a:rPr lang="en-US" sz="2000" dirty="0" smtClean="0"/>
              <a:t>Notification of Finding and Recommendation (NFR)</a:t>
            </a:r>
          </a:p>
          <a:p>
            <a:pPr lvl="1">
              <a:spcBef>
                <a:spcPts val="600"/>
              </a:spcBef>
              <a:buFont typeface="Courier New" panose="02070309020205020404" pitchFamily="49" charset="0"/>
              <a:buChar char="-"/>
            </a:pPr>
            <a:r>
              <a:rPr lang="en-US" sz="2000" dirty="0" smtClean="0"/>
              <a:t>Reassess materiality and risk</a:t>
            </a:r>
          </a:p>
          <a:p>
            <a:pPr lvl="1">
              <a:spcBef>
                <a:spcPts val="600"/>
              </a:spcBef>
              <a:buFont typeface="Courier New" panose="02070309020205020404" pitchFamily="49" charset="0"/>
              <a:buChar char="-"/>
            </a:pPr>
            <a:r>
              <a:rPr lang="en-US" sz="2000" dirty="0" smtClean="0"/>
              <a:t>Independent </a:t>
            </a:r>
            <a:r>
              <a:rPr lang="en-US" sz="2000" dirty="0"/>
              <a:t>Auditor’s Report and opinion </a:t>
            </a:r>
            <a:r>
              <a:rPr lang="en-US" sz="2000" dirty="0" smtClean="0"/>
              <a:t>types</a:t>
            </a:r>
          </a:p>
          <a:p>
            <a:pPr lvl="2" indent="-341313">
              <a:spcBef>
                <a:spcPts val="600"/>
              </a:spcBef>
              <a:buFont typeface="Courier New" panose="02070309020205020404" pitchFamily="49" charset="0"/>
              <a:buChar char="o"/>
            </a:pPr>
            <a:r>
              <a:rPr lang="en-US" sz="2000" dirty="0" smtClean="0"/>
              <a:t>Unmodified</a:t>
            </a:r>
          </a:p>
          <a:p>
            <a:pPr lvl="2" indent="-341313">
              <a:spcBef>
                <a:spcPts val="600"/>
              </a:spcBef>
              <a:buFont typeface="Courier New" panose="02070309020205020404" pitchFamily="49" charset="0"/>
              <a:buChar char="o"/>
            </a:pPr>
            <a:r>
              <a:rPr lang="en-US" sz="2000" dirty="0" smtClean="0"/>
              <a:t>Modified:</a:t>
            </a:r>
          </a:p>
          <a:p>
            <a:pPr marL="1427163" lvl="3">
              <a:spcBef>
                <a:spcPts val="600"/>
              </a:spcBef>
              <a:buFont typeface="Arial" panose="020B0604020202020204" pitchFamily="34" charset="0"/>
              <a:buChar char="•"/>
            </a:pPr>
            <a:r>
              <a:rPr lang="en-US" sz="2000" dirty="0" smtClean="0"/>
              <a:t>Qualified</a:t>
            </a:r>
          </a:p>
          <a:p>
            <a:pPr marL="1427163" lvl="3">
              <a:spcBef>
                <a:spcPts val="600"/>
              </a:spcBef>
              <a:buFont typeface="Arial" panose="020B0604020202020204" pitchFamily="34" charset="0"/>
              <a:buChar char="•"/>
            </a:pPr>
            <a:r>
              <a:rPr lang="en-US" sz="2000" dirty="0" smtClean="0"/>
              <a:t>Adverse</a:t>
            </a:r>
          </a:p>
          <a:p>
            <a:pPr marL="1427163" lvl="3">
              <a:spcBef>
                <a:spcPts val="600"/>
              </a:spcBef>
              <a:buFont typeface="Arial" panose="020B0604020202020204" pitchFamily="34" charset="0"/>
              <a:buChar char="•"/>
            </a:pPr>
            <a:r>
              <a:rPr lang="en-US" sz="2000" dirty="0" smtClean="0"/>
              <a:t>Disclaimer</a:t>
            </a:r>
          </a:p>
          <a:p>
            <a:pPr lvl="1">
              <a:spcBef>
                <a:spcPts val="600"/>
              </a:spcBef>
              <a:buFont typeface="Courier New" panose="02070309020205020404" pitchFamily="49" charset="0"/>
              <a:buChar char="-"/>
            </a:pPr>
            <a:r>
              <a:rPr lang="en-US" sz="2000" dirty="0" smtClean="0"/>
              <a:t>Management Representation Letter and </a:t>
            </a:r>
            <a:r>
              <a:rPr lang="en-US" sz="2000" dirty="0"/>
              <a:t>L</a:t>
            </a:r>
            <a:r>
              <a:rPr lang="en-US" sz="2000" dirty="0" smtClean="0"/>
              <a:t>egal </a:t>
            </a:r>
            <a:r>
              <a:rPr lang="en-US" sz="2000" dirty="0"/>
              <a:t>R</a:t>
            </a:r>
            <a:r>
              <a:rPr lang="en-US" sz="2000" dirty="0" smtClean="0"/>
              <a:t>epresentation Letter</a:t>
            </a:r>
          </a:p>
          <a:p>
            <a:pPr lvl="1">
              <a:spcBef>
                <a:spcPts val="600"/>
              </a:spcBef>
              <a:buFont typeface="Courier New" panose="02070309020205020404" pitchFamily="49" charset="0"/>
              <a:buChar char="-"/>
            </a:pPr>
            <a:r>
              <a:rPr lang="en-US" sz="2000" dirty="0" smtClean="0"/>
              <a:t>Management Letter</a:t>
            </a:r>
            <a:endParaRPr lang="en-US" sz="2000" dirty="0"/>
          </a:p>
          <a:p>
            <a:pPr>
              <a:spcBef>
                <a:spcPts val="600"/>
              </a:spcBef>
            </a:pPr>
            <a:endParaRPr lang="en-US" dirty="0"/>
          </a:p>
        </p:txBody>
      </p:sp>
      <p:sp>
        <p:nvSpPr>
          <p:cNvPr id="3" name="Slide Number Placeholder 2"/>
          <p:cNvSpPr>
            <a:spLocks noGrp="1"/>
          </p:cNvSpPr>
          <p:nvPr>
            <p:ph type="sldNum" sz="quarter" idx="10"/>
          </p:nvPr>
        </p:nvSpPr>
        <p:spPr/>
        <p:txBody>
          <a:bodyPr/>
          <a:lstStyle/>
          <a:p>
            <a:fld id="{E4983F8F-BFE3-1F4E-AF4E-6738E99836A8}" type="slidenum">
              <a:rPr lang="en-US" smtClean="0"/>
              <a:pPr/>
              <a:t>15</a:t>
            </a:fld>
            <a:endParaRPr lang="en-US" dirty="0"/>
          </a:p>
        </p:txBody>
      </p:sp>
      <p:sp>
        <p:nvSpPr>
          <p:cNvPr id="4" name="Title 3"/>
          <p:cNvSpPr>
            <a:spLocks noGrp="1"/>
          </p:cNvSpPr>
          <p:nvPr>
            <p:ph type="title"/>
          </p:nvPr>
        </p:nvSpPr>
        <p:spPr/>
        <p:txBody>
          <a:bodyPr/>
          <a:lstStyle/>
          <a:p>
            <a:r>
              <a:rPr lang="en-US" dirty="0" smtClean="0"/>
              <a:t>Reporting Phase</a:t>
            </a:r>
            <a:endParaRPr lang="en-US" dirty="0"/>
          </a:p>
        </p:txBody>
      </p:sp>
    </p:spTree>
    <p:extLst>
      <p:ext uri="{BB962C8B-B14F-4D97-AF65-F5344CB8AC3E}">
        <p14:creationId xmlns:p14="http://schemas.microsoft.com/office/powerpoint/2010/main" val="2685902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600"/>
              </a:spcBef>
            </a:pPr>
            <a:r>
              <a:rPr lang="en-US" sz="2000" dirty="0"/>
              <a:t>Communication and </a:t>
            </a:r>
            <a:r>
              <a:rPr lang="en-US" altLang="en-US" sz="2000" dirty="0" smtClean="0"/>
              <a:t>Flexibility</a:t>
            </a:r>
            <a:endParaRPr lang="en-US" sz="2000" dirty="0"/>
          </a:p>
          <a:p>
            <a:pPr>
              <a:spcBef>
                <a:spcPts val="600"/>
              </a:spcBef>
            </a:pPr>
            <a:r>
              <a:rPr lang="en-US" sz="2000" dirty="0"/>
              <a:t>Key Financial Processes and Controls are Identified and Documented</a:t>
            </a:r>
          </a:p>
          <a:p>
            <a:pPr>
              <a:spcBef>
                <a:spcPts val="600"/>
              </a:spcBef>
            </a:pPr>
            <a:r>
              <a:rPr lang="en-US" sz="2000" dirty="0"/>
              <a:t>Give Attention to the Control Environment</a:t>
            </a:r>
          </a:p>
          <a:p>
            <a:pPr>
              <a:spcBef>
                <a:spcPts val="600"/>
              </a:spcBef>
            </a:pPr>
            <a:r>
              <a:rPr lang="en-US" altLang="en-US" sz="2000" dirty="0" smtClean="0"/>
              <a:t>Fulfill </a:t>
            </a:r>
            <a:r>
              <a:rPr lang="en-US" altLang="en-US" sz="2000" dirty="0"/>
              <a:t>Audit </a:t>
            </a:r>
            <a:r>
              <a:rPr lang="en-US" altLang="en-US" sz="2000" dirty="0"/>
              <a:t>Requests Timely and Accurately</a:t>
            </a:r>
          </a:p>
          <a:p>
            <a:pPr>
              <a:spcBef>
                <a:spcPts val="600"/>
              </a:spcBef>
            </a:pPr>
            <a:r>
              <a:rPr lang="en-US" altLang="en-US" sz="2000" dirty="0" smtClean="0"/>
              <a:t>Early Identification </a:t>
            </a:r>
            <a:r>
              <a:rPr lang="en-US" altLang="en-US" sz="2000" dirty="0"/>
              <a:t>and </a:t>
            </a:r>
            <a:r>
              <a:rPr lang="en-US" altLang="en-US" sz="2000" dirty="0" smtClean="0"/>
              <a:t>Response</a:t>
            </a:r>
          </a:p>
          <a:p>
            <a:pPr>
              <a:spcBef>
                <a:spcPts val="600"/>
              </a:spcBef>
            </a:pPr>
            <a:r>
              <a:rPr lang="en-US" altLang="en-US" sz="2000" dirty="0" smtClean="0"/>
              <a:t>Lessons Learned </a:t>
            </a:r>
            <a:endParaRPr lang="en-US" altLang="en-US" sz="2000" dirty="0"/>
          </a:p>
          <a:p>
            <a:pPr>
              <a:spcBef>
                <a:spcPts val="600"/>
              </a:spcBef>
            </a:pPr>
            <a:endParaRPr lang="en-US" sz="2400" dirty="0"/>
          </a:p>
        </p:txBody>
      </p:sp>
      <p:sp>
        <p:nvSpPr>
          <p:cNvPr id="3" name="Slide Number Placeholder 2"/>
          <p:cNvSpPr>
            <a:spLocks noGrp="1"/>
          </p:cNvSpPr>
          <p:nvPr>
            <p:ph type="sldNum" sz="quarter" idx="10"/>
          </p:nvPr>
        </p:nvSpPr>
        <p:spPr/>
        <p:txBody>
          <a:bodyPr/>
          <a:lstStyle/>
          <a:p>
            <a:fld id="{E4983F8F-BFE3-1F4E-AF4E-6738E99836A8}" type="slidenum">
              <a:rPr lang="en-US" smtClean="0"/>
              <a:pPr/>
              <a:t>16</a:t>
            </a:fld>
            <a:endParaRPr lang="en-US" dirty="0"/>
          </a:p>
        </p:txBody>
      </p:sp>
      <p:sp>
        <p:nvSpPr>
          <p:cNvPr id="4" name="Title 3"/>
          <p:cNvSpPr>
            <a:spLocks noGrp="1"/>
          </p:cNvSpPr>
          <p:nvPr>
            <p:ph type="title"/>
          </p:nvPr>
        </p:nvSpPr>
        <p:spPr/>
        <p:txBody>
          <a:bodyPr/>
          <a:lstStyle/>
          <a:p>
            <a:r>
              <a:rPr lang="en-US" dirty="0" smtClean="0"/>
              <a:t>Keys to a Successful Audit</a:t>
            </a:r>
            <a:endParaRPr lang="en-US" dirty="0"/>
          </a:p>
        </p:txBody>
      </p:sp>
    </p:spTree>
    <p:extLst>
      <p:ext uri="{BB962C8B-B14F-4D97-AF65-F5344CB8AC3E}">
        <p14:creationId xmlns:p14="http://schemas.microsoft.com/office/powerpoint/2010/main" val="719784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983F8F-BFE3-1F4E-AF4E-6738E99836A8}" type="slidenum">
              <a:rPr lang="en-US" smtClean="0"/>
              <a:pPr/>
              <a:t>17</a:t>
            </a:fld>
            <a:endParaRPr lang="en-US" dirty="0"/>
          </a:p>
        </p:txBody>
      </p:sp>
      <p:sp>
        <p:nvSpPr>
          <p:cNvPr id="4" name="Title 3"/>
          <p:cNvSpPr>
            <a:spLocks noGrp="1"/>
          </p:cNvSpPr>
          <p:nvPr>
            <p:ph type="title"/>
          </p:nvPr>
        </p:nvSpPr>
        <p:spPr/>
        <p:txBody>
          <a:bodyPr/>
          <a:lstStyle/>
          <a:p>
            <a:r>
              <a:rPr lang="en-US" dirty="0" smtClean="0"/>
              <a:t>Questions?</a:t>
            </a:r>
            <a:endParaRPr lang="en-US" dirty="0"/>
          </a:p>
        </p:txBody>
      </p:sp>
      <p:pic>
        <p:nvPicPr>
          <p:cNvPr id="5124" name="Picture 4"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362200"/>
            <a:ext cx="1895475" cy="2409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68073" y="5576611"/>
            <a:ext cx="3239990" cy="923330"/>
          </a:xfrm>
          <a:prstGeom prst="rect">
            <a:avLst/>
          </a:prstGeom>
          <a:noFill/>
        </p:spPr>
        <p:txBody>
          <a:bodyPr wrap="none" rtlCol="0">
            <a:spAutoFit/>
          </a:bodyPr>
          <a:lstStyle/>
          <a:p>
            <a:r>
              <a:rPr lang="en-US" dirty="0" smtClean="0">
                <a:hlinkClick r:id="rId3"/>
              </a:rPr>
              <a:t>bryan.nelms@kearneyco.com</a:t>
            </a:r>
            <a:endParaRPr lang="en-US" dirty="0" smtClean="0"/>
          </a:p>
          <a:p>
            <a:r>
              <a:rPr lang="en-US" dirty="0">
                <a:hlinkClick r:id="rId4"/>
              </a:rPr>
              <a:t>http://www.kearneyco.com/</a:t>
            </a:r>
            <a:endParaRPr lang="en-US" dirty="0"/>
          </a:p>
          <a:p>
            <a:endParaRPr lang="en-US" dirty="0"/>
          </a:p>
        </p:txBody>
      </p:sp>
    </p:spTree>
    <p:extLst>
      <p:ext uri="{BB962C8B-B14F-4D97-AF65-F5344CB8AC3E}">
        <p14:creationId xmlns:p14="http://schemas.microsoft.com/office/powerpoint/2010/main" val="3905853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lstStyle/>
          <a:p>
            <a:pPr>
              <a:spcBef>
                <a:spcPts val="600"/>
              </a:spcBef>
            </a:pPr>
            <a:r>
              <a:rPr lang="en-US" sz="2400" dirty="0" smtClean="0"/>
              <a:t>Introduction</a:t>
            </a:r>
          </a:p>
          <a:p>
            <a:pPr>
              <a:spcBef>
                <a:spcPts val="600"/>
              </a:spcBef>
            </a:pPr>
            <a:r>
              <a:rPr lang="en-US" sz="2400" dirty="0" smtClean="0"/>
              <a:t>Why is a Financial Statement </a:t>
            </a:r>
            <a:r>
              <a:rPr lang="en-US" sz="2400" dirty="0" smtClean="0"/>
              <a:t>Required?</a:t>
            </a:r>
            <a:endParaRPr lang="en-US" sz="2400" dirty="0" smtClean="0"/>
          </a:p>
          <a:p>
            <a:pPr>
              <a:spcBef>
                <a:spcPts val="600"/>
              </a:spcBef>
            </a:pPr>
            <a:r>
              <a:rPr lang="en-US" sz="2400" dirty="0" smtClean="0"/>
              <a:t>Audit Objectives</a:t>
            </a:r>
          </a:p>
          <a:p>
            <a:pPr>
              <a:spcBef>
                <a:spcPts val="600"/>
              </a:spcBef>
            </a:pPr>
            <a:r>
              <a:rPr lang="en-US" sz="2400" dirty="0" smtClean="0"/>
              <a:t>Audit Process </a:t>
            </a:r>
            <a:endParaRPr lang="en-US" sz="2400" dirty="0" smtClean="0"/>
          </a:p>
          <a:p>
            <a:pPr>
              <a:spcBef>
                <a:spcPts val="600"/>
              </a:spcBef>
            </a:pPr>
            <a:r>
              <a:rPr lang="en-US" sz="2400" dirty="0" smtClean="0"/>
              <a:t>Audit </a:t>
            </a:r>
            <a:r>
              <a:rPr lang="en-US" sz="2400" dirty="0" smtClean="0"/>
              <a:t>Outcomes</a:t>
            </a:r>
          </a:p>
          <a:p>
            <a:pPr>
              <a:spcBef>
                <a:spcPts val="600"/>
              </a:spcBef>
            </a:pPr>
            <a:r>
              <a:rPr lang="en-US" sz="2400" dirty="0" smtClean="0"/>
              <a:t>Keys to a Successful Audit</a:t>
            </a:r>
            <a:endParaRPr lang="en-US" sz="2400" dirty="0" smtClean="0"/>
          </a:p>
          <a:p>
            <a:pPr>
              <a:spcBef>
                <a:spcPts val="600"/>
              </a:spcBef>
            </a:pPr>
            <a:r>
              <a:rPr lang="en-US" sz="2400" dirty="0" smtClean="0"/>
              <a:t>Questions?</a:t>
            </a:r>
            <a:endParaRPr lang="en-US" sz="2400" dirty="0"/>
          </a:p>
        </p:txBody>
      </p:sp>
      <p:sp>
        <p:nvSpPr>
          <p:cNvPr id="14" name="Slide Number Placeholder 13"/>
          <p:cNvSpPr>
            <a:spLocks noGrp="1"/>
          </p:cNvSpPr>
          <p:nvPr>
            <p:ph type="sldNum" sz="quarter" idx="10"/>
          </p:nvPr>
        </p:nvSpPr>
        <p:spPr/>
        <p:txBody>
          <a:bodyPr/>
          <a:lstStyle/>
          <a:p>
            <a:fld id="{E4983F8F-BFE3-1F4E-AF4E-6738E99836A8}" type="slidenum">
              <a:rPr lang="en-US" smtClean="0"/>
              <a:pPr/>
              <a:t>1</a:t>
            </a:fld>
            <a:endParaRPr lang="en-US" dirty="0"/>
          </a:p>
        </p:txBody>
      </p:sp>
      <p:sp>
        <p:nvSpPr>
          <p:cNvPr id="10" name="Title 9"/>
          <p:cNvSpPr>
            <a:spLocks noGrp="1"/>
          </p:cNvSpPr>
          <p:nvPr>
            <p:ph type="title"/>
          </p:nvPr>
        </p:nvSpPr>
        <p:spPr/>
        <p:txBody>
          <a:bodyPr/>
          <a:lstStyle/>
          <a:p>
            <a:r>
              <a:rPr lang="en-US" dirty="0" smtClean="0"/>
              <a:t>Objectives</a:t>
            </a:r>
            <a:endParaRPr lang="en-US" dirty="0"/>
          </a:p>
        </p:txBody>
      </p:sp>
      <p:sp>
        <p:nvSpPr>
          <p:cNvPr id="2" name="AutoShape 2" descr="Image result for 2017 best places to work virgi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0"/>
          </p:nvPr>
        </p:nvSpPr>
        <p:spPr/>
        <p:txBody>
          <a:bodyPr/>
          <a:lstStyle/>
          <a:p>
            <a:fld id="{E4983F8F-BFE3-1F4E-AF4E-6738E99836A8}" type="slidenum">
              <a:rPr lang="en-US" smtClean="0"/>
              <a:pPr/>
              <a:t>2</a:t>
            </a:fld>
            <a:endParaRPr lang="en-US" dirty="0"/>
          </a:p>
        </p:txBody>
      </p:sp>
      <p:sp>
        <p:nvSpPr>
          <p:cNvPr id="10" name="Title 9"/>
          <p:cNvSpPr>
            <a:spLocks noGrp="1"/>
          </p:cNvSpPr>
          <p:nvPr>
            <p:ph type="title"/>
          </p:nvPr>
        </p:nvSpPr>
        <p:spPr/>
        <p:txBody>
          <a:bodyPr/>
          <a:lstStyle/>
          <a:p>
            <a:r>
              <a:rPr lang="en-US" dirty="0" smtClean="0"/>
              <a:t>Introduction</a:t>
            </a:r>
            <a:endParaRPr lang="en-US" dirty="0"/>
          </a:p>
        </p:txBody>
      </p:sp>
      <p:sp>
        <p:nvSpPr>
          <p:cNvPr id="5" name="Content Placeholder 2"/>
          <p:cNvSpPr>
            <a:spLocks noGrp="1"/>
          </p:cNvSpPr>
          <p:nvPr>
            <p:ph idx="1"/>
          </p:nvPr>
        </p:nvSpPr>
        <p:spPr>
          <a:prstGeom prst="rect">
            <a:avLst/>
          </a:prstGeom>
        </p:spPr>
        <p:txBody>
          <a:bodyPr vert="horz" lIns="91440" tIns="45720" rIns="91440" bIns="45720" rtlCol="0">
            <a:normAutofit/>
          </a:bodyPr>
          <a:lstStyle>
            <a:lvl1pPr marL="288925" indent="-288925" algn="l" defTabSz="457200" rtl="0" eaLnBrk="1" latinLnBrk="0" hangingPunct="1">
              <a:spcBef>
                <a:spcPts val="600"/>
              </a:spcBef>
              <a:buFont typeface="Arial" panose="020B0604020202020204" pitchFamily="34" charset="0"/>
              <a:buChar char="•"/>
              <a:defRPr sz="2400" kern="1200">
                <a:solidFill>
                  <a:schemeClr val="tx1"/>
                </a:solidFill>
                <a:latin typeface="Arial"/>
                <a:ea typeface="+mn-ea"/>
                <a:cs typeface="Arial"/>
              </a:defRPr>
            </a:lvl1pPr>
            <a:lvl2pPr marL="568325" indent="-285750" algn="l" defTabSz="457200" rtl="0" eaLnBrk="1" latinLnBrk="0" hangingPunct="1">
              <a:spcBef>
                <a:spcPts val="600"/>
              </a:spcBef>
              <a:buFont typeface="Arial" panose="020B0604020202020204" pitchFamily="34" charset="0"/>
              <a:buChar char="•"/>
              <a:defRPr sz="2400" kern="1200">
                <a:solidFill>
                  <a:schemeClr val="tx1"/>
                </a:solidFill>
                <a:latin typeface="Arial"/>
                <a:ea typeface="+mn-ea"/>
                <a:cs typeface="Arial"/>
              </a:defRPr>
            </a:lvl2pPr>
            <a:lvl3pPr marL="860425" indent="-288925" algn="l" defTabSz="457200" rtl="0" eaLnBrk="1" latinLnBrk="0" hangingPunct="1">
              <a:spcBef>
                <a:spcPts val="600"/>
              </a:spcBef>
              <a:buFont typeface="Arial" panose="020B0604020202020204" pitchFamily="34" charset="0"/>
              <a:buChar char="•"/>
              <a:defRPr sz="2400" kern="1200">
                <a:solidFill>
                  <a:schemeClr val="tx1"/>
                </a:solidFill>
                <a:latin typeface="Arial"/>
                <a:ea typeface="+mn-ea"/>
                <a:cs typeface="Arial"/>
              </a:defRPr>
            </a:lvl3pPr>
            <a:lvl4pPr marL="1143000" indent="-288925" algn="l" defTabSz="457200" rtl="0" eaLnBrk="1" latinLnBrk="0" hangingPunct="1">
              <a:spcBef>
                <a:spcPts val="600"/>
              </a:spcBef>
              <a:buFont typeface="Arial" panose="020B0604020202020204" pitchFamily="34" charset="0"/>
              <a:buChar char="•"/>
              <a:defRPr sz="2400" kern="1200">
                <a:solidFill>
                  <a:schemeClr val="tx1"/>
                </a:solidFill>
                <a:latin typeface="Arial"/>
                <a:ea typeface="+mn-ea"/>
                <a:cs typeface="Arial"/>
              </a:defRPr>
            </a:lvl4pPr>
            <a:lvl5pPr marL="1431925" indent="-288925" algn="l" defTabSz="457200" rtl="0" eaLnBrk="1" latinLnBrk="0" hangingPunct="1">
              <a:spcBef>
                <a:spcPts val="600"/>
              </a:spcBef>
              <a:buFont typeface="Arial" panose="020B0604020202020204" pitchFamily="34" charset="0"/>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Founded in 1985, Kearney &amp; Company, P.C</a:t>
            </a:r>
            <a:r>
              <a:rPr lang="en-US" sz="2000" dirty="0" smtClean="0">
                <a:latin typeface="Times New Roman" panose="02020603050405020304" pitchFamily="18" charset="0"/>
                <a:cs typeface="Times New Roman" panose="02020603050405020304" pitchFamily="18" charset="0"/>
              </a:rPr>
              <a:t>. </a:t>
            </a:r>
          </a:p>
          <a:p>
            <a:pPr indent="0">
              <a:buNone/>
            </a:pPr>
            <a:r>
              <a:rPr lang="en-US" sz="2000" dirty="0" smtClean="0">
                <a:latin typeface="Times New Roman" panose="02020603050405020304" pitchFamily="18" charset="0"/>
                <a:cs typeface="Times New Roman" panose="02020603050405020304" pitchFamily="18" charset="0"/>
              </a:rPr>
              <a:t>(Kearney) has </a:t>
            </a:r>
            <a:r>
              <a:rPr lang="en-US" sz="2000" dirty="0">
                <a:latin typeface="Times New Roman" panose="02020603050405020304" pitchFamily="18" charset="0"/>
                <a:cs typeface="Times New Roman" panose="02020603050405020304" pitchFamily="18" charset="0"/>
              </a:rPr>
              <a:t>a 30-year history of </a:t>
            </a:r>
            <a:r>
              <a:rPr lang="en-US" sz="2000" dirty="0" smtClean="0">
                <a:latin typeface="Times New Roman" panose="02020603050405020304" pitchFamily="18" charset="0"/>
                <a:cs typeface="Times New Roman" panose="02020603050405020304" pitchFamily="18" charset="0"/>
              </a:rPr>
              <a:t>proven success</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Over </a:t>
            </a:r>
            <a:r>
              <a:rPr lang="en-US" sz="2000" dirty="0" smtClean="0">
                <a:latin typeface="Times New Roman" panose="02020603050405020304" pitchFamily="18" charset="0"/>
                <a:cs typeface="Times New Roman" panose="02020603050405020304" pitchFamily="18" charset="0"/>
              </a:rPr>
              <a:t>700 </a:t>
            </a:r>
            <a:r>
              <a:rPr lang="en-US" sz="2000" dirty="0">
                <a:latin typeface="Times New Roman" panose="02020603050405020304" pitchFamily="18" charset="0"/>
                <a:cs typeface="Times New Roman" panose="02020603050405020304" pitchFamily="18" charset="0"/>
              </a:rPr>
              <a:t>staff </a:t>
            </a:r>
            <a:r>
              <a:rPr lang="en-US" sz="2000" dirty="0" smtClean="0">
                <a:latin typeface="Times New Roman" panose="02020603050405020304" pitchFamily="18" charset="0"/>
                <a:cs typeface="Times New Roman" panose="02020603050405020304" pitchFamily="18" charset="0"/>
              </a:rPr>
              <a:t>members</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One </a:t>
            </a:r>
            <a:r>
              <a:rPr lang="en-US" sz="2000" dirty="0">
                <a:latin typeface="Times New Roman" panose="02020603050405020304" pitchFamily="18" charset="0"/>
                <a:cs typeface="Times New Roman" panose="02020603050405020304" pitchFamily="18" charset="0"/>
              </a:rPr>
              <a:t>of the 40 largest Certified Public Accounting (CPA) firms in the United States</a:t>
            </a:r>
          </a:p>
          <a:p>
            <a:r>
              <a:rPr lang="en-US" sz="2000" dirty="0" smtClean="0">
                <a:latin typeface="Times New Roman" panose="02020603050405020304" pitchFamily="18" charset="0"/>
                <a:cs typeface="Times New Roman" panose="02020603050405020304" pitchFamily="18" charset="0"/>
              </a:rPr>
              <a:t>5</a:t>
            </a:r>
            <a:r>
              <a:rPr lang="en-US" sz="2000" baseline="30000" dirty="0" smtClean="0">
                <a:latin typeface="Times New Roman" panose="02020603050405020304" pitchFamily="18" charset="0"/>
                <a:cs typeface="Times New Roman" panose="02020603050405020304" pitchFamily="18" charset="0"/>
              </a:rPr>
              <a:t>th</a:t>
            </a:r>
            <a:r>
              <a:rPr lang="en-US" sz="2000" dirty="0" smtClean="0">
                <a:latin typeface="Times New Roman" panose="02020603050405020304" pitchFamily="18" charset="0"/>
                <a:cs typeface="Times New Roman" panose="02020603050405020304" pitchFamily="18" charset="0"/>
              </a:rPr>
              <a:t> largest </a:t>
            </a:r>
            <a:r>
              <a:rPr lang="en-US" sz="2000" dirty="0">
                <a:latin typeface="Times New Roman" panose="02020603050405020304" pitchFamily="18" charset="0"/>
                <a:cs typeface="Times New Roman" panose="02020603050405020304" pitchFamily="18" charset="0"/>
              </a:rPr>
              <a:t>CPA firm supporting the Federal Government</a:t>
            </a:r>
          </a:p>
          <a:p>
            <a:r>
              <a:rPr lang="en-US" sz="2000" dirty="0">
                <a:latin typeface="Times New Roman" panose="02020603050405020304" pitchFamily="18" charset="0"/>
                <a:cs typeface="Times New Roman" panose="02020603050405020304" pitchFamily="18" charset="0"/>
              </a:rPr>
              <a:t>Kearney has provided financial </a:t>
            </a:r>
            <a:r>
              <a:rPr lang="en-US" sz="2000" dirty="0" smtClean="0">
                <a:latin typeface="Times New Roman" panose="02020603050405020304" pitchFamily="18" charset="0"/>
                <a:cs typeface="Times New Roman" panose="02020603050405020304" pitchFamily="18" charset="0"/>
              </a:rPr>
              <a:t>management </a:t>
            </a:r>
            <a:r>
              <a:rPr lang="en-US" sz="2000" dirty="0">
                <a:latin typeface="Times New Roman" panose="02020603050405020304" pitchFamily="18" charset="0"/>
                <a:cs typeface="Times New Roman" panose="02020603050405020304" pitchFamily="18" charset="0"/>
              </a:rPr>
              <a:t>support to:</a:t>
            </a:r>
          </a:p>
          <a:p>
            <a:pPr marL="690563">
              <a:buSzPct val="80000"/>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Every Cabinet-level Department</a:t>
            </a:r>
          </a:p>
          <a:p>
            <a:pPr marL="690563">
              <a:buSzPct val="80000"/>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24 Chief Financial Officers (CFO) Act agencies</a:t>
            </a:r>
          </a:p>
          <a:p>
            <a:pPr marL="690563">
              <a:buSzPct val="80000"/>
              <a:buFont typeface="Times New Roman" panose="02020603050405020304" pitchFamily="18" charset="0"/>
              <a:buChar char="–"/>
            </a:pPr>
            <a:r>
              <a:rPr lang="en-US" sz="2000" dirty="0">
                <a:latin typeface="Times New Roman" panose="02020603050405020304" pitchFamily="18" charset="0"/>
                <a:cs typeface="Times New Roman" panose="02020603050405020304" pitchFamily="18" charset="0"/>
              </a:rPr>
              <a:t>More than 30 major independent agencies</a:t>
            </a:r>
          </a:p>
          <a:p>
            <a:r>
              <a:rPr lang="en-US" sz="2000" dirty="0">
                <a:latin typeface="Times New Roman" panose="02020603050405020304" pitchFamily="18" charset="0"/>
                <a:cs typeface="Times New Roman" panose="02020603050405020304" pitchFamily="18" charset="0"/>
              </a:rPr>
              <a:t>Consistently ranked a “Best Place to </a:t>
            </a:r>
            <a:r>
              <a:rPr lang="en-US" sz="2000" dirty="0" smtClean="0">
                <a:latin typeface="Times New Roman" panose="02020603050405020304" pitchFamily="18" charset="0"/>
                <a:cs typeface="Times New Roman" panose="02020603050405020304" pitchFamily="18" charset="0"/>
              </a:rPr>
              <a:t>Work”</a:t>
            </a:r>
            <a:endParaRPr lang="en-US" sz="2000" dirty="0">
              <a:latin typeface="Times New Roman" panose="02020603050405020304" pitchFamily="18" charset="0"/>
              <a:cs typeface="Times New Roman" panose="02020603050405020304" pitchFamily="18" charset="0"/>
            </a:endParaRPr>
          </a:p>
        </p:txBody>
      </p:sp>
      <p:grpSp>
        <p:nvGrpSpPr>
          <p:cNvPr id="6" name="Group 5"/>
          <p:cNvGrpSpPr>
            <a:grpSpLocks/>
          </p:cNvGrpSpPr>
          <p:nvPr/>
        </p:nvGrpSpPr>
        <p:grpSpPr bwMode="auto">
          <a:xfrm>
            <a:off x="6124575" y="1379549"/>
            <a:ext cx="2562225" cy="1066800"/>
            <a:chOff x="6172200" y="5410200"/>
            <a:chExt cx="2390775" cy="885825"/>
          </a:xfrm>
        </p:grpSpPr>
        <p:pic>
          <p:nvPicPr>
            <p:cNvPr id="7" name="Picture 6" descr="0471740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410200"/>
              <a:ext cx="7143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047176813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10400" y="5410200"/>
              <a:ext cx="7143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04717392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5410200"/>
              <a:ext cx="7143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p:nvPr/>
        </p:nvGrpSpPr>
        <p:grpSpPr>
          <a:xfrm>
            <a:off x="6834785" y="3665618"/>
            <a:ext cx="1919769" cy="1905000"/>
            <a:chOff x="7168831" y="4191000"/>
            <a:chExt cx="1919769" cy="1905000"/>
          </a:xfrm>
        </p:grpSpPr>
        <p:grpSp>
          <p:nvGrpSpPr>
            <p:cNvPr id="18" name="Group 17"/>
            <p:cNvGrpSpPr/>
            <p:nvPr/>
          </p:nvGrpSpPr>
          <p:grpSpPr>
            <a:xfrm>
              <a:off x="7168831" y="4267200"/>
              <a:ext cx="1919769" cy="1828800"/>
              <a:chOff x="7216553" y="4850138"/>
              <a:chExt cx="1919769" cy="1828800"/>
            </a:xfrm>
          </p:grpSpPr>
          <p:pic>
            <p:nvPicPr>
              <p:cNvPr id="2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21922" y="57645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C:\Users\katie.meehan\AppData\Local\Microsoft\Windows\Temporary Internet Files\Content.Outlook\VI87HW37\2015_BFV_EMPLOYERS (2).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216553" y="4850138"/>
                <a:ext cx="9810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p:cNvPicPr/>
            <p:nvPr/>
          </p:nvPicPr>
          <p:blipFill rotWithShape="1">
            <a:blip r:embed="rId7"/>
            <a:srcRect l="69359" t="40798" r="19872" b="36182"/>
            <a:stretch/>
          </p:blipFill>
          <p:spPr bwMode="auto">
            <a:xfrm>
              <a:off x="8181503" y="4191000"/>
              <a:ext cx="899795" cy="1082040"/>
            </a:xfrm>
            <a:prstGeom prst="rect">
              <a:avLst/>
            </a:prstGeom>
            <a:ln>
              <a:noFill/>
            </a:ln>
            <a:extLst>
              <a:ext uri="{53640926-AAD7-44D8-BBD7-CCE9431645EC}">
                <a14:shadowObscured xmlns:a14="http://schemas.microsoft.com/office/drawing/2010/main"/>
              </a:ext>
            </a:extLst>
          </p:spPr>
        </p:pic>
      </p:grpSp>
      <p:sp>
        <p:nvSpPr>
          <p:cNvPr id="2" name="AutoShape 2" descr="Image result for 2017 best places to work virgi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3" name="Picture 22"/>
          <p:cNvPicPr>
            <a:picLocks noChangeAspect="1"/>
          </p:cNvPicPr>
          <p:nvPr/>
        </p:nvPicPr>
        <p:blipFill>
          <a:blip r:embed="rId8"/>
          <a:stretch>
            <a:fillRect/>
          </a:stretch>
        </p:blipFill>
        <p:spPr>
          <a:xfrm>
            <a:off x="6880990" y="4701505"/>
            <a:ext cx="888663" cy="823825"/>
          </a:xfrm>
          <a:prstGeom prst="rect">
            <a:avLst/>
          </a:prstGeom>
        </p:spPr>
      </p:pic>
    </p:spTree>
    <p:extLst>
      <p:ext uri="{BB962C8B-B14F-4D97-AF65-F5344CB8AC3E}">
        <p14:creationId xmlns:p14="http://schemas.microsoft.com/office/powerpoint/2010/main" val="3005463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spcBef>
                <a:spcPts val="600"/>
              </a:spcBef>
              <a:buFont typeface="Arial" charset="0"/>
              <a:buChar char="•"/>
            </a:pPr>
            <a:r>
              <a:rPr lang="en-US" sz="2000" dirty="0">
                <a:ea typeface="ＭＳ Ｐゴシック" charset="0"/>
              </a:rPr>
              <a:t>“An independent, objective, fact-based, nonpartisan assessment of the stewardship, performance, and cost of government policies, programs, and operations.” </a:t>
            </a:r>
          </a:p>
          <a:p>
            <a:pPr marL="0" lvl="1" indent="0">
              <a:spcBef>
                <a:spcPts val="600"/>
              </a:spcBef>
              <a:buNone/>
            </a:pPr>
            <a:r>
              <a:rPr lang="en-US" sz="2000" dirty="0">
                <a:ea typeface="ＭＳ Ｐゴシック" charset="0"/>
              </a:rPr>
              <a:t>	</a:t>
            </a:r>
            <a:r>
              <a:rPr lang="en-US" sz="2000" dirty="0" smtClean="0">
                <a:ea typeface="ＭＳ Ｐゴシック" charset="0"/>
              </a:rPr>
              <a:t> </a:t>
            </a:r>
            <a:r>
              <a:rPr lang="en-US" sz="2000" dirty="0">
                <a:ea typeface="ＭＳ Ｐゴシック" charset="0"/>
              </a:rPr>
              <a:t>- </a:t>
            </a:r>
            <a:r>
              <a:rPr lang="en-US" sz="2000" dirty="0" smtClean="0">
                <a:ea typeface="ＭＳ Ｐゴシック" charset="0"/>
              </a:rPr>
              <a:t>U.S. Government Accountability Office (GAO)</a:t>
            </a:r>
            <a:endParaRPr lang="en-US" sz="2000" dirty="0">
              <a:ea typeface="ＭＳ Ｐゴシック" charset="0"/>
            </a:endParaRPr>
          </a:p>
          <a:p>
            <a:endParaRPr lang="en-US" dirty="0"/>
          </a:p>
        </p:txBody>
      </p:sp>
      <p:sp>
        <p:nvSpPr>
          <p:cNvPr id="3" name="Slide Number Placeholder 2"/>
          <p:cNvSpPr>
            <a:spLocks noGrp="1"/>
          </p:cNvSpPr>
          <p:nvPr>
            <p:ph type="sldNum" sz="quarter" idx="10"/>
          </p:nvPr>
        </p:nvSpPr>
        <p:spPr/>
        <p:txBody>
          <a:bodyPr/>
          <a:lstStyle/>
          <a:p>
            <a:fld id="{E4983F8F-BFE3-1F4E-AF4E-6738E99836A8}" type="slidenum">
              <a:rPr lang="en-US" smtClean="0"/>
              <a:pPr/>
              <a:t>3</a:t>
            </a:fld>
            <a:endParaRPr lang="en-US" dirty="0"/>
          </a:p>
        </p:txBody>
      </p:sp>
      <p:sp>
        <p:nvSpPr>
          <p:cNvPr id="4" name="Title 3"/>
          <p:cNvSpPr>
            <a:spLocks noGrp="1"/>
          </p:cNvSpPr>
          <p:nvPr>
            <p:ph type="title"/>
          </p:nvPr>
        </p:nvSpPr>
        <p:spPr/>
        <p:txBody>
          <a:bodyPr/>
          <a:lstStyle/>
          <a:p>
            <a:r>
              <a:rPr lang="en-US" dirty="0" smtClean="0"/>
              <a:t>What is an Audit?</a:t>
            </a:r>
            <a:endParaRPr lang="en-US" dirty="0"/>
          </a:p>
        </p:txBody>
      </p:sp>
      <p:pic>
        <p:nvPicPr>
          <p:cNvPr id="1028" name="Picture 4" descr="Image result for Aud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71800"/>
            <a:ext cx="4762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67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229600" cy="4830763"/>
          </a:xfrm>
        </p:spPr>
        <p:txBody>
          <a:bodyPr/>
          <a:lstStyle/>
          <a:p>
            <a:pPr marL="342900" lvl="1" indent="-342900">
              <a:spcBef>
                <a:spcPts val="600"/>
              </a:spcBef>
              <a:buFont typeface="Arial" charset="0"/>
              <a:buChar char="•"/>
            </a:pPr>
            <a:r>
              <a:rPr lang="en-US" sz="2000" b="1" dirty="0">
                <a:ea typeface="ＭＳ Ｐゴシック" charset="0"/>
              </a:rPr>
              <a:t>GAO</a:t>
            </a:r>
            <a:r>
              <a:rPr lang="en-US" sz="2000" dirty="0">
                <a:ea typeface="ＭＳ Ｐゴシック" charset="0"/>
              </a:rPr>
              <a:t> - Issues auditing standards for all governmental audits. GAO’s Government Auditing Standards, or “Yellow Book” provides standards for conducting financial and performance audits</a:t>
            </a:r>
          </a:p>
          <a:p>
            <a:pPr marL="342900" lvl="1" indent="-342900">
              <a:spcBef>
                <a:spcPts val="600"/>
              </a:spcBef>
              <a:buFont typeface="Arial" charset="0"/>
              <a:buChar char="•"/>
            </a:pPr>
            <a:r>
              <a:rPr lang="en-US" sz="2000" b="1" dirty="0">
                <a:ea typeface="ＭＳ Ｐゴシック" charset="0"/>
              </a:rPr>
              <a:t>AICPA</a:t>
            </a:r>
            <a:r>
              <a:rPr lang="en-US" sz="2000" dirty="0">
                <a:ea typeface="ＭＳ Ｐゴシック" charset="0"/>
              </a:rPr>
              <a:t> - The American Institute of Certified Public Accountants prescribes the generally accepted auditing standards (GAAS) that form the underlying founda­tion of the Government Auditing Standards . </a:t>
            </a:r>
            <a:r>
              <a:rPr lang="en-US" sz="2000" dirty="0">
                <a:ea typeface="ＭＳ Ｐゴシック" charset="0"/>
              </a:rPr>
              <a:t>The AICPA’s Statements on Auditing Standards (SAS</a:t>
            </a:r>
            <a:r>
              <a:rPr lang="en-US" sz="2000" dirty="0" smtClean="0">
                <a:ea typeface="ＭＳ Ｐゴシック" charset="0"/>
              </a:rPr>
              <a:t>)</a:t>
            </a:r>
            <a:endParaRPr lang="en-US" sz="2000" dirty="0">
              <a:ea typeface="ＭＳ Ｐゴシック" charset="0"/>
            </a:endParaRPr>
          </a:p>
          <a:p>
            <a:pPr marL="342900" lvl="1" indent="-342900">
              <a:spcBef>
                <a:spcPts val="600"/>
              </a:spcBef>
              <a:buFont typeface="Arial" charset="0"/>
              <a:buChar char="•"/>
            </a:pPr>
            <a:r>
              <a:rPr lang="en-US" sz="2000" b="1" dirty="0">
                <a:ea typeface="ＭＳ Ｐゴシック" charset="0"/>
              </a:rPr>
              <a:t>OMB</a:t>
            </a:r>
            <a:r>
              <a:rPr lang="en-US" sz="2000" dirty="0">
                <a:ea typeface="ＭＳ Ｐゴシック" charset="0"/>
              </a:rPr>
              <a:t> - prescribes detailed policies and procedures to be applied in audits of federal executive branch departments, agencies, and their activities in Bulletins and Circulars. </a:t>
            </a:r>
            <a:r>
              <a:rPr lang="en-US" sz="2000" dirty="0">
                <a:ea typeface="ＭＳ Ｐゴシック" charset="0"/>
              </a:rPr>
              <a:t>OMB also  issue audit requirements for state, local and not-for-profit entities receiving federal financial </a:t>
            </a:r>
            <a:r>
              <a:rPr lang="en-US" sz="2000" dirty="0" smtClean="0">
                <a:ea typeface="ＭＳ Ｐゴシック" charset="0"/>
              </a:rPr>
              <a:t>assistance</a:t>
            </a:r>
            <a:endParaRPr lang="en-US" sz="2000" dirty="0">
              <a:ea typeface="ＭＳ Ｐゴシック" charset="0"/>
            </a:endParaRPr>
          </a:p>
          <a:p>
            <a:pPr marL="342900" lvl="1" indent="-342900">
              <a:spcBef>
                <a:spcPts val="600"/>
              </a:spcBef>
              <a:buFont typeface="Arial" charset="0"/>
              <a:buChar char="•"/>
            </a:pPr>
            <a:r>
              <a:rPr lang="en-US" sz="2000" b="1" dirty="0">
                <a:ea typeface="ＭＳ Ｐゴシック" charset="0"/>
              </a:rPr>
              <a:t>Office of the Inspector General </a:t>
            </a:r>
            <a:r>
              <a:rPr lang="en-US" sz="2000" dirty="0">
                <a:ea typeface="ＭＳ Ｐゴシック" charset="0"/>
              </a:rPr>
              <a:t>- Develop agency-based audit and investigation policies, standards, and approaches maintaining close relationships with GAO and the Congress. </a:t>
            </a:r>
            <a:r>
              <a:rPr lang="en-US" sz="2000" dirty="0">
                <a:ea typeface="ＭＳ Ｐゴシック" charset="0"/>
              </a:rPr>
              <a:t>The IG Act of 1978 provides IGs with the authority to conduct all agency audit </a:t>
            </a:r>
            <a:r>
              <a:rPr lang="en-US" sz="2000" dirty="0" smtClean="0">
                <a:ea typeface="ＭＳ Ｐゴシック" charset="0"/>
              </a:rPr>
              <a:t>activities</a:t>
            </a:r>
            <a:endParaRPr lang="en-US" sz="2000" dirty="0">
              <a:ea typeface="ＭＳ Ｐゴシック" charset="0"/>
            </a:endParaRPr>
          </a:p>
          <a:p>
            <a:pPr marL="342900" lvl="1" indent="-342900">
              <a:spcBef>
                <a:spcPts val="600"/>
              </a:spcBef>
              <a:buFont typeface="Arial" charset="0"/>
              <a:buChar char="•"/>
            </a:pPr>
            <a:endParaRPr lang="en-US" sz="2000" dirty="0">
              <a:ea typeface="ＭＳ Ｐゴシック" charset="0"/>
            </a:endParaRPr>
          </a:p>
        </p:txBody>
      </p:sp>
      <p:sp>
        <p:nvSpPr>
          <p:cNvPr id="3" name="Slide Number Placeholder 2"/>
          <p:cNvSpPr>
            <a:spLocks noGrp="1"/>
          </p:cNvSpPr>
          <p:nvPr>
            <p:ph type="sldNum" sz="quarter" idx="10"/>
          </p:nvPr>
        </p:nvSpPr>
        <p:spPr/>
        <p:txBody>
          <a:bodyPr/>
          <a:lstStyle/>
          <a:p>
            <a:fld id="{E4983F8F-BFE3-1F4E-AF4E-6738E99836A8}" type="slidenum">
              <a:rPr lang="en-US" smtClean="0"/>
              <a:pPr/>
              <a:t>4</a:t>
            </a:fld>
            <a:endParaRPr lang="en-US" dirty="0"/>
          </a:p>
        </p:txBody>
      </p:sp>
      <p:sp>
        <p:nvSpPr>
          <p:cNvPr id="4" name="Title 3"/>
          <p:cNvSpPr>
            <a:spLocks noGrp="1"/>
          </p:cNvSpPr>
          <p:nvPr>
            <p:ph type="title"/>
          </p:nvPr>
        </p:nvSpPr>
        <p:spPr/>
        <p:txBody>
          <a:bodyPr/>
          <a:lstStyle/>
          <a:p>
            <a:r>
              <a:rPr lang="en-US" sz="3600" dirty="0">
                <a:latin typeface="Times New Roman" pitchFamily="18" charset="0"/>
              </a:rPr>
              <a:t>Organizational Roles Related to Government Auditing</a:t>
            </a:r>
            <a:endParaRPr lang="en-US" dirty="0"/>
          </a:p>
        </p:txBody>
      </p:sp>
    </p:spTree>
    <p:extLst>
      <p:ext uri="{BB962C8B-B14F-4D97-AF65-F5344CB8AC3E}">
        <p14:creationId xmlns:p14="http://schemas.microsoft.com/office/powerpoint/2010/main" val="2491728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5029200" cy="4830763"/>
          </a:xfrm>
        </p:spPr>
        <p:txBody>
          <a:bodyPr/>
          <a:lstStyle/>
          <a:p>
            <a:pPr>
              <a:spcBef>
                <a:spcPts val="600"/>
              </a:spcBef>
            </a:pPr>
            <a:r>
              <a:rPr lang="en-US" sz="2000" dirty="0" smtClean="0"/>
              <a:t>Chief Financial Officers (CFO) </a:t>
            </a:r>
            <a:r>
              <a:rPr lang="en-US" sz="2000" dirty="0"/>
              <a:t>Act – Signed into law in 1990, intended to improve the Federal Government’s financial management</a:t>
            </a:r>
          </a:p>
          <a:p>
            <a:pPr lvl="1">
              <a:spcBef>
                <a:spcPts val="600"/>
              </a:spcBef>
            </a:pPr>
            <a:r>
              <a:rPr lang="en-US" sz="2000" dirty="0"/>
              <a:t>Gives </a:t>
            </a:r>
            <a:r>
              <a:rPr lang="en-US" sz="2000" dirty="0" smtClean="0"/>
              <a:t>the Office of Management and Budget (OMB) greater </a:t>
            </a:r>
            <a:r>
              <a:rPr lang="en-US" sz="2000" dirty="0"/>
              <a:t>authority over Federal financial management</a:t>
            </a:r>
          </a:p>
          <a:p>
            <a:pPr lvl="1">
              <a:spcBef>
                <a:spcPts val="600"/>
              </a:spcBef>
            </a:pPr>
            <a:r>
              <a:rPr lang="en-US" sz="2000" dirty="0"/>
              <a:t>Outlines standards for financial performance and disclosure requirements</a:t>
            </a:r>
          </a:p>
          <a:p>
            <a:pPr lvl="1">
              <a:spcBef>
                <a:spcPts val="600"/>
              </a:spcBef>
            </a:pPr>
            <a:r>
              <a:rPr lang="en-US" sz="2000" dirty="0"/>
              <a:t>Created the CFO position for 23 Federal departments and agencies</a:t>
            </a:r>
          </a:p>
          <a:p>
            <a:pPr>
              <a:spcBef>
                <a:spcPts val="600"/>
              </a:spcBef>
            </a:pPr>
            <a:endParaRPr lang="en-US" dirty="0"/>
          </a:p>
        </p:txBody>
      </p:sp>
      <p:sp>
        <p:nvSpPr>
          <p:cNvPr id="3" name="Slide Number Placeholder 2"/>
          <p:cNvSpPr>
            <a:spLocks noGrp="1"/>
          </p:cNvSpPr>
          <p:nvPr>
            <p:ph type="sldNum" sz="quarter" idx="10"/>
          </p:nvPr>
        </p:nvSpPr>
        <p:spPr/>
        <p:txBody>
          <a:bodyPr/>
          <a:lstStyle/>
          <a:p>
            <a:fld id="{E4983F8F-BFE3-1F4E-AF4E-6738E99836A8}" type="slidenum">
              <a:rPr lang="en-US" smtClean="0"/>
              <a:pPr/>
              <a:t>5</a:t>
            </a:fld>
            <a:endParaRPr lang="en-US" dirty="0"/>
          </a:p>
        </p:txBody>
      </p:sp>
      <p:sp>
        <p:nvSpPr>
          <p:cNvPr id="4" name="Title 3"/>
          <p:cNvSpPr>
            <a:spLocks noGrp="1"/>
          </p:cNvSpPr>
          <p:nvPr>
            <p:ph type="title"/>
          </p:nvPr>
        </p:nvSpPr>
        <p:spPr/>
        <p:txBody>
          <a:bodyPr/>
          <a:lstStyle/>
          <a:p>
            <a:r>
              <a:rPr lang="en-US" dirty="0" smtClean="0"/>
              <a:t>CFO Act 1990</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072481"/>
            <a:ext cx="3429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04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0"/>
          </p:nvPr>
        </p:nvSpPr>
        <p:spPr/>
        <p:txBody>
          <a:bodyPr/>
          <a:lstStyle/>
          <a:p>
            <a:fld id="{E4983F8F-BFE3-1F4E-AF4E-6738E99836A8}" type="slidenum">
              <a:rPr lang="en-US" smtClean="0"/>
              <a:pPr/>
              <a:t>6</a:t>
            </a:fld>
            <a:endParaRPr lang="en-US" dirty="0"/>
          </a:p>
        </p:txBody>
      </p:sp>
      <p:sp>
        <p:nvSpPr>
          <p:cNvPr id="10" name="Title 9"/>
          <p:cNvSpPr>
            <a:spLocks noGrp="1"/>
          </p:cNvSpPr>
          <p:nvPr>
            <p:ph type="title"/>
          </p:nvPr>
        </p:nvSpPr>
        <p:spPr/>
        <p:txBody>
          <a:bodyPr/>
          <a:lstStyle/>
          <a:p>
            <a:r>
              <a:rPr lang="en-US" dirty="0" smtClean="0"/>
              <a:t>FASAB</a:t>
            </a:r>
            <a:endParaRPr lang="en-US" dirty="0"/>
          </a:p>
        </p:txBody>
      </p:sp>
      <p:sp>
        <p:nvSpPr>
          <p:cNvPr id="2" name="Content Placeholder 1"/>
          <p:cNvSpPr>
            <a:spLocks noGrp="1"/>
          </p:cNvSpPr>
          <p:nvPr>
            <p:ph idx="1"/>
          </p:nvPr>
        </p:nvSpPr>
        <p:spPr/>
        <p:txBody>
          <a:bodyPr/>
          <a:lstStyle/>
          <a:p>
            <a:pPr>
              <a:spcBef>
                <a:spcPts val="600"/>
              </a:spcBef>
            </a:pPr>
            <a:r>
              <a:rPr lang="en-US" sz="2000" dirty="0"/>
              <a:t>The Federal Accounting Standards Advisory Board (FASAB) is a standards-setting authority, </a:t>
            </a:r>
            <a:r>
              <a:rPr lang="en-US" sz="2000" dirty="0" smtClean="0"/>
              <a:t>which was created </a:t>
            </a:r>
            <a:r>
              <a:rPr lang="en-US" sz="2000" dirty="0"/>
              <a:t>to guide and recommend the appropriate accounting standards for the Federal Government</a:t>
            </a:r>
          </a:p>
          <a:p>
            <a:pPr lvl="1">
              <a:spcBef>
                <a:spcPts val="600"/>
              </a:spcBef>
            </a:pPr>
            <a:r>
              <a:rPr lang="en-US" sz="2000" dirty="0"/>
              <a:t>Established in 1990 in response to the passing of the CFO Act</a:t>
            </a:r>
          </a:p>
          <a:p>
            <a:pPr lvl="1">
              <a:spcBef>
                <a:spcPts val="600"/>
              </a:spcBef>
            </a:pPr>
            <a:r>
              <a:rPr lang="en-US" sz="2000" dirty="0"/>
              <a:t>Obtained generally accepted accounting principles (GAAP) designation in 1999 by the American Institute of Certified Public Accountants (AICPA)</a:t>
            </a:r>
          </a:p>
          <a:p>
            <a:pPr lvl="1">
              <a:spcBef>
                <a:spcPts val="600"/>
              </a:spcBef>
            </a:pPr>
            <a:r>
              <a:rPr lang="en-US" sz="2000" dirty="0"/>
              <a:t>FASAB is the “Federal version” of Financial Accounting Standards Board (FASB) or Governmental Accounting Standards Board (GASB)</a:t>
            </a:r>
          </a:p>
          <a:p>
            <a:pPr>
              <a:spcBef>
                <a:spcPts val="600"/>
              </a:spcBef>
            </a:pPr>
            <a:endParaRPr lang="en-US" sz="20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857"/>
          <a:stretch/>
        </p:blipFill>
        <p:spPr bwMode="auto">
          <a:xfrm>
            <a:off x="1981200" y="4398257"/>
            <a:ext cx="5214620" cy="1768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08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0"/>
          </p:nvPr>
        </p:nvSpPr>
        <p:spPr/>
        <p:txBody>
          <a:bodyPr/>
          <a:lstStyle/>
          <a:p>
            <a:fld id="{E4983F8F-BFE3-1F4E-AF4E-6738E99836A8}" type="slidenum">
              <a:rPr lang="en-US" smtClean="0"/>
              <a:pPr/>
              <a:t>7</a:t>
            </a:fld>
            <a:endParaRPr lang="en-US" dirty="0"/>
          </a:p>
        </p:txBody>
      </p:sp>
      <p:sp>
        <p:nvSpPr>
          <p:cNvPr id="10" name="Title 9"/>
          <p:cNvSpPr>
            <a:spLocks noGrp="1"/>
          </p:cNvSpPr>
          <p:nvPr>
            <p:ph type="title"/>
          </p:nvPr>
        </p:nvSpPr>
        <p:spPr/>
        <p:txBody>
          <a:bodyPr/>
          <a:lstStyle/>
          <a:p>
            <a:r>
              <a:rPr lang="en-US" dirty="0" smtClean="0"/>
              <a:t>OMB Circular A-136</a:t>
            </a:r>
            <a:endParaRPr lang="en-US" dirty="0"/>
          </a:p>
        </p:txBody>
      </p:sp>
      <p:sp>
        <p:nvSpPr>
          <p:cNvPr id="2" name="Content Placeholder 1"/>
          <p:cNvSpPr>
            <a:spLocks noGrp="1"/>
          </p:cNvSpPr>
          <p:nvPr>
            <p:ph idx="1"/>
          </p:nvPr>
        </p:nvSpPr>
        <p:spPr/>
        <p:txBody>
          <a:bodyPr/>
          <a:lstStyle/>
          <a:p>
            <a:pPr>
              <a:spcBef>
                <a:spcPts val="600"/>
              </a:spcBef>
            </a:pPr>
            <a:r>
              <a:rPr lang="en-US" sz="2000" dirty="0"/>
              <a:t>OMB Circular A-136 – Guidance and regulations provided by </a:t>
            </a:r>
            <a:r>
              <a:rPr lang="en-US" sz="2000" dirty="0" smtClean="0"/>
              <a:t>OMB </a:t>
            </a:r>
            <a:r>
              <a:rPr lang="en-US" sz="2000" dirty="0"/>
              <a:t>for agency- and Government-wide financial reporting</a:t>
            </a:r>
          </a:p>
          <a:p>
            <a:pPr>
              <a:spcBef>
                <a:spcPts val="600"/>
              </a:spcBef>
            </a:pPr>
            <a:r>
              <a:rPr lang="en-US" sz="2000" dirty="0"/>
              <a:t>Establishes a central point of reference for all Federal financial reporting guidance for Executive Branch departments, agencies, and entities required to submit audited financial statements, interim financial statements, and Performance and Accountability Reports (PAR) or Agency Financial Report (AFR) under the CFO </a:t>
            </a:r>
            <a:r>
              <a:rPr lang="en-US" sz="2000" dirty="0" smtClean="0"/>
              <a:t>Act</a:t>
            </a:r>
            <a:endParaRPr lang="en-US" sz="2000" baseline="30000" dirty="0"/>
          </a:p>
          <a:p>
            <a:endParaRPr lang="en-US" sz="2400" dirty="0"/>
          </a:p>
        </p:txBody>
      </p:sp>
      <p:graphicFrame>
        <p:nvGraphicFramePr>
          <p:cNvPr id="16" name="Diagram 15"/>
          <p:cNvGraphicFramePr/>
          <p:nvPr>
            <p:extLst>
              <p:ext uri="{D42A27DB-BD31-4B8C-83A1-F6EECF244321}">
                <p14:modId xmlns:p14="http://schemas.microsoft.com/office/powerpoint/2010/main" val="2441702202"/>
              </p:ext>
            </p:extLst>
          </p:nvPr>
        </p:nvGraphicFramePr>
        <p:xfrm>
          <a:off x="914400" y="4114800"/>
          <a:ext cx="72390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7648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600"/>
              </a:spcBef>
            </a:pPr>
            <a:r>
              <a:rPr lang="en-US" sz="2000" dirty="0"/>
              <a:t>Similar to commercial requirements, the preparation of the annual financial statements for </a:t>
            </a:r>
            <a:r>
              <a:rPr lang="en-US" sz="2000" dirty="0" smtClean="0"/>
              <a:t>Federal </a:t>
            </a:r>
            <a:r>
              <a:rPr lang="en-US" sz="2000" dirty="0"/>
              <a:t>entities is the responsibility of agency </a:t>
            </a:r>
            <a:r>
              <a:rPr lang="en-US" sz="2000" dirty="0" smtClean="0"/>
              <a:t>management</a:t>
            </a:r>
            <a:endParaRPr lang="en-US" sz="2000" dirty="0"/>
          </a:p>
          <a:p>
            <a:pPr>
              <a:spcBef>
                <a:spcPts val="600"/>
              </a:spcBef>
            </a:pPr>
            <a:r>
              <a:rPr lang="en-US" sz="2000" dirty="0" smtClean="0"/>
              <a:t>The </a:t>
            </a:r>
            <a:r>
              <a:rPr lang="en-US" sz="2000" dirty="0"/>
              <a:t>basic financial statements, as stated in OMB </a:t>
            </a:r>
            <a:r>
              <a:rPr lang="en-US" sz="2000" dirty="0" smtClean="0"/>
              <a:t>Circular A-136</a:t>
            </a:r>
            <a:r>
              <a:rPr lang="en-US" sz="2000" dirty="0"/>
              <a:t>, </a:t>
            </a:r>
            <a:r>
              <a:rPr lang="en-US" sz="2000" dirty="0" smtClean="0"/>
              <a:t>comprise:</a:t>
            </a:r>
            <a:endParaRPr lang="en-US" sz="2000" dirty="0"/>
          </a:p>
          <a:p>
            <a:pPr lvl="1">
              <a:spcBef>
                <a:spcPts val="600"/>
              </a:spcBef>
            </a:pPr>
            <a:r>
              <a:rPr lang="en-US" sz="2000" dirty="0"/>
              <a:t>Balance </a:t>
            </a:r>
            <a:r>
              <a:rPr lang="en-US" sz="2000" dirty="0" smtClean="0"/>
              <a:t>Sheet</a:t>
            </a:r>
            <a:endParaRPr lang="en-US" sz="2000" dirty="0"/>
          </a:p>
          <a:p>
            <a:pPr lvl="1">
              <a:spcBef>
                <a:spcPts val="600"/>
              </a:spcBef>
            </a:pPr>
            <a:r>
              <a:rPr lang="en-US" sz="2000" dirty="0"/>
              <a:t>Statement of Net Costs (SNC</a:t>
            </a:r>
            <a:r>
              <a:rPr lang="en-US" sz="2000" dirty="0" smtClean="0"/>
              <a:t>)</a:t>
            </a:r>
            <a:endParaRPr lang="en-US" sz="2000" dirty="0"/>
          </a:p>
          <a:p>
            <a:pPr lvl="1">
              <a:spcBef>
                <a:spcPts val="600"/>
              </a:spcBef>
            </a:pPr>
            <a:r>
              <a:rPr lang="en-US" sz="2000" dirty="0"/>
              <a:t>Statement of Changes in Net Position (SCNP</a:t>
            </a:r>
            <a:r>
              <a:rPr lang="en-US" sz="2000" dirty="0" smtClean="0"/>
              <a:t>)</a:t>
            </a:r>
            <a:endParaRPr lang="en-US" sz="2000" dirty="0"/>
          </a:p>
          <a:p>
            <a:pPr lvl="1">
              <a:spcBef>
                <a:spcPts val="600"/>
              </a:spcBef>
            </a:pPr>
            <a:r>
              <a:rPr lang="en-US" sz="2000" dirty="0"/>
              <a:t>Statement of Budgetary Resources (SBR</a:t>
            </a:r>
            <a:r>
              <a:rPr lang="en-US" sz="2000" dirty="0" smtClean="0"/>
              <a:t>)</a:t>
            </a:r>
            <a:endParaRPr lang="en-US" sz="2000" dirty="0"/>
          </a:p>
          <a:p>
            <a:pPr lvl="1">
              <a:spcBef>
                <a:spcPts val="600"/>
              </a:spcBef>
            </a:pPr>
            <a:r>
              <a:rPr lang="en-US" sz="2000" dirty="0"/>
              <a:t>Statement of Custodial Activity (SCA), when </a:t>
            </a:r>
            <a:r>
              <a:rPr lang="en-US" sz="2000" dirty="0" smtClean="0"/>
              <a:t>applicable</a:t>
            </a:r>
            <a:endParaRPr lang="en-US" sz="2000" dirty="0"/>
          </a:p>
          <a:p>
            <a:pPr lvl="1">
              <a:spcBef>
                <a:spcPts val="600"/>
              </a:spcBef>
            </a:pPr>
            <a:r>
              <a:rPr lang="en-US" sz="2000" dirty="0"/>
              <a:t>Statement of Social Insurance (SOSI), when </a:t>
            </a:r>
            <a:r>
              <a:rPr lang="en-US" sz="2000" dirty="0" smtClean="0"/>
              <a:t>applicable</a:t>
            </a:r>
            <a:endParaRPr lang="en-US" sz="2000" dirty="0"/>
          </a:p>
          <a:p>
            <a:pPr lvl="1">
              <a:spcBef>
                <a:spcPts val="600"/>
              </a:spcBef>
            </a:pPr>
            <a:r>
              <a:rPr lang="en-US" sz="2000" dirty="0"/>
              <a:t>Statement of Changes in Social Insurance Amounts (SCSIA), when </a:t>
            </a:r>
            <a:r>
              <a:rPr lang="en-US" sz="2000" dirty="0" smtClean="0"/>
              <a:t>applicable</a:t>
            </a:r>
            <a:endParaRPr lang="en-US" sz="2000" dirty="0"/>
          </a:p>
          <a:p>
            <a:pPr lvl="1">
              <a:spcBef>
                <a:spcPts val="600"/>
              </a:spcBef>
            </a:pPr>
            <a:r>
              <a:rPr lang="en-US" sz="2000" dirty="0"/>
              <a:t>Related note </a:t>
            </a:r>
            <a:r>
              <a:rPr lang="en-US" sz="2000" dirty="0" smtClean="0"/>
              <a:t>disclosures</a:t>
            </a:r>
            <a:endParaRPr lang="en-US" sz="2000" dirty="0"/>
          </a:p>
          <a:p>
            <a:pPr>
              <a:spcBef>
                <a:spcPts val="600"/>
              </a:spcBef>
            </a:pPr>
            <a:endParaRPr lang="en-US" sz="2000" dirty="0"/>
          </a:p>
          <a:p>
            <a:pPr>
              <a:spcBef>
                <a:spcPts val="600"/>
              </a:spcBef>
            </a:pPr>
            <a:endParaRPr lang="en-US" sz="2000" dirty="0"/>
          </a:p>
        </p:txBody>
      </p:sp>
      <p:sp>
        <p:nvSpPr>
          <p:cNvPr id="3" name="Slide Number Placeholder 2"/>
          <p:cNvSpPr>
            <a:spLocks noGrp="1"/>
          </p:cNvSpPr>
          <p:nvPr>
            <p:ph type="sldNum" sz="quarter" idx="10"/>
          </p:nvPr>
        </p:nvSpPr>
        <p:spPr/>
        <p:txBody>
          <a:bodyPr/>
          <a:lstStyle/>
          <a:p>
            <a:fld id="{E4983F8F-BFE3-1F4E-AF4E-6738E99836A8}" type="slidenum">
              <a:rPr lang="en-US" smtClean="0"/>
              <a:pPr/>
              <a:t>8</a:t>
            </a:fld>
            <a:endParaRPr lang="en-US" dirty="0"/>
          </a:p>
        </p:txBody>
      </p:sp>
      <p:sp>
        <p:nvSpPr>
          <p:cNvPr id="4" name="Title 3"/>
          <p:cNvSpPr>
            <a:spLocks noGrp="1"/>
          </p:cNvSpPr>
          <p:nvPr>
            <p:ph type="title"/>
          </p:nvPr>
        </p:nvSpPr>
        <p:spPr/>
        <p:txBody>
          <a:bodyPr/>
          <a:lstStyle/>
          <a:p>
            <a:r>
              <a:rPr lang="en-US" dirty="0"/>
              <a:t>Federal Financial Statements</a:t>
            </a:r>
          </a:p>
        </p:txBody>
      </p:sp>
    </p:spTree>
    <p:extLst>
      <p:ext uri="{BB962C8B-B14F-4D97-AF65-F5344CB8AC3E}">
        <p14:creationId xmlns:p14="http://schemas.microsoft.com/office/powerpoint/2010/main" val="1148846585"/>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4597</TotalTime>
  <Words>1064</Words>
  <Application>Microsoft Office PowerPoint</Application>
  <PresentationFormat>On-screen Show (4:3)</PresentationFormat>
  <Paragraphs>155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MS PGothic</vt:lpstr>
      <vt:lpstr>Arial</vt:lpstr>
      <vt:lpstr>Calibri</vt:lpstr>
      <vt:lpstr>Century Gothic</vt:lpstr>
      <vt:lpstr>Courier New</vt:lpstr>
      <vt:lpstr>Times New Roman</vt:lpstr>
      <vt:lpstr>Theme1</vt:lpstr>
      <vt:lpstr>Understanding an External Federal Financial Statement Audit</vt:lpstr>
      <vt:lpstr>Objectives</vt:lpstr>
      <vt:lpstr>Introduction</vt:lpstr>
      <vt:lpstr>What is an Audit?</vt:lpstr>
      <vt:lpstr>Organizational Roles Related to Government Auditing</vt:lpstr>
      <vt:lpstr>CFO Act 1990</vt:lpstr>
      <vt:lpstr>FASAB</vt:lpstr>
      <vt:lpstr>OMB Circular A-136</vt:lpstr>
      <vt:lpstr>Federal Financial Statements</vt:lpstr>
      <vt:lpstr>Agency Financial Report (AFR)</vt:lpstr>
      <vt:lpstr>Agency Financial Report (AFR) Contents</vt:lpstr>
      <vt:lpstr>Auditor’s Objectives</vt:lpstr>
      <vt:lpstr>Planning Phase</vt:lpstr>
      <vt:lpstr>Internal Control Phase</vt:lpstr>
      <vt:lpstr>Testing Phase</vt:lpstr>
      <vt:lpstr>Reporting Phase</vt:lpstr>
      <vt:lpstr>Keys to a Successful Audit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Lyndsay Anderson</dc:creator>
  <cp:lastModifiedBy>Bryan Nelms</cp:lastModifiedBy>
  <cp:revision>314</cp:revision>
  <cp:lastPrinted>2017-09-22T19:07:49Z</cp:lastPrinted>
  <dcterms:created xsi:type="dcterms:W3CDTF">2008-09-29T18:46:02Z</dcterms:created>
  <dcterms:modified xsi:type="dcterms:W3CDTF">2017-12-11T22:57:31Z</dcterms:modified>
</cp:coreProperties>
</file>