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723" r:id="rId6"/>
  </p:sldMasterIdLst>
  <p:notesMasterIdLst>
    <p:notesMasterId r:id="rId22"/>
  </p:notesMasterIdLst>
  <p:sldIdLst>
    <p:sldId id="352" r:id="rId7"/>
    <p:sldId id="356" r:id="rId8"/>
    <p:sldId id="2076136529" r:id="rId9"/>
    <p:sldId id="2076136541" r:id="rId10"/>
    <p:sldId id="2076136540" r:id="rId11"/>
    <p:sldId id="2076136537" r:id="rId12"/>
    <p:sldId id="2076136566" r:id="rId13"/>
    <p:sldId id="2076136563" r:id="rId14"/>
    <p:sldId id="2076136565" r:id="rId15"/>
    <p:sldId id="2076136552" r:id="rId16"/>
    <p:sldId id="310" r:id="rId17"/>
    <p:sldId id="2076136561" r:id="rId18"/>
    <p:sldId id="2076136556" r:id="rId19"/>
    <p:sldId id="2076136539" r:id="rId20"/>
    <p:sldId id="207613653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A Presenation" id="{22EB2FB4-C998-4F9A-A6B0-A89B53CD5472}">
          <p14:sldIdLst>
            <p14:sldId id="352"/>
            <p14:sldId id="356"/>
            <p14:sldId id="2076136529"/>
            <p14:sldId id="2076136541"/>
            <p14:sldId id="2076136540"/>
            <p14:sldId id="2076136537"/>
            <p14:sldId id="2076136566"/>
            <p14:sldId id="2076136563"/>
            <p14:sldId id="2076136565"/>
            <p14:sldId id="2076136552"/>
            <p14:sldId id="310"/>
            <p14:sldId id="2076136561"/>
            <p14:sldId id="2076136556"/>
          </p14:sldIdLst>
        </p14:section>
        <p14:section name="Appendix" id="{2B1CC99A-10E4-4ECA-AF70-7856FEC52B8E}">
          <p14:sldIdLst>
            <p14:sldId id="2076136539"/>
            <p14:sldId id="20761365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ine Amendola" initials="MA [2]" lastIdx="5" clrIdx="0">
    <p:extLst>
      <p:ext uri="{19B8F6BF-5375-455C-9EA6-DF929625EA0E}">
        <p15:presenceInfo xmlns:p15="http://schemas.microsoft.com/office/powerpoint/2012/main" userId="S::Melaine.Amendola@significanceinc.com::f0f912a5-289d-43d0-a7c7-952ea2e4608f" providerId="AD"/>
      </p:ext>
    </p:extLst>
  </p:cmAuthor>
  <p:cmAuthor id="2" name="Ashley Vastag" initials="AV" lastIdx="37" clrIdx="1">
    <p:extLst>
      <p:ext uri="{19B8F6BF-5375-455C-9EA6-DF929625EA0E}">
        <p15:presenceInfo xmlns:p15="http://schemas.microsoft.com/office/powerpoint/2012/main" userId="S::Ashley.Vastag@ey.com::6e25e9ba-5f5b-47aa-b868-1c3f3168e16d" providerId="AD"/>
      </p:ext>
    </p:extLst>
  </p:cmAuthor>
  <p:cmAuthor id="3" name="Jeff M Zarcone" initials="JMZ" lastIdx="6" clrIdx="2">
    <p:extLst>
      <p:ext uri="{19B8F6BF-5375-455C-9EA6-DF929625EA0E}">
        <p15:presenceInfo xmlns:p15="http://schemas.microsoft.com/office/powerpoint/2012/main" userId="S::Jeff.Zarcone@ey.com::7e4dfd66-7b96-4a60-8566-f4bd6829bf80" providerId="AD"/>
      </p:ext>
    </p:extLst>
  </p:cmAuthor>
  <p:cmAuthor id="4" name="Jonathan W Wigginton" initials="JWW" lastIdx="12" clrIdx="3">
    <p:extLst>
      <p:ext uri="{19B8F6BF-5375-455C-9EA6-DF929625EA0E}">
        <p15:presenceInfo xmlns:p15="http://schemas.microsoft.com/office/powerpoint/2012/main" userId="S::Jonathan.Wigginton@ey.com::2dbe8765-56df-4146-8b40-25645a136fa5" providerId="AD"/>
      </p:ext>
    </p:extLst>
  </p:cmAuthor>
  <p:cmAuthor id="5" name="Jeremy I Waldstreicher" initials="JIW" lastIdx="7" clrIdx="4">
    <p:extLst>
      <p:ext uri="{19B8F6BF-5375-455C-9EA6-DF929625EA0E}">
        <p15:presenceInfo xmlns:p15="http://schemas.microsoft.com/office/powerpoint/2012/main" userId="S::Jeremy.Waldstreicher@ey.com::9d0ebda5-7f9f-45d9-9025-89652a7d2c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73" autoAdjust="0"/>
  </p:normalViewPr>
  <p:slideViewPr>
    <p:cSldViewPr snapToGrid="0">
      <p:cViewPr>
        <p:scale>
          <a:sx n="50" d="100"/>
          <a:sy n="50" d="100"/>
        </p:scale>
        <p:origin x="1906" y="4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CF53E-8A48-46F5-A7B9-079A2DF2EEFE}" type="datetimeFigureOut">
              <a:rPr lang="en-US" smtClean="0"/>
              <a:t>4/1/2022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202C0-1A24-412A-A4A2-B94F2F613F4F}" type="slidenum">
              <a:rPr lang="en-US" smtClean="0"/>
              <a:t>‹#›</a:t>
            </a:fld>
            <a:endParaRPr lang="en-US" dirty="0"/>
          </a:p>
        </p:txBody>
      </p:sp>
    </p:spTree>
    <p:extLst>
      <p:ext uri="{BB962C8B-B14F-4D97-AF65-F5344CB8AC3E}">
        <p14:creationId xmlns:p14="http://schemas.microsoft.com/office/powerpoint/2010/main" val="242136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160670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37DCBA-EA2C-45F2-8654-622B5A14B047}"/>
              </a:ext>
            </a:extLst>
          </p:cNvPr>
          <p:cNvSpPr>
            <a:spLocks noGrp="1"/>
          </p:cNvSpPr>
          <p:nvPr>
            <p:ph type="body" idx="1"/>
          </p:nvPr>
        </p:nvSpPr>
        <p:spPr/>
        <p:txBody>
          <a:bodyPr>
            <a:normAutofit fontScale="62500" lnSpcReduction="20000"/>
          </a:bodyPr>
          <a:lstStyle/>
          <a:p>
            <a:pPr marL="342900" marR="0" lvl="0" indent="-342900">
              <a:lnSpc>
                <a:spcPct val="107000"/>
              </a:lnSpc>
              <a:spcBef>
                <a:spcPts val="0"/>
              </a:spcBef>
              <a:spcAft>
                <a:spcPts val="144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People: The </a:t>
            </a:r>
            <a:r>
              <a:rPr lang="en-US" sz="1800" b="1" dirty="0">
                <a:effectLst/>
                <a:latin typeface="Arial" panose="020B0604020202020204" pitchFamily="34" charset="0"/>
                <a:ea typeface="Calibri" panose="020F0502020204030204" pitchFamily="34" charset="0"/>
                <a:cs typeface="Times New Roman" panose="02020603050405020304" pitchFamily="18" charset="0"/>
              </a:rPr>
              <a:t>“My FM&amp;C Story” campaign on LinkedIn </a:t>
            </a:r>
            <a:r>
              <a:rPr lang="en-US" sz="1800" dirty="0">
                <a:effectLst/>
                <a:latin typeface="Arial" panose="020B0604020202020204" pitchFamily="34" charset="0"/>
                <a:ea typeface="Calibri" panose="020F0502020204030204" pitchFamily="34" charset="0"/>
                <a:cs typeface="Times New Roman" panose="02020603050405020304" pitchFamily="18" charset="0"/>
              </a:rPr>
              <a:t>enables my team to </a:t>
            </a:r>
            <a:r>
              <a:rPr lang="en-US" sz="1800" b="0" dirty="0">
                <a:effectLst/>
                <a:latin typeface="Arial" panose="020B0604020202020204" pitchFamily="34" charset="0"/>
                <a:ea typeface="Calibri" panose="020F0502020204030204" pitchFamily="34" charset="0"/>
                <a:cs typeface="Times New Roman" panose="02020603050405020304" pitchFamily="18" charset="0"/>
              </a:rPr>
              <a:t>connect and recognize individuals despite the virtual environment</a:t>
            </a:r>
            <a:r>
              <a:rPr lang="en-US" sz="1800" dirty="0">
                <a:effectLst/>
                <a:latin typeface="Arial" panose="020B0604020202020204" pitchFamily="34" charset="0"/>
                <a:ea typeface="Calibri" panose="020F0502020204030204" pitchFamily="34" charset="0"/>
                <a:cs typeface="Times New Roman" panose="02020603050405020304" pitchFamily="18" charset="0"/>
              </a:rPr>
              <a:t>. We’ve received great engagement with each post, with h</a:t>
            </a:r>
            <a:r>
              <a:rPr lang="en-US" sz="1800" dirty="0">
                <a:solidFill>
                  <a:srgbClr val="FF0000"/>
                </a:solidFill>
                <a:effectLst/>
                <a:latin typeface="Calibri" panose="020F0502020204030204" pitchFamily="34" charset="0"/>
                <a:ea typeface="Calibri" panose="020F0502020204030204" pitchFamily="34" charset="0"/>
              </a:rPr>
              <a:t>undreds of reactions from the LinkedIn community.</a:t>
            </a:r>
          </a:p>
          <a:p>
            <a:pPr marL="342900" marR="0" lvl="0" indent="-342900">
              <a:lnSpc>
                <a:spcPct val="107000"/>
              </a:lnSpc>
              <a:spcBef>
                <a:spcPts val="0"/>
              </a:spcBef>
              <a:spcAft>
                <a:spcPts val="1440"/>
              </a:spcAft>
              <a:buFont typeface="Arial" panose="020B0604020202020204" pitchFamily="34" charset="0"/>
              <a:buChar char="•"/>
              <a:tabLst>
                <a:tab pos="457200" algn="l"/>
              </a:tabLs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44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Process: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Army leveraged Microsoft Teams to conduct its first ever </a:t>
            </a: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fully remote SOC-1 walkthrough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Army personnel at Camp Arifjan (Kuwait) which will continue to be conducted remotely – this will save resource time and associated travel costs.</a:t>
            </a:r>
          </a:p>
          <a:p>
            <a:pPr marL="342900" marR="0" lvl="0" indent="-342900">
              <a:lnSpc>
                <a:spcPct val="107000"/>
              </a:lnSpc>
              <a:spcBef>
                <a:spcPts val="0"/>
              </a:spcBef>
              <a:spcAft>
                <a:spcPts val="1440"/>
              </a:spcAft>
              <a:buFont typeface="Arial" panose="020B0604020202020204" pitchFamily="34" charset="0"/>
              <a:buChar char="•"/>
              <a:tabLst>
                <a:tab pos="457200" algn="l"/>
              </a:tabLst>
            </a:pPr>
            <a:endParaRPr lang="en-US" sz="1800" kern="1200" dirty="0">
              <a:solidFill>
                <a:schemeClr val="tx1"/>
              </a:solidFill>
              <a:effectLst/>
              <a:latin typeface="Arial" panose="020B0604020202020204" pitchFamily="34" charset="0"/>
              <a:ea typeface="+mn-ea"/>
              <a:cs typeface="Times New Roman" panose="02020603050405020304" pitchFamily="18" charset="0"/>
            </a:endParaRPr>
          </a:p>
          <a:p>
            <a:pPr marL="342900" marR="0" lvl="0" indent="-342900">
              <a:lnSpc>
                <a:spcPct val="107000"/>
              </a:lnSpc>
              <a:spcBef>
                <a:spcPts val="0"/>
              </a:spcBef>
              <a:spcAft>
                <a:spcPts val="1440"/>
              </a:spcAft>
              <a:buFont typeface="Arial" panose="020B0604020202020204" pitchFamily="34" charset="0"/>
              <a:buChar char="•"/>
              <a:tabLst>
                <a:tab pos="457200" algn="l"/>
              </a:tabLst>
            </a:pPr>
            <a:r>
              <a:rPr lang="en-US" sz="1800" kern="1200" dirty="0">
                <a:solidFill>
                  <a:schemeClr val="tx1"/>
                </a:solidFill>
                <a:effectLst/>
                <a:latin typeface="Arial" panose="020B0604020202020204" pitchFamily="34" charset="0"/>
                <a:ea typeface="+mn-ea"/>
                <a:cs typeface="Times New Roman" panose="02020603050405020304" pitchFamily="18" charset="0"/>
              </a:rPr>
              <a:t>Audit Readiness: SECARMY and ASA(FM&amp;C) authored and issued audit-focused memos directing action from across the enterprise, to include establishing an Audit Committee in April 2022. HON Caral Spangler invests her time in participating in many audit-focused events, most recently at an all-virtual audit summit for the FORSCOM-OCAR-USARC community last month. This </a:t>
            </a:r>
            <a:r>
              <a:rPr lang="en-US" sz="1800" b="1" kern="1200" dirty="0">
                <a:solidFill>
                  <a:schemeClr val="tx1"/>
                </a:solidFill>
                <a:effectLst/>
                <a:latin typeface="Arial" panose="020B0604020202020204" pitchFamily="34" charset="0"/>
                <a:ea typeface="+mn-ea"/>
                <a:cs typeface="Times New Roman" panose="02020603050405020304" pitchFamily="18" charset="0"/>
              </a:rPr>
              <a:t>tone at the top is especially important in a virtual working world</a:t>
            </a:r>
            <a:r>
              <a:rPr lang="en-US" sz="1800" kern="1200" dirty="0">
                <a:solidFill>
                  <a:schemeClr val="tx1"/>
                </a:solidFill>
                <a:effectLst/>
                <a:latin typeface="Arial" panose="020B0604020202020204" pitchFamily="34" charset="0"/>
                <a:ea typeface="+mn-ea"/>
                <a:cs typeface="Times New Roman" panose="02020603050405020304" pitchFamily="18" charset="0"/>
              </a:rPr>
              <a:t>.</a:t>
            </a:r>
            <a:endParaRPr lang="en-US" sz="1800" kern="1200" dirty="0">
              <a:solidFill>
                <a:schemeClr val="tx1"/>
              </a:solidFill>
              <a:latin typeface="+mn-lt"/>
              <a:ea typeface="+mn-ea"/>
              <a:cs typeface="Arial"/>
            </a:endParaRPr>
          </a:p>
        </p:txBody>
      </p:sp>
    </p:spTree>
    <p:extLst>
      <p:ext uri="{BB962C8B-B14F-4D97-AF65-F5344CB8AC3E}">
        <p14:creationId xmlns:p14="http://schemas.microsoft.com/office/powerpoint/2010/main" val="149505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6096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Answer: 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202C0-1A24-412A-A4A2-B94F2F613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62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Many of the elements here take advantage of our virtual world and enable remote participation (e.g., Command Calls; social media).</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If you are interested and able, please look at these resources and engage with 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2241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The breakdown of this data allows us to drive remediation activities moving forward. For example, if there is a large month-over-month change, we can follow up with a specific business process to develop better walkthroughs and model audit packages.</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In addition to what we are doing with the BMAC, Army will use command dashboards to track progress against exceptions.</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Follow-up questions certainly indicate the potential for exceptions. Focusing more on what those issues are would be a good start to increase pass rates.</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What are the drivers for the samples that are directly getting issued exceptions with no follow-up questions?</a:t>
            </a:r>
            <a:endParaRPr lang="en-US" sz="1100" dirty="0">
              <a:effectLst/>
              <a:latin typeface="Calibri" panose="020F0502020204030204" pitchFamily="34" charset="0"/>
              <a:ea typeface="Calibri" panose="020F0502020204030204" pitchFamily="34" charset="0"/>
            </a:endParaRP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What can we do to address samples appropriately to ensure we reduce the rate of follow-ups?</a:t>
            </a: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5636-BA26-4F4E-9906-3A367608B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0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Follow-up questions certainly indicate the potential for exceptions. Focusing more on what those issues are, would be a good start to increase pass rates.</a:t>
            </a: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What are the drivers for the samples that are directly getting issued exceptions with no follow-up questions?</a:t>
            </a:r>
            <a:endParaRPr lang="en-US" sz="1100" dirty="0">
              <a:effectLst/>
              <a:latin typeface="Calibri" panose="020F0502020204030204" pitchFamily="34" charset="0"/>
              <a:ea typeface="Calibri" panose="020F0502020204030204" pitchFamily="34" charset="0"/>
            </a:endParaRPr>
          </a:p>
          <a:p>
            <a:pPr marL="171450" marR="0" lvl="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What can we do to address samples appropriately to ensure we reduce the rate of follow-ups?</a:t>
            </a: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5636-BA26-4F4E-9906-3A367608B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76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March 2020, Headquarters, Department of the Army (HQDA) implemented maximum telework at the onset of the COVID-19 pandemic. This forced the Army to adapt and conduct its first-ever, fully-virtual financial statement audit. The Army utilized technology and adapted to changing circumstances to continue the audit without delays.</a:t>
            </a:r>
          </a:p>
          <a:p>
            <a:pPr marL="171450" marR="0" lvl="0" indent="-171450">
              <a:lnSpc>
                <a:spcPct val="107000"/>
              </a:lnSpc>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Over the next few minutes together, I hope you come away with a better understanding of the Army’s financial statement audit, the ways in which we’ve adapted to a more virtual world, and how everyone can play a role in supporting the Army audit!</a:t>
            </a:r>
          </a:p>
        </p:txBody>
      </p:sp>
      <p:sp>
        <p:nvSpPr>
          <p:cNvPr id="4" name="Slide Number Placeholder 3"/>
          <p:cNvSpPr>
            <a:spLocks noGrp="1"/>
          </p:cNvSpPr>
          <p:nvPr>
            <p:ph type="sldNum" sz="quarter" idx="5"/>
          </p:nvPr>
        </p:nvSpPr>
        <p:spPr/>
        <p:txBody>
          <a:bodyPr/>
          <a:lstStyle/>
          <a:p>
            <a:fld id="{065202C0-1A24-412A-A4A2-B94F2F613F4F}" type="slidenum">
              <a:rPr lang="en-US" smtClean="0"/>
              <a:t>2</a:t>
            </a:fld>
            <a:endParaRPr lang="en-US" dirty="0"/>
          </a:p>
        </p:txBody>
      </p:sp>
    </p:spTree>
    <p:extLst>
      <p:ext uri="{BB962C8B-B14F-4D97-AF65-F5344CB8AC3E}">
        <p14:creationId xmlns:p14="http://schemas.microsoft.com/office/powerpoint/2010/main" val="195585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We recognize that for many of our people, audit responsibilities are an additional duty atop your everyday responsibilities. However, audit readiness offers distinct benefits that lead to operational and mission readiness.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example that I’d like to highlight here is a virtual effort still underway to examine and propose solutions for the GFP business process.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the virtual environment, we’re facilitating Design Thinking Workshops, convening stakeholders on Microsoft Teams to work together towards a plan and solution for longstanding audit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5636-BA26-4F4E-9906-3A367608B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88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144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Army’s GF and WCF, collectively, account for an estimated $332B in assets. Even in the best of circumstances, an endeavor like the Army’s goal of a clean audit opinion is a tall task.</a:t>
            </a:r>
          </a:p>
          <a:p>
            <a:pPr marL="285750" marR="0" indent="-285750">
              <a:lnSpc>
                <a:spcPct val="107000"/>
              </a:lnSpc>
              <a:spcBef>
                <a:spcPts val="0"/>
              </a:spcBef>
              <a:spcAft>
                <a:spcPts val="144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144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Year-over-year, the Army audit also has been growing, as the Army demonstrates to its auditor improved financial management practices.</a:t>
            </a:r>
          </a:p>
          <a:p>
            <a:pPr marL="285750" marR="0" indent="-285750">
              <a:lnSpc>
                <a:spcPct val="107000"/>
              </a:lnSpc>
              <a:spcBef>
                <a:spcPts val="0"/>
              </a:spcBef>
              <a:spcAft>
                <a:spcPts val="144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144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provide you with these level-sets to orient everyone to the seismic shift which occurred when the pandemic set-in and the Army moved to remote-work.</a:t>
            </a:r>
          </a:p>
          <a:p>
            <a:pPr marL="0" marR="0">
              <a:lnSpc>
                <a:spcPct val="107000"/>
              </a:lnSpc>
              <a:spcBef>
                <a:spcPts val="0"/>
              </a:spcBef>
              <a:spcAft>
                <a:spcPts val="144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44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FY22 stats thus-far</a:t>
            </a:r>
          </a:p>
          <a:p>
            <a:pPr marL="285750" marR="0" indent="-285750">
              <a:lnSpc>
                <a:spcPct val="107000"/>
              </a:lnSpc>
              <a:spcBef>
                <a:spcPts val="0"/>
              </a:spcBef>
              <a:spcAft>
                <a:spcPts val="144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Total NFRs (as of 22 MAR)</a:t>
            </a:r>
            <a:r>
              <a:rPr lang="en-US" sz="1800" dirty="0">
                <a:effectLst/>
                <a:latin typeface="Arial" panose="020B0604020202020204" pitchFamily="34" charset="0"/>
                <a:ea typeface="Calibri" panose="020F0502020204030204" pitchFamily="34" charset="0"/>
                <a:cs typeface="Times New Roman" panose="02020603050405020304" pitchFamily="18" charset="0"/>
              </a:rPr>
              <a:t>: 6 (all repeat GF)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144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PBCs submitted to auditor in FY22</a:t>
            </a:r>
            <a:r>
              <a:rPr lang="en-US" sz="1800" dirty="0">
                <a:effectLst/>
                <a:latin typeface="Arial" panose="020B0604020202020204" pitchFamily="34" charset="0"/>
                <a:ea typeface="Calibri" panose="020F0502020204030204" pitchFamily="34" charset="0"/>
                <a:cs typeface="Times New Roman" panose="02020603050405020304" pitchFamily="18" charset="0"/>
              </a:rPr>
              <a:t>: 3,103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144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Samples submitted to auditor in FY22</a:t>
            </a:r>
            <a:r>
              <a:rPr lang="en-US" sz="1800" dirty="0">
                <a:effectLst/>
                <a:latin typeface="Arial" panose="020B0604020202020204" pitchFamily="34" charset="0"/>
                <a:ea typeface="Calibri" panose="020F0502020204030204" pitchFamily="34" charset="0"/>
                <a:cs typeface="Times New Roman" panose="02020603050405020304" pitchFamily="18" charset="0"/>
              </a:rPr>
              <a:t>: 220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5202C0-1A24-412A-A4A2-B94F2F613F4F}" type="slidenum">
              <a:rPr lang="en-US" smtClean="0"/>
              <a:t>4</a:t>
            </a:fld>
            <a:endParaRPr lang="en-US" dirty="0"/>
          </a:p>
        </p:txBody>
      </p:sp>
    </p:spTree>
    <p:extLst>
      <p:ext uri="{BB962C8B-B14F-4D97-AF65-F5344CB8AC3E}">
        <p14:creationId xmlns:p14="http://schemas.microsoft.com/office/powerpoint/2010/main" val="32847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During the pandemic, and to this day, our teams are investing in new ways to visualize the Army’s financial data. This dashboard you see here is powered by Microsoft Power BI.</a:t>
            </a:r>
          </a:p>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Without the benefits of being in-person regularly, where it’s often easier to collaborate, we needed to identify better ways to efficiently provide our leaders with the information they needed.</a:t>
            </a:r>
          </a:p>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These dashboards empower our leaders to make decisions, often without significant follow-up or explanation.</a:t>
            </a:r>
          </a:p>
          <a:p>
            <a:pPr marL="285750" marR="0" lvl="0" indent="-285750">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sz="1100" dirty="0">
                <a:effectLst/>
                <a:latin typeface="Calibri" panose="020F0502020204030204" pitchFamily="34" charset="0"/>
                <a:ea typeface="Times New Roman" panose="02020603050405020304" pitchFamily="18" charset="0"/>
              </a:rPr>
              <a:t>Some of the details here:</a:t>
            </a:r>
          </a:p>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Improving timeliness of responses from 16 to 5 days will be paramount for the audit. Auditors typically want responses within 5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alibri" panose="020F0502020204030204" pitchFamily="34" charset="0"/>
                <a:ea typeface="Times New Roman" panose="02020603050405020304" pitchFamily="18" charset="0"/>
              </a:rPr>
              <a:t>On a positive note, there were very few samples with no responses, that speaks to the high level of commitment to the audit.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alibri" panose="020F0502020204030204" pitchFamily="34" charset="0"/>
                <a:ea typeface="Times New Roman" panose="02020603050405020304" pitchFamily="18" charset="0"/>
              </a:rPr>
              <a:t>However, with 38 % of the samples having exceptions, more needs to be done to ensure accurate responses. I would note that this is considerable improvement from prior years audit.</a:t>
            </a:r>
          </a:p>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This is a good starting point to start a conversation. See how your peers are doing, and if you see an opportunity to collaborate.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5636-BA26-4F4E-9906-3A367608B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6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100" dirty="0">
                <a:effectLst/>
                <a:latin typeface="Calibri" panose="020F0502020204030204" pitchFamily="34" charset="0"/>
                <a:ea typeface="Times New Roman" panose="02020603050405020304" pitchFamily="18" charset="0"/>
              </a:rPr>
              <a:t>For the Working Capital Fund, a similar view:</a:t>
            </a:r>
          </a:p>
          <a:p>
            <a:pPr marL="0" marR="0" lvl="0" indent="0">
              <a:spcBef>
                <a:spcPts val="0"/>
              </a:spcBef>
              <a:spcAft>
                <a:spcPts val="0"/>
              </a:spcAft>
              <a:buFont typeface="Arial" panose="020B0604020202020204" pitchFamily="34" charset="0"/>
              <a:buNone/>
            </a:pPr>
            <a:endParaRPr lang="en-US" sz="1100" dirty="0">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Improving timeliness of responses from 11 days to 5 days will be paramount for audit.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alibri" panose="020F0502020204030204" pitchFamily="34" charset="0"/>
                <a:ea typeface="Times New Roman" panose="02020603050405020304" pitchFamily="18" charset="0"/>
              </a:rPr>
              <a:t>Timeliness of responses could be improved by reducing the number of follow-up questions asked by the auditor.</a:t>
            </a:r>
          </a:p>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Ensuring we use the necessary resources with the appropriate knowledge and availability to ensure expedited fulfillment of samples during April-July is pivotal to improve performance.</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100" dirty="0">
                <a:effectLst/>
                <a:latin typeface="Calibri" panose="020F0502020204030204" pitchFamily="34" charset="0"/>
                <a:ea typeface="Times New Roman" panose="02020603050405020304" pitchFamily="18" charset="0"/>
              </a:rPr>
              <a:t>43% of all samples have exceptions; understanding the root causes and targeting them based on common areas of improvement could help resolve them in a more agile manner.</a:t>
            </a: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5636-BA26-4F4E-9906-3A367608B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35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continue the FY20 Audit without delays after the onset of remote working, the Army adjusted and took full advantage of virtual teaming systems to successfully host mock audit training online and prepare for a virtual walkthroughs with the auditor. As this audit was taking place under a unique set of conditions, it was vital for all parties involved to gain a familiarity with the platforms and methods that would be utilized.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Ensuring every Army resource is fully prepared before an audit activity begins is vital to its success. Throughout the virtual mock audit, the system owner screenshares and walks through anticipated asks from the auditor, while the audit support team provides guidance over the phone. This includes how to maintain decorum while the auditor is present, helping system owners determine specific systems to be tested, and preparing to answer questions an Army resource may receive.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training sessions enabled stakeholders to learn more about the new methods for conducting remote audit test work (e.g., screen captures, using video for inventory test work). The Army utilized collaboration spaces (e.g., AART, APP, etc.) and Command Calls to learn best practices from other organizations, discuss challenges, or develop alternative solutions in the virtual environment.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202C0-1A24-412A-A4A2-B94F2F613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18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31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Virtual summits allowed the Army to expand its reach and train more individuals than ever before: b</a:t>
            </a:r>
            <a:r>
              <a:rPr lang="en-US" sz="1200" dirty="0">
                <a:effectLst/>
                <a:latin typeface="Arial" panose="020B0604020202020204" pitchFamily="34" charset="0"/>
                <a:ea typeface="Calibri" panose="020F0502020204030204" pitchFamily="34" charset="0"/>
                <a:cs typeface="Times New Roman" panose="02020603050405020304" pitchFamily="18" charset="0"/>
              </a:rPr>
              <a:t>y </a:t>
            </a:r>
            <a:r>
              <a:rPr lang="en-US" sz="1200" b="1" dirty="0">
                <a:effectLst/>
                <a:latin typeface="Arial" panose="020B0604020202020204" pitchFamily="34" charset="0"/>
                <a:ea typeface="Calibri" panose="020F0502020204030204" pitchFamily="34" charset="0"/>
                <a:cs typeface="Times New Roman" panose="02020603050405020304" pitchFamily="18" charset="0"/>
              </a:rPr>
              <a:t>hosting our 2021 Army Annual Audit Summit on MS Teams Live</a:t>
            </a:r>
            <a:r>
              <a:rPr lang="en-US" sz="1200" dirty="0">
                <a:effectLst/>
                <a:latin typeface="Arial" panose="020B0604020202020204" pitchFamily="34" charset="0"/>
                <a:ea typeface="Calibri" panose="020F0502020204030204" pitchFamily="34" charset="0"/>
                <a:cs typeface="Times New Roman" panose="02020603050405020304" pitchFamily="18" charset="0"/>
              </a:rPr>
              <a:t>, attendees from across the enterprise (and country) heard from Army Senior Leaders, signed up to take part in six individualized breakout sessions, and built new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ea typeface="Calibri" panose="020F0502020204030204" pitchFamily="34" charset="0"/>
                <a:cs typeface="Calibri" panose="020F0502020204030204" pitchFamily="34" charset="0"/>
              </a:rPr>
              <a:t>In FY20, the Army needed to shift its efforts to conduct the audit remotely. Army conducted 38 virtual walkthroughs and site visits during FY20, and used the knowledge gained and lessons learned to be better prepared </a:t>
            </a:r>
            <a:r>
              <a:rPr lang="en-US" sz="1200" b="1" dirty="0">
                <a:solidFill>
                  <a:schemeClr val="bg1"/>
                </a:solidFill>
                <a:ea typeface="Calibri" panose="020F0502020204030204" pitchFamily="34" charset="0"/>
                <a:cs typeface="Calibri" panose="020F0502020204030204" pitchFamily="34" charset="0"/>
              </a:rPr>
              <a:t>in FY21, with 347 virtual site visits and walkthroughs</a:t>
            </a:r>
            <a:r>
              <a:rPr lang="en-US" sz="1200" dirty="0">
                <a:solidFill>
                  <a:schemeClr val="bg1"/>
                </a:solidFill>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ea typeface="Calibri" panose="020F0502020204030204" pitchFamily="34" charset="0"/>
                <a:cs typeface="Calibri" panose="020F0502020204030204" pitchFamily="34" charset="0"/>
              </a:rPr>
              <a:t>Those supporting the Army Audit were able to implement remote working practices and work as a cohesive team by utilizing tools such as Teams, Cisco WebEx, and </a:t>
            </a:r>
            <a:r>
              <a:rPr lang="en-US" sz="1200" dirty="0">
                <a:solidFill>
                  <a:schemeClr val="bg1"/>
                </a:solidFill>
                <a:effectLst/>
                <a:ea typeface="Calibri" panose="020F0502020204030204" pitchFamily="34" charset="0"/>
                <a:cs typeface="Calibri" panose="020F0502020204030204" pitchFamily="34" charset="0"/>
              </a:rPr>
              <a:t>Defense Collaboration Services (DCS).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202C0-1A24-412A-A4A2-B94F2F613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18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Answer: 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202C0-1A24-412A-A4A2-B94F2F613F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474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AB566AB4-E619-4614-BD44-FF562FA4E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66" y="-7165"/>
            <a:ext cx="12192000" cy="6865165"/>
          </a:xfrm>
          <a:prstGeom prst="rect">
            <a:avLst/>
          </a:prstGeom>
        </p:spPr>
      </p:pic>
      <p:sp>
        <p:nvSpPr>
          <p:cNvPr id="55" name="Rectangle 54">
            <a:extLst>
              <a:ext uri="{FF2B5EF4-FFF2-40B4-BE49-F238E27FC236}">
                <a16:creationId xmlns:a16="http://schemas.microsoft.com/office/drawing/2014/main" id="{337555C8-F817-4A42-9F33-0BB45C2E687E}"/>
              </a:ext>
            </a:extLst>
          </p:cNvPr>
          <p:cNvSpPr/>
          <p:nvPr userDrawn="1"/>
        </p:nvSpPr>
        <p:spPr>
          <a:xfrm>
            <a:off x="3948279" y="-7165"/>
            <a:ext cx="7585569" cy="270464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1" name="Title 1"/>
          <p:cNvSpPr>
            <a:spLocks noGrp="1"/>
          </p:cNvSpPr>
          <p:nvPr>
            <p:ph type="ctrTitle"/>
          </p:nvPr>
        </p:nvSpPr>
        <p:spPr>
          <a:xfrm>
            <a:off x="4359544" y="182880"/>
            <a:ext cx="6763038" cy="1436902"/>
          </a:xfrm>
        </p:spPr>
        <p:txBody>
          <a:bodyPr/>
          <a:lstStyle>
            <a:lvl1pPr>
              <a:defRPr sz="2999" b="0" spc="10" baseline="0">
                <a:solidFill>
                  <a:schemeClr val="bg1"/>
                </a:solidFill>
                <a:latin typeface="Helvetica LT Std" panose="020B0504020202020204"/>
                <a:cs typeface="Arial" pitchFamily="34" charset="0"/>
              </a:defRPr>
            </a:lvl1pPr>
          </a:lstStyle>
          <a:p>
            <a:r>
              <a:rPr lang="en-US"/>
              <a:t>Click to edit Master title style</a:t>
            </a:r>
            <a:endParaRPr lang="en-GB"/>
          </a:p>
        </p:txBody>
      </p:sp>
      <p:sp>
        <p:nvSpPr>
          <p:cNvPr id="57" name="Rectangle 56">
            <a:extLst>
              <a:ext uri="{FF2B5EF4-FFF2-40B4-BE49-F238E27FC236}">
                <a16:creationId xmlns:a16="http://schemas.microsoft.com/office/drawing/2014/main" id="{C5ECA8E2-48C5-4A52-9283-2DDDF35F1D63}"/>
              </a:ext>
            </a:extLst>
          </p:cNvPr>
          <p:cNvSpPr/>
          <p:nvPr userDrawn="1"/>
        </p:nvSpPr>
        <p:spPr>
          <a:xfrm>
            <a:off x="4359545" y="1713974"/>
            <a:ext cx="6773827" cy="1111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58" name="Rectangle 57">
            <a:extLst>
              <a:ext uri="{FF2B5EF4-FFF2-40B4-BE49-F238E27FC236}">
                <a16:creationId xmlns:a16="http://schemas.microsoft.com/office/drawing/2014/main" id="{3C00C3D7-F2F5-49E3-92F7-89BFD080E627}"/>
              </a:ext>
            </a:extLst>
          </p:cNvPr>
          <p:cNvSpPr/>
          <p:nvPr userDrawn="1"/>
        </p:nvSpPr>
        <p:spPr>
          <a:xfrm>
            <a:off x="4359544" y="1965960"/>
            <a:ext cx="6763038" cy="36576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spc="-10" baseline="0" dirty="0">
              <a:solidFill>
                <a:schemeClr val="tx1"/>
              </a:solidFill>
            </a:endParaRPr>
          </a:p>
        </p:txBody>
      </p:sp>
      <p:sp>
        <p:nvSpPr>
          <p:cNvPr id="12" name="Subtitle 2"/>
          <p:cNvSpPr>
            <a:spLocks noGrp="1"/>
          </p:cNvSpPr>
          <p:nvPr>
            <p:ph type="subTitle" idx="1"/>
          </p:nvPr>
        </p:nvSpPr>
        <p:spPr>
          <a:xfrm>
            <a:off x="4450937" y="2011682"/>
            <a:ext cx="6580253" cy="320039"/>
          </a:xfrm>
        </p:spPr>
        <p:txBody>
          <a:bodyPr/>
          <a:lstStyle>
            <a:lvl1pPr marL="0" indent="0" algn="l">
              <a:lnSpc>
                <a:spcPct val="100000"/>
              </a:lnSpc>
              <a:spcAft>
                <a:spcPts val="1199"/>
              </a:spcAft>
              <a:buNone/>
              <a:defRPr sz="1799" b="1" kern="500" cap="all" spc="10" baseline="0">
                <a:solidFill>
                  <a:schemeClr val="accent3"/>
                </a:solidFill>
                <a:latin typeface="Helvetica LT Std" panose="020B0504020202020204"/>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59" name="Picture 58">
            <a:extLst>
              <a:ext uri="{FF2B5EF4-FFF2-40B4-BE49-F238E27FC236}">
                <a16:creationId xmlns:a16="http://schemas.microsoft.com/office/drawing/2014/main" id="{4C6F2C66-67FF-4AB0-A3AD-70D6A6349F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953" y="914400"/>
            <a:ext cx="854803" cy="1159708"/>
          </a:xfrm>
          <a:prstGeom prst="rect">
            <a:avLst/>
          </a:prstGeom>
        </p:spPr>
      </p:pic>
      <p:sp>
        <p:nvSpPr>
          <p:cNvPr id="90" name="Rectangle 89">
            <a:extLst>
              <a:ext uri="{FF2B5EF4-FFF2-40B4-BE49-F238E27FC236}">
                <a16:creationId xmlns:a16="http://schemas.microsoft.com/office/drawing/2014/main" id="{E484B3E7-45F1-438B-BEE4-81F050B35503}"/>
              </a:ext>
            </a:extLst>
          </p:cNvPr>
          <p:cNvSpPr/>
          <p:nvPr userDrawn="1"/>
        </p:nvSpPr>
        <p:spPr>
          <a:xfrm>
            <a:off x="0" y="2604896"/>
            <a:ext cx="340336" cy="425310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0" name="Text Placeholder 6">
            <a:extLst>
              <a:ext uri="{FF2B5EF4-FFF2-40B4-BE49-F238E27FC236}">
                <a16:creationId xmlns:a16="http://schemas.microsoft.com/office/drawing/2014/main" id="{0E4AADCF-055F-4F4F-ABB8-316A3A9393ED}"/>
              </a:ext>
            </a:extLst>
          </p:cNvPr>
          <p:cNvSpPr>
            <a:spLocks noGrp="1"/>
          </p:cNvSpPr>
          <p:nvPr>
            <p:ph type="body" sz="quarter" idx="10" hasCustomPrompt="1"/>
          </p:nvPr>
        </p:nvSpPr>
        <p:spPr>
          <a:xfrm>
            <a:off x="545815" y="6293118"/>
            <a:ext cx="2762717" cy="514532"/>
          </a:xfrm>
        </p:spPr>
        <p:txBody>
          <a:bodyPr lIns="0" tIns="91440" rIns="0" bIns="0"/>
          <a:lstStyle>
            <a:lvl1pPr marL="0" indent="0">
              <a:buNone/>
              <a:defRPr sz="1599">
                <a:solidFill>
                  <a:schemeClr val="tx1"/>
                </a:solidFill>
              </a:defRPr>
            </a:lvl1pPr>
            <a:lvl2pPr marL="341142" indent="0">
              <a:buNone/>
              <a:defRPr>
                <a:solidFill>
                  <a:schemeClr val="tx1"/>
                </a:solidFill>
              </a:defRPr>
            </a:lvl2pPr>
            <a:lvl3pPr marL="626748" indent="0">
              <a:buNone/>
              <a:defRPr>
                <a:solidFill>
                  <a:schemeClr val="tx1"/>
                </a:solidFill>
              </a:defRPr>
            </a:lvl3pPr>
            <a:lvl4pPr marL="1069313" indent="0">
              <a:buNone/>
              <a:defRPr>
                <a:solidFill>
                  <a:schemeClr val="tx1"/>
                </a:solidFill>
              </a:defRPr>
            </a:lvl4pPr>
            <a:lvl5pPr marL="1425751" indent="0">
              <a:buNone/>
              <a:defRPr>
                <a:solidFill>
                  <a:schemeClr val="tx1"/>
                </a:solidFill>
              </a:defRPr>
            </a:lvl5pPr>
          </a:lstStyle>
          <a:p>
            <a:pPr lvl="0"/>
            <a:r>
              <a:rPr lang="en-US"/>
              <a:t>Date</a:t>
            </a:r>
          </a:p>
        </p:txBody>
      </p:sp>
      <p:sp>
        <p:nvSpPr>
          <p:cNvPr id="54" name="TextBox 53">
            <a:extLst>
              <a:ext uri="{FF2B5EF4-FFF2-40B4-BE49-F238E27FC236}">
                <a16:creationId xmlns:a16="http://schemas.microsoft.com/office/drawing/2014/main" id="{F81873E6-0C16-4598-BB9D-63F8AA9E2687}"/>
              </a:ext>
            </a:extLst>
          </p:cNvPr>
          <p:cNvSpPr txBox="1"/>
          <p:nvPr userDrawn="1"/>
        </p:nvSpPr>
        <p:spPr>
          <a:xfrm>
            <a:off x="545815" y="2746134"/>
            <a:ext cx="3073709" cy="717119"/>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en-US" sz="2600" dirty="0">
                <a:solidFill>
                  <a:srgbClr val="45544D"/>
                </a:solidFill>
              </a:rPr>
              <a:t>TRANSFORMING FOR THE FUTURE</a:t>
            </a:r>
          </a:p>
        </p:txBody>
      </p:sp>
    </p:spTree>
    <p:extLst>
      <p:ext uri="{BB962C8B-B14F-4D97-AF65-F5344CB8AC3E}">
        <p14:creationId xmlns:p14="http://schemas.microsoft.com/office/powerpoint/2010/main" val="200337766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guide id="3" pos="300">
          <p15:clr>
            <a:srgbClr val="FBAE40"/>
          </p15:clr>
        </p15:guide>
        <p15:guide id="4" orient="horz" pos="39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ndard slide_no bullets">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B0B873-E3DA-4C84-A117-56D5AC63BB52}"/>
              </a:ext>
            </a:extLst>
          </p:cNvPr>
          <p:cNvSpPr/>
          <p:nvPr userDrawn="1"/>
        </p:nvSpPr>
        <p:spPr>
          <a:xfrm>
            <a:off x="0" y="1"/>
            <a:ext cx="351767" cy="68579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0" name="Rectangle 9">
            <a:extLst>
              <a:ext uri="{FF2B5EF4-FFF2-40B4-BE49-F238E27FC236}">
                <a16:creationId xmlns:a16="http://schemas.microsoft.com/office/drawing/2014/main" id="{81E356D8-8AFC-45FC-8948-E97B0FE77DC2}"/>
              </a:ext>
            </a:extLst>
          </p:cNvPr>
          <p:cNvSpPr/>
          <p:nvPr userDrawn="1"/>
        </p:nvSpPr>
        <p:spPr>
          <a:xfrm>
            <a:off x="10404931" y="1"/>
            <a:ext cx="1823887" cy="685799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1" name="Rectangle 10">
            <a:extLst>
              <a:ext uri="{FF2B5EF4-FFF2-40B4-BE49-F238E27FC236}">
                <a16:creationId xmlns:a16="http://schemas.microsoft.com/office/drawing/2014/main" id="{FD0A86BD-3700-4EA7-A725-0A50E27DAE30}"/>
              </a:ext>
            </a:extLst>
          </p:cNvPr>
          <p:cNvSpPr/>
          <p:nvPr userDrawn="1"/>
        </p:nvSpPr>
        <p:spPr>
          <a:xfrm>
            <a:off x="351767" y="3978275"/>
            <a:ext cx="10053164" cy="250008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pic>
        <p:nvPicPr>
          <p:cNvPr id="12" name="Picture 11">
            <a:extLst>
              <a:ext uri="{FF2B5EF4-FFF2-40B4-BE49-F238E27FC236}">
                <a16:creationId xmlns:a16="http://schemas.microsoft.com/office/drawing/2014/main" id="{3EA1DAAA-EF50-4C5D-AD56-9F394607EE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241" y="457200"/>
            <a:ext cx="731139" cy="991934"/>
          </a:xfrm>
          <a:prstGeom prst="rect">
            <a:avLst/>
          </a:prstGeom>
        </p:spPr>
      </p:pic>
      <p:sp>
        <p:nvSpPr>
          <p:cNvPr id="16" name="Text Placeholder 15">
            <a:extLst>
              <a:ext uri="{FF2B5EF4-FFF2-40B4-BE49-F238E27FC236}">
                <a16:creationId xmlns:a16="http://schemas.microsoft.com/office/drawing/2014/main" id="{6A0F080B-6DAB-4451-BE60-408990CAF957}"/>
              </a:ext>
            </a:extLst>
          </p:cNvPr>
          <p:cNvSpPr>
            <a:spLocks noGrp="1"/>
          </p:cNvSpPr>
          <p:nvPr>
            <p:ph type="body" sz="quarter" idx="11" hasCustomPrompt="1"/>
          </p:nvPr>
        </p:nvSpPr>
        <p:spPr>
          <a:xfrm>
            <a:off x="795241" y="1600201"/>
            <a:ext cx="9349518" cy="1097281"/>
          </a:xfrm>
          <a:prstGeom prst="rect">
            <a:avLst/>
          </a:prstGeom>
        </p:spPr>
        <p:txBody>
          <a:bodyPr anchor="b" anchorCtr="0"/>
          <a:lstStyle>
            <a:lvl1pPr marL="0" indent="0">
              <a:lnSpc>
                <a:spcPct val="85000"/>
              </a:lnSpc>
              <a:spcAft>
                <a:spcPts val="1199"/>
              </a:spcAft>
              <a:buNone/>
              <a:defRPr sz="3598" b="1" cap="all" baseline="0">
                <a:solidFill>
                  <a:schemeClr val="bg1"/>
                </a:solidFill>
                <a:latin typeface="+mj-lt"/>
              </a:defRPr>
            </a:lvl1pPr>
            <a:lvl2pPr marL="0" indent="0">
              <a:buNone/>
              <a:defRPr sz="3598" b="1">
                <a:solidFill>
                  <a:schemeClr val="bg1"/>
                </a:solidFill>
                <a:latin typeface="+mj-lt"/>
              </a:defRPr>
            </a:lvl2pPr>
            <a:lvl3pPr marL="626748" indent="0">
              <a:buNone/>
              <a:defRPr/>
            </a:lvl3pPr>
            <a:lvl4pPr marL="1069313" indent="0">
              <a:buNone/>
              <a:defRPr/>
            </a:lvl4pPr>
            <a:lvl5pPr marL="1425751" indent="0">
              <a:buNone/>
              <a:defRPr/>
            </a:lvl5pPr>
          </a:lstStyle>
          <a:p>
            <a:pPr lvl="0"/>
            <a:r>
              <a:rPr lang="en-US"/>
              <a:t>CHAPTER </a:t>
            </a:r>
            <a:r>
              <a:rPr lang="en-US" err="1"/>
              <a:t>TITLe</a:t>
            </a:r>
            <a:endParaRPr lang="en-US"/>
          </a:p>
        </p:txBody>
      </p:sp>
      <p:sp>
        <p:nvSpPr>
          <p:cNvPr id="50" name="Text Placeholder 49">
            <a:extLst>
              <a:ext uri="{FF2B5EF4-FFF2-40B4-BE49-F238E27FC236}">
                <a16:creationId xmlns:a16="http://schemas.microsoft.com/office/drawing/2014/main" id="{E6259222-DDCB-472C-B1D3-86FFDC68FD24}"/>
              </a:ext>
            </a:extLst>
          </p:cNvPr>
          <p:cNvSpPr>
            <a:spLocks noGrp="1"/>
          </p:cNvSpPr>
          <p:nvPr>
            <p:ph type="body" sz="quarter" idx="12"/>
          </p:nvPr>
        </p:nvSpPr>
        <p:spPr>
          <a:xfrm>
            <a:off x="794925" y="2905126"/>
            <a:ext cx="9349835" cy="798513"/>
          </a:xfrm>
          <a:prstGeom prst="rect">
            <a:avLst/>
          </a:prstGeom>
        </p:spPr>
        <p:txBody>
          <a:bodyPr/>
          <a:lstStyle>
            <a:lvl1pPr marL="0" indent="0">
              <a:lnSpc>
                <a:spcPct val="95000"/>
              </a:lnSpc>
              <a:buNone/>
              <a:defRPr sz="1999">
                <a:solidFill>
                  <a:schemeClr val="bg1"/>
                </a:solidFill>
                <a:latin typeface="Helvetica LT Std" panose="020B0504020202020204" pitchFamily="34" charset="0"/>
              </a:defRPr>
            </a:lvl1pPr>
            <a:lvl2pPr marL="341142" indent="0">
              <a:buNone/>
              <a:defRPr/>
            </a:lvl2pPr>
            <a:lvl3pPr marL="626748" indent="0">
              <a:buNone/>
              <a:defRPr/>
            </a:lvl3pPr>
            <a:lvl4pPr marL="1069313" indent="0">
              <a:buNone/>
              <a:defRPr/>
            </a:lvl4pPr>
            <a:lvl5pPr marL="1425751" indent="0">
              <a:buNone/>
              <a:defRPr/>
            </a:lvl5pPr>
          </a:lstStyle>
          <a:p>
            <a:pPr lvl="0"/>
            <a:r>
              <a:rPr lang="en-US"/>
              <a:t>Click to edit Master text styles</a:t>
            </a:r>
          </a:p>
        </p:txBody>
      </p:sp>
      <p:sp>
        <p:nvSpPr>
          <p:cNvPr id="52" name="Text Placeholder 51">
            <a:extLst>
              <a:ext uri="{FF2B5EF4-FFF2-40B4-BE49-F238E27FC236}">
                <a16:creationId xmlns:a16="http://schemas.microsoft.com/office/drawing/2014/main" id="{6A71985C-5D0B-4D13-B30B-79F2E94F1A87}"/>
              </a:ext>
            </a:extLst>
          </p:cNvPr>
          <p:cNvSpPr>
            <a:spLocks noGrp="1"/>
          </p:cNvSpPr>
          <p:nvPr>
            <p:ph type="body" sz="quarter" idx="13" hasCustomPrompt="1"/>
          </p:nvPr>
        </p:nvSpPr>
        <p:spPr>
          <a:xfrm>
            <a:off x="10405406" y="228600"/>
            <a:ext cx="1676797" cy="6309360"/>
          </a:xfrm>
          <a:prstGeom prst="rect">
            <a:avLst/>
          </a:prstGeom>
        </p:spPr>
        <p:txBody>
          <a:bodyPr anchor="ctr" anchorCtr="0"/>
          <a:lstStyle>
            <a:lvl1pPr marL="0" indent="0" algn="ctr">
              <a:buNone/>
              <a:defRPr sz="16592">
                <a:solidFill>
                  <a:schemeClr val="accent4"/>
                </a:solidFill>
                <a:latin typeface="Bebas Neue" panose="020B0606020202050201" pitchFamily="34" charset="0"/>
              </a:defRPr>
            </a:lvl1pPr>
            <a:lvl2pPr marL="341142" indent="0">
              <a:buNone/>
              <a:defRPr/>
            </a:lvl2pPr>
            <a:lvl3pPr marL="626748" indent="0">
              <a:buNone/>
              <a:defRPr/>
            </a:lvl3pPr>
            <a:lvl4pPr marL="1069313" indent="0">
              <a:buNone/>
              <a:defRPr/>
            </a:lvl4pPr>
            <a:lvl5pPr marL="1425751" indent="0">
              <a:buNone/>
              <a:defRPr/>
            </a:lvl5pPr>
          </a:lstStyle>
          <a:p>
            <a:pPr lvl="0"/>
            <a:r>
              <a:rPr lang="en-US"/>
              <a:t>#</a:t>
            </a:r>
          </a:p>
        </p:txBody>
      </p:sp>
      <p:sp>
        <p:nvSpPr>
          <p:cNvPr id="44" name="Rectangle 43">
            <a:extLst>
              <a:ext uri="{FF2B5EF4-FFF2-40B4-BE49-F238E27FC236}">
                <a16:creationId xmlns:a16="http://schemas.microsoft.com/office/drawing/2014/main" id="{F9F19437-33F0-4143-AB8F-BDBB8275C301}"/>
              </a:ext>
            </a:extLst>
          </p:cNvPr>
          <p:cNvSpPr/>
          <p:nvPr userDrawn="1"/>
        </p:nvSpPr>
        <p:spPr>
          <a:xfrm>
            <a:off x="324257" y="6471244"/>
            <a:ext cx="10075860" cy="3867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5" name="Rectangle 44">
            <a:extLst>
              <a:ext uri="{FF2B5EF4-FFF2-40B4-BE49-F238E27FC236}">
                <a16:creationId xmlns:a16="http://schemas.microsoft.com/office/drawing/2014/main" id="{73D1B008-6460-4476-88CB-6D0F2D84255C}"/>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6" name="Footer Placeholder 4">
            <a:extLst>
              <a:ext uri="{FF2B5EF4-FFF2-40B4-BE49-F238E27FC236}">
                <a16:creationId xmlns:a16="http://schemas.microsoft.com/office/drawing/2014/main" id="{3C9122E0-34E9-4329-8DA8-B59F3756C92F}"/>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47" name="Slide Number Placeholder 5">
            <a:extLst>
              <a:ext uri="{FF2B5EF4-FFF2-40B4-BE49-F238E27FC236}">
                <a16:creationId xmlns:a16="http://schemas.microsoft.com/office/drawing/2014/main" id="{0D2F0682-E4DD-4431-8110-438FDD7D5017}"/>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527533369"/>
      </p:ext>
    </p:extLst>
  </p:cSld>
  <p:clrMapOvr>
    <a:masterClrMapping/>
  </p:clrMapOvr>
  <p:extLst>
    <p:ext uri="{DCECCB84-F9BA-43D5-87BE-67443E8EF086}">
      <p15:sldGuideLst xmlns:p15="http://schemas.microsoft.com/office/powerpoint/2012/main">
        <p15:guide id="1" pos="5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a:prstGeom prst="rect">
            <a:avLst/>
          </a:prstGeom>
        </p:spPr>
        <p:txBody>
          <a:bodyPr/>
          <a:lstStyle/>
          <a:p>
            <a:endParaRPr lang="en-IN" dirty="0"/>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p:nvPr>
        </p:nvSpPr>
        <p:spPr>
          <a:xfrm>
            <a:off x="337963" y="1463675"/>
            <a:ext cx="5630100" cy="4662488"/>
          </a:xfrm>
          <a:prstGeom prst="rect">
            <a:avLst/>
          </a:prstGeom>
        </p:spPr>
        <p:txBody>
          <a:bodyPr/>
          <a:lstStyle>
            <a:lvl1pPr marL="0" indent="0">
              <a:buNone/>
              <a:defRPr sz="1599"/>
            </a:lvl1pPr>
          </a:lstStyle>
          <a:p>
            <a:pPr lvl="0"/>
            <a:endParaRPr lang="en-IN"/>
          </a:p>
        </p:txBody>
      </p:sp>
      <p:sp>
        <p:nvSpPr>
          <p:cNvPr id="18" name="Title 8">
            <a:extLst>
              <a:ext uri="{FF2B5EF4-FFF2-40B4-BE49-F238E27FC236}">
                <a16:creationId xmlns:a16="http://schemas.microsoft.com/office/drawing/2014/main" id="{42946429-784F-4CC6-AAB3-103B6267CA55}"/>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3" name="Rectangle 12">
            <a:extLst>
              <a:ext uri="{FF2B5EF4-FFF2-40B4-BE49-F238E27FC236}">
                <a16:creationId xmlns:a16="http://schemas.microsoft.com/office/drawing/2014/main" id="{6969B25E-9544-416A-ABDC-E6BAE959490C}"/>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6" name="Rectangle 15">
            <a:extLst>
              <a:ext uri="{FF2B5EF4-FFF2-40B4-BE49-F238E27FC236}">
                <a16:creationId xmlns:a16="http://schemas.microsoft.com/office/drawing/2014/main" id="{FF360F69-0CF1-4520-A9C9-C21475B9E27F}"/>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7" name="Footer Placeholder 4">
            <a:extLst>
              <a:ext uri="{FF2B5EF4-FFF2-40B4-BE49-F238E27FC236}">
                <a16:creationId xmlns:a16="http://schemas.microsoft.com/office/drawing/2014/main" id="{8D1D2C57-87CF-407E-AD21-66D5A44ABA28}"/>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20" name="Slide Number Placeholder 5">
            <a:extLst>
              <a:ext uri="{FF2B5EF4-FFF2-40B4-BE49-F238E27FC236}">
                <a16:creationId xmlns:a16="http://schemas.microsoft.com/office/drawing/2014/main" id="{A2A6A16A-A1F3-4B8D-8F69-C5F123D6F4B8}"/>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427024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19" y="3864699"/>
            <a:ext cx="913924" cy="1097280"/>
          </a:xfrm>
          <a:prstGeom prst="rect">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463676"/>
            <a:ext cx="5462580" cy="370243"/>
          </a:xfrm>
          <a:prstGeom prst="rect">
            <a:avLst/>
          </a:prstGeom>
        </p:spPr>
        <p:txBody>
          <a:bodyPr/>
          <a:lstStyle>
            <a:lvl1pPr marL="0" indent="0">
              <a:buNone/>
              <a:defRPr b="1">
                <a:solidFill>
                  <a:schemeClr val="bg1"/>
                </a:solidFill>
                <a:latin typeface="Helvetica LT Std" panose="020B0504020202020204" pitchFamily="34" charset="0"/>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957200"/>
            <a:ext cx="5462580" cy="1611554"/>
          </a:xfrm>
          <a:prstGeom prst="rect">
            <a:avLst/>
          </a:prstGeom>
        </p:spPr>
        <p:txBody>
          <a:bodyPr/>
          <a:lstStyle>
            <a:lvl1pPr marL="0" indent="0">
              <a:buNone/>
              <a:defRPr sz="1399"/>
            </a:lvl1pPr>
          </a:lstStyle>
          <a:p>
            <a:pPr lvl="0"/>
            <a:r>
              <a:rPr lang="en-US"/>
              <a:t>Content EY Interstate Light, 14 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16" name="Text Placeholder 26">
            <a:extLst>
              <a:ext uri="{FF2B5EF4-FFF2-40B4-BE49-F238E27FC236}">
                <a16:creationId xmlns:a16="http://schemas.microsoft.com/office/drawing/2014/main" id="{F2265AC3-21CF-437D-97A7-EB30549A84FA}"/>
              </a:ext>
            </a:extLst>
          </p:cNvPr>
          <p:cNvSpPr>
            <a:spLocks noGrp="1"/>
          </p:cNvSpPr>
          <p:nvPr>
            <p:ph type="body" sz="quarter" idx="19" hasCustomPrompt="1"/>
          </p:nvPr>
        </p:nvSpPr>
        <p:spPr>
          <a:xfrm>
            <a:off x="7147013" y="3864701"/>
            <a:ext cx="2689634" cy="204544"/>
          </a:xfrm>
          <a:prstGeom prst="rect">
            <a:avLst/>
          </a:prstGeom>
        </p:spPr>
        <p:txBody>
          <a:bodyPr/>
          <a:lstStyle>
            <a:lvl1pPr marL="0" indent="0">
              <a:lnSpc>
                <a:spcPct val="100000"/>
              </a:lnSpc>
              <a:spcAft>
                <a:spcPts val="300"/>
              </a:spcAft>
              <a:buNone/>
              <a:defRPr sz="1399">
                <a:solidFill>
                  <a:schemeClr val="bg1"/>
                </a:solidFill>
                <a:latin typeface="Helvetica LT Std" panose="020B0504020202020204" pitchFamily="34" charset="0"/>
              </a:defRPr>
            </a:lvl1pPr>
          </a:lstStyle>
          <a:p>
            <a:pPr lvl="0"/>
            <a:r>
              <a:rPr lang="en-US"/>
              <a:t>— Name</a:t>
            </a:r>
          </a:p>
        </p:txBody>
      </p:sp>
      <p:sp>
        <p:nvSpPr>
          <p:cNvPr id="17" name="Text Placeholder 26">
            <a:extLst>
              <a:ext uri="{FF2B5EF4-FFF2-40B4-BE49-F238E27FC236}">
                <a16:creationId xmlns:a16="http://schemas.microsoft.com/office/drawing/2014/main" id="{1DCA6A46-26BA-4DB9-8FC5-23FE01743C7B}"/>
              </a:ext>
            </a:extLst>
          </p:cNvPr>
          <p:cNvSpPr>
            <a:spLocks noGrp="1"/>
          </p:cNvSpPr>
          <p:nvPr>
            <p:ph type="body" sz="quarter" idx="20" hasCustomPrompt="1"/>
          </p:nvPr>
        </p:nvSpPr>
        <p:spPr>
          <a:xfrm>
            <a:off x="7147013" y="4114800"/>
            <a:ext cx="2689635" cy="120100"/>
          </a:xfrm>
          <a:prstGeom prst="rect">
            <a:avLst/>
          </a:prstGeom>
        </p:spPr>
        <p:txBody>
          <a:bodyPr/>
          <a:lstStyle>
            <a:lvl1pPr marL="0" indent="0">
              <a:lnSpc>
                <a:spcPct val="100000"/>
              </a:lnSpc>
              <a:spcAft>
                <a:spcPts val="300"/>
              </a:spcAft>
              <a:buNone/>
              <a:defRPr sz="999">
                <a:solidFill>
                  <a:schemeClr val="bg1"/>
                </a:solidFill>
                <a:latin typeface="Helvetica LT Std" panose="020B0504020202020204" pitchFamily="34" charset="0"/>
              </a:defRPr>
            </a:lvl1pPr>
          </a:lstStyle>
          <a:p>
            <a:pPr lvl="0"/>
            <a:r>
              <a:rPr lang="en-US"/>
              <a:t>Rank,</a:t>
            </a:r>
          </a:p>
        </p:txBody>
      </p:sp>
      <p:sp>
        <p:nvSpPr>
          <p:cNvPr id="18" name="Text Placeholder 26">
            <a:extLst>
              <a:ext uri="{FF2B5EF4-FFF2-40B4-BE49-F238E27FC236}">
                <a16:creationId xmlns:a16="http://schemas.microsoft.com/office/drawing/2014/main" id="{24020650-E490-4619-BE10-B1CB2D218432}"/>
              </a:ext>
            </a:extLst>
          </p:cNvPr>
          <p:cNvSpPr>
            <a:spLocks noGrp="1"/>
          </p:cNvSpPr>
          <p:nvPr>
            <p:ph type="body" sz="quarter" idx="21" hasCustomPrompt="1"/>
          </p:nvPr>
        </p:nvSpPr>
        <p:spPr>
          <a:xfrm>
            <a:off x="7147012" y="4302282"/>
            <a:ext cx="2689635" cy="120100"/>
          </a:xfrm>
          <a:prstGeom prst="rect">
            <a:avLst/>
          </a:prstGeom>
        </p:spPr>
        <p:txBody>
          <a:bodyPr/>
          <a:lstStyle>
            <a:lvl1pPr marL="0" indent="0">
              <a:lnSpc>
                <a:spcPct val="100000"/>
              </a:lnSpc>
              <a:spcAft>
                <a:spcPts val="300"/>
              </a:spcAft>
              <a:buNone/>
              <a:defRPr sz="999" i="1">
                <a:solidFill>
                  <a:schemeClr val="bg2"/>
                </a:solidFill>
                <a:latin typeface="Helvetica LT Std" panose="020B0504020202020204" pitchFamily="34" charset="0"/>
              </a:defRPr>
            </a:lvl1pPr>
          </a:lstStyle>
          <a:p>
            <a:pPr lvl="0"/>
            <a:r>
              <a:rPr lang="en-US"/>
              <a:t>Unit or command</a:t>
            </a:r>
          </a:p>
        </p:txBody>
      </p:sp>
      <p:sp>
        <p:nvSpPr>
          <p:cNvPr id="19" name="Rectangle 18">
            <a:extLst>
              <a:ext uri="{FF2B5EF4-FFF2-40B4-BE49-F238E27FC236}">
                <a16:creationId xmlns:a16="http://schemas.microsoft.com/office/drawing/2014/main" id="{FDC89F8B-3108-4ED3-8852-786292D847E0}"/>
              </a:ext>
            </a:extLst>
          </p:cNvPr>
          <p:cNvSpPr/>
          <p:nvPr userDrawn="1"/>
        </p:nvSpPr>
        <p:spPr>
          <a:xfrm>
            <a:off x="6119821" y="4961979"/>
            <a:ext cx="913922" cy="8652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8" name="Text Placeholder 7">
            <a:extLst>
              <a:ext uri="{FF2B5EF4-FFF2-40B4-BE49-F238E27FC236}">
                <a16:creationId xmlns:a16="http://schemas.microsoft.com/office/drawing/2014/main" id="{2A8E035C-EB18-4D3A-96E1-337152DD36DA}"/>
              </a:ext>
            </a:extLst>
          </p:cNvPr>
          <p:cNvSpPr>
            <a:spLocks noGrp="1"/>
          </p:cNvSpPr>
          <p:nvPr>
            <p:ph type="body" sz="quarter" idx="22" hasCustomPrompt="1"/>
          </p:nvPr>
        </p:nvSpPr>
        <p:spPr>
          <a:xfrm>
            <a:off x="337963" y="1463675"/>
            <a:ext cx="5347090" cy="4662488"/>
          </a:xfrm>
          <a:prstGeom prst="rect">
            <a:avLst/>
          </a:prstGeom>
        </p:spPr>
        <p:txBody>
          <a:bodyPr/>
          <a:lstStyle>
            <a:lvl1pPr marL="287194" indent="-287194">
              <a:buClr>
                <a:schemeClr val="accent1"/>
              </a:buClr>
              <a:buSzPct val="100000"/>
              <a:buFont typeface="+mj-lt"/>
              <a:buAutoNum type="arabicParenR"/>
              <a:defRPr lang="en-US" sz="1599" b="0" kern="1200" dirty="0">
                <a:solidFill>
                  <a:schemeClr val="accent2"/>
                </a:solidFill>
                <a:latin typeface="Helvetica LT Std Light" panose="020B0403020202020204" pitchFamily="34" charset="0"/>
                <a:ea typeface="+mn-ea"/>
                <a:cs typeface="+mn-cs"/>
              </a:defRPr>
            </a:lvl1pPr>
          </a:lstStyle>
          <a:p>
            <a:pPr lvl="0"/>
            <a:r>
              <a:rPr lang="en-US"/>
              <a:t>Placeholder text. Bring to the table win-win survival strategies to ensure proactive domination.</a:t>
            </a:r>
          </a:p>
          <a:p>
            <a:pPr lvl="0"/>
            <a:r>
              <a:rPr lang="en-US"/>
              <a:t>Bring to the table win-win survival strategies to ensure proactive domination.</a:t>
            </a:r>
          </a:p>
          <a:p>
            <a:pPr lvl="0"/>
            <a:r>
              <a:rPr lang="en-US"/>
              <a:t>Bring to the table win-win survival strategies to ensure proactive domination.</a:t>
            </a:r>
          </a:p>
          <a:p>
            <a:pPr lvl="0"/>
            <a:r>
              <a:rPr lang="en-US"/>
              <a:t>Bring to the table win-win survival strategies to ensure proactive domination.</a:t>
            </a:r>
          </a:p>
          <a:p>
            <a:pPr lvl="0"/>
            <a:r>
              <a:rPr lang="en-US"/>
              <a:t>Bring to the table win-win survival strategies to ensure proactive domination.</a:t>
            </a:r>
          </a:p>
        </p:txBody>
      </p:sp>
      <p:sp>
        <p:nvSpPr>
          <p:cNvPr id="24" name="Title 8">
            <a:extLst>
              <a:ext uri="{FF2B5EF4-FFF2-40B4-BE49-F238E27FC236}">
                <a16:creationId xmlns:a16="http://schemas.microsoft.com/office/drawing/2014/main" id="{A4F1F3D8-5849-405B-84EC-F80D80DC78A4}"/>
              </a:ext>
            </a:extLst>
          </p:cNvPr>
          <p:cNvSpPr>
            <a:spLocks noGrp="1"/>
          </p:cNvSpPr>
          <p:nvPr>
            <p:ph type="title" hasCustomPrompt="1"/>
          </p:nvPr>
        </p:nvSpPr>
        <p:spPr>
          <a:xfrm>
            <a:off x="337961" y="228600"/>
            <a:ext cx="11516079" cy="541900"/>
          </a:xfrm>
          <a:prstGeom prst="rect">
            <a:avLst/>
          </a:prstGeom>
        </p:spPr>
        <p:txBody>
          <a:bodyPr/>
          <a:lstStyle>
            <a:lvl1pPr>
              <a:defRPr/>
            </a:lvl1pPr>
          </a:lstStyle>
          <a:p>
            <a:r>
              <a:rPr lang="en-US"/>
              <a:t>Agenda – Numbered with presenter</a:t>
            </a:r>
          </a:p>
        </p:txBody>
      </p:sp>
      <p:sp>
        <p:nvSpPr>
          <p:cNvPr id="20" name="Rectangle 19">
            <a:extLst>
              <a:ext uri="{FF2B5EF4-FFF2-40B4-BE49-F238E27FC236}">
                <a16:creationId xmlns:a16="http://schemas.microsoft.com/office/drawing/2014/main" id="{D39D7998-B60E-4A3D-8504-82B055737FD3}"/>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1" name="Rectangle 20">
            <a:extLst>
              <a:ext uri="{FF2B5EF4-FFF2-40B4-BE49-F238E27FC236}">
                <a16:creationId xmlns:a16="http://schemas.microsoft.com/office/drawing/2014/main" id="{F3FCC158-4467-4446-9962-FAD56C79B980}"/>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2" name="Footer Placeholder 4">
            <a:extLst>
              <a:ext uri="{FF2B5EF4-FFF2-40B4-BE49-F238E27FC236}">
                <a16:creationId xmlns:a16="http://schemas.microsoft.com/office/drawing/2014/main" id="{0AB6E3BD-C454-4AD7-8200-7807E3E13864}"/>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23" name="Slide Number Placeholder 5">
            <a:extLst>
              <a:ext uri="{FF2B5EF4-FFF2-40B4-BE49-F238E27FC236}">
                <a16:creationId xmlns:a16="http://schemas.microsoft.com/office/drawing/2014/main" id="{092CD313-BA30-44DD-9A15-8C243DF81FB7}"/>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84489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3B7245-46E2-4859-BD61-9D3F923BCB6D}"/>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7" name="Rectangle 6">
            <a:extLst>
              <a:ext uri="{FF2B5EF4-FFF2-40B4-BE49-F238E27FC236}">
                <a16:creationId xmlns:a16="http://schemas.microsoft.com/office/drawing/2014/main" id="{9F1B35D2-8D3E-4607-9DDF-F99488B574E9}"/>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8" name="Footer Placeholder 4">
            <a:extLst>
              <a:ext uri="{FF2B5EF4-FFF2-40B4-BE49-F238E27FC236}">
                <a16:creationId xmlns:a16="http://schemas.microsoft.com/office/drawing/2014/main" id="{10864EA2-A040-48EF-ACFB-D0F51C4ABA7A}"/>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3" name="Slide Number Placeholder 5">
            <a:extLst>
              <a:ext uri="{FF2B5EF4-FFF2-40B4-BE49-F238E27FC236}">
                <a16:creationId xmlns:a16="http://schemas.microsoft.com/office/drawing/2014/main" id="{400DEA44-8FA0-4D02-A779-796B7B96EB59}"/>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38444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_no_first_level_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962" y="1325564"/>
            <a:ext cx="11516077" cy="4647156"/>
          </a:xfrm>
          <a:prstGeom prst="rect">
            <a:avLst/>
          </a:prstGeom>
        </p:spPr>
        <p:txBody>
          <a:bodyPr/>
          <a:lstStyle>
            <a:lvl1pPr marL="0" indent="0">
              <a:buNone/>
              <a:defRPr>
                <a:solidFill>
                  <a:schemeClr val="accent2"/>
                </a:solidFill>
              </a:defRPr>
            </a:lvl1pPr>
            <a:lvl2pPr marL="356438">
              <a:defRPr>
                <a:solidFill>
                  <a:schemeClr val="accent2"/>
                </a:solidFill>
              </a:defRPr>
            </a:lvl2pPr>
            <a:lvl3pPr marL="712875">
              <a:defRPr>
                <a:solidFill>
                  <a:schemeClr val="accent2"/>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endParaRPr lang="en-GB"/>
          </a:p>
        </p:txBody>
      </p:sp>
      <p:sp>
        <p:nvSpPr>
          <p:cNvPr id="16" name="Title 8">
            <a:extLst>
              <a:ext uri="{FF2B5EF4-FFF2-40B4-BE49-F238E27FC236}">
                <a16:creationId xmlns:a16="http://schemas.microsoft.com/office/drawing/2014/main" id="{DB6DE8AA-8905-40BB-B283-84C00B9CC63D}"/>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1" name="Rectangle 10">
            <a:extLst>
              <a:ext uri="{FF2B5EF4-FFF2-40B4-BE49-F238E27FC236}">
                <a16:creationId xmlns:a16="http://schemas.microsoft.com/office/drawing/2014/main" id="{E9F95069-57C4-4A11-89F2-3BC13107C31C}"/>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3" name="Rectangle 12">
            <a:extLst>
              <a:ext uri="{FF2B5EF4-FFF2-40B4-BE49-F238E27FC236}">
                <a16:creationId xmlns:a16="http://schemas.microsoft.com/office/drawing/2014/main" id="{BCDC6AC8-F61E-4A02-9AAC-C29BD803EEB6}"/>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4" name="Footer Placeholder 4">
            <a:extLst>
              <a:ext uri="{FF2B5EF4-FFF2-40B4-BE49-F238E27FC236}">
                <a16:creationId xmlns:a16="http://schemas.microsoft.com/office/drawing/2014/main" id="{0F1EC52D-BC8A-4609-9264-69058E89AE4C}"/>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5" name="Slide Number Placeholder 5">
            <a:extLst>
              <a:ext uri="{FF2B5EF4-FFF2-40B4-BE49-F238E27FC236}">
                <a16:creationId xmlns:a16="http://schemas.microsoft.com/office/drawing/2014/main" id="{525B3804-941C-4CD0-A0F5-B90F758E9D8A}"/>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25467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337962" y="228600"/>
            <a:ext cx="11516077" cy="777875"/>
          </a:xfrm>
          <a:prstGeom prst="rect">
            <a:avLst/>
          </a:prstGeom>
        </p:spPr>
        <p:txBody>
          <a:bodyPr anchor="ctr"/>
          <a:lstStyle>
            <a:lvl1pPr>
              <a:defRPr>
                <a:solidFill>
                  <a:schemeClr val="bg1"/>
                </a:solidFill>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094B14E1-F826-4514-B481-F716BD9E2CED}"/>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2" name="Rectangle 11">
            <a:extLst>
              <a:ext uri="{FF2B5EF4-FFF2-40B4-BE49-F238E27FC236}">
                <a16:creationId xmlns:a16="http://schemas.microsoft.com/office/drawing/2014/main" id="{24193711-9020-45D4-A676-CC0A55CF5A97}"/>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3" name="Footer Placeholder 4">
            <a:extLst>
              <a:ext uri="{FF2B5EF4-FFF2-40B4-BE49-F238E27FC236}">
                <a16:creationId xmlns:a16="http://schemas.microsoft.com/office/drawing/2014/main" id="{69269A87-7D37-446A-9BD8-649A2D89ACDF}"/>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B1ABB5D1-4A8C-4394-AB11-FFA0BF0147E4}"/>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91027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337962" y="228601"/>
            <a:ext cx="11516077" cy="777854"/>
          </a:xfrm>
          <a:prstGeom prst="rect">
            <a:avLst/>
          </a:prstGeom>
        </p:spPr>
        <p:txBody>
          <a:bodyPr anchor="ct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51100" y="1479371"/>
            <a:ext cx="5516420" cy="4646793"/>
          </a:xfrm>
          <a:prstGeom prst="rect">
            <a:avLst/>
          </a:prstGeom>
        </p:spPr>
        <p:txBody>
          <a:bodyPr vert="horz" lIns="0" tIns="0" rIns="0" bIns="0" rtlCol="0" anchor="t" anchorCtr="0">
            <a:noAutofit/>
          </a:bodyPr>
          <a:lstStyle>
            <a:lvl1pPr>
              <a:defRPr lang="en-US" dirty="0"/>
            </a:lvl1pPr>
            <a:lvl2pPr>
              <a:defRPr lang="en-US" dirty="0"/>
            </a:lvl2pPr>
            <a:lvl3pPr>
              <a:defRPr lang="en-GB" dirty="0"/>
            </a:lvl3pPr>
          </a:lstStyle>
          <a:p>
            <a:pPr lvl="0"/>
            <a:r>
              <a:rPr lang="en-US"/>
              <a:t>Click to edit Master text styles</a:t>
            </a:r>
          </a:p>
          <a:p>
            <a:pPr lvl="1"/>
            <a:r>
              <a:rPr lang="en-US"/>
              <a:t>Second level</a:t>
            </a:r>
          </a:p>
          <a:p>
            <a:pPr lvl="2"/>
            <a:r>
              <a:rPr lang="en-US"/>
              <a:t>Third level</a:t>
            </a:r>
            <a:endParaRPr lang="en-GB"/>
          </a:p>
        </p:txBody>
      </p:sp>
      <p:sp>
        <p:nvSpPr>
          <p:cNvPr id="4" name="Content Placeholder 3"/>
          <p:cNvSpPr>
            <a:spLocks noGrp="1"/>
          </p:cNvSpPr>
          <p:nvPr>
            <p:ph sz="half" idx="2"/>
          </p:nvPr>
        </p:nvSpPr>
        <p:spPr>
          <a:xfrm>
            <a:off x="6096000" y="1479370"/>
            <a:ext cx="5227899" cy="4646792"/>
          </a:xfrm>
          <a:prstGeom prst="rect">
            <a:avLst/>
          </a:prstGeom>
        </p:spPr>
        <p:txBody>
          <a:bodyPr vert="horz" lIns="0" tIns="0" rIns="0" bIns="0" rtlCol="0" anchor="t" anchorCtr="0">
            <a:noAutofit/>
          </a:bodyPr>
          <a:lstStyle>
            <a:lvl1pPr>
              <a:defRPr lang="en-US" dirty="0"/>
            </a:lvl1pPr>
            <a:lvl2pPr>
              <a:defRPr lang="en-US" dirty="0"/>
            </a:lvl2pPr>
            <a:lvl3pPr>
              <a:defRPr lang="en-GB" dirty="0"/>
            </a:lvl3pPr>
          </a:lstStyle>
          <a:p>
            <a:pPr lvl="0"/>
            <a:r>
              <a:rPr lang="en-US"/>
              <a:t>Click to edit Master text styles</a:t>
            </a:r>
          </a:p>
          <a:p>
            <a:pPr lvl="1"/>
            <a:r>
              <a:rPr lang="en-US"/>
              <a:t>Second level</a:t>
            </a:r>
          </a:p>
          <a:p>
            <a:pPr lvl="2"/>
            <a:r>
              <a:rPr lang="en-US"/>
              <a:t>Third level</a:t>
            </a:r>
            <a:endParaRPr lang="en-GB"/>
          </a:p>
        </p:txBody>
      </p:sp>
      <p:sp>
        <p:nvSpPr>
          <p:cNvPr id="10" name="Rectangle 9">
            <a:extLst>
              <a:ext uri="{FF2B5EF4-FFF2-40B4-BE49-F238E27FC236}">
                <a16:creationId xmlns:a16="http://schemas.microsoft.com/office/drawing/2014/main" id="{EA723209-23F7-42F1-949B-1B6BC4AA492C}"/>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4" name="Rectangle 13">
            <a:extLst>
              <a:ext uri="{FF2B5EF4-FFF2-40B4-BE49-F238E27FC236}">
                <a16:creationId xmlns:a16="http://schemas.microsoft.com/office/drawing/2014/main" id="{F03DCF72-7827-46B6-BC32-D967C4B70345}"/>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5" name="Footer Placeholder 4">
            <a:extLst>
              <a:ext uri="{FF2B5EF4-FFF2-40B4-BE49-F238E27FC236}">
                <a16:creationId xmlns:a16="http://schemas.microsoft.com/office/drawing/2014/main" id="{587AFB86-E200-40E3-80A6-37E1A6B78674}"/>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6" name="Slide Number Placeholder 5">
            <a:extLst>
              <a:ext uri="{FF2B5EF4-FFF2-40B4-BE49-F238E27FC236}">
                <a16:creationId xmlns:a16="http://schemas.microsoft.com/office/drawing/2014/main" id="{201E18B6-D144-449A-B4FF-0B3D47B30845}"/>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561936512"/>
      </p:ext>
    </p:extLst>
  </p:cSld>
  <p:clrMapOvr>
    <a:masterClrMapping/>
  </p:clrMapOvr>
  <p:extLst>
    <p:ext uri="{DCECCB84-F9BA-43D5-87BE-67443E8EF086}">
      <p15:sldGuideLst xmlns:p15="http://schemas.microsoft.com/office/powerpoint/2012/main">
        <p15:guide id="1" pos="38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767" y="2057400"/>
            <a:ext cx="5489451" cy="4014479"/>
          </a:xfrm>
          <a:prstGeom prst="rect">
            <a:avLst/>
          </a:prstGeo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endParaRPr lang="en-GB"/>
          </a:p>
        </p:txBody>
      </p:sp>
      <p:sp>
        <p:nvSpPr>
          <p:cNvPr id="4" name="Content Placeholder 3"/>
          <p:cNvSpPr>
            <a:spLocks noGrp="1"/>
          </p:cNvSpPr>
          <p:nvPr>
            <p:ph sz="half" idx="2"/>
          </p:nvPr>
        </p:nvSpPr>
        <p:spPr>
          <a:xfrm>
            <a:off x="6096000" y="2057400"/>
            <a:ext cx="5744233" cy="4014479"/>
          </a:xfrm>
          <a:prstGeom prst="rect">
            <a:avLst/>
          </a:prstGeo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endParaRPr lang="en-GB"/>
          </a:p>
        </p:txBody>
      </p:sp>
      <p:sp>
        <p:nvSpPr>
          <p:cNvPr id="10" name="Text Placeholder 9"/>
          <p:cNvSpPr>
            <a:spLocks noGrp="1"/>
          </p:cNvSpPr>
          <p:nvPr>
            <p:ph type="body" sz="quarter" idx="12"/>
          </p:nvPr>
        </p:nvSpPr>
        <p:spPr>
          <a:xfrm>
            <a:off x="351767" y="1463674"/>
            <a:ext cx="5489451" cy="509898"/>
          </a:xfrm>
          <a:prstGeom prst="rect">
            <a:avLst/>
          </a:prstGeom>
        </p:spPr>
        <p:txBody>
          <a:bodyPr anchor="t" anchorCtr="0"/>
          <a:lstStyle>
            <a:lvl1pPr>
              <a:buNone/>
              <a:defRPr b="1">
                <a:solidFill>
                  <a:schemeClr val="bg1"/>
                </a:solidFill>
                <a:latin typeface="+mj-lt"/>
              </a:defRPr>
            </a:lvl1pPr>
          </a:lstStyle>
          <a:p>
            <a:pPr lvl="0"/>
            <a:endParaRPr lang="en-GB"/>
          </a:p>
        </p:txBody>
      </p:sp>
      <p:sp>
        <p:nvSpPr>
          <p:cNvPr id="11" name="Text Placeholder 9"/>
          <p:cNvSpPr>
            <a:spLocks noGrp="1"/>
          </p:cNvSpPr>
          <p:nvPr>
            <p:ph type="body" sz="quarter" idx="13"/>
          </p:nvPr>
        </p:nvSpPr>
        <p:spPr>
          <a:xfrm>
            <a:off x="6096000" y="1470884"/>
            <a:ext cx="5758039" cy="502688"/>
          </a:xfrm>
          <a:prstGeom prst="rect">
            <a:avLst/>
          </a:prstGeom>
        </p:spPr>
        <p:txBody>
          <a:bodyPr anchor="t" anchorCtr="0"/>
          <a:lstStyle>
            <a:lvl1pPr>
              <a:buNone/>
              <a:defRPr b="1">
                <a:solidFill>
                  <a:schemeClr val="bg1"/>
                </a:solidFill>
                <a:latin typeface="+mj-lt"/>
              </a:defRPr>
            </a:lvl1pPr>
          </a:lstStyle>
          <a:p>
            <a:pPr lvl="0"/>
            <a:endParaRPr lang="en-GB"/>
          </a:p>
        </p:txBody>
      </p:sp>
      <p:sp>
        <p:nvSpPr>
          <p:cNvPr id="2" name="Title 1"/>
          <p:cNvSpPr>
            <a:spLocks noGrp="1"/>
          </p:cNvSpPr>
          <p:nvPr>
            <p:ph type="title"/>
          </p:nvPr>
        </p:nvSpPr>
        <p:spPr>
          <a:xfrm>
            <a:off x="337962" y="228601"/>
            <a:ext cx="11516077" cy="777874"/>
          </a:xfrm>
          <a:prstGeom prst="rect">
            <a:avLst/>
          </a:prstGeom>
        </p:spPr>
        <p:txBody>
          <a:bodyPr anchor="ctr"/>
          <a:lstStyle>
            <a:lvl1pPr>
              <a:defRPr>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3C8FE04E-805C-4B8D-A805-5E36EC5035D4}"/>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7" name="Rectangle 16">
            <a:extLst>
              <a:ext uri="{FF2B5EF4-FFF2-40B4-BE49-F238E27FC236}">
                <a16:creationId xmlns:a16="http://schemas.microsoft.com/office/drawing/2014/main" id="{8202DE3A-416A-42B3-A67B-F132DC5B461D}"/>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8" name="Footer Placeholder 4">
            <a:extLst>
              <a:ext uri="{FF2B5EF4-FFF2-40B4-BE49-F238E27FC236}">
                <a16:creationId xmlns:a16="http://schemas.microsoft.com/office/drawing/2014/main" id="{D5455D95-A787-4862-9884-C45606FE0F7A}"/>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9" name="Slide Number Placeholder 5">
            <a:extLst>
              <a:ext uri="{FF2B5EF4-FFF2-40B4-BE49-F238E27FC236}">
                <a16:creationId xmlns:a16="http://schemas.microsoft.com/office/drawing/2014/main" id="{22318295-3DAC-407F-BFF5-E57FBB73C5EA}"/>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210514661"/>
      </p:ext>
    </p:extLst>
  </p:cSld>
  <p:clrMapOvr>
    <a:masterClrMapping/>
  </p:clrMapOvr>
  <p:extLst>
    <p:ext uri="{DCECCB84-F9BA-43D5-87BE-67443E8EF086}">
      <p15:sldGuideLst xmlns:p15="http://schemas.microsoft.com/office/powerpoint/2012/main">
        <p15:guide id="1" pos="38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endParaRPr lang="en-GB"/>
          </a:p>
        </p:txBody>
      </p:sp>
      <p:sp>
        <p:nvSpPr>
          <p:cNvPr id="18" name="Title 8">
            <a:extLst>
              <a:ext uri="{FF2B5EF4-FFF2-40B4-BE49-F238E27FC236}">
                <a16:creationId xmlns:a16="http://schemas.microsoft.com/office/drawing/2014/main" id="{A2A77645-D766-4FD7-B89B-95695E30AE64}"/>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7685EB07-9852-4AE2-A975-8322AB032C01}"/>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Rectangle 11">
            <a:extLst>
              <a:ext uri="{FF2B5EF4-FFF2-40B4-BE49-F238E27FC236}">
                <a16:creationId xmlns:a16="http://schemas.microsoft.com/office/drawing/2014/main" id="{941BBA57-08C4-4142-8922-DCAEAB56310D}"/>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Footer Placeholder 4">
            <a:extLst>
              <a:ext uri="{FF2B5EF4-FFF2-40B4-BE49-F238E27FC236}">
                <a16:creationId xmlns:a16="http://schemas.microsoft.com/office/drawing/2014/main" id="{C8449604-61E6-479B-A170-749472745A96}"/>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7F7C57FE-09E0-4575-A5FF-B4FCB97EE502}"/>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624050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 T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B83FFD-020D-4CCD-84E9-E3B454B32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1503" y="2539999"/>
            <a:ext cx="3560496" cy="4318000"/>
          </a:xfrm>
          <a:prstGeom prst="rect">
            <a:avLst/>
          </a:prstGeom>
        </p:spPr>
      </p:pic>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endParaRPr lang="en-GB"/>
          </a:p>
        </p:txBody>
      </p:sp>
      <p:sp>
        <p:nvSpPr>
          <p:cNvPr id="18" name="Title 8">
            <a:extLst>
              <a:ext uri="{FF2B5EF4-FFF2-40B4-BE49-F238E27FC236}">
                <a16:creationId xmlns:a16="http://schemas.microsoft.com/office/drawing/2014/main" id="{A2A77645-D766-4FD7-B89B-95695E30AE64}"/>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7685EB07-9852-4AE2-A975-8322AB032C01}"/>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Rectangle 11">
            <a:extLst>
              <a:ext uri="{FF2B5EF4-FFF2-40B4-BE49-F238E27FC236}">
                <a16:creationId xmlns:a16="http://schemas.microsoft.com/office/drawing/2014/main" id="{941BBA57-08C4-4142-8922-DCAEAB56310D}"/>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Footer Placeholder 4">
            <a:extLst>
              <a:ext uri="{FF2B5EF4-FFF2-40B4-BE49-F238E27FC236}">
                <a16:creationId xmlns:a16="http://schemas.microsoft.com/office/drawing/2014/main" id="{C8449604-61E6-479B-A170-749472745A96}"/>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7F7C57FE-09E0-4575-A5FF-B4FCB97EE502}"/>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408124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7C2724B0-1382-46D0-B974-E1F0361FB9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165"/>
            <a:ext cx="12192000" cy="6865165"/>
          </a:xfrm>
          <a:prstGeom prst="rect">
            <a:avLst/>
          </a:prstGeom>
        </p:spPr>
      </p:pic>
      <p:sp>
        <p:nvSpPr>
          <p:cNvPr id="80" name="Rectangle 79">
            <a:extLst>
              <a:ext uri="{FF2B5EF4-FFF2-40B4-BE49-F238E27FC236}">
                <a16:creationId xmlns:a16="http://schemas.microsoft.com/office/drawing/2014/main" id="{E52A3A2F-C2C7-421D-B630-5CB33C7DD6A0}"/>
              </a:ext>
            </a:extLst>
          </p:cNvPr>
          <p:cNvSpPr/>
          <p:nvPr userDrawn="1"/>
        </p:nvSpPr>
        <p:spPr>
          <a:xfrm>
            <a:off x="3948279" y="-6824"/>
            <a:ext cx="7585569" cy="224028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81" name="Title 1">
            <a:extLst>
              <a:ext uri="{FF2B5EF4-FFF2-40B4-BE49-F238E27FC236}">
                <a16:creationId xmlns:a16="http://schemas.microsoft.com/office/drawing/2014/main" id="{8B8C7511-C442-4EF7-9E68-AD4D069225C8}"/>
              </a:ext>
            </a:extLst>
          </p:cNvPr>
          <p:cNvSpPr>
            <a:spLocks noGrp="1"/>
          </p:cNvSpPr>
          <p:nvPr>
            <p:ph type="ctrTitle"/>
          </p:nvPr>
        </p:nvSpPr>
        <p:spPr>
          <a:xfrm>
            <a:off x="4359544" y="130336"/>
            <a:ext cx="6763038" cy="1025422"/>
          </a:xfrm>
        </p:spPr>
        <p:txBody>
          <a:bodyPr/>
          <a:lstStyle>
            <a:lvl1pPr>
              <a:defRPr sz="2999" b="0" spc="10" baseline="0">
                <a:solidFill>
                  <a:schemeClr val="bg1"/>
                </a:solidFill>
                <a:latin typeface="Helvetica LT Std" panose="020B0504020202020204" pitchFamily="34" charset="0"/>
                <a:cs typeface="Arial" pitchFamily="34" charset="0"/>
              </a:defRPr>
            </a:lvl1pPr>
          </a:lstStyle>
          <a:p>
            <a:r>
              <a:rPr lang="en-US"/>
              <a:t>Click to edit Master title style</a:t>
            </a:r>
            <a:endParaRPr lang="en-GB"/>
          </a:p>
        </p:txBody>
      </p:sp>
      <p:pic>
        <p:nvPicPr>
          <p:cNvPr id="82" name="Picture 81">
            <a:extLst>
              <a:ext uri="{FF2B5EF4-FFF2-40B4-BE49-F238E27FC236}">
                <a16:creationId xmlns:a16="http://schemas.microsoft.com/office/drawing/2014/main" id="{C45C5D24-1C23-417F-8623-30DA2122A8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953" y="1219904"/>
            <a:ext cx="854803" cy="1159708"/>
          </a:xfrm>
          <a:prstGeom prst="rect">
            <a:avLst/>
          </a:prstGeom>
        </p:spPr>
      </p:pic>
      <p:grpSp>
        <p:nvGrpSpPr>
          <p:cNvPr id="83" name="Group 4">
            <a:extLst>
              <a:ext uri="{FF2B5EF4-FFF2-40B4-BE49-F238E27FC236}">
                <a16:creationId xmlns:a16="http://schemas.microsoft.com/office/drawing/2014/main" id="{9A406043-592B-49CB-9F77-E223875E85C5}"/>
              </a:ext>
            </a:extLst>
          </p:cNvPr>
          <p:cNvGrpSpPr>
            <a:grpSpLocks noChangeAspect="1"/>
          </p:cNvGrpSpPr>
          <p:nvPr userDrawn="1"/>
        </p:nvGrpSpPr>
        <p:grpSpPr bwMode="auto">
          <a:xfrm>
            <a:off x="545237" y="2910400"/>
            <a:ext cx="2763295" cy="1615881"/>
            <a:chOff x="148" y="1"/>
            <a:chExt cx="7388" cy="4318"/>
          </a:xfrm>
          <a:solidFill>
            <a:schemeClr val="accent1"/>
          </a:solidFill>
        </p:grpSpPr>
        <p:sp>
          <p:nvSpPr>
            <p:cNvPr id="84" name="Freeform 5">
              <a:extLst>
                <a:ext uri="{FF2B5EF4-FFF2-40B4-BE49-F238E27FC236}">
                  <a16:creationId xmlns:a16="http://schemas.microsoft.com/office/drawing/2014/main" id="{CB0FA470-C642-4093-9722-B042613A0741}"/>
                </a:ext>
              </a:extLst>
            </p:cNvPr>
            <p:cNvSpPr>
              <a:spLocks noEditPoints="1"/>
            </p:cNvSpPr>
            <p:nvPr userDrawn="1"/>
          </p:nvSpPr>
          <p:spPr bwMode="auto">
            <a:xfrm>
              <a:off x="160" y="19"/>
              <a:ext cx="576" cy="1190"/>
            </a:xfrm>
            <a:custGeom>
              <a:avLst/>
              <a:gdLst>
                <a:gd name="T0" fmla="*/ 0 w 435"/>
                <a:gd name="T1" fmla="*/ 0 h 896"/>
                <a:gd name="T2" fmla="*/ 212 w 435"/>
                <a:gd name="T3" fmla="*/ 0 h 896"/>
                <a:gd name="T4" fmla="*/ 421 w 435"/>
                <a:gd name="T5" fmla="*/ 206 h 896"/>
                <a:gd name="T6" fmla="*/ 421 w 435"/>
                <a:gd name="T7" fmla="*/ 242 h 896"/>
                <a:gd name="T8" fmla="*/ 330 w 435"/>
                <a:gd name="T9" fmla="*/ 417 h 896"/>
                <a:gd name="T10" fmla="*/ 330 w 435"/>
                <a:gd name="T11" fmla="*/ 420 h 896"/>
                <a:gd name="T12" fmla="*/ 435 w 435"/>
                <a:gd name="T13" fmla="*/ 607 h 896"/>
                <a:gd name="T14" fmla="*/ 435 w 435"/>
                <a:gd name="T15" fmla="*/ 684 h 896"/>
                <a:gd name="T16" fmla="*/ 221 w 435"/>
                <a:gd name="T17" fmla="*/ 896 h 896"/>
                <a:gd name="T18" fmla="*/ 0 w 435"/>
                <a:gd name="T19" fmla="*/ 896 h 896"/>
                <a:gd name="T20" fmla="*/ 0 w 435"/>
                <a:gd name="T21" fmla="*/ 0 h 896"/>
                <a:gd name="T22" fmla="*/ 196 w 435"/>
                <a:gd name="T23" fmla="*/ 365 h 896"/>
                <a:gd name="T24" fmla="*/ 280 w 435"/>
                <a:gd name="T25" fmla="*/ 270 h 896"/>
                <a:gd name="T26" fmla="*/ 280 w 435"/>
                <a:gd name="T27" fmla="*/ 220 h 896"/>
                <a:gd name="T28" fmla="*/ 208 w 435"/>
                <a:gd name="T29" fmla="*/ 128 h 896"/>
                <a:gd name="T30" fmla="*/ 141 w 435"/>
                <a:gd name="T31" fmla="*/ 128 h 896"/>
                <a:gd name="T32" fmla="*/ 141 w 435"/>
                <a:gd name="T33" fmla="*/ 365 h 896"/>
                <a:gd name="T34" fmla="*/ 196 w 435"/>
                <a:gd name="T35" fmla="*/ 365 h 896"/>
                <a:gd name="T36" fmla="*/ 221 w 435"/>
                <a:gd name="T37" fmla="*/ 768 h 896"/>
                <a:gd name="T38" fmla="*/ 294 w 435"/>
                <a:gd name="T39" fmla="*/ 680 h 896"/>
                <a:gd name="T40" fmla="*/ 294 w 435"/>
                <a:gd name="T41" fmla="*/ 602 h 896"/>
                <a:gd name="T42" fmla="*/ 203 w 435"/>
                <a:gd name="T43" fmla="*/ 493 h 896"/>
                <a:gd name="T44" fmla="*/ 141 w 435"/>
                <a:gd name="T45" fmla="*/ 493 h 896"/>
                <a:gd name="T46" fmla="*/ 141 w 435"/>
                <a:gd name="T47" fmla="*/ 768 h 896"/>
                <a:gd name="T48" fmla="*/ 221 w 435"/>
                <a:gd name="T4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896">
                  <a:moveTo>
                    <a:pt x="0" y="0"/>
                  </a:moveTo>
                  <a:cubicBezTo>
                    <a:pt x="212" y="0"/>
                    <a:pt x="212" y="0"/>
                    <a:pt x="212" y="0"/>
                  </a:cubicBezTo>
                  <a:cubicBezTo>
                    <a:pt x="358" y="0"/>
                    <a:pt x="421" y="68"/>
                    <a:pt x="421" y="206"/>
                  </a:cubicBezTo>
                  <a:cubicBezTo>
                    <a:pt x="421" y="242"/>
                    <a:pt x="421" y="242"/>
                    <a:pt x="421" y="242"/>
                  </a:cubicBezTo>
                  <a:cubicBezTo>
                    <a:pt x="421" y="334"/>
                    <a:pt x="393" y="392"/>
                    <a:pt x="330" y="417"/>
                  </a:cubicBezTo>
                  <a:cubicBezTo>
                    <a:pt x="330" y="420"/>
                    <a:pt x="330" y="420"/>
                    <a:pt x="330" y="420"/>
                  </a:cubicBezTo>
                  <a:cubicBezTo>
                    <a:pt x="406" y="446"/>
                    <a:pt x="435" y="512"/>
                    <a:pt x="435" y="607"/>
                  </a:cubicBezTo>
                  <a:cubicBezTo>
                    <a:pt x="435" y="684"/>
                    <a:pt x="435" y="684"/>
                    <a:pt x="435" y="684"/>
                  </a:cubicBezTo>
                  <a:cubicBezTo>
                    <a:pt x="435" y="822"/>
                    <a:pt x="362" y="896"/>
                    <a:pt x="221" y="896"/>
                  </a:cubicBezTo>
                  <a:cubicBezTo>
                    <a:pt x="0" y="896"/>
                    <a:pt x="0" y="896"/>
                    <a:pt x="0" y="896"/>
                  </a:cubicBezTo>
                  <a:lnTo>
                    <a:pt x="0" y="0"/>
                  </a:lnTo>
                  <a:close/>
                  <a:moveTo>
                    <a:pt x="196" y="365"/>
                  </a:moveTo>
                  <a:cubicBezTo>
                    <a:pt x="248" y="365"/>
                    <a:pt x="280" y="342"/>
                    <a:pt x="280" y="270"/>
                  </a:cubicBezTo>
                  <a:cubicBezTo>
                    <a:pt x="280" y="220"/>
                    <a:pt x="280" y="220"/>
                    <a:pt x="280" y="220"/>
                  </a:cubicBezTo>
                  <a:cubicBezTo>
                    <a:pt x="280" y="156"/>
                    <a:pt x="258" y="128"/>
                    <a:pt x="208" y="128"/>
                  </a:cubicBezTo>
                  <a:cubicBezTo>
                    <a:pt x="141" y="128"/>
                    <a:pt x="141" y="128"/>
                    <a:pt x="141" y="128"/>
                  </a:cubicBezTo>
                  <a:cubicBezTo>
                    <a:pt x="141" y="365"/>
                    <a:pt x="141" y="365"/>
                    <a:pt x="141" y="365"/>
                  </a:cubicBezTo>
                  <a:lnTo>
                    <a:pt x="196" y="365"/>
                  </a:lnTo>
                  <a:close/>
                  <a:moveTo>
                    <a:pt x="221" y="768"/>
                  </a:moveTo>
                  <a:cubicBezTo>
                    <a:pt x="269" y="768"/>
                    <a:pt x="294" y="746"/>
                    <a:pt x="294" y="680"/>
                  </a:cubicBezTo>
                  <a:cubicBezTo>
                    <a:pt x="294" y="602"/>
                    <a:pt x="294" y="602"/>
                    <a:pt x="294" y="602"/>
                  </a:cubicBezTo>
                  <a:cubicBezTo>
                    <a:pt x="294" y="519"/>
                    <a:pt x="267" y="493"/>
                    <a:pt x="203" y="493"/>
                  </a:cubicBezTo>
                  <a:cubicBezTo>
                    <a:pt x="141" y="493"/>
                    <a:pt x="141" y="493"/>
                    <a:pt x="141" y="493"/>
                  </a:cubicBezTo>
                  <a:cubicBezTo>
                    <a:pt x="141" y="768"/>
                    <a:pt x="141" y="768"/>
                    <a:pt x="141" y="768"/>
                  </a:cubicBezTo>
                  <a:lnTo>
                    <a:pt x="221"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5" name="Freeform 6">
              <a:extLst>
                <a:ext uri="{FF2B5EF4-FFF2-40B4-BE49-F238E27FC236}">
                  <a16:creationId xmlns:a16="http://schemas.microsoft.com/office/drawing/2014/main" id="{23BE9842-DDF7-48C8-9ADE-4B4CA3F2A3C5}"/>
                </a:ext>
              </a:extLst>
            </p:cNvPr>
            <p:cNvSpPr>
              <a:spLocks/>
            </p:cNvSpPr>
            <p:nvPr userDrawn="1"/>
          </p:nvSpPr>
          <p:spPr bwMode="auto">
            <a:xfrm>
              <a:off x="839" y="19"/>
              <a:ext cx="556" cy="1207"/>
            </a:xfrm>
            <a:custGeom>
              <a:avLst/>
              <a:gdLst>
                <a:gd name="T0" fmla="*/ 0 w 420"/>
                <a:gd name="T1" fmla="*/ 684 h 909"/>
                <a:gd name="T2" fmla="*/ 0 w 420"/>
                <a:gd name="T3" fmla="*/ 0 h 909"/>
                <a:gd name="T4" fmla="*/ 141 w 420"/>
                <a:gd name="T5" fmla="*/ 0 h 909"/>
                <a:gd name="T6" fmla="*/ 141 w 420"/>
                <a:gd name="T7" fmla="*/ 694 h 909"/>
                <a:gd name="T8" fmla="*/ 213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3"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6" name="Rectangle 7">
              <a:extLst>
                <a:ext uri="{FF2B5EF4-FFF2-40B4-BE49-F238E27FC236}">
                  <a16:creationId xmlns:a16="http://schemas.microsoft.com/office/drawing/2014/main" id="{27B9607D-E0F2-4E13-A9EF-1BA699628C74}"/>
                </a:ext>
              </a:extLst>
            </p:cNvPr>
            <p:cNvSpPr>
              <a:spLocks noChangeArrowheads="1"/>
            </p:cNvSpPr>
            <p:nvPr userDrawn="1"/>
          </p:nvSpPr>
          <p:spPr bwMode="auto">
            <a:xfrm>
              <a:off x="1517" y="19"/>
              <a:ext cx="187" cy="11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7" name="Freeform 8">
              <a:extLst>
                <a:ext uri="{FF2B5EF4-FFF2-40B4-BE49-F238E27FC236}">
                  <a16:creationId xmlns:a16="http://schemas.microsoft.com/office/drawing/2014/main" id="{3F6D19AD-E02F-40DE-A773-97B45D89AB93}"/>
                </a:ext>
              </a:extLst>
            </p:cNvPr>
            <p:cNvSpPr>
              <a:spLocks/>
            </p:cNvSpPr>
            <p:nvPr userDrawn="1"/>
          </p:nvSpPr>
          <p:spPr bwMode="auto">
            <a:xfrm>
              <a:off x="1828" y="19"/>
              <a:ext cx="494" cy="1190"/>
            </a:xfrm>
            <a:custGeom>
              <a:avLst/>
              <a:gdLst>
                <a:gd name="T0" fmla="*/ 0 w 494"/>
                <a:gd name="T1" fmla="*/ 0 h 1190"/>
                <a:gd name="T2" fmla="*/ 187 w 494"/>
                <a:gd name="T3" fmla="*/ 0 h 1190"/>
                <a:gd name="T4" fmla="*/ 187 w 494"/>
                <a:gd name="T5" fmla="*/ 1020 h 1190"/>
                <a:gd name="T6" fmla="*/ 494 w 494"/>
                <a:gd name="T7" fmla="*/ 1020 h 1190"/>
                <a:gd name="T8" fmla="*/ 494 w 494"/>
                <a:gd name="T9" fmla="*/ 1190 h 1190"/>
                <a:gd name="T10" fmla="*/ 0 w 494"/>
                <a:gd name="T11" fmla="*/ 1190 h 1190"/>
                <a:gd name="T12" fmla="*/ 0 w 494"/>
                <a:gd name="T13" fmla="*/ 0 h 1190"/>
              </a:gdLst>
              <a:ahLst/>
              <a:cxnLst>
                <a:cxn ang="0">
                  <a:pos x="T0" y="T1"/>
                </a:cxn>
                <a:cxn ang="0">
                  <a:pos x="T2" y="T3"/>
                </a:cxn>
                <a:cxn ang="0">
                  <a:pos x="T4" y="T5"/>
                </a:cxn>
                <a:cxn ang="0">
                  <a:pos x="T6" y="T7"/>
                </a:cxn>
                <a:cxn ang="0">
                  <a:pos x="T8" y="T9"/>
                </a:cxn>
                <a:cxn ang="0">
                  <a:pos x="T10" y="T11"/>
                </a:cxn>
                <a:cxn ang="0">
                  <a:pos x="T12" y="T13"/>
                </a:cxn>
              </a:cxnLst>
              <a:rect l="0" t="0" r="r" b="b"/>
              <a:pathLst>
                <a:path w="494" h="1190">
                  <a:moveTo>
                    <a:pt x="0" y="0"/>
                  </a:moveTo>
                  <a:lnTo>
                    <a:pt x="187" y="0"/>
                  </a:lnTo>
                  <a:lnTo>
                    <a:pt x="187" y="1020"/>
                  </a:lnTo>
                  <a:lnTo>
                    <a:pt x="494" y="1020"/>
                  </a:lnTo>
                  <a:lnTo>
                    <a:pt x="494"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8" name="Freeform 9">
              <a:extLst>
                <a:ext uri="{FF2B5EF4-FFF2-40B4-BE49-F238E27FC236}">
                  <a16:creationId xmlns:a16="http://schemas.microsoft.com/office/drawing/2014/main" id="{3F37C586-3930-4329-A1E2-5F1B6F03DA00}"/>
                </a:ext>
              </a:extLst>
            </p:cNvPr>
            <p:cNvSpPr>
              <a:spLocks noEditPoints="1"/>
            </p:cNvSpPr>
            <p:nvPr userDrawn="1"/>
          </p:nvSpPr>
          <p:spPr bwMode="auto">
            <a:xfrm>
              <a:off x="2420" y="19"/>
              <a:ext cx="563" cy="1190"/>
            </a:xfrm>
            <a:custGeom>
              <a:avLst/>
              <a:gdLst>
                <a:gd name="T0" fmla="*/ 0 w 425"/>
                <a:gd name="T1" fmla="*/ 0 h 896"/>
                <a:gd name="T2" fmla="*/ 215 w 425"/>
                <a:gd name="T3" fmla="*/ 0 h 896"/>
                <a:gd name="T4" fmla="*/ 425 w 425"/>
                <a:gd name="T5" fmla="*/ 222 h 896"/>
                <a:gd name="T6" fmla="*/ 425 w 425"/>
                <a:gd name="T7" fmla="*/ 675 h 896"/>
                <a:gd name="T8" fmla="*/ 215 w 425"/>
                <a:gd name="T9" fmla="*/ 896 h 896"/>
                <a:gd name="T10" fmla="*/ 0 w 425"/>
                <a:gd name="T11" fmla="*/ 896 h 896"/>
                <a:gd name="T12" fmla="*/ 0 w 425"/>
                <a:gd name="T13" fmla="*/ 0 h 896"/>
                <a:gd name="T14" fmla="*/ 212 w 425"/>
                <a:gd name="T15" fmla="*/ 768 h 896"/>
                <a:gd name="T16" fmla="*/ 284 w 425"/>
                <a:gd name="T17" fmla="*/ 681 h 896"/>
                <a:gd name="T18" fmla="*/ 284 w 425"/>
                <a:gd name="T19" fmla="*/ 215 h 896"/>
                <a:gd name="T20" fmla="*/ 212 w 425"/>
                <a:gd name="T21" fmla="*/ 128 h 896"/>
                <a:gd name="T22" fmla="*/ 141 w 425"/>
                <a:gd name="T23" fmla="*/ 128 h 896"/>
                <a:gd name="T24" fmla="*/ 141 w 425"/>
                <a:gd name="T25" fmla="*/ 768 h 896"/>
                <a:gd name="T26" fmla="*/ 212 w 425"/>
                <a:gd name="T27"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5" h="896">
                  <a:moveTo>
                    <a:pt x="0" y="0"/>
                  </a:moveTo>
                  <a:cubicBezTo>
                    <a:pt x="215" y="0"/>
                    <a:pt x="215" y="0"/>
                    <a:pt x="215" y="0"/>
                  </a:cubicBezTo>
                  <a:cubicBezTo>
                    <a:pt x="356" y="0"/>
                    <a:pt x="425" y="78"/>
                    <a:pt x="425" y="222"/>
                  </a:cubicBezTo>
                  <a:cubicBezTo>
                    <a:pt x="425" y="675"/>
                    <a:pt x="425" y="675"/>
                    <a:pt x="425" y="675"/>
                  </a:cubicBezTo>
                  <a:cubicBezTo>
                    <a:pt x="425" y="818"/>
                    <a:pt x="356" y="896"/>
                    <a:pt x="215" y="896"/>
                  </a:cubicBezTo>
                  <a:cubicBezTo>
                    <a:pt x="0" y="896"/>
                    <a:pt x="0" y="896"/>
                    <a:pt x="0" y="896"/>
                  </a:cubicBezTo>
                  <a:lnTo>
                    <a:pt x="0" y="0"/>
                  </a:lnTo>
                  <a:close/>
                  <a:moveTo>
                    <a:pt x="212" y="768"/>
                  </a:moveTo>
                  <a:cubicBezTo>
                    <a:pt x="257" y="768"/>
                    <a:pt x="284" y="745"/>
                    <a:pt x="284" y="681"/>
                  </a:cubicBezTo>
                  <a:cubicBezTo>
                    <a:pt x="284" y="215"/>
                    <a:pt x="284" y="215"/>
                    <a:pt x="284" y="215"/>
                  </a:cubicBezTo>
                  <a:cubicBezTo>
                    <a:pt x="284" y="151"/>
                    <a:pt x="257" y="128"/>
                    <a:pt x="212" y="128"/>
                  </a:cubicBezTo>
                  <a:cubicBezTo>
                    <a:pt x="141" y="128"/>
                    <a:pt x="141" y="128"/>
                    <a:pt x="141" y="128"/>
                  </a:cubicBezTo>
                  <a:cubicBezTo>
                    <a:pt x="141" y="768"/>
                    <a:pt x="141" y="768"/>
                    <a:pt x="141" y="768"/>
                  </a:cubicBezTo>
                  <a:lnTo>
                    <a:pt x="212"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9" name="Rectangle 10">
              <a:extLst>
                <a:ext uri="{FF2B5EF4-FFF2-40B4-BE49-F238E27FC236}">
                  <a16:creationId xmlns:a16="http://schemas.microsoft.com/office/drawing/2014/main" id="{AB060C4F-C16E-4ED1-8F6E-409E4BF80E58}"/>
                </a:ext>
              </a:extLst>
            </p:cNvPr>
            <p:cNvSpPr>
              <a:spLocks noChangeArrowheads="1"/>
            </p:cNvSpPr>
            <p:nvPr userDrawn="1"/>
          </p:nvSpPr>
          <p:spPr bwMode="auto">
            <a:xfrm>
              <a:off x="3101" y="19"/>
              <a:ext cx="185" cy="11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0" name="Freeform 11">
              <a:extLst>
                <a:ext uri="{FF2B5EF4-FFF2-40B4-BE49-F238E27FC236}">
                  <a16:creationId xmlns:a16="http://schemas.microsoft.com/office/drawing/2014/main" id="{1F3968A4-2061-4966-A81C-0C149DD3CB4D}"/>
                </a:ext>
              </a:extLst>
            </p:cNvPr>
            <p:cNvSpPr>
              <a:spLocks/>
            </p:cNvSpPr>
            <p:nvPr userDrawn="1"/>
          </p:nvSpPr>
          <p:spPr bwMode="auto">
            <a:xfrm>
              <a:off x="3412" y="19"/>
              <a:ext cx="584" cy="1190"/>
            </a:xfrm>
            <a:custGeom>
              <a:avLst/>
              <a:gdLst>
                <a:gd name="T0" fmla="*/ 0 w 584"/>
                <a:gd name="T1" fmla="*/ 0 h 1190"/>
                <a:gd name="T2" fmla="*/ 233 w 584"/>
                <a:gd name="T3" fmla="*/ 0 h 1190"/>
                <a:gd name="T4" fmla="*/ 415 w 584"/>
                <a:gd name="T5" fmla="*/ 712 h 1190"/>
                <a:gd name="T6" fmla="*/ 419 w 584"/>
                <a:gd name="T7" fmla="*/ 712 h 1190"/>
                <a:gd name="T8" fmla="*/ 419 w 584"/>
                <a:gd name="T9" fmla="*/ 0 h 1190"/>
                <a:gd name="T10" fmla="*/ 584 w 584"/>
                <a:gd name="T11" fmla="*/ 0 h 1190"/>
                <a:gd name="T12" fmla="*/ 584 w 584"/>
                <a:gd name="T13" fmla="*/ 1190 h 1190"/>
                <a:gd name="T14" fmla="*/ 394 w 584"/>
                <a:gd name="T15" fmla="*/ 1190 h 1190"/>
                <a:gd name="T16" fmla="*/ 170 w 584"/>
                <a:gd name="T17" fmla="*/ 321 h 1190"/>
                <a:gd name="T18" fmla="*/ 166 w 584"/>
                <a:gd name="T19" fmla="*/ 321 h 1190"/>
                <a:gd name="T20" fmla="*/ 166 w 584"/>
                <a:gd name="T21" fmla="*/ 1190 h 1190"/>
                <a:gd name="T22" fmla="*/ 0 w 584"/>
                <a:gd name="T23" fmla="*/ 1190 h 1190"/>
                <a:gd name="T24" fmla="*/ 0 w 584"/>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4" h="1190">
                  <a:moveTo>
                    <a:pt x="0" y="0"/>
                  </a:moveTo>
                  <a:lnTo>
                    <a:pt x="233" y="0"/>
                  </a:lnTo>
                  <a:lnTo>
                    <a:pt x="415" y="712"/>
                  </a:lnTo>
                  <a:lnTo>
                    <a:pt x="419" y="712"/>
                  </a:lnTo>
                  <a:lnTo>
                    <a:pt x="419" y="0"/>
                  </a:lnTo>
                  <a:lnTo>
                    <a:pt x="584" y="0"/>
                  </a:lnTo>
                  <a:lnTo>
                    <a:pt x="584" y="1190"/>
                  </a:lnTo>
                  <a:lnTo>
                    <a:pt x="394" y="1190"/>
                  </a:lnTo>
                  <a:lnTo>
                    <a:pt x="170" y="321"/>
                  </a:lnTo>
                  <a:lnTo>
                    <a:pt x="166" y="321"/>
                  </a:lnTo>
                  <a:lnTo>
                    <a:pt x="166"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1" name="Freeform 12">
              <a:extLst>
                <a:ext uri="{FF2B5EF4-FFF2-40B4-BE49-F238E27FC236}">
                  <a16:creationId xmlns:a16="http://schemas.microsoft.com/office/drawing/2014/main" id="{7A19B30C-50B3-4FA1-9C2F-7AB8FA9BA33A}"/>
                </a:ext>
              </a:extLst>
            </p:cNvPr>
            <p:cNvSpPr>
              <a:spLocks/>
            </p:cNvSpPr>
            <p:nvPr userDrawn="1"/>
          </p:nvSpPr>
          <p:spPr bwMode="auto">
            <a:xfrm>
              <a:off x="4114" y="1"/>
              <a:ext cx="556" cy="1225"/>
            </a:xfrm>
            <a:custGeom>
              <a:avLst/>
              <a:gdLst>
                <a:gd name="T0" fmla="*/ 0 w 420"/>
                <a:gd name="T1" fmla="*/ 697 h 922"/>
                <a:gd name="T2" fmla="*/ 0 w 420"/>
                <a:gd name="T3" fmla="*/ 226 h 922"/>
                <a:gd name="T4" fmla="*/ 210 w 420"/>
                <a:gd name="T5" fmla="*/ 0 h 922"/>
                <a:gd name="T6" fmla="*/ 420 w 420"/>
                <a:gd name="T7" fmla="*/ 226 h 922"/>
                <a:gd name="T8" fmla="*/ 420 w 420"/>
                <a:gd name="T9" fmla="*/ 302 h 922"/>
                <a:gd name="T10" fmla="*/ 287 w 420"/>
                <a:gd name="T11" fmla="*/ 302 h 922"/>
                <a:gd name="T12" fmla="*/ 287 w 420"/>
                <a:gd name="T13" fmla="*/ 217 h 922"/>
                <a:gd name="T14" fmla="*/ 214 w 420"/>
                <a:gd name="T15" fmla="*/ 128 h 922"/>
                <a:gd name="T16" fmla="*/ 141 w 420"/>
                <a:gd name="T17" fmla="*/ 217 h 922"/>
                <a:gd name="T18" fmla="*/ 141 w 420"/>
                <a:gd name="T19" fmla="*/ 707 h 922"/>
                <a:gd name="T20" fmla="*/ 214 w 420"/>
                <a:gd name="T21" fmla="*/ 794 h 922"/>
                <a:gd name="T22" fmla="*/ 287 w 420"/>
                <a:gd name="T23" fmla="*/ 707 h 922"/>
                <a:gd name="T24" fmla="*/ 287 w 420"/>
                <a:gd name="T25" fmla="*/ 532 h 922"/>
                <a:gd name="T26" fmla="*/ 217 w 420"/>
                <a:gd name="T27" fmla="*/ 532 h 922"/>
                <a:gd name="T28" fmla="*/ 217 w 420"/>
                <a:gd name="T29" fmla="*/ 404 h 922"/>
                <a:gd name="T30" fmla="*/ 420 w 420"/>
                <a:gd name="T31" fmla="*/ 404 h 922"/>
                <a:gd name="T32" fmla="*/ 420 w 420"/>
                <a:gd name="T33" fmla="*/ 697 h 922"/>
                <a:gd name="T34" fmla="*/ 210 w 420"/>
                <a:gd name="T35" fmla="*/ 922 h 922"/>
                <a:gd name="T36" fmla="*/ 0 w 420"/>
                <a:gd name="T37" fmla="*/ 697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922">
                  <a:moveTo>
                    <a:pt x="0" y="697"/>
                  </a:moveTo>
                  <a:cubicBezTo>
                    <a:pt x="0" y="226"/>
                    <a:pt x="0" y="226"/>
                    <a:pt x="0" y="226"/>
                  </a:cubicBezTo>
                  <a:cubicBezTo>
                    <a:pt x="0" y="82"/>
                    <a:pt x="72" y="0"/>
                    <a:pt x="210" y="0"/>
                  </a:cubicBezTo>
                  <a:cubicBezTo>
                    <a:pt x="348" y="0"/>
                    <a:pt x="420" y="82"/>
                    <a:pt x="420" y="226"/>
                  </a:cubicBezTo>
                  <a:cubicBezTo>
                    <a:pt x="420" y="302"/>
                    <a:pt x="420" y="302"/>
                    <a:pt x="420" y="302"/>
                  </a:cubicBezTo>
                  <a:cubicBezTo>
                    <a:pt x="287" y="302"/>
                    <a:pt x="287" y="302"/>
                    <a:pt x="287" y="302"/>
                  </a:cubicBezTo>
                  <a:cubicBezTo>
                    <a:pt x="287" y="217"/>
                    <a:pt x="287" y="217"/>
                    <a:pt x="287" y="217"/>
                  </a:cubicBezTo>
                  <a:cubicBezTo>
                    <a:pt x="287" y="153"/>
                    <a:pt x="259" y="128"/>
                    <a:pt x="214" y="128"/>
                  </a:cubicBezTo>
                  <a:cubicBezTo>
                    <a:pt x="169" y="128"/>
                    <a:pt x="141" y="153"/>
                    <a:pt x="141" y="217"/>
                  </a:cubicBezTo>
                  <a:cubicBezTo>
                    <a:pt x="141" y="707"/>
                    <a:pt x="141" y="707"/>
                    <a:pt x="141" y="707"/>
                  </a:cubicBezTo>
                  <a:cubicBezTo>
                    <a:pt x="141" y="771"/>
                    <a:pt x="169" y="794"/>
                    <a:pt x="214" y="794"/>
                  </a:cubicBezTo>
                  <a:cubicBezTo>
                    <a:pt x="259" y="794"/>
                    <a:pt x="287" y="771"/>
                    <a:pt x="287" y="707"/>
                  </a:cubicBezTo>
                  <a:cubicBezTo>
                    <a:pt x="287" y="532"/>
                    <a:pt x="287" y="532"/>
                    <a:pt x="287" y="532"/>
                  </a:cubicBezTo>
                  <a:cubicBezTo>
                    <a:pt x="217" y="532"/>
                    <a:pt x="217" y="532"/>
                    <a:pt x="217" y="532"/>
                  </a:cubicBezTo>
                  <a:cubicBezTo>
                    <a:pt x="217" y="404"/>
                    <a:pt x="217" y="404"/>
                    <a:pt x="217" y="404"/>
                  </a:cubicBezTo>
                  <a:cubicBezTo>
                    <a:pt x="420" y="404"/>
                    <a:pt x="420" y="404"/>
                    <a:pt x="420" y="404"/>
                  </a:cubicBezTo>
                  <a:cubicBezTo>
                    <a:pt x="420" y="697"/>
                    <a:pt x="420" y="697"/>
                    <a:pt x="420" y="697"/>
                  </a:cubicBezTo>
                  <a:cubicBezTo>
                    <a:pt x="420" y="840"/>
                    <a:pt x="348" y="922"/>
                    <a:pt x="210" y="922"/>
                  </a:cubicBezTo>
                  <a:cubicBezTo>
                    <a:pt x="72" y="922"/>
                    <a:pt x="0" y="840"/>
                    <a:pt x="0" y="6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2" name="Freeform 13">
              <a:extLst>
                <a:ext uri="{FF2B5EF4-FFF2-40B4-BE49-F238E27FC236}">
                  <a16:creationId xmlns:a16="http://schemas.microsoft.com/office/drawing/2014/main" id="{774F4DE7-5D64-444A-A9E7-B5B2043B3E98}"/>
                </a:ext>
              </a:extLst>
            </p:cNvPr>
            <p:cNvSpPr>
              <a:spLocks noEditPoints="1"/>
            </p:cNvSpPr>
            <p:nvPr userDrawn="1"/>
          </p:nvSpPr>
          <p:spPr bwMode="auto">
            <a:xfrm>
              <a:off x="5060" y="19"/>
              <a:ext cx="639" cy="1190"/>
            </a:xfrm>
            <a:custGeom>
              <a:avLst/>
              <a:gdLst>
                <a:gd name="T0" fmla="*/ 193 w 639"/>
                <a:gd name="T1" fmla="*/ 0 h 1190"/>
                <a:gd name="T2" fmla="*/ 446 w 639"/>
                <a:gd name="T3" fmla="*/ 0 h 1190"/>
                <a:gd name="T4" fmla="*/ 639 w 639"/>
                <a:gd name="T5" fmla="*/ 1190 h 1190"/>
                <a:gd name="T6" fmla="*/ 453 w 639"/>
                <a:gd name="T7" fmla="*/ 1190 h 1190"/>
                <a:gd name="T8" fmla="*/ 420 w 639"/>
                <a:gd name="T9" fmla="*/ 953 h 1190"/>
                <a:gd name="T10" fmla="*/ 420 w 639"/>
                <a:gd name="T11" fmla="*/ 957 h 1190"/>
                <a:gd name="T12" fmla="*/ 208 w 639"/>
                <a:gd name="T13" fmla="*/ 957 h 1190"/>
                <a:gd name="T14" fmla="*/ 173 w 639"/>
                <a:gd name="T15" fmla="*/ 1190 h 1190"/>
                <a:gd name="T16" fmla="*/ 0 w 639"/>
                <a:gd name="T17" fmla="*/ 1190 h 1190"/>
                <a:gd name="T18" fmla="*/ 193 w 639"/>
                <a:gd name="T19" fmla="*/ 0 h 1190"/>
                <a:gd name="T20" fmla="*/ 397 w 639"/>
                <a:gd name="T21" fmla="*/ 795 h 1190"/>
                <a:gd name="T22" fmla="*/ 314 w 639"/>
                <a:gd name="T23" fmla="*/ 207 h 1190"/>
                <a:gd name="T24" fmla="*/ 311 w 639"/>
                <a:gd name="T25" fmla="*/ 207 h 1190"/>
                <a:gd name="T26" fmla="*/ 229 w 639"/>
                <a:gd name="T27" fmla="*/ 795 h 1190"/>
                <a:gd name="T28" fmla="*/ 397 w 639"/>
                <a:gd name="T29" fmla="*/ 79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1190">
                  <a:moveTo>
                    <a:pt x="193" y="0"/>
                  </a:moveTo>
                  <a:lnTo>
                    <a:pt x="446" y="0"/>
                  </a:lnTo>
                  <a:lnTo>
                    <a:pt x="639" y="1190"/>
                  </a:lnTo>
                  <a:lnTo>
                    <a:pt x="453" y="1190"/>
                  </a:lnTo>
                  <a:lnTo>
                    <a:pt x="420" y="953"/>
                  </a:lnTo>
                  <a:lnTo>
                    <a:pt x="420" y="957"/>
                  </a:lnTo>
                  <a:lnTo>
                    <a:pt x="208" y="957"/>
                  </a:lnTo>
                  <a:lnTo>
                    <a:pt x="173" y="1190"/>
                  </a:lnTo>
                  <a:lnTo>
                    <a:pt x="0" y="1190"/>
                  </a:lnTo>
                  <a:lnTo>
                    <a:pt x="193" y="0"/>
                  </a:lnTo>
                  <a:close/>
                  <a:moveTo>
                    <a:pt x="397" y="795"/>
                  </a:moveTo>
                  <a:lnTo>
                    <a:pt x="314" y="207"/>
                  </a:lnTo>
                  <a:lnTo>
                    <a:pt x="311" y="207"/>
                  </a:lnTo>
                  <a:lnTo>
                    <a:pt x="229" y="795"/>
                  </a:lnTo>
                  <a:lnTo>
                    <a:pt x="397"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3" name="Freeform 14">
              <a:extLst>
                <a:ext uri="{FF2B5EF4-FFF2-40B4-BE49-F238E27FC236}">
                  <a16:creationId xmlns:a16="http://schemas.microsoft.com/office/drawing/2014/main" id="{DA3B0EFE-7054-4D97-9A2C-B19BC204ED3F}"/>
                </a:ext>
              </a:extLst>
            </p:cNvPr>
            <p:cNvSpPr>
              <a:spLocks/>
            </p:cNvSpPr>
            <p:nvPr userDrawn="1"/>
          </p:nvSpPr>
          <p:spPr bwMode="auto">
            <a:xfrm>
              <a:off x="148" y="1548"/>
              <a:ext cx="549" cy="1224"/>
            </a:xfrm>
            <a:custGeom>
              <a:avLst/>
              <a:gdLst>
                <a:gd name="T0" fmla="*/ 0 w 415"/>
                <a:gd name="T1" fmla="*/ 702 h 922"/>
                <a:gd name="T2" fmla="*/ 0 w 415"/>
                <a:gd name="T3" fmla="*/ 221 h 922"/>
                <a:gd name="T4" fmla="*/ 207 w 415"/>
                <a:gd name="T5" fmla="*/ 0 h 922"/>
                <a:gd name="T6" fmla="*/ 415 w 415"/>
                <a:gd name="T7" fmla="*/ 221 h 922"/>
                <a:gd name="T8" fmla="*/ 415 w 415"/>
                <a:gd name="T9" fmla="*/ 315 h 922"/>
                <a:gd name="T10" fmla="*/ 281 w 415"/>
                <a:gd name="T11" fmla="*/ 315 h 922"/>
                <a:gd name="T12" fmla="*/ 281 w 415"/>
                <a:gd name="T13" fmla="*/ 212 h 922"/>
                <a:gd name="T14" fmla="*/ 211 w 415"/>
                <a:gd name="T15" fmla="*/ 128 h 922"/>
                <a:gd name="T16" fmla="*/ 141 w 415"/>
                <a:gd name="T17" fmla="*/ 212 h 922"/>
                <a:gd name="T18" fmla="*/ 141 w 415"/>
                <a:gd name="T19" fmla="*/ 712 h 922"/>
                <a:gd name="T20" fmla="*/ 211 w 415"/>
                <a:gd name="T21" fmla="*/ 794 h 922"/>
                <a:gd name="T22" fmla="*/ 281 w 415"/>
                <a:gd name="T23" fmla="*/ 712 h 922"/>
                <a:gd name="T24" fmla="*/ 281 w 415"/>
                <a:gd name="T25" fmla="*/ 575 h 922"/>
                <a:gd name="T26" fmla="*/ 415 w 415"/>
                <a:gd name="T27" fmla="*/ 575 h 922"/>
                <a:gd name="T28" fmla="*/ 415 w 415"/>
                <a:gd name="T29" fmla="*/ 702 h 922"/>
                <a:gd name="T30" fmla="*/ 207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7" y="0"/>
                  </a:cubicBezTo>
                  <a:cubicBezTo>
                    <a:pt x="343" y="0"/>
                    <a:pt x="415" y="82"/>
                    <a:pt x="415" y="221"/>
                  </a:cubicBezTo>
                  <a:cubicBezTo>
                    <a:pt x="415" y="315"/>
                    <a:pt x="415" y="315"/>
                    <a:pt x="415" y="315"/>
                  </a:cubicBezTo>
                  <a:cubicBezTo>
                    <a:pt x="281" y="315"/>
                    <a:pt x="281" y="315"/>
                    <a:pt x="281" y="315"/>
                  </a:cubicBezTo>
                  <a:cubicBezTo>
                    <a:pt x="281" y="212"/>
                    <a:pt x="281" y="212"/>
                    <a:pt x="281" y="212"/>
                  </a:cubicBezTo>
                  <a:cubicBezTo>
                    <a:pt x="281" y="153"/>
                    <a:pt x="253" y="128"/>
                    <a:pt x="211" y="128"/>
                  </a:cubicBezTo>
                  <a:cubicBezTo>
                    <a:pt x="169" y="128"/>
                    <a:pt x="141" y="153"/>
                    <a:pt x="141" y="212"/>
                  </a:cubicBezTo>
                  <a:cubicBezTo>
                    <a:pt x="141" y="712"/>
                    <a:pt x="141" y="712"/>
                    <a:pt x="141" y="712"/>
                  </a:cubicBezTo>
                  <a:cubicBezTo>
                    <a:pt x="141" y="771"/>
                    <a:pt x="169" y="794"/>
                    <a:pt x="211" y="794"/>
                  </a:cubicBezTo>
                  <a:cubicBezTo>
                    <a:pt x="253" y="794"/>
                    <a:pt x="281" y="771"/>
                    <a:pt x="281" y="712"/>
                  </a:cubicBezTo>
                  <a:cubicBezTo>
                    <a:pt x="281" y="575"/>
                    <a:pt x="281" y="575"/>
                    <a:pt x="281" y="575"/>
                  </a:cubicBezTo>
                  <a:cubicBezTo>
                    <a:pt x="415" y="575"/>
                    <a:pt x="415" y="575"/>
                    <a:pt x="415" y="575"/>
                  </a:cubicBezTo>
                  <a:cubicBezTo>
                    <a:pt x="415" y="702"/>
                    <a:pt x="415" y="702"/>
                    <a:pt x="415" y="702"/>
                  </a:cubicBezTo>
                  <a:cubicBezTo>
                    <a:pt x="415" y="840"/>
                    <a:pt x="343" y="922"/>
                    <a:pt x="207"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4" name="Freeform 15">
              <a:extLst>
                <a:ext uri="{FF2B5EF4-FFF2-40B4-BE49-F238E27FC236}">
                  <a16:creationId xmlns:a16="http://schemas.microsoft.com/office/drawing/2014/main" id="{28AC3368-AD5E-4A0F-AABD-6AE0BE9220D7}"/>
                </a:ext>
              </a:extLst>
            </p:cNvPr>
            <p:cNvSpPr>
              <a:spLocks/>
            </p:cNvSpPr>
            <p:nvPr userDrawn="1"/>
          </p:nvSpPr>
          <p:spPr bwMode="auto">
            <a:xfrm>
              <a:off x="802" y="1565"/>
              <a:ext cx="556" cy="1207"/>
            </a:xfrm>
            <a:custGeom>
              <a:avLst/>
              <a:gdLst>
                <a:gd name="T0" fmla="*/ 0 w 420"/>
                <a:gd name="T1" fmla="*/ 684 h 909"/>
                <a:gd name="T2" fmla="*/ 0 w 420"/>
                <a:gd name="T3" fmla="*/ 0 h 909"/>
                <a:gd name="T4" fmla="*/ 141 w 420"/>
                <a:gd name="T5" fmla="*/ 0 h 909"/>
                <a:gd name="T6" fmla="*/ 141 w 420"/>
                <a:gd name="T7" fmla="*/ 694 h 909"/>
                <a:gd name="T8" fmla="*/ 212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2"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5" name="Freeform 16">
              <a:extLst>
                <a:ext uri="{FF2B5EF4-FFF2-40B4-BE49-F238E27FC236}">
                  <a16:creationId xmlns:a16="http://schemas.microsoft.com/office/drawing/2014/main" id="{DED80715-1457-48CB-A5F0-332C59360B59}"/>
                </a:ext>
              </a:extLst>
            </p:cNvPr>
            <p:cNvSpPr>
              <a:spLocks/>
            </p:cNvSpPr>
            <p:nvPr userDrawn="1"/>
          </p:nvSpPr>
          <p:spPr bwMode="auto">
            <a:xfrm>
              <a:off x="1480" y="1565"/>
              <a:ext cx="494" cy="1190"/>
            </a:xfrm>
            <a:custGeom>
              <a:avLst/>
              <a:gdLst>
                <a:gd name="T0" fmla="*/ 0 w 494"/>
                <a:gd name="T1" fmla="*/ 0 h 1190"/>
                <a:gd name="T2" fmla="*/ 187 w 494"/>
                <a:gd name="T3" fmla="*/ 0 h 1190"/>
                <a:gd name="T4" fmla="*/ 187 w 494"/>
                <a:gd name="T5" fmla="*/ 1020 h 1190"/>
                <a:gd name="T6" fmla="*/ 494 w 494"/>
                <a:gd name="T7" fmla="*/ 1020 h 1190"/>
                <a:gd name="T8" fmla="*/ 494 w 494"/>
                <a:gd name="T9" fmla="*/ 1190 h 1190"/>
                <a:gd name="T10" fmla="*/ 0 w 494"/>
                <a:gd name="T11" fmla="*/ 1190 h 1190"/>
                <a:gd name="T12" fmla="*/ 0 w 494"/>
                <a:gd name="T13" fmla="*/ 0 h 1190"/>
              </a:gdLst>
              <a:ahLst/>
              <a:cxnLst>
                <a:cxn ang="0">
                  <a:pos x="T0" y="T1"/>
                </a:cxn>
                <a:cxn ang="0">
                  <a:pos x="T2" y="T3"/>
                </a:cxn>
                <a:cxn ang="0">
                  <a:pos x="T4" y="T5"/>
                </a:cxn>
                <a:cxn ang="0">
                  <a:pos x="T6" y="T7"/>
                </a:cxn>
                <a:cxn ang="0">
                  <a:pos x="T8" y="T9"/>
                </a:cxn>
                <a:cxn ang="0">
                  <a:pos x="T10" y="T11"/>
                </a:cxn>
                <a:cxn ang="0">
                  <a:pos x="T12" y="T13"/>
                </a:cxn>
              </a:cxnLst>
              <a:rect l="0" t="0" r="r" b="b"/>
              <a:pathLst>
                <a:path w="494" h="1190">
                  <a:moveTo>
                    <a:pt x="0" y="0"/>
                  </a:moveTo>
                  <a:lnTo>
                    <a:pt x="187" y="0"/>
                  </a:lnTo>
                  <a:lnTo>
                    <a:pt x="187" y="1020"/>
                  </a:lnTo>
                  <a:lnTo>
                    <a:pt x="494" y="1020"/>
                  </a:lnTo>
                  <a:lnTo>
                    <a:pt x="494"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6" name="Freeform 17">
              <a:extLst>
                <a:ext uri="{FF2B5EF4-FFF2-40B4-BE49-F238E27FC236}">
                  <a16:creationId xmlns:a16="http://schemas.microsoft.com/office/drawing/2014/main" id="{B210042E-4E1E-474D-A00D-B6DCF81F5584}"/>
                </a:ext>
              </a:extLst>
            </p:cNvPr>
            <p:cNvSpPr>
              <a:spLocks/>
            </p:cNvSpPr>
            <p:nvPr userDrawn="1"/>
          </p:nvSpPr>
          <p:spPr bwMode="auto">
            <a:xfrm>
              <a:off x="1942" y="1565"/>
              <a:ext cx="576" cy="1190"/>
            </a:xfrm>
            <a:custGeom>
              <a:avLst/>
              <a:gdLst>
                <a:gd name="T0" fmla="*/ 195 w 576"/>
                <a:gd name="T1" fmla="*/ 170 h 1190"/>
                <a:gd name="T2" fmla="*/ 0 w 576"/>
                <a:gd name="T3" fmla="*/ 170 h 1190"/>
                <a:gd name="T4" fmla="*/ 0 w 576"/>
                <a:gd name="T5" fmla="*/ 0 h 1190"/>
                <a:gd name="T6" fmla="*/ 576 w 576"/>
                <a:gd name="T7" fmla="*/ 0 h 1190"/>
                <a:gd name="T8" fmla="*/ 576 w 576"/>
                <a:gd name="T9" fmla="*/ 170 h 1190"/>
                <a:gd name="T10" fmla="*/ 382 w 576"/>
                <a:gd name="T11" fmla="*/ 170 h 1190"/>
                <a:gd name="T12" fmla="*/ 382 w 576"/>
                <a:gd name="T13" fmla="*/ 1190 h 1190"/>
                <a:gd name="T14" fmla="*/ 195 w 576"/>
                <a:gd name="T15" fmla="*/ 1190 h 1190"/>
                <a:gd name="T16" fmla="*/ 195 w 576"/>
                <a:gd name="T17" fmla="*/ 17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1190">
                  <a:moveTo>
                    <a:pt x="195" y="170"/>
                  </a:moveTo>
                  <a:lnTo>
                    <a:pt x="0" y="170"/>
                  </a:lnTo>
                  <a:lnTo>
                    <a:pt x="0" y="0"/>
                  </a:lnTo>
                  <a:lnTo>
                    <a:pt x="576" y="0"/>
                  </a:lnTo>
                  <a:lnTo>
                    <a:pt x="576" y="170"/>
                  </a:lnTo>
                  <a:lnTo>
                    <a:pt x="382" y="170"/>
                  </a:lnTo>
                  <a:lnTo>
                    <a:pt x="382" y="1190"/>
                  </a:lnTo>
                  <a:lnTo>
                    <a:pt x="195" y="1190"/>
                  </a:lnTo>
                  <a:lnTo>
                    <a:pt x="195"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7" name="Freeform 18">
              <a:extLst>
                <a:ext uri="{FF2B5EF4-FFF2-40B4-BE49-F238E27FC236}">
                  <a16:creationId xmlns:a16="http://schemas.microsoft.com/office/drawing/2014/main" id="{C1297334-A589-4456-89E4-DF437E99B21C}"/>
                </a:ext>
              </a:extLst>
            </p:cNvPr>
            <p:cNvSpPr>
              <a:spLocks/>
            </p:cNvSpPr>
            <p:nvPr userDrawn="1"/>
          </p:nvSpPr>
          <p:spPr bwMode="auto">
            <a:xfrm>
              <a:off x="2614" y="1565"/>
              <a:ext cx="556" cy="1207"/>
            </a:xfrm>
            <a:custGeom>
              <a:avLst/>
              <a:gdLst>
                <a:gd name="T0" fmla="*/ 0 w 420"/>
                <a:gd name="T1" fmla="*/ 684 h 909"/>
                <a:gd name="T2" fmla="*/ 0 w 420"/>
                <a:gd name="T3" fmla="*/ 0 h 909"/>
                <a:gd name="T4" fmla="*/ 141 w 420"/>
                <a:gd name="T5" fmla="*/ 0 h 909"/>
                <a:gd name="T6" fmla="*/ 141 w 420"/>
                <a:gd name="T7" fmla="*/ 694 h 909"/>
                <a:gd name="T8" fmla="*/ 213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3" y="781"/>
                  </a:cubicBezTo>
                  <a:cubicBezTo>
                    <a:pt x="258"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8" name="Freeform 19">
              <a:extLst>
                <a:ext uri="{FF2B5EF4-FFF2-40B4-BE49-F238E27FC236}">
                  <a16:creationId xmlns:a16="http://schemas.microsoft.com/office/drawing/2014/main" id="{5AAF318C-B758-4E8F-8C96-1D067246CEDA}"/>
                </a:ext>
              </a:extLst>
            </p:cNvPr>
            <p:cNvSpPr>
              <a:spLocks noEditPoints="1"/>
            </p:cNvSpPr>
            <p:nvPr userDrawn="1"/>
          </p:nvSpPr>
          <p:spPr bwMode="auto">
            <a:xfrm>
              <a:off x="3292" y="1565"/>
              <a:ext cx="574" cy="1190"/>
            </a:xfrm>
            <a:custGeom>
              <a:avLst/>
              <a:gdLst>
                <a:gd name="T0" fmla="*/ 0 w 434"/>
                <a:gd name="T1" fmla="*/ 0 h 896"/>
                <a:gd name="T2" fmla="*/ 209 w 434"/>
                <a:gd name="T3" fmla="*/ 0 h 896"/>
                <a:gd name="T4" fmla="*/ 418 w 434"/>
                <a:gd name="T5" fmla="*/ 206 h 896"/>
                <a:gd name="T6" fmla="*/ 418 w 434"/>
                <a:gd name="T7" fmla="*/ 261 h 896"/>
                <a:gd name="T8" fmla="*/ 326 w 434"/>
                <a:gd name="T9" fmla="*/ 438 h 896"/>
                <a:gd name="T10" fmla="*/ 326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8" y="68"/>
                    <a:pt x="418" y="206"/>
                  </a:cubicBezTo>
                  <a:cubicBezTo>
                    <a:pt x="418" y="261"/>
                    <a:pt x="418" y="261"/>
                    <a:pt x="418" y="261"/>
                  </a:cubicBezTo>
                  <a:cubicBezTo>
                    <a:pt x="418" y="353"/>
                    <a:pt x="388" y="412"/>
                    <a:pt x="326" y="438"/>
                  </a:cubicBezTo>
                  <a:cubicBezTo>
                    <a:pt x="326" y="440"/>
                    <a:pt x="326" y="440"/>
                    <a:pt x="326"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99" name="Freeform 20">
              <a:extLst>
                <a:ext uri="{FF2B5EF4-FFF2-40B4-BE49-F238E27FC236}">
                  <a16:creationId xmlns:a16="http://schemas.microsoft.com/office/drawing/2014/main" id="{850928B9-68BB-422D-A5BC-5155BF59F294}"/>
                </a:ext>
              </a:extLst>
            </p:cNvPr>
            <p:cNvSpPr>
              <a:spLocks/>
            </p:cNvSpPr>
            <p:nvPr userDrawn="1"/>
          </p:nvSpPr>
          <p:spPr bwMode="auto">
            <a:xfrm>
              <a:off x="3974" y="1565"/>
              <a:ext cx="508" cy="1190"/>
            </a:xfrm>
            <a:custGeom>
              <a:avLst/>
              <a:gdLst>
                <a:gd name="T0" fmla="*/ 0 w 508"/>
                <a:gd name="T1" fmla="*/ 0 h 1190"/>
                <a:gd name="T2" fmla="*/ 508 w 508"/>
                <a:gd name="T3" fmla="*/ 0 h 1190"/>
                <a:gd name="T4" fmla="*/ 508 w 508"/>
                <a:gd name="T5" fmla="*/ 170 h 1190"/>
                <a:gd name="T6" fmla="*/ 187 w 508"/>
                <a:gd name="T7" fmla="*/ 170 h 1190"/>
                <a:gd name="T8" fmla="*/ 187 w 508"/>
                <a:gd name="T9" fmla="*/ 485 h 1190"/>
                <a:gd name="T10" fmla="*/ 442 w 508"/>
                <a:gd name="T11" fmla="*/ 485 h 1190"/>
                <a:gd name="T12" fmla="*/ 442 w 508"/>
                <a:gd name="T13" fmla="*/ 655 h 1190"/>
                <a:gd name="T14" fmla="*/ 187 w 508"/>
                <a:gd name="T15" fmla="*/ 655 h 1190"/>
                <a:gd name="T16" fmla="*/ 187 w 508"/>
                <a:gd name="T17" fmla="*/ 1020 h 1190"/>
                <a:gd name="T18" fmla="*/ 508 w 508"/>
                <a:gd name="T19" fmla="*/ 1020 h 1190"/>
                <a:gd name="T20" fmla="*/ 508 w 508"/>
                <a:gd name="T21" fmla="*/ 1190 h 1190"/>
                <a:gd name="T22" fmla="*/ 0 w 508"/>
                <a:gd name="T23" fmla="*/ 1190 h 1190"/>
                <a:gd name="T24" fmla="*/ 0 w 508"/>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1190">
                  <a:moveTo>
                    <a:pt x="0" y="0"/>
                  </a:moveTo>
                  <a:lnTo>
                    <a:pt x="508" y="0"/>
                  </a:lnTo>
                  <a:lnTo>
                    <a:pt x="508" y="170"/>
                  </a:lnTo>
                  <a:lnTo>
                    <a:pt x="187" y="170"/>
                  </a:lnTo>
                  <a:lnTo>
                    <a:pt x="187" y="485"/>
                  </a:lnTo>
                  <a:lnTo>
                    <a:pt x="442" y="485"/>
                  </a:lnTo>
                  <a:lnTo>
                    <a:pt x="442" y="655"/>
                  </a:lnTo>
                  <a:lnTo>
                    <a:pt x="187" y="655"/>
                  </a:lnTo>
                  <a:lnTo>
                    <a:pt x="187" y="1020"/>
                  </a:lnTo>
                  <a:lnTo>
                    <a:pt x="508" y="1020"/>
                  </a:lnTo>
                  <a:lnTo>
                    <a:pt x="508"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0" name="Freeform 21">
              <a:extLst>
                <a:ext uri="{FF2B5EF4-FFF2-40B4-BE49-F238E27FC236}">
                  <a16:creationId xmlns:a16="http://schemas.microsoft.com/office/drawing/2014/main" id="{68F1301E-918A-4A4D-8493-4723321BA12B}"/>
                </a:ext>
              </a:extLst>
            </p:cNvPr>
            <p:cNvSpPr>
              <a:spLocks noEditPoints="1"/>
            </p:cNvSpPr>
            <p:nvPr userDrawn="1"/>
          </p:nvSpPr>
          <p:spPr bwMode="auto">
            <a:xfrm>
              <a:off x="4894" y="1548"/>
              <a:ext cx="566" cy="1224"/>
            </a:xfrm>
            <a:custGeom>
              <a:avLst/>
              <a:gdLst>
                <a:gd name="T0" fmla="*/ 0 w 427"/>
                <a:gd name="T1" fmla="*/ 697 h 922"/>
                <a:gd name="T2" fmla="*/ 0 w 427"/>
                <a:gd name="T3" fmla="*/ 226 h 922"/>
                <a:gd name="T4" fmla="*/ 214 w 427"/>
                <a:gd name="T5" fmla="*/ 0 h 922"/>
                <a:gd name="T6" fmla="*/ 427 w 427"/>
                <a:gd name="T7" fmla="*/ 226 h 922"/>
                <a:gd name="T8" fmla="*/ 427 w 427"/>
                <a:gd name="T9" fmla="*/ 697 h 922"/>
                <a:gd name="T10" fmla="*/ 214 w 427"/>
                <a:gd name="T11" fmla="*/ 922 h 922"/>
                <a:gd name="T12" fmla="*/ 0 w 427"/>
                <a:gd name="T13" fmla="*/ 697 h 922"/>
                <a:gd name="T14" fmla="*/ 287 w 427"/>
                <a:gd name="T15" fmla="*/ 706 h 922"/>
                <a:gd name="T16" fmla="*/ 287 w 427"/>
                <a:gd name="T17" fmla="*/ 217 h 922"/>
                <a:gd name="T18" fmla="*/ 214 w 427"/>
                <a:gd name="T19" fmla="*/ 128 h 922"/>
                <a:gd name="T20" fmla="*/ 141 w 427"/>
                <a:gd name="T21" fmla="*/ 217 h 922"/>
                <a:gd name="T22" fmla="*/ 141 w 427"/>
                <a:gd name="T23" fmla="*/ 706 h 922"/>
                <a:gd name="T24" fmla="*/ 214 w 427"/>
                <a:gd name="T25" fmla="*/ 794 h 922"/>
                <a:gd name="T26" fmla="*/ 287 w 427"/>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922">
                  <a:moveTo>
                    <a:pt x="0" y="697"/>
                  </a:moveTo>
                  <a:cubicBezTo>
                    <a:pt x="0" y="226"/>
                    <a:pt x="0" y="226"/>
                    <a:pt x="0" y="226"/>
                  </a:cubicBezTo>
                  <a:cubicBezTo>
                    <a:pt x="0" y="82"/>
                    <a:pt x="75" y="0"/>
                    <a:pt x="214" y="0"/>
                  </a:cubicBezTo>
                  <a:cubicBezTo>
                    <a:pt x="352" y="0"/>
                    <a:pt x="427" y="82"/>
                    <a:pt x="427" y="226"/>
                  </a:cubicBezTo>
                  <a:cubicBezTo>
                    <a:pt x="427" y="697"/>
                    <a:pt x="427" y="697"/>
                    <a:pt x="427" y="697"/>
                  </a:cubicBezTo>
                  <a:cubicBezTo>
                    <a:pt x="427" y="840"/>
                    <a:pt x="352" y="922"/>
                    <a:pt x="214" y="922"/>
                  </a:cubicBezTo>
                  <a:cubicBezTo>
                    <a:pt x="75" y="922"/>
                    <a:pt x="0" y="840"/>
                    <a:pt x="0" y="697"/>
                  </a:cubicBezTo>
                  <a:close/>
                  <a:moveTo>
                    <a:pt x="287" y="706"/>
                  </a:moveTo>
                  <a:cubicBezTo>
                    <a:pt x="287" y="217"/>
                    <a:pt x="287" y="217"/>
                    <a:pt x="287" y="217"/>
                  </a:cubicBezTo>
                  <a:cubicBezTo>
                    <a:pt x="287" y="153"/>
                    <a:pt x="258" y="128"/>
                    <a:pt x="214" y="128"/>
                  </a:cubicBezTo>
                  <a:cubicBezTo>
                    <a:pt x="169" y="128"/>
                    <a:pt x="141" y="153"/>
                    <a:pt x="141" y="217"/>
                  </a:cubicBezTo>
                  <a:cubicBezTo>
                    <a:pt x="141" y="706"/>
                    <a:pt x="141" y="706"/>
                    <a:pt x="141" y="706"/>
                  </a:cubicBezTo>
                  <a:cubicBezTo>
                    <a:pt x="141" y="770"/>
                    <a:pt x="169" y="794"/>
                    <a:pt x="214" y="794"/>
                  </a:cubicBezTo>
                  <a:cubicBezTo>
                    <a:pt x="258" y="794"/>
                    <a:pt x="287" y="770"/>
                    <a:pt x="287"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1" name="Freeform 22">
              <a:extLst>
                <a:ext uri="{FF2B5EF4-FFF2-40B4-BE49-F238E27FC236}">
                  <a16:creationId xmlns:a16="http://schemas.microsoft.com/office/drawing/2014/main" id="{3CEF2DCD-C378-4DC2-89B9-F86989AF5223}"/>
                </a:ext>
              </a:extLst>
            </p:cNvPr>
            <p:cNvSpPr>
              <a:spLocks/>
            </p:cNvSpPr>
            <p:nvPr userDrawn="1"/>
          </p:nvSpPr>
          <p:spPr bwMode="auto">
            <a:xfrm>
              <a:off x="5578" y="1565"/>
              <a:ext cx="494" cy="1190"/>
            </a:xfrm>
            <a:custGeom>
              <a:avLst/>
              <a:gdLst>
                <a:gd name="T0" fmla="*/ 0 w 494"/>
                <a:gd name="T1" fmla="*/ 0 h 1190"/>
                <a:gd name="T2" fmla="*/ 494 w 494"/>
                <a:gd name="T3" fmla="*/ 0 h 1190"/>
                <a:gd name="T4" fmla="*/ 494 w 494"/>
                <a:gd name="T5" fmla="*/ 170 h 1190"/>
                <a:gd name="T6" fmla="*/ 186 w 494"/>
                <a:gd name="T7" fmla="*/ 170 h 1190"/>
                <a:gd name="T8" fmla="*/ 186 w 494"/>
                <a:gd name="T9" fmla="*/ 502 h 1190"/>
                <a:gd name="T10" fmla="*/ 427 w 494"/>
                <a:gd name="T11" fmla="*/ 502 h 1190"/>
                <a:gd name="T12" fmla="*/ 427 w 494"/>
                <a:gd name="T13" fmla="*/ 672 h 1190"/>
                <a:gd name="T14" fmla="*/ 186 w 494"/>
                <a:gd name="T15" fmla="*/ 672 h 1190"/>
                <a:gd name="T16" fmla="*/ 186 w 494"/>
                <a:gd name="T17" fmla="*/ 1190 h 1190"/>
                <a:gd name="T18" fmla="*/ 0 w 494"/>
                <a:gd name="T19" fmla="*/ 1190 h 1190"/>
                <a:gd name="T20" fmla="*/ 0 w 494"/>
                <a:gd name="T2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1190">
                  <a:moveTo>
                    <a:pt x="0" y="0"/>
                  </a:moveTo>
                  <a:lnTo>
                    <a:pt x="494" y="0"/>
                  </a:lnTo>
                  <a:lnTo>
                    <a:pt x="494" y="170"/>
                  </a:lnTo>
                  <a:lnTo>
                    <a:pt x="186" y="170"/>
                  </a:lnTo>
                  <a:lnTo>
                    <a:pt x="186" y="502"/>
                  </a:lnTo>
                  <a:lnTo>
                    <a:pt x="427" y="502"/>
                  </a:lnTo>
                  <a:lnTo>
                    <a:pt x="427" y="672"/>
                  </a:lnTo>
                  <a:lnTo>
                    <a:pt x="186" y="672"/>
                  </a:lnTo>
                  <a:lnTo>
                    <a:pt x="186"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2" name="Freeform 23">
              <a:extLst>
                <a:ext uri="{FF2B5EF4-FFF2-40B4-BE49-F238E27FC236}">
                  <a16:creationId xmlns:a16="http://schemas.microsoft.com/office/drawing/2014/main" id="{5C153A1F-9671-4CCD-BE42-1769715E7500}"/>
                </a:ext>
              </a:extLst>
            </p:cNvPr>
            <p:cNvSpPr>
              <a:spLocks noEditPoints="1"/>
            </p:cNvSpPr>
            <p:nvPr userDrawn="1"/>
          </p:nvSpPr>
          <p:spPr bwMode="auto">
            <a:xfrm>
              <a:off x="160" y="3111"/>
              <a:ext cx="552" cy="1190"/>
            </a:xfrm>
            <a:custGeom>
              <a:avLst/>
              <a:gdLst>
                <a:gd name="T0" fmla="*/ 0 w 417"/>
                <a:gd name="T1" fmla="*/ 0 h 896"/>
                <a:gd name="T2" fmla="*/ 207 w 417"/>
                <a:gd name="T3" fmla="*/ 0 h 896"/>
                <a:gd name="T4" fmla="*/ 417 w 417"/>
                <a:gd name="T5" fmla="*/ 222 h 896"/>
                <a:gd name="T6" fmla="*/ 417 w 417"/>
                <a:gd name="T7" fmla="*/ 310 h 896"/>
                <a:gd name="T8" fmla="*/ 207 w 417"/>
                <a:gd name="T9" fmla="*/ 531 h 896"/>
                <a:gd name="T10" fmla="*/ 141 w 417"/>
                <a:gd name="T11" fmla="*/ 531 h 896"/>
                <a:gd name="T12" fmla="*/ 141 w 417"/>
                <a:gd name="T13" fmla="*/ 896 h 896"/>
                <a:gd name="T14" fmla="*/ 0 w 417"/>
                <a:gd name="T15" fmla="*/ 896 h 896"/>
                <a:gd name="T16" fmla="*/ 0 w 417"/>
                <a:gd name="T17" fmla="*/ 0 h 896"/>
                <a:gd name="T18" fmla="*/ 207 w 417"/>
                <a:gd name="T19" fmla="*/ 403 h 896"/>
                <a:gd name="T20" fmla="*/ 276 w 417"/>
                <a:gd name="T21" fmla="*/ 319 h 896"/>
                <a:gd name="T22" fmla="*/ 276 w 417"/>
                <a:gd name="T23" fmla="*/ 213 h 896"/>
                <a:gd name="T24" fmla="*/ 207 w 417"/>
                <a:gd name="T25" fmla="*/ 128 h 896"/>
                <a:gd name="T26" fmla="*/ 141 w 417"/>
                <a:gd name="T27" fmla="*/ 128 h 896"/>
                <a:gd name="T28" fmla="*/ 141 w 417"/>
                <a:gd name="T29" fmla="*/ 403 h 896"/>
                <a:gd name="T30" fmla="*/ 207 w 417"/>
                <a:gd name="T31" fmla="*/ 40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896">
                  <a:moveTo>
                    <a:pt x="0" y="0"/>
                  </a:moveTo>
                  <a:cubicBezTo>
                    <a:pt x="207" y="0"/>
                    <a:pt x="207" y="0"/>
                    <a:pt x="207" y="0"/>
                  </a:cubicBezTo>
                  <a:cubicBezTo>
                    <a:pt x="348" y="0"/>
                    <a:pt x="417" y="78"/>
                    <a:pt x="417" y="222"/>
                  </a:cubicBezTo>
                  <a:cubicBezTo>
                    <a:pt x="417" y="310"/>
                    <a:pt x="417" y="310"/>
                    <a:pt x="417" y="310"/>
                  </a:cubicBezTo>
                  <a:cubicBezTo>
                    <a:pt x="417" y="453"/>
                    <a:pt x="348" y="531"/>
                    <a:pt x="207" y="531"/>
                  </a:cubicBezTo>
                  <a:cubicBezTo>
                    <a:pt x="141" y="531"/>
                    <a:pt x="141" y="531"/>
                    <a:pt x="141" y="531"/>
                  </a:cubicBezTo>
                  <a:cubicBezTo>
                    <a:pt x="141" y="896"/>
                    <a:pt x="141" y="896"/>
                    <a:pt x="141" y="896"/>
                  </a:cubicBezTo>
                  <a:cubicBezTo>
                    <a:pt x="0" y="896"/>
                    <a:pt x="0" y="896"/>
                    <a:pt x="0" y="896"/>
                  </a:cubicBezTo>
                  <a:lnTo>
                    <a:pt x="0" y="0"/>
                  </a:lnTo>
                  <a:close/>
                  <a:moveTo>
                    <a:pt x="207" y="403"/>
                  </a:moveTo>
                  <a:cubicBezTo>
                    <a:pt x="252" y="403"/>
                    <a:pt x="276" y="383"/>
                    <a:pt x="276" y="319"/>
                  </a:cubicBezTo>
                  <a:cubicBezTo>
                    <a:pt x="276" y="213"/>
                    <a:pt x="276" y="213"/>
                    <a:pt x="276" y="213"/>
                  </a:cubicBezTo>
                  <a:cubicBezTo>
                    <a:pt x="276" y="149"/>
                    <a:pt x="252" y="128"/>
                    <a:pt x="207" y="128"/>
                  </a:cubicBezTo>
                  <a:cubicBezTo>
                    <a:pt x="141" y="128"/>
                    <a:pt x="141" y="128"/>
                    <a:pt x="141" y="128"/>
                  </a:cubicBezTo>
                  <a:cubicBezTo>
                    <a:pt x="141" y="403"/>
                    <a:pt x="141" y="403"/>
                    <a:pt x="141" y="403"/>
                  </a:cubicBezTo>
                  <a:lnTo>
                    <a:pt x="207"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3" name="Freeform 24">
              <a:extLst>
                <a:ext uri="{FF2B5EF4-FFF2-40B4-BE49-F238E27FC236}">
                  <a16:creationId xmlns:a16="http://schemas.microsoft.com/office/drawing/2014/main" id="{71E50F97-3AB3-47FC-AC34-B0A10BA370B3}"/>
                </a:ext>
              </a:extLst>
            </p:cNvPr>
            <p:cNvSpPr>
              <a:spLocks/>
            </p:cNvSpPr>
            <p:nvPr userDrawn="1"/>
          </p:nvSpPr>
          <p:spPr bwMode="auto">
            <a:xfrm>
              <a:off x="815" y="3111"/>
              <a:ext cx="509" cy="1190"/>
            </a:xfrm>
            <a:custGeom>
              <a:avLst/>
              <a:gdLst>
                <a:gd name="T0" fmla="*/ 0 w 509"/>
                <a:gd name="T1" fmla="*/ 0 h 1190"/>
                <a:gd name="T2" fmla="*/ 509 w 509"/>
                <a:gd name="T3" fmla="*/ 0 h 1190"/>
                <a:gd name="T4" fmla="*/ 509 w 509"/>
                <a:gd name="T5" fmla="*/ 170 h 1190"/>
                <a:gd name="T6" fmla="*/ 187 w 509"/>
                <a:gd name="T7" fmla="*/ 170 h 1190"/>
                <a:gd name="T8" fmla="*/ 187 w 509"/>
                <a:gd name="T9" fmla="*/ 485 h 1190"/>
                <a:gd name="T10" fmla="*/ 443 w 509"/>
                <a:gd name="T11" fmla="*/ 485 h 1190"/>
                <a:gd name="T12" fmla="*/ 443 w 509"/>
                <a:gd name="T13" fmla="*/ 655 h 1190"/>
                <a:gd name="T14" fmla="*/ 187 w 509"/>
                <a:gd name="T15" fmla="*/ 655 h 1190"/>
                <a:gd name="T16" fmla="*/ 187 w 509"/>
                <a:gd name="T17" fmla="*/ 1020 h 1190"/>
                <a:gd name="T18" fmla="*/ 509 w 509"/>
                <a:gd name="T19" fmla="*/ 1020 h 1190"/>
                <a:gd name="T20" fmla="*/ 509 w 509"/>
                <a:gd name="T21" fmla="*/ 1190 h 1190"/>
                <a:gd name="T22" fmla="*/ 0 w 509"/>
                <a:gd name="T23" fmla="*/ 1190 h 1190"/>
                <a:gd name="T24" fmla="*/ 0 w 509"/>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1190">
                  <a:moveTo>
                    <a:pt x="0" y="0"/>
                  </a:moveTo>
                  <a:lnTo>
                    <a:pt x="509" y="0"/>
                  </a:lnTo>
                  <a:lnTo>
                    <a:pt x="509" y="170"/>
                  </a:lnTo>
                  <a:lnTo>
                    <a:pt x="187" y="170"/>
                  </a:lnTo>
                  <a:lnTo>
                    <a:pt x="187" y="485"/>
                  </a:lnTo>
                  <a:lnTo>
                    <a:pt x="443" y="485"/>
                  </a:lnTo>
                  <a:lnTo>
                    <a:pt x="443" y="655"/>
                  </a:lnTo>
                  <a:lnTo>
                    <a:pt x="187" y="655"/>
                  </a:lnTo>
                  <a:lnTo>
                    <a:pt x="187" y="1020"/>
                  </a:lnTo>
                  <a:lnTo>
                    <a:pt x="509" y="1020"/>
                  </a:lnTo>
                  <a:lnTo>
                    <a:pt x="509"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4" name="Freeform 25">
              <a:extLst>
                <a:ext uri="{FF2B5EF4-FFF2-40B4-BE49-F238E27FC236}">
                  <a16:creationId xmlns:a16="http://schemas.microsoft.com/office/drawing/2014/main" id="{811CC00D-9B39-4FB8-8731-FA38028B2097}"/>
                </a:ext>
              </a:extLst>
            </p:cNvPr>
            <p:cNvSpPr>
              <a:spLocks noEditPoints="1"/>
            </p:cNvSpPr>
            <p:nvPr userDrawn="1"/>
          </p:nvSpPr>
          <p:spPr bwMode="auto">
            <a:xfrm>
              <a:off x="1430" y="3111"/>
              <a:ext cx="574" cy="1190"/>
            </a:xfrm>
            <a:custGeom>
              <a:avLst/>
              <a:gdLst>
                <a:gd name="T0" fmla="*/ 0 w 434"/>
                <a:gd name="T1" fmla="*/ 0 h 896"/>
                <a:gd name="T2" fmla="*/ 209 w 434"/>
                <a:gd name="T3" fmla="*/ 0 h 896"/>
                <a:gd name="T4" fmla="*/ 417 w 434"/>
                <a:gd name="T5" fmla="*/ 206 h 896"/>
                <a:gd name="T6" fmla="*/ 417 w 434"/>
                <a:gd name="T7" fmla="*/ 261 h 896"/>
                <a:gd name="T8" fmla="*/ 325 w 434"/>
                <a:gd name="T9" fmla="*/ 438 h 896"/>
                <a:gd name="T10" fmla="*/ 325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7" y="68"/>
                    <a:pt x="417" y="206"/>
                  </a:cubicBezTo>
                  <a:cubicBezTo>
                    <a:pt x="417" y="261"/>
                    <a:pt x="417" y="261"/>
                    <a:pt x="417" y="261"/>
                  </a:cubicBezTo>
                  <a:cubicBezTo>
                    <a:pt x="417" y="353"/>
                    <a:pt x="388" y="412"/>
                    <a:pt x="325" y="438"/>
                  </a:cubicBezTo>
                  <a:cubicBezTo>
                    <a:pt x="325" y="440"/>
                    <a:pt x="325" y="440"/>
                    <a:pt x="325"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5" name="Freeform 26">
              <a:extLst>
                <a:ext uri="{FF2B5EF4-FFF2-40B4-BE49-F238E27FC236}">
                  <a16:creationId xmlns:a16="http://schemas.microsoft.com/office/drawing/2014/main" id="{FE420097-9CF1-4CA7-8363-202DF436068A}"/>
                </a:ext>
              </a:extLst>
            </p:cNvPr>
            <p:cNvSpPr>
              <a:spLocks/>
            </p:cNvSpPr>
            <p:nvPr userDrawn="1"/>
          </p:nvSpPr>
          <p:spPr bwMode="auto">
            <a:xfrm>
              <a:off x="2112" y="3111"/>
              <a:ext cx="492" cy="1190"/>
            </a:xfrm>
            <a:custGeom>
              <a:avLst/>
              <a:gdLst>
                <a:gd name="T0" fmla="*/ 0 w 492"/>
                <a:gd name="T1" fmla="*/ 0 h 1190"/>
                <a:gd name="T2" fmla="*/ 492 w 492"/>
                <a:gd name="T3" fmla="*/ 0 h 1190"/>
                <a:gd name="T4" fmla="*/ 492 w 492"/>
                <a:gd name="T5" fmla="*/ 170 h 1190"/>
                <a:gd name="T6" fmla="*/ 185 w 492"/>
                <a:gd name="T7" fmla="*/ 170 h 1190"/>
                <a:gd name="T8" fmla="*/ 185 w 492"/>
                <a:gd name="T9" fmla="*/ 502 h 1190"/>
                <a:gd name="T10" fmla="*/ 426 w 492"/>
                <a:gd name="T11" fmla="*/ 502 h 1190"/>
                <a:gd name="T12" fmla="*/ 426 w 492"/>
                <a:gd name="T13" fmla="*/ 672 h 1190"/>
                <a:gd name="T14" fmla="*/ 185 w 492"/>
                <a:gd name="T15" fmla="*/ 672 h 1190"/>
                <a:gd name="T16" fmla="*/ 185 w 492"/>
                <a:gd name="T17" fmla="*/ 1190 h 1190"/>
                <a:gd name="T18" fmla="*/ 0 w 492"/>
                <a:gd name="T19" fmla="*/ 1190 h 1190"/>
                <a:gd name="T20" fmla="*/ 0 w 492"/>
                <a:gd name="T2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1190">
                  <a:moveTo>
                    <a:pt x="0" y="0"/>
                  </a:moveTo>
                  <a:lnTo>
                    <a:pt x="492" y="0"/>
                  </a:lnTo>
                  <a:lnTo>
                    <a:pt x="492" y="170"/>
                  </a:lnTo>
                  <a:lnTo>
                    <a:pt x="185" y="170"/>
                  </a:lnTo>
                  <a:lnTo>
                    <a:pt x="185" y="502"/>
                  </a:lnTo>
                  <a:lnTo>
                    <a:pt x="426" y="502"/>
                  </a:lnTo>
                  <a:lnTo>
                    <a:pt x="426" y="672"/>
                  </a:lnTo>
                  <a:lnTo>
                    <a:pt x="185" y="672"/>
                  </a:lnTo>
                  <a:lnTo>
                    <a:pt x="185"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6" name="Freeform 27">
              <a:extLst>
                <a:ext uri="{FF2B5EF4-FFF2-40B4-BE49-F238E27FC236}">
                  <a16:creationId xmlns:a16="http://schemas.microsoft.com/office/drawing/2014/main" id="{7FF5CD5A-3F70-42DB-9941-C4C6EF248D8B}"/>
                </a:ext>
              </a:extLst>
            </p:cNvPr>
            <p:cNvSpPr>
              <a:spLocks noEditPoints="1"/>
            </p:cNvSpPr>
            <p:nvPr userDrawn="1"/>
          </p:nvSpPr>
          <p:spPr bwMode="auto">
            <a:xfrm>
              <a:off x="2692" y="3094"/>
              <a:ext cx="567" cy="1225"/>
            </a:xfrm>
            <a:custGeom>
              <a:avLst/>
              <a:gdLst>
                <a:gd name="T0" fmla="*/ 0 w 428"/>
                <a:gd name="T1" fmla="*/ 697 h 922"/>
                <a:gd name="T2" fmla="*/ 0 w 428"/>
                <a:gd name="T3" fmla="*/ 226 h 922"/>
                <a:gd name="T4" fmla="*/ 214 w 428"/>
                <a:gd name="T5" fmla="*/ 0 h 922"/>
                <a:gd name="T6" fmla="*/ 428 w 428"/>
                <a:gd name="T7" fmla="*/ 226 h 922"/>
                <a:gd name="T8" fmla="*/ 428 w 428"/>
                <a:gd name="T9" fmla="*/ 697 h 922"/>
                <a:gd name="T10" fmla="*/ 214 w 428"/>
                <a:gd name="T11" fmla="*/ 922 h 922"/>
                <a:gd name="T12" fmla="*/ 0 w 428"/>
                <a:gd name="T13" fmla="*/ 697 h 922"/>
                <a:gd name="T14" fmla="*/ 287 w 428"/>
                <a:gd name="T15" fmla="*/ 706 h 922"/>
                <a:gd name="T16" fmla="*/ 287 w 428"/>
                <a:gd name="T17" fmla="*/ 217 h 922"/>
                <a:gd name="T18" fmla="*/ 214 w 428"/>
                <a:gd name="T19" fmla="*/ 128 h 922"/>
                <a:gd name="T20" fmla="*/ 141 w 428"/>
                <a:gd name="T21" fmla="*/ 217 h 922"/>
                <a:gd name="T22" fmla="*/ 141 w 428"/>
                <a:gd name="T23" fmla="*/ 706 h 922"/>
                <a:gd name="T24" fmla="*/ 214 w 428"/>
                <a:gd name="T25" fmla="*/ 794 h 922"/>
                <a:gd name="T26" fmla="*/ 287 w 428"/>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922">
                  <a:moveTo>
                    <a:pt x="0" y="697"/>
                  </a:moveTo>
                  <a:cubicBezTo>
                    <a:pt x="0" y="226"/>
                    <a:pt x="0" y="226"/>
                    <a:pt x="0" y="226"/>
                  </a:cubicBezTo>
                  <a:cubicBezTo>
                    <a:pt x="0" y="82"/>
                    <a:pt x="76" y="0"/>
                    <a:pt x="214" y="0"/>
                  </a:cubicBezTo>
                  <a:cubicBezTo>
                    <a:pt x="352" y="0"/>
                    <a:pt x="428" y="82"/>
                    <a:pt x="428" y="226"/>
                  </a:cubicBezTo>
                  <a:cubicBezTo>
                    <a:pt x="428" y="697"/>
                    <a:pt x="428" y="697"/>
                    <a:pt x="428" y="697"/>
                  </a:cubicBezTo>
                  <a:cubicBezTo>
                    <a:pt x="428" y="840"/>
                    <a:pt x="352" y="922"/>
                    <a:pt x="214" y="922"/>
                  </a:cubicBezTo>
                  <a:cubicBezTo>
                    <a:pt x="76" y="922"/>
                    <a:pt x="0" y="840"/>
                    <a:pt x="0" y="697"/>
                  </a:cubicBezTo>
                  <a:close/>
                  <a:moveTo>
                    <a:pt x="287" y="706"/>
                  </a:moveTo>
                  <a:cubicBezTo>
                    <a:pt x="287" y="217"/>
                    <a:pt x="287" y="217"/>
                    <a:pt x="287" y="217"/>
                  </a:cubicBezTo>
                  <a:cubicBezTo>
                    <a:pt x="287" y="153"/>
                    <a:pt x="259" y="128"/>
                    <a:pt x="214" y="128"/>
                  </a:cubicBezTo>
                  <a:cubicBezTo>
                    <a:pt x="169" y="128"/>
                    <a:pt x="141" y="153"/>
                    <a:pt x="141" y="217"/>
                  </a:cubicBezTo>
                  <a:cubicBezTo>
                    <a:pt x="141" y="706"/>
                    <a:pt x="141" y="706"/>
                    <a:pt x="141" y="706"/>
                  </a:cubicBezTo>
                  <a:cubicBezTo>
                    <a:pt x="141" y="770"/>
                    <a:pt x="169" y="794"/>
                    <a:pt x="214" y="794"/>
                  </a:cubicBezTo>
                  <a:cubicBezTo>
                    <a:pt x="259" y="794"/>
                    <a:pt x="287" y="770"/>
                    <a:pt x="287"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7" name="Freeform 28">
              <a:extLst>
                <a:ext uri="{FF2B5EF4-FFF2-40B4-BE49-F238E27FC236}">
                  <a16:creationId xmlns:a16="http://schemas.microsoft.com/office/drawing/2014/main" id="{189F0386-0E75-425B-A66C-D6D12481441F}"/>
                </a:ext>
              </a:extLst>
            </p:cNvPr>
            <p:cNvSpPr>
              <a:spLocks noEditPoints="1"/>
            </p:cNvSpPr>
            <p:nvPr userDrawn="1"/>
          </p:nvSpPr>
          <p:spPr bwMode="auto">
            <a:xfrm>
              <a:off x="3376" y="3111"/>
              <a:ext cx="575" cy="1190"/>
            </a:xfrm>
            <a:custGeom>
              <a:avLst/>
              <a:gdLst>
                <a:gd name="T0" fmla="*/ 0 w 434"/>
                <a:gd name="T1" fmla="*/ 0 h 896"/>
                <a:gd name="T2" fmla="*/ 208 w 434"/>
                <a:gd name="T3" fmla="*/ 0 h 896"/>
                <a:gd name="T4" fmla="*/ 417 w 434"/>
                <a:gd name="T5" fmla="*/ 206 h 896"/>
                <a:gd name="T6" fmla="*/ 417 w 434"/>
                <a:gd name="T7" fmla="*/ 261 h 896"/>
                <a:gd name="T8" fmla="*/ 325 w 434"/>
                <a:gd name="T9" fmla="*/ 438 h 896"/>
                <a:gd name="T10" fmla="*/ 325 w 434"/>
                <a:gd name="T11" fmla="*/ 440 h 896"/>
                <a:gd name="T12" fmla="*/ 418 w 434"/>
                <a:gd name="T13" fmla="*/ 630 h 896"/>
                <a:gd name="T14" fmla="*/ 418 w 434"/>
                <a:gd name="T15" fmla="*/ 787 h 896"/>
                <a:gd name="T16" fmla="*/ 434 w 434"/>
                <a:gd name="T17" fmla="*/ 896 h 896"/>
                <a:gd name="T18" fmla="*/ 290 w 434"/>
                <a:gd name="T19" fmla="*/ 896 h 896"/>
                <a:gd name="T20" fmla="*/ 277 w 434"/>
                <a:gd name="T21" fmla="*/ 786 h 896"/>
                <a:gd name="T22" fmla="*/ 277 w 434"/>
                <a:gd name="T23" fmla="*/ 622 h 896"/>
                <a:gd name="T24" fmla="*/ 189 w 434"/>
                <a:gd name="T25" fmla="*/ 512 h 896"/>
                <a:gd name="T26" fmla="*/ 140 w 434"/>
                <a:gd name="T27" fmla="*/ 512 h 896"/>
                <a:gd name="T28" fmla="*/ 140 w 434"/>
                <a:gd name="T29" fmla="*/ 896 h 896"/>
                <a:gd name="T30" fmla="*/ 0 w 434"/>
                <a:gd name="T31" fmla="*/ 896 h 896"/>
                <a:gd name="T32" fmla="*/ 0 w 434"/>
                <a:gd name="T33" fmla="*/ 0 h 896"/>
                <a:gd name="T34" fmla="*/ 192 w 434"/>
                <a:gd name="T35" fmla="*/ 384 h 896"/>
                <a:gd name="T36" fmla="*/ 276 w 434"/>
                <a:gd name="T37" fmla="*/ 289 h 896"/>
                <a:gd name="T38" fmla="*/ 276 w 434"/>
                <a:gd name="T39" fmla="*/ 220 h 896"/>
                <a:gd name="T40" fmla="*/ 204 w 434"/>
                <a:gd name="T41" fmla="*/ 128 h 896"/>
                <a:gd name="T42" fmla="*/ 140 w 434"/>
                <a:gd name="T43" fmla="*/ 128 h 896"/>
                <a:gd name="T44" fmla="*/ 140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8" y="0"/>
                    <a:pt x="208" y="0"/>
                    <a:pt x="208" y="0"/>
                  </a:cubicBezTo>
                  <a:cubicBezTo>
                    <a:pt x="354" y="0"/>
                    <a:pt x="417" y="68"/>
                    <a:pt x="417" y="206"/>
                  </a:cubicBezTo>
                  <a:cubicBezTo>
                    <a:pt x="417" y="261"/>
                    <a:pt x="417" y="261"/>
                    <a:pt x="417" y="261"/>
                  </a:cubicBezTo>
                  <a:cubicBezTo>
                    <a:pt x="417" y="353"/>
                    <a:pt x="387" y="412"/>
                    <a:pt x="325" y="438"/>
                  </a:cubicBezTo>
                  <a:cubicBezTo>
                    <a:pt x="325" y="440"/>
                    <a:pt x="325" y="440"/>
                    <a:pt x="325" y="440"/>
                  </a:cubicBezTo>
                  <a:cubicBezTo>
                    <a:pt x="395" y="462"/>
                    <a:pt x="418" y="529"/>
                    <a:pt x="418" y="630"/>
                  </a:cubicBezTo>
                  <a:cubicBezTo>
                    <a:pt x="418" y="787"/>
                    <a:pt x="418" y="787"/>
                    <a:pt x="418" y="787"/>
                  </a:cubicBezTo>
                  <a:cubicBezTo>
                    <a:pt x="418" y="831"/>
                    <a:pt x="419" y="863"/>
                    <a:pt x="434" y="896"/>
                  </a:cubicBezTo>
                  <a:cubicBezTo>
                    <a:pt x="290" y="896"/>
                    <a:pt x="290" y="896"/>
                    <a:pt x="290" y="896"/>
                  </a:cubicBezTo>
                  <a:cubicBezTo>
                    <a:pt x="282" y="873"/>
                    <a:pt x="277" y="859"/>
                    <a:pt x="277" y="786"/>
                  </a:cubicBezTo>
                  <a:cubicBezTo>
                    <a:pt x="277" y="622"/>
                    <a:pt x="277" y="622"/>
                    <a:pt x="277" y="622"/>
                  </a:cubicBezTo>
                  <a:cubicBezTo>
                    <a:pt x="277" y="539"/>
                    <a:pt x="253" y="512"/>
                    <a:pt x="189" y="512"/>
                  </a:cubicBezTo>
                  <a:cubicBezTo>
                    <a:pt x="140" y="512"/>
                    <a:pt x="140" y="512"/>
                    <a:pt x="140" y="512"/>
                  </a:cubicBezTo>
                  <a:cubicBezTo>
                    <a:pt x="140" y="896"/>
                    <a:pt x="140" y="896"/>
                    <a:pt x="140" y="896"/>
                  </a:cubicBezTo>
                  <a:cubicBezTo>
                    <a:pt x="0" y="896"/>
                    <a:pt x="0" y="896"/>
                    <a:pt x="0" y="896"/>
                  </a:cubicBezTo>
                  <a:lnTo>
                    <a:pt x="0" y="0"/>
                  </a:lnTo>
                  <a:close/>
                  <a:moveTo>
                    <a:pt x="192" y="384"/>
                  </a:moveTo>
                  <a:cubicBezTo>
                    <a:pt x="244" y="384"/>
                    <a:pt x="276" y="361"/>
                    <a:pt x="276" y="289"/>
                  </a:cubicBezTo>
                  <a:cubicBezTo>
                    <a:pt x="276" y="220"/>
                    <a:pt x="276" y="220"/>
                    <a:pt x="276" y="220"/>
                  </a:cubicBezTo>
                  <a:cubicBezTo>
                    <a:pt x="276" y="156"/>
                    <a:pt x="254" y="128"/>
                    <a:pt x="204" y="128"/>
                  </a:cubicBezTo>
                  <a:cubicBezTo>
                    <a:pt x="140" y="128"/>
                    <a:pt x="140" y="128"/>
                    <a:pt x="140" y="128"/>
                  </a:cubicBezTo>
                  <a:cubicBezTo>
                    <a:pt x="140" y="384"/>
                    <a:pt x="140" y="384"/>
                    <a:pt x="140"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8" name="Freeform 29">
              <a:extLst>
                <a:ext uri="{FF2B5EF4-FFF2-40B4-BE49-F238E27FC236}">
                  <a16:creationId xmlns:a16="http://schemas.microsoft.com/office/drawing/2014/main" id="{FFD073E8-9188-4D66-8AA4-7CC523834C36}"/>
                </a:ext>
              </a:extLst>
            </p:cNvPr>
            <p:cNvSpPr>
              <a:spLocks/>
            </p:cNvSpPr>
            <p:nvPr userDrawn="1"/>
          </p:nvSpPr>
          <p:spPr bwMode="auto">
            <a:xfrm>
              <a:off x="4057" y="3111"/>
              <a:ext cx="774" cy="1190"/>
            </a:xfrm>
            <a:custGeom>
              <a:avLst/>
              <a:gdLst>
                <a:gd name="T0" fmla="*/ 0 w 774"/>
                <a:gd name="T1" fmla="*/ 0 h 1190"/>
                <a:gd name="T2" fmla="*/ 266 w 774"/>
                <a:gd name="T3" fmla="*/ 0 h 1190"/>
                <a:gd name="T4" fmla="*/ 386 w 774"/>
                <a:gd name="T5" fmla="*/ 852 h 1190"/>
                <a:gd name="T6" fmla="*/ 388 w 774"/>
                <a:gd name="T7" fmla="*/ 852 h 1190"/>
                <a:gd name="T8" fmla="*/ 507 w 774"/>
                <a:gd name="T9" fmla="*/ 0 h 1190"/>
                <a:gd name="T10" fmla="*/ 774 w 774"/>
                <a:gd name="T11" fmla="*/ 0 h 1190"/>
                <a:gd name="T12" fmla="*/ 774 w 774"/>
                <a:gd name="T13" fmla="*/ 1190 h 1190"/>
                <a:gd name="T14" fmla="*/ 597 w 774"/>
                <a:gd name="T15" fmla="*/ 1190 h 1190"/>
                <a:gd name="T16" fmla="*/ 597 w 774"/>
                <a:gd name="T17" fmla="*/ 290 h 1190"/>
                <a:gd name="T18" fmla="*/ 594 w 774"/>
                <a:gd name="T19" fmla="*/ 290 h 1190"/>
                <a:gd name="T20" fmla="*/ 458 w 774"/>
                <a:gd name="T21" fmla="*/ 1190 h 1190"/>
                <a:gd name="T22" fmla="*/ 302 w 774"/>
                <a:gd name="T23" fmla="*/ 1190 h 1190"/>
                <a:gd name="T24" fmla="*/ 166 w 774"/>
                <a:gd name="T25" fmla="*/ 290 h 1190"/>
                <a:gd name="T26" fmla="*/ 163 w 774"/>
                <a:gd name="T27" fmla="*/ 290 h 1190"/>
                <a:gd name="T28" fmla="*/ 163 w 774"/>
                <a:gd name="T29" fmla="*/ 1190 h 1190"/>
                <a:gd name="T30" fmla="*/ 0 w 774"/>
                <a:gd name="T31" fmla="*/ 1190 h 1190"/>
                <a:gd name="T32" fmla="*/ 0 w 774"/>
                <a:gd name="T33"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4" h="1190">
                  <a:moveTo>
                    <a:pt x="0" y="0"/>
                  </a:moveTo>
                  <a:lnTo>
                    <a:pt x="266" y="0"/>
                  </a:lnTo>
                  <a:lnTo>
                    <a:pt x="386" y="852"/>
                  </a:lnTo>
                  <a:lnTo>
                    <a:pt x="388" y="852"/>
                  </a:lnTo>
                  <a:lnTo>
                    <a:pt x="507" y="0"/>
                  </a:lnTo>
                  <a:lnTo>
                    <a:pt x="774" y="0"/>
                  </a:lnTo>
                  <a:lnTo>
                    <a:pt x="774" y="1190"/>
                  </a:lnTo>
                  <a:lnTo>
                    <a:pt x="597" y="1190"/>
                  </a:lnTo>
                  <a:lnTo>
                    <a:pt x="597" y="290"/>
                  </a:lnTo>
                  <a:lnTo>
                    <a:pt x="594" y="290"/>
                  </a:lnTo>
                  <a:lnTo>
                    <a:pt x="458" y="1190"/>
                  </a:lnTo>
                  <a:lnTo>
                    <a:pt x="302" y="1190"/>
                  </a:lnTo>
                  <a:lnTo>
                    <a:pt x="166" y="290"/>
                  </a:lnTo>
                  <a:lnTo>
                    <a:pt x="163" y="290"/>
                  </a:lnTo>
                  <a:lnTo>
                    <a:pt x="163"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09" name="Freeform 30">
              <a:extLst>
                <a:ext uri="{FF2B5EF4-FFF2-40B4-BE49-F238E27FC236}">
                  <a16:creationId xmlns:a16="http://schemas.microsoft.com/office/drawing/2014/main" id="{CEC4F41D-D1CD-4C01-9E93-2DAD1F613BBA}"/>
                </a:ext>
              </a:extLst>
            </p:cNvPr>
            <p:cNvSpPr>
              <a:spLocks noEditPoints="1"/>
            </p:cNvSpPr>
            <p:nvPr userDrawn="1"/>
          </p:nvSpPr>
          <p:spPr bwMode="auto">
            <a:xfrm>
              <a:off x="4930" y="3111"/>
              <a:ext cx="638" cy="1190"/>
            </a:xfrm>
            <a:custGeom>
              <a:avLst/>
              <a:gdLst>
                <a:gd name="T0" fmla="*/ 192 w 638"/>
                <a:gd name="T1" fmla="*/ 0 h 1190"/>
                <a:gd name="T2" fmla="*/ 445 w 638"/>
                <a:gd name="T3" fmla="*/ 0 h 1190"/>
                <a:gd name="T4" fmla="*/ 638 w 638"/>
                <a:gd name="T5" fmla="*/ 1190 h 1190"/>
                <a:gd name="T6" fmla="*/ 452 w 638"/>
                <a:gd name="T7" fmla="*/ 1190 h 1190"/>
                <a:gd name="T8" fmla="*/ 418 w 638"/>
                <a:gd name="T9" fmla="*/ 954 h 1190"/>
                <a:gd name="T10" fmla="*/ 418 w 638"/>
                <a:gd name="T11" fmla="*/ 958 h 1190"/>
                <a:gd name="T12" fmla="*/ 207 w 638"/>
                <a:gd name="T13" fmla="*/ 958 h 1190"/>
                <a:gd name="T14" fmla="*/ 172 w 638"/>
                <a:gd name="T15" fmla="*/ 1190 h 1190"/>
                <a:gd name="T16" fmla="*/ 0 w 638"/>
                <a:gd name="T17" fmla="*/ 1190 h 1190"/>
                <a:gd name="T18" fmla="*/ 192 w 638"/>
                <a:gd name="T19" fmla="*/ 0 h 1190"/>
                <a:gd name="T20" fmla="*/ 396 w 638"/>
                <a:gd name="T21" fmla="*/ 796 h 1190"/>
                <a:gd name="T22" fmla="*/ 313 w 638"/>
                <a:gd name="T23" fmla="*/ 207 h 1190"/>
                <a:gd name="T24" fmla="*/ 310 w 638"/>
                <a:gd name="T25" fmla="*/ 207 h 1190"/>
                <a:gd name="T26" fmla="*/ 228 w 638"/>
                <a:gd name="T27" fmla="*/ 796 h 1190"/>
                <a:gd name="T28" fmla="*/ 396 w 638"/>
                <a:gd name="T29" fmla="*/ 796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1190">
                  <a:moveTo>
                    <a:pt x="192" y="0"/>
                  </a:moveTo>
                  <a:lnTo>
                    <a:pt x="445" y="0"/>
                  </a:lnTo>
                  <a:lnTo>
                    <a:pt x="638" y="1190"/>
                  </a:lnTo>
                  <a:lnTo>
                    <a:pt x="452" y="1190"/>
                  </a:lnTo>
                  <a:lnTo>
                    <a:pt x="418" y="954"/>
                  </a:lnTo>
                  <a:lnTo>
                    <a:pt x="418" y="958"/>
                  </a:lnTo>
                  <a:lnTo>
                    <a:pt x="207" y="958"/>
                  </a:lnTo>
                  <a:lnTo>
                    <a:pt x="172" y="1190"/>
                  </a:lnTo>
                  <a:lnTo>
                    <a:pt x="0" y="1190"/>
                  </a:lnTo>
                  <a:lnTo>
                    <a:pt x="192" y="0"/>
                  </a:lnTo>
                  <a:close/>
                  <a:moveTo>
                    <a:pt x="396" y="796"/>
                  </a:moveTo>
                  <a:lnTo>
                    <a:pt x="313" y="207"/>
                  </a:lnTo>
                  <a:lnTo>
                    <a:pt x="310" y="207"/>
                  </a:lnTo>
                  <a:lnTo>
                    <a:pt x="228" y="796"/>
                  </a:lnTo>
                  <a:lnTo>
                    <a:pt x="396" y="7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10" name="Freeform 31">
              <a:extLst>
                <a:ext uri="{FF2B5EF4-FFF2-40B4-BE49-F238E27FC236}">
                  <a16:creationId xmlns:a16="http://schemas.microsoft.com/office/drawing/2014/main" id="{933DF6DA-9C8F-44F2-9B97-A48B3B4F2EF8}"/>
                </a:ext>
              </a:extLst>
            </p:cNvPr>
            <p:cNvSpPr>
              <a:spLocks/>
            </p:cNvSpPr>
            <p:nvPr userDrawn="1"/>
          </p:nvSpPr>
          <p:spPr bwMode="auto">
            <a:xfrm>
              <a:off x="5666" y="3111"/>
              <a:ext cx="586" cy="1190"/>
            </a:xfrm>
            <a:custGeom>
              <a:avLst/>
              <a:gdLst>
                <a:gd name="T0" fmla="*/ 0 w 586"/>
                <a:gd name="T1" fmla="*/ 0 h 1190"/>
                <a:gd name="T2" fmla="*/ 235 w 586"/>
                <a:gd name="T3" fmla="*/ 0 h 1190"/>
                <a:gd name="T4" fmla="*/ 416 w 586"/>
                <a:gd name="T5" fmla="*/ 712 h 1190"/>
                <a:gd name="T6" fmla="*/ 419 w 586"/>
                <a:gd name="T7" fmla="*/ 712 h 1190"/>
                <a:gd name="T8" fmla="*/ 419 w 586"/>
                <a:gd name="T9" fmla="*/ 0 h 1190"/>
                <a:gd name="T10" fmla="*/ 586 w 586"/>
                <a:gd name="T11" fmla="*/ 0 h 1190"/>
                <a:gd name="T12" fmla="*/ 586 w 586"/>
                <a:gd name="T13" fmla="*/ 1190 h 1190"/>
                <a:gd name="T14" fmla="*/ 394 w 586"/>
                <a:gd name="T15" fmla="*/ 1190 h 1190"/>
                <a:gd name="T16" fmla="*/ 170 w 586"/>
                <a:gd name="T17" fmla="*/ 322 h 1190"/>
                <a:gd name="T18" fmla="*/ 167 w 586"/>
                <a:gd name="T19" fmla="*/ 322 h 1190"/>
                <a:gd name="T20" fmla="*/ 167 w 586"/>
                <a:gd name="T21" fmla="*/ 1190 h 1190"/>
                <a:gd name="T22" fmla="*/ 0 w 586"/>
                <a:gd name="T23" fmla="*/ 1190 h 1190"/>
                <a:gd name="T24" fmla="*/ 0 w 586"/>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190">
                  <a:moveTo>
                    <a:pt x="0" y="0"/>
                  </a:moveTo>
                  <a:lnTo>
                    <a:pt x="235" y="0"/>
                  </a:lnTo>
                  <a:lnTo>
                    <a:pt x="416" y="712"/>
                  </a:lnTo>
                  <a:lnTo>
                    <a:pt x="419" y="712"/>
                  </a:lnTo>
                  <a:lnTo>
                    <a:pt x="419" y="0"/>
                  </a:lnTo>
                  <a:lnTo>
                    <a:pt x="586" y="0"/>
                  </a:lnTo>
                  <a:lnTo>
                    <a:pt x="586" y="1190"/>
                  </a:lnTo>
                  <a:lnTo>
                    <a:pt x="394" y="1190"/>
                  </a:lnTo>
                  <a:lnTo>
                    <a:pt x="170" y="322"/>
                  </a:lnTo>
                  <a:lnTo>
                    <a:pt x="167" y="322"/>
                  </a:lnTo>
                  <a:lnTo>
                    <a:pt x="167"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11" name="Freeform 32">
              <a:extLst>
                <a:ext uri="{FF2B5EF4-FFF2-40B4-BE49-F238E27FC236}">
                  <a16:creationId xmlns:a16="http://schemas.microsoft.com/office/drawing/2014/main" id="{8C8EA1FE-7B62-4344-A8C3-0081CFFA000F}"/>
                </a:ext>
              </a:extLst>
            </p:cNvPr>
            <p:cNvSpPr>
              <a:spLocks/>
            </p:cNvSpPr>
            <p:nvPr userDrawn="1"/>
          </p:nvSpPr>
          <p:spPr bwMode="auto">
            <a:xfrm>
              <a:off x="6370" y="3094"/>
              <a:ext cx="549" cy="1225"/>
            </a:xfrm>
            <a:custGeom>
              <a:avLst/>
              <a:gdLst>
                <a:gd name="T0" fmla="*/ 0 w 415"/>
                <a:gd name="T1" fmla="*/ 702 h 922"/>
                <a:gd name="T2" fmla="*/ 0 w 415"/>
                <a:gd name="T3" fmla="*/ 221 h 922"/>
                <a:gd name="T4" fmla="*/ 208 w 415"/>
                <a:gd name="T5" fmla="*/ 0 h 922"/>
                <a:gd name="T6" fmla="*/ 415 w 415"/>
                <a:gd name="T7" fmla="*/ 221 h 922"/>
                <a:gd name="T8" fmla="*/ 415 w 415"/>
                <a:gd name="T9" fmla="*/ 315 h 922"/>
                <a:gd name="T10" fmla="*/ 282 w 415"/>
                <a:gd name="T11" fmla="*/ 315 h 922"/>
                <a:gd name="T12" fmla="*/ 282 w 415"/>
                <a:gd name="T13" fmla="*/ 212 h 922"/>
                <a:gd name="T14" fmla="*/ 211 w 415"/>
                <a:gd name="T15" fmla="*/ 128 h 922"/>
                <a:gd name="T16" fmla="*/ 141 w 415"/>
                <a:gd name="T17" fmla="*/ 212 h 922"/>
                <a:gd name="T18" fmla="*/ 141 w 415"/>
                <a:gd name="T19" fmla="*/ 712 h 922"/>
                <a:gd name="T20" fmla="*/ 211 w 415"/>
                <a:gd name="T21" fmla="*/ 794 h 922"/>
                <a:gd name="T22" fmla="*/ 282 w 415"/>
                <a:gd name="T23" fmla="*/ 712 h 922"/>
                <a:gd name="T24" fmla="*/ 282 w 415"/>
                <a:gd name="T25" fmla="*/ 575 h 922"/>
                <a:gd name="T26" fmla="*/ 415 w 415"/>
                <a:gd name="T27" fmla="*/ 575 h 922"/>
                <a:gd name="T28" fmla="*/ 415 w 415"/>
                <a:gd name="T29" fmla="*/ 702 h 922"/>
                <a:gd name="T30" fmla="*/ 208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8" y="0"/>
                  </a:cubicBezTo>
                  <a:cubicBezTo>
                    <a:pt x="343" y="0"/>
                    <a:pt x="415" y="82"/>
                    <a:pt x="415" y="221"/>
                  </a:cubicBezTo>
                  <a:cubicBezTo>
                    <a:pt x="415" y="315"/>
                    <a:pt x="415" y="315"/>
                    <a:pt x="415" y="315"/>
                  </a:cubicBezTo>
                  <a:cubicBezTo>
                    <a:pt x="282" y="315"/>
                    <a:pt x="282" y="315"/>
                    <a:pt x="282" y="315"/>
                  </a:cubicBezTo>
                  <a:cubicBezTo>
                    <a:pt x="282" y="212"/>
                    <a:pt x="282" y="212"/>
                    <a:pt x="282" y="212"/>
                  </a:cubicBezTo>
                  <a:cubicBezTo>
                    <a:pt x="282" y="153"/>
                    <a:pt x="254" y="128"/>
                    <a:pt x="211" y="128"/>
                  </a:cubicBezTo>
                  <a:cubicBezTo>
                    <a:pt x="169" y="128"/>
                    <a:pt x="141" y="153"/>
                    <a:pt x="141" y="212"/>
                  </a:cubicBezTo>
                  <a:cubicBezTo>
                    <a:pt x="141" y="712"/>
                    <a:pt x="141" y="712"/>
                    <a:pt x="141" y="712"/>
                  </a:cubicBezTo>
                  <a:cubicBezTo>
                    <a:pt x="141" y="771"/>
                    <a:pt x="169" y="794"/>
                    <a:pt x="211" y="794"/>
                  </a:cubicBezTo>
                  <a:cubicBezTo>
                    <a:pt x="254" y="794"/>
                    <a:pt x="282" y="771"/>
                    <a:pt x="282" y="712"/>
                  </a:cubicBezTo>
                  <a:cubicBezTo>
                    <a:pt x="282" y="575"/>
                    <a:pt x="282" y="575"/>
                    <a:pt x="282" y="575"/>
                  </a:cubicBezTo>
                  <a:cubicBezTo>
                    <a:pt x="415" y="575"/>
                    <a:pt x="415" y="575"/>
                    <a:pt x="415" y="575"/>
                  </a:cubicBezTo>
                  <a:cubicBezTo>
                    <a:pt x="415" y="702"/>
                    <a:pt x="415" y="702"/>
                    <a:pt x="415" y="702"/>
                  </a:cubicBezTo>
                  <a:cubicBezTo>
                    <a:pt x="415" y="840"/>
                    <a:pt x="343" y="922"/>
                    <a:pt x="208"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112" name="Freeform 33">
              <a:extLst>
                <a:ext uri="{FF2B5EF4-FFF2-40B4-BE49-F238E27FC236}">
                  <a16:creationId xmlns:a16="http://schemas.microsoft.com/office/drawing/2014/main" id="{EE922DE7-3AD5-4B03-AE4C-E1E5ED3C980C}"/>
                </a:ext>
              </a:extLst>
            </p:cNvPr>
            <p:cNvSpPr>
              <a:spLocks/>
            </p:cNvSpPr>
            <p:nvPr userDrawn="1"/>
          </p:nvSpPr>
          <p:spPr bwMode="auto">
            <a:xfrm>
              <a:off x="7028" y="3111"/>
              <a:ext cx="508" cy="1190"/>
            </a:xfrm>
            <a:custGeom>
              <a:avLst/>
              <a:gdLst>
                <a:gd name="T0" fmla="*/ 0 w 508"/>
                <a:gd name="T1" fmla="*/ 0 h 1190"/>
                <a:gd name="T2" fmla="*/ 508 w 508"/>
                <a:gd name="T3" fmla="*/ 0 h 1190"/>
                <a:gd name="T4" fmla="*/ 508 w 508"/>
                <a:gd name="T5" fmla="*/ 170 h 1190"/>
                <a:gd name="T6" fmla="*/ 185 w 508"/>
                <a:gd name="T7" fmla="*/ 170 h 1190"/>
                <a:gd name="T8" fmla="*/ 185 w 508"/>
                <a:gd name="T9" fmla="*/ 485 h 1190"/>
                <a:gd name="T10" fmla="*/ 442 w 508"/>
                <a:gd name="T11" fmla="*/ 485 h 1190"/>
                <a:gd name="T12" fmla="*/ 442 w 508"/>
                <a:gd name="T13" fmla="*/ 655 h 1190"/>
                <a:gd name="T14" fmla="*/ 185 w 508"/>
                <a:gd name="T15" fmla="*/ 655 h 1190"/>
                <a:gd name="T16" fmla="*/ 185 w 508"/>
                <a:gd name="T17" fmla="*/ 1020 h 1190"/>
                <a:gd name="T18" fmla="*/ 508 w 508"/>
                <a:gd name="T19" fmla="*/ 1020 h 1190"/>
                <a:gd name="T20" fmla="*/ 508 w 508"/>
                <a:gd name="T21" fmla="*/ 1190 h 1190"/>
                <a:gd name="T22" fmla="*/ 0 w 508"/>
                <a:gd name="T23" fmla="*/ 1190 h 1190"/>
                <a:gd name="T24" fmla="*/ 0 w 508"/>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1190">
                  <a:moveTo>
                    <a:pt x="0" y="0"/>
                  </a:moveTo>
                  <a:lnTo>
                    <a:pt x="508" y="0"/>
                  </a:lnTo>
                  <a:lnTo>
                    <a:pt x="508" y="170"/>
                  </a:lnTo>
                  <a:lnTo>
                    <a:pt x="185" y="170"/>
                  </a:lnTo>
                  <a:lnTo>
                    <a:pt x="185" y="485"/>
                  </a:lnTo>
                  <a:lnTo>
                    <a:pt x="442" y="485"/>
                  </a:lnTo>
                  <a:lnTo>
                    <a:pt x="442" y="655"/>
                  </a:lnTo>
                  <a:lnTo>
                    <a:pt x="185" y="655"/>
                  </a:lnTo>
                  <a:lnTo>
                    <a:pt x="185" y="1020"/>
                  </a:lnTo>
                  <a:lnTo>
                    <a:pt x="508" y="1020"/>
                  </a:lnTo>
                  <a:lnTo>
                    <a:pt x="508"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grpSp>
      <p:sp>
        <p:nvSpPr>
          <p:cNvPr id="113" name="Rectangle 112">
            <a:extLst>
              <a:ext uri="{FF2B5EF4-FFF2-40B4-BE49-F238E27FC236}">
                <a16:creationId xmlns:a16="http://schemas.microsoft.com/office/drawing/2014/main" id="{8E710E6F-7EF6-4459-8C86-73A0860A2251}"/>
              </a:ext>
            </a:extLst>
          </p:cNvPr>
          <p:cNvSpPr/>
          <p:nvPr userDrawn="1"/>
        </p:nvSpPr>
        <p:spPr>
          <a:xfrm>
            <a:off x="0" y="2871416"/>
            <a:ext cx="340336" cy="398658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14" name="Rectangle 113">
            <a:extLst>
              <a:ext uri="{FF2B5EF4-FFF2-40B4-BE49-F238E27FC236}">
                <a16:creationId xmlns:a16="http://schemas.microsoft.com/office/drawing/2014/main" id="{2E2E98EE-F544-4BF5-9B20-3772D9BAEBDF}"/>
              </a:ext>
            </a:extLst>
          </p:cNvPr>
          <p:cNvSpPr/>
          <p:nvPr userDrawn="1"/>
        </p:nvSpPr>
        <p:spPr>
          <a:xfrm>
            <a:off x="4359545" y="1249950"/>
            <a:ext cx="6773827" cy="1111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15" name="Rectangle 114">
            <a:extLst>
              <a:ext uri="{FF2B5EF4-FFF2-40B4-BE49-F238E27FC236}">
                <a16:creationId xmlns:a16="http://schemas.microsoft.com/office/drawing/2014/main" id="{609768CA-DC06-4CC9-971C-AB2184D5BB4E}"/>
              </a:ext>
            </a:extLst>
          </p:cNvPr>
          <p:cNvSpPr/>
          <p:nvPr userDrawn="1"/>
        </p:nvSpPr>
        <p:spPr>
          <a:xfrm>
            <a:off x="4359544" y="1501936"/>
            <a:ext cx="6763038" cy="36576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spc="-10" baseline="0" dirty="0">
              <a:solidFill>
                <a:schemeClr val="tx1"/>
              </a:solidFill>
            </a:endParaRPr>
          </a:p>
        </p:txBody>
      </p:sp>
      <p:sp>
        <p:nvSpPr>
          <p:cNvPr id="116" name="Subtitle 2">
            <a:extLst>
              <a:ext uri="{FF2B5EF4-FFF2-40B4-BE49-F238E27FC236}">
                <a16:creationId xmlns:a16="http://schemas.microsoft.com/office/drawing/2014/main" id="{FCE9D8DD-E037-48AA-A54C-C6CB8C27A5B8}"/>
              </a:ext>
            </a:extLst>
          </p:cNvPr>
          <p:cNvSpPr>
            <a:spLocks noGrp="1"/>
          </p:cNvSpPr>
          <p:nvPr>
            <p:ph type="subTitle" idx="1"/>
          </p:nvPr>
        </p:nvSpPr>
        <p:spPr>
          <a:xfrm>
            <a:off x="4450937" y="1547658"/>
            <a:ext cx="6580253" cy="320039"/>
          </a:xfrm>
        </p:spPr>
        <p:txBody>
          <a:bodyPr/>
          <a:lstStyle>
            <a:lvl1pPr marL="0" indent="0" algn="l">
              <a:lnSpc>
                <a:spcPct val="100000"/>
              </a:lnSpc>
              <a:spcAft>
                <a:spcPts val="1199"/>
              </a:spcAft>
              <a:buNone/>
              <a:defRPr sz="1799" b="1" kern="500" cap="all" spc="10" baseline="0">
                <a:solidFill>
                  <a:schemeClr val="accent3"/>
                </a:solidFill>
                <a:latin typeface="Helvetica LT Std" panose="020B0504020202020204" pitchFamily="34"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7" name="Text Placeholder 6">
            <a:extLst>
              <a:ext uri="{FF2B5EF4-FFF2-40B4-BE49-F238E27FC236}">
                <a16:creationId xmlns:a16="http://schemas.microsoft.com/office/drawing/2014/main" id="{34487071-DA13-429A-8131-3B3CEA69D549}"/>
              </a:ext>
            </a:extLst>
          </p:cNvPr>
          <p:cNvSpPr>
            <a:spLocks noGrp="1"/>
          </p:cNvSpPr>
          <p:nvPr>
            <p:ph type="body" sz="quarter" idx="10" hasCustomPrompt="1"/>
          </p:nvPr>
        </p:nvSpPr>
        <p:spPr>
          <a:xfrm>
            <a:off x="545815" y="6293118"/>
            <a:ext cx="2762717" cy="514532"/>
          </a:xfrm>
        </p:spPr>
        <p:txBody>
          <a:bodyPr lIns="0" tIns="91440" rIns="0" bIns="0"/>
          <a:lstStyle>
            <a:lvl1pPr marL="0" indent="0">
              <a:buNone/>
              <a:defRPr sz="1599">
                <a:solidFill>
                  <a:schemeClr val="tx1"/>
                </a:solidFill>
              </a:defRPr>
            </a:lvl1pPr>
            <a:lvl2pPr marL="341142" indent="0">
              <a:buNone/>
              <a:defRPr>
                <a:solidFill>
                  <a:schemeClr val="tx1"/>
                </a:solidFill>
              </a:defRPr>
            </a:lvl2pPr>
            <a:lvl3pPr marL="626748" indent="0">
              <a:buNone/>
              <a:defRPr>
                <a:solidFill>
                  <a:schemeClr val="tx1"/>
                </a:solidFill>
              </a:defRPr>
            </a:lvl3pPr>
            <a:lvl4pPr marL="1069313" indent="0">
              <a:buNone/>
              <a:defRPr>
                <a:solidFill>
                  <a:schemeClr val="tx1"/>
                </a:solidFill>
              </a:defRPr>
            </a:lvl4pPr>
            <a:lvl5pPr marL="1425751" indent="0">
              <a:buNone/>
              <a:defRPr>
                <a:solidFill>
                  <a:schemeClr val="tx1"/>
                </a:solidFill>
              </a:defRPr>
            </a:lvl5pPr>
          </a:lstStyle>
          <a:p>
            <a:pPr lvl="0"/>
            <a:r>
              <a:rPr lang="en-US"/>
              <a:t>Date</a:t>
            </a:r>
          </a:p>
        </p:txBody>
      </p:sp>
    </p:spTree>
    <p:extLst>
      <p:ext uri="{BB962C8B-B14F-4D97-AF65-F5344CB8AC3E}">
        <p14:creationId xmlns:p14="http://schemas.microsoft.com/office/powerpoint/2010/main" val="34792454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 Craw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536E1-5798-4FC1-A2CA-0C7B3B1E1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342" y="3657599"/>
            <a:ext cx="4112658" cy="3200400"/>
          </a:xfrm>
          <a:prstGeom prst="rect">
            <a:avLst/>
          </a:prstGeom>
        </p:spPr>
      </p:pic>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endParaRPr lang="en-GB"/>
          </a:p>
        </p:txBody>
      </p:sp>
      <p:sp>
        <p:nvSpPr>
          <p:cNvPr id="17" name="Title 8">
            <a:extLst>
              <a:ext uri="{FF2B5EF4-FFF2-40B4-BE49-F238E27FC236}">
                <a16:creationId xmlns:a16="http://schemas.microsoft.com/office/drawing/2014/main" id="{80333D62-C834-4755-AC5A-A848DF3E2609}"/>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4A33479E-BD8F-46EF-9F39-50370E0C03D9}"/>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Rectangle 12">
            <a:extLst>
              <a:ext uri="{FF2B5EF4-FFF2-40B4-BE49-F238E27FC236}">
                <a16:creationId xmlns:a16="http://schemas.microsoft.com/office/drawing/2014/main" id="{239418BB-9AFE-4E53-BD04-D82EB25E2FC5}"/>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4" name="Footer Placeholder 4">
            <a:extLst>
              <a:ext uri="{FF2B5EF4-FFF2-40B4-BE49-F238E27FC236}">
                <a16:creationId xmlns:a16="http://schemas.microsoft.com/office/drawing/2014/main" id="{83D4EABB-BE32-427C-9A46-E57FC7CCAF0B}"/>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6" name="Slide Number Placeholder 5">
            <a:extLst>
              <a:ext uri="{FF2B5EF4-FFF2-40B4-BE49-F238E27FC236}">
                <a16:creationId xmlns:a16="http://schemas.microsoft.com/office/drawing/2014/main" id="{09C9C28D-5A65-423F-AA42-7DC3D6B0071E}"/>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35924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 Commun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536E1-5798-4FC1-A2CA-0C7B3B1E1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79342" y="3657599"/>
            <a:ext cx="4112658" cy="3200400"/>
          </a:xfrm>
          <a:prstGeom prst="rect">
            <a:avLst/>
          </a:prstGeom>
        </p:spPr>
      </p:pic>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endParaRPr lang="en-GB"/>
          </a:p>
        </p:txBody>
      </p:sp>
      <p:sp>
        <p:nvSpPr>
          <p:cNvPr id="17" name="Title 8">
            <a:extLst>
              <a:ext uri="{FF2B5EF4-FFF2-40B4-BE49-F238E27FC236}">
                <a16:creationId xmlns:a16="http://schemas.microsoft.com/office/drawing/2014/main" id="{921E0E82-A127-4DBA-9529-BE7D93C13F3F}"/>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1D56ADAD-E715-4E1D-86D0-B4AF1F31E679}"/>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Rectangle 11">
            <a:extLst>
              <a:ext uri="{FF2B5EF4-FFF2-40B4-BE49-F238E27FC236}">
                <a16:creationId xmlns:a16="http://schemas.microsoft.com/office/drawing/2014/main" id="{B3A72E59-81BE-46EA-BD8D-CC887CD79823}"/>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Footer Placeholder 4">
            <a:extLst>
              <a:ext uri="{FF2B5EF4-FFF2-40B4-BE49-F238E27FC236}">
                <a16:creationId xmlns:a16="http://schemas.microsoft.com/office/drawing/2014/main" id="{E1E58B90-B73C-4B77-86AE-7AFC47D23F72}"/>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E996FC93-16A7-4572-85F2-86E5F5D6A72D}"/>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73357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hen Bullets - Blank">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lvl1pPr marL="0" indent="0">
              <a:buNone/>
              <a:defRPr/>
            </a:lvl1pPr>
          </a:lstStyle>
          <a:p>
            <a:pPr lvl="0"/>
            <a:r>
              <a:rPr lang="en-US"/>
              <a:t>Click to edit Master text styles</a:t>
            </a:r>
          </a:p>
          <a:p>
            <a:pPr lvl="1"/>
            <a:r>
              <a:rPr lang="en-US"/>
              <a:t>Second level</a:t>
            </a:r>
          </a:p>
          <a:p>
            <a:pPr lvl="2"/>
            <a:r>
              <a:rPr lang="en-US"/>
              <a:t>Third level</a:t>
            </a:r>
            <a:endParaRPr lang="en-GB"/>
          </a:p>
        </p:txBody>
      </p:sp>
      <p:sp>
        <p:nvSpPr>
          <p:cNvPr id="17" name="Title 8">
            <a:extLst>
              <a:ext uri="{FF2B5EF4-FFF2-40B4-BE49-F238E27FC236}">
                <a16:creationId xmlns:a16="http://schemas.microsoft.com/office/drawing/2014/main" id="{E09EC43F-2EF4-4EF3-A712-0ECF465A154A}"/>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A52CC19A-4A37-4294-87FB-1FDE99F49C20}"/>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Rectangle 11">
            <a:extLst>
              <a:ext uri="{FF2B5EF4-FFF2-40B4-BE49-F238E27FC236}">
                <a16:creationId xmlns:a16="http://schemas.microsoft.com/office/drawing/2014/main" id="{0413C1CD-A2EA-425A-9E48-7DA78BF50B2D}"/>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Footer Placeholder 4">
            <a:extLst>
              <a:ext uri="{FF2B5EF4-FFF2-40B4-BE49-F238E27FC236}">
                <a16:creationId xmlns:a16="http://schemas.microsoft.com/office/drawing/2014/main" id="{548A60DB-F35A-462C-8A0E-25B552C7F8BE}"/>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5134FD96-2821-4A26-8315-F5FB27DF9567}"/>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4182715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then Bullets - T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B83FFD-020D-4CCD-84E9-E3B454B32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1503" y="2539999"/>
            <a:ext cx="3560496" cy="4318000"/>
          </a:xfrm>
          <a:prstGeom prst="rect">
            <a:avLst/>
          </a:prstGeom>
        </p:spPr>
      </p:pic>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lvl1pPr marL="0" indent="0">
              <a:buNone/>
              <a:defRPr/>
            </a:lvl1pPr>
          </a:lstStyle>
          <a:p>
            <a:pPr lvl="0"/>
            <a:r>
              <a:rPr lang="en-US"/>
              <a:t>Click to edit Master text styles</a:t>
            </a:r>
          </a:p>
          <a:p>
            <a:pPr lvl="1"/>
            <a:r>
              <a:rPr lang="en-US"/>
              <a:t>Second level</a:t>
            </a:r>
          </a:p>
          <a:p>
            <a:pPr lvl="2"/>
            <a:r>
              <a:rPr lang="en-US"/>
              <a:t>Third level</a:t>
            </a:r>
            <a:endParaRPr lang="en-GB"/>
          </a:p>
        </p:txBody>
      </p:sp>
      <p:sp>
        <p:nvSpPr>
          <p:cNvPr id="18" name="Title 8">
            <a:extLst>
              <a:ext uri="{FF2B5EF4-FFF2-40B4-BE49-F238E27FC236}">
                <a16:creationId xmlns:a16="http://schemas.microsoft.com/office/drawing/2014/main" id="{FC86E20A-F89A-4861-94B7-3F4CF9521DC1}"/>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BB5F05B6-E30C-4890-B4EE-D3F486BEEEE8}"/>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Rectangle 11">
            <a:extLst>
              <a:ext uri="{FF2B5EF4-FFF2-40B4-BE49-F238E27FC236}">
                <a16:creationId xmlns:a16="http://schemas.microsoft.com/office/drawing/2014/main" id="{DCD9E02C-1296-42D6-9CFE-EC6DA83DB2F4}"/>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Footer Placeholder 4">
            <a:extLst>
              <a:ext uri="{FF2B5EF4-FFF2-40B4-BE49-F238E27FC236}">
                <a16:creationId xmlns:a16="http://schemas.microsoft.com/office/drawing/2014/main" id="{DEF3CD7B-45FC-48EB-A9E2-CA2180037C0D}"/>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6BC817B6-823C-4E2D-A900-D8E03630F890}"/>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597543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hen Bullets - Craw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536E1-5798-4FC1-A2CA-0C7B3B1E1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342" y="3657599"/>
            <a:ext cx="4112658" cy="3200400"/>
          </a:xfrm>
          <a:prstGeom prst="rect">
            <a:avLst/>
          </a:prstGeom>
        </p:spPr>
      </p:pic>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lvl1pPr marL="0" indent="0">
              <a:buNone/>
              <a:defRPr/>
            </a:lvl1pPr>
          </a:lstStyle>
          <a:p>
            <a:pPr lvl="0"/>
            <a:r>
              <a:rPr lang="en-US"/>
              <a:t>Click to edit Master text styles</a:t>
            </a:r>
          </a:p>
          <a:p>
            <a:pPr lvl="1"/>
            <a:r>
              <a:rPr lang="en-US"/>
              <a:t>Second level</a:t>
            </a:r>
          </a:p>
          <a:p>
            <a:pPr lvl="2"/>
            <a:r>
              <a:rPr lang="en-US"/>
              <a:t>Third level</a:t>
            </a:r>
            <a:endParaRPr lang="en-GB"/>
          </a:p>
        </p:txBody>
      </p:sp>
      <p:sp>
        <p:nvSpPr>
          <p:cNvPr id="17" name="Title 8">
            <a:extLst>
              <a:ext uri="{FF2B5EF4-FFF2-40B4-BE49-F238E27FC236}">
                <a16:creationId xmlns:a16="http://schemas.microsoft.com/office/drawing/2014/main" id="{C049D49D-F32E-4761-8D29-8017F146A316}"/>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730F4BB7-F355-40C6-B2A3-1CFC9501FF38}"/>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Rectangle 11">
            <a:extLst>
              <a:ext uri="{FF2B5EF4-FFF2-40B4-BE49-F238E27FC236}">
                <a16:creationId xmlns:a16="http://schemas.microsoft.com/office/drawing/2014/main" id="{95B0848F-43BE-4EE1-BEF8-0A31884EA80E}"/>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Footer Placeholder 4">
            <a:extLst>
              <a:ext uri="{FF2B5EF4-FFF2-40B4-BE49-F238E27FC236}">
                <a16:creationId xmlns:a16="http://schemas.microsoft.com/office/drawing/2014/main" id="{B2AD333E-24D6-48BC-8263-CCD449D8D40C}"/>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7EE28F94-74FE-4AB7-AFFE-11F9C9739FBF}"/>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3354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hen Bullets - Commun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536E1-5798-4FC1-A2CA-0C7B3B1E1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79342" y="3657599"/>
            <a:ext cx="4112658" cy="3200400"/>
          </a:xfrm>
          <a:prstGeom prst="rect">
            <a:avLst/>
          </a:prstGeom>
        </p:spPr>
      </p:pic>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lvl1pPr marL="0" indent="0">
              <a:buNone/>
              <a:defRPr/>
            </a:lvl1pPr>
          </a:lstStyle>
          <a:p>
            <a:pPr lvl="0"/>
            <a:r>
              <a:rPr lang="en-US"/>
              <a:t>Click to edit Master text styles</a:t>
            </a:r>
          </a:p>
          <a:p>
            <a:pPr lvl="1"/>
            <a:r>
              <a:rPr lang="en-US"/>
              <a:t>Second level</a:t>
            </a:r>
          </a:p>
          <a:p>
            <a:pPr lvl="2"/>
            <a:r>
              <a:rPr lang="en-US"/>
              <a:t>Third level</a:t>
            </a:r>
            <a:endParaRPr lang="en-GB"/>
          </a:p>
        </p:txBody>
      </p:sp>
      <p:sp>
        <p:nvSpPr>
          <p:cNvPr id="17" name="Title 8">
            <a:extLst>
              <a:ext uri="{FF2B5EF4-FFF2-40B4-BE49-F238E27FC236}">
                <a16:creationId xmlns:a16="http://schemas.microsoft.com/office/drawing/2014/main" id="{112F9DC6-C8C9-4D64-8A82-75D04AFB958C}"/>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1C4102E6-0281-40A9-BE94-2D2D0940B151}"/>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Rectangle 11">
            <a:extLst>
              <a:ext uri="{FF2B5EF4-FFF2-40B4-BE49-F238E27FC236}">
                <a16:creationId xmlns:a16="http://schemas.microsoft.com/office/drawing/2014/main" id="{3F4C4F5E-C30B-4135-B715-3AC9104005CD}"/>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Footer Placeholder 4">
            <a:extLst>
              <a:ext uri="{FF2B5EF4-FFF2-40B4-BE49-F238E27FC236}">
                <a16:creationId xmlns:a16="http://schemas.microsoft.com/office/drawing/2014/main" id="{916BCD3B-CB22-41A6-A306-5EF5F58B14A3}"/>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1242F83E-C280-4008-9E92-C50E165077EC}"/>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644199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 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5B76666-68BC-4421-BF86-76DDC2A0E8E2}"/>
              </a:ext>
            </a:extLst>
          </p:cNvPr>
          <p:cNvSpPr>
            <a:spLocks noGrp="1"/>
          </p:cNvSpPr>
          <p:nvPr>
            <p:ph type="body" sz="quarter" idx="13"/>
          </p:nvPr>
        </p:nvSpPr>
        <p:spPr>
          <a:xfrm>
            <a:off x="337963" y="1325563"/>
            <a:ext cx="11516076" cy="4800600"/>
          </a:xfrm>
          <a:prstGeom prst="rect">
            <a:avLst/>
          </a:prstGeom>
        </p:spPr>
        <p:txBody>
          <a:bodyPr/>
          <a:lstStyle>
            <a:lvl1pPr marL="0" indent="0">
              <a:buFont typeface="Arial" panose="020B0604020202020204" pitchFamily="34" charset="0"/>
              <a:buNone/>
              <a:defRPr/>
            </a:lvl1pPr>
            <a:lvl2pPr marL="341142" indent="0">
              <a:buNone/>
              <a:defRPr/>
            </a:lvl2pPr>
            <a:lvl3pPr marL="626748" indent="0">
              <a:buNone/>
              <a:defRPr/>
            </a:lvl3pPr>
          </a:lstStyle>
          <a:p>
            <a:pPr lvl="0"/>
            <a:r>
              <a:rPr lang="en-US"/>
              <a:t>Click to edit Master text styles</a:t>
            </a:r>
          </a:p>
        </p:txBody>
      </p:sp>
      <p:sp>
        <p:nvSpPr>
          <p:cNvPr id="16" name="Title 8">
            <a:extLst>
              <a:ext uri="{FF2B5EF4-FFF2-40B4-BE49-F238E27FC236}">
                <a16:creationId xmlns:a16="http://schemas.microsoft.com/office/drawing/2014/main" id="{C7F100A1-776F-4D0D-BD10-613FE81FE2AF}"/>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DF1D3336-DB89-4E6F-AA41-E4077B1BA114}"/>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Rectangle 12">
            <a:extLst>
              <a:ext uri="{FF2B5EF4-FFF2-40B4-BE49-F238E27FC236}">
                <a16:creationId xmlns:a16="http://schemas.microsoft.com/office/drawing/2014/main" id="{C227F2C0-17C7-4D11-AD37-796227CD6DFE}"/>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4" name="Footer Placeholder 4">
            <a:extLst>
              <a:ext uri="{FF2B5EF4-FFF2-40B4-BE49-F238E27FC236}">
                <a16:creationId xmlns:a16="http://schemas.microsoft.com/office/drawing/2014/main" id="{AB20742C-D426-417B-917C-8860DC889A06}"/>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5" name="Slide Number Placeholder 5">
            <a:extLst>
              <a:ext uri="{FF2B5EF4-FFF2-40B4-BE49-F238E27FC236}">
                <a16:creationId xmlns:a16="http://schemas.microsoft.com/office/drawing/2014/main" id="{8A77E8B0-E79D-49A0-BA66-F2ACF23FC75E}"/>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151779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 T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94F357-895D-4262-84AB-388F9782B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1503" y="2539999"/>
            <a:ext cx="3560496" cy="4318000"/>
          </a:xfrm>
          <a:prstGeom prst="rect">
            <a:avLst/>
          </a:prstGeom>
        </p:spPr>
      </p:pic>
      <p:sp>
        <p:nvSpPr>
          <p:cNvPr id="7" name="Text Placeholder 6">
            <a:extLst>
              <a:ext uri="{FF2B5EF4-FFF2-40B4-BE49-F238E27FC236}">
                <a16:creationId xmlns:a16="http://schemas.microsoft.com/office/drawing/2014/main" id="{D5B76666-68BC-4421-BF86-76DDC2A0E8E2}"/>
              </a:ext>
            </a:extLst>
          </p:cNvPr>
          <p:cNvSpPr>
            <a:spLocks noGrp="1"/>
          </p:cNvSpPr>
          <p:nvPr>
            <p:ph type="body" sz="quarter" idx="13"/>
          </p:nvPr>
        </p:nvSpPr>
        <p:spPr>
          <a:xfrm>
            <a:off x="337963" y="1325563"/>
            <a:ext cx="11516076" cy="4800600"/>
          </a:xfrm>
          <a:prstGeom prst="rect">
            <a:avLst/>
          </a:prstGeom>
        </p:spPr>
        <p:txBody>
          <a:bodyPr/>
          <a:lstStyle>
            <a:lvl1pPr marL="0" indent="0">
              <a:buFont typeface="Arial" panose="020B0604020202020204" pitchFamily="34" charset="0"/>
              <a:buNone/>
              <a:defRPr/>
            </a:lvl1pPr>
            <a:lvl2pPr marL="341142" indent="0">
              <a:buNone/>
              <a:defRPr/>
            </a:lvl2pPr>
            <a:lvl3pPr marL="626748" indent="0">
              <a:buNone/>
              <a:defRPr/>
            </a:lvl3pPr>
          </a:lstStyle>
          <a:p>
            <a:pPr lvl="0"/>
            <a:r>
              <a:rPr lang="en-US"/>
              <a:t>Click to edit Master text styles</a:t>
            </a:r>
          </a:p>
        </p:txBody>
      </p:sp>
      <p:sp>
        <p:nvSpPr>
          <p:cNvPr id="18" name="Title 8">
            <a:extLst>
              <a:ext uri="{FF2B5EF4-FFF2-40B4-BE49-F238E27FC236}">
                <a16:creationId xmlns:a16="http://schemas.microsoft.com/office/drawing/2014/main" id="{F9127F58-04BB-48F3-9937-1A27B7C383C1}"/>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FE2CE600-F14D-4149-A0F9-AFD768C1A6B6}"/>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Rectangle 12">
            <a:extLst>
              <a:ext uri="{FF2B5EF4-FFF2-40B4-BE49-F238E27FC236}">
                <a16:creationId xmlns:a16="http://schemas.microsoft.com/office/drawing/2014/main" id="{3FF659C9-E83E-456A-8678-79F838818F8F}"/>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4" name="Footer Placeholder 4">
            <a:extLst>
              <a:ext uri="{FF2B5EF4-FFF2-40B4-BE49-F238E27FC236}">
                <a16:creationId xmlns:a16="http://schemas.microsoft.com/office/drawing/2014/main" id="{B6FE2C7E-2525-492E-A0E5-B308C8953B31}"/>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5" name="Slide Number Placeholder 5">
            <a:extLst>
              <a:ext uri="{FF2B5EF4-FFF2-40B4-BE49-F238E27FC236}">
                <a16:creationId xmlns:a16="http://schemas.microsoft.com/office/drawing/2014/main" id="{04A4A493-8DB0-4AF1-926A-923918C55F3D}"/>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902273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 Craw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041FC2-93EB-4F3B-8A28-F49D44695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9342" y="3657599"/>
            <a:ext cx="4112658" cy="3200400"/>
          </a:xfrm>
          <a:prstGeom prst="rect">
            <a:avLst/>
          </a:prstGeom>
        </p:spPr>
      </p:pic>
      <p:sp>
        <p:nvSpPr>
          <p:cNvPr id="7" name="Text Placeholder 6">
            <a:extLst>
              <a:ext uri="{FF2B5EF4-FFF2-40B4-BE49-F238E27FC236}">
                <a16:creationId xmlns:a16="http://schemas.microsoft.com/office/drawing/2014/main" id="{D5B76666-68BC-4421-BF86-76DDC2A0E8E2}"/>
              </a:ext>
            </a:extLst>
          </p:cNvPr>
          <p:cNvSpPr>
            <a:spLocks noGrp="1"/>
          </p:cNvSpPr>
          <p:nvPr>
            <p:ph type="body" sz="quarter" idx="13"/>
          </p:nvPr>
        </p:nvSpPr>
        <p:spPr>
          <a:xfrm>
            <a:off x="337963" y="1325563"/>
            <a:ext cx="11516076" cy="4800600"/>
          </a:xfrm>
          <a:prstGeom prst="rect">
            <a:avLst/>
          </a:prstGeom>
        </p:spPr>
        <p:txBody>
          <a:bodyPr/>
          <a:lstStyle>
            <a:lvl1pPr marL="0" indent="0">
              <a:buFont typeface="Arial" panose="020B0604020202020204" pitchFamily="34" charset="0"/>
              <a:buNone/>
              <a:defRPr/>
            </a:lvl1pPr>
            <a:lvl2pPr marL="341142" indent="0">
              <a:buNone/>
              <a:defRPr/>
            </a:lvl2pPr>
            <a:lvl3pPr marL="626748" indent="0">
              <a:buNone/>
              <a:defRPr/>
            </a:lvl3pPr>
          </a:lstStyle>
          <a:p>
            <a:pPr lvl="0"/>
            <a:r>
              <a:rPr lang="en-US"/>
              <a:t>Click to edit Master text styles</a:t>
            </a:r>
          </a:p>
        </p:txBody>
      </p:sp>
      <p:sp>
        <p:nvSpPr>
          <p:cNvPr id="18" name="Title 8">
            <a:extLst>
              <a:ext uri="{FF2B5EF4-FFF2-40B4-BE49-F238E27FC236}">
                <a16:creationId xmlns:a16="http://schemas.microsoft.com/office/drawing/2014/main" id="{6D1423E2-E3C8-4363-9097-EC7FB6E4B6D6}"/>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6333CF8D-3B65-441E-BFC6-17201B77863C}"/>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Rectangle 12">
            <a:extLst>
              <a:ext uri="{FF2B5EF4-FFF2-40B4-BE49-F238E27FC236}">
                <a16:creationId xmlns:a16="http://schemas.microsoft.com/office/drawing/2014/main" id="{9324D6BF-DE81-4B43-9F3D-03AAB069C4BD}"/>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5" name="Footer Placeholder 4">
            <a:extLst>
              <a:ext uri="{FF2B5EF4-FFF2-40B4-BE49-F238E27FC236}">
                <a16:creationId xmlns:a16="http://schemas.microsoft.com/office/drawing/2014/main" id="{1DEB189A-9D64-450D-9BAB-C0101C8719E2}"/>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6" name="Slide Number Placeholder 5">
            <a:extLst>
              <a:ext uri="{FF2B5EF4-FFF2-40B4-BE49-F238E27FC236}">
                <a16:creationId xmlns:a16="http://schemas.microsoft.com/office/drawing/2014/main" id="{0B56338E-1882-4CDB-B568-DA77F80F763B}"/>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5609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nly - Communit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2B9B46-9F18-4204-A0AF-35A67E8DA3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79342" y="3657599"/>
            <a:ext cx="4112658" cy="3200400"/>
          </a:xfrm>
          <a:prstGeom prst="rect">
            <a:avLst/>
          </a:prstGeom>
        </p:spPr>
      </p:pic>
      <p:sp>
        <p:nvSpPr>
          <p:cNvPr id="7" name="Text Placeholder 6">
            <a:extLst>
              <a:ext uri="{FF2B5EF4-FFF2-40B4-BE49-F238E27FC236}">
                <a16:creationId xmlns:a16="http://schemas.microsoft.com/office/drawing/2014/main" id="{D5B76666-68BC-4421-BF86-76DDC2A0E8E2}"/>
              </a:ext>
            </a:extLst>
          </p:cNvPr>
          <p:cNvSpPr>
            <a:spLocks noGrp="1"/>
          </p:cNvSpPr>
          <p:nvPr>
            <p:ph type="body" sz="quarter" idx="13"/>
          </p:nvPr>
        </p:nvSpPr>
        <p:spPr>
          <a:xfrm>
            <a:off x="337963" y="1325563"/>
            <a:ext cx="11516076" cy="4800600"/>
          </a:xfrm>
          <a:prstGeom prst="rect">
            <a:avLst/>
          </a:prstGeom>
        </p:spPr>
        <p:txBody>
          <a:bodyPr/>
          <a:lstStyle>
            <a:lvl1pPr marL="0" indent="0">
              <a:buFont typeface="Arial" panose="020B0604020202020204" pitchFamily="34" charset="0"/>
              <a:buNone/>
              <a:defRPr/>
            </a:lvl1pPr>
          </a:lstStyle>
          <a:p>
            <a:pPr lvl="0"/>
            <a:r>
              <a:rPr lang="en-US"/>
              <a:t>Click to edit Master text styles</a:t>
            </a:r>
          </a:p>
        </p:txBody>
      </p:sp>
      <p:sp>
        <p:nvSpPr>
          <p:cNvPr id="18" name="Title 8">
            <a:extLst>
              <a:ext uri="{FF2B5EF4-FFF2-40B4-BE49-F238E27FC236}">
                <a16:creationId xmlns:a16="http://schemas.microsoft.com/office/drawing/2014/main" id="{E9BD8F08-3856-4D20-96A0-CF157E4AE2B1}"/>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16023F17-721A-48A5-83DC-E99A080F2701}"/>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Rectangle 12">
            <a:extLst>
              <a:ext uri="{FF2B5EF4-FFF2-40B4-BE49-F238E27FC236}">
                <a16:creationId xmlns:a16="http://schemas.microsoft.com/office/drawing/2014/main" id="{C32AD52B-5284-4412-B775-B2BCCA71601E}"/>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5" name="Footer Placeholder 4">
            <a:extLst>
              <a:ext uri="{FF2B5EF4-FFF2-40B4-BE49-F238E27FC236}">
                <a16:creationId xmlns:a16="http://schemas.microsoft.com/office/drawing/2014/main" id="{710134A0-B29C-4713-8454-14287B25B8E1}"/>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6" name="Slide Number Placeholder 5">
            <a:extLst>
              <a:ext uri="{FF2B5EF4-FFF2-40B4-BE49-F238E27FC236}">
                <a16:creationId xmlns:a16="http://schemas.microsoft.com/office/drawing/2014/main" id="{5902FF4F-07B0-4209-88D3-6A0A60190817}"/>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58231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AB566AB4-E619-4614-BD44-FF562FA4E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166"/>
            <a:ext cx="12192000" cy="6865165"/>
          </a:xfrm>
          <a:prstGeom prst="rect">
            <a:avLst/>
          </a:prstGeom>
        </p:spPr>
      </p:pic>
      <p:sp>
        <p:nvSpPr>
          <p:cNvPr id="55" name="Rectangle 54">
            <a:extLst>
              <a:ext uri="{FF2B5EF4-FFF2-40B4-BE49-F238E27FC236}">
                <a16:creationId xmlns:a16="http://schemas.microsoft.com/office/drawing/2014/main" id="{337555C8-F817-4A42-9F33-0BB45C2E687E}"/>
              </a:ext>
            </a:extLst>
          </p:cNvPr>
          <p:cNvSpPr/>
          <p:nvPr userDrawn="1"/>
        </p:nvSpPr>
        <p:spPr>
          <a:xfrm>
            <a:off x="3948279" y="-7165"/>
            <a:ext cx="7585569" cy="270464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1" name="Title 1"/>
          <p:cNvSpPr>
            <a:spLocks noGrp="1"/>
          </p:cNvSpPr>
          <p:nvPr>
            <p:ph type="ctrTitle"/>
          </p:nvPr>
        </p:nvSpPr>
        <p:spPr>
          <a:xfrm>
            <a:off x="4359544" y="182880"/>
            <a:ext cx="6763038" cy="1436902"/>
          </a:xfrm>
        </p:spPr>
        <p:txBody>
          <a:bodyPr/>
          <a:lstStyle>
            <a:lvl1pPr>
              <a:defRPr sz="2999" b="0" spc="10" baseline="0">
                <a:solidFill>
                  <a:schemeClr val="bg1"/>
                </a:solidFill>
                <a:latin typeface="Helvetica LT Std" panose="020B0504020202020204" pitchFamily="34" charset="0"/>
                <a:cs typeface="Arial" pitchFamily="34" charset="0"/>
              </a:defRPr>
            </a:lvl1pPr>
          </a:lstStyle>
          <a:p>
            <a:r>
              <a:rPr lang="en-US"/>
              <a:t>Click to edit Master title style</a:t>
            </a:r>
            <a:endParaRPr lang="en-GB"/>
          </a:p>
        </p:txBody>
      </p:sp>
      <p:sp>
        <p:nvSpPr>
          <p:cNvPr id="57" name="Rectangle 56">
            <a:extLst>
              <a:ext uri="{FF2B5EF4-FFF2-40B4-BE49-F238E27FC236}">
                <a16:creationId xmlns:a16="http://schemas.microsoft.com/office/drawing/2014/main" id="{C5ECA8E2-48C5-4A52-9283-2DDDF35F1D63}"/>
              </a:ext>
            </a:extLst>
          </p:cNvPr>
          <p:cNvSpPr/>
          <p:nvPr userDrawn="1"/>
        </p:nvSpPr>
        <p:spPr>
          <a:xfrm>
            <a:off x="4359545" y="1713974"/>
            <a:ext cx="6773827" cy="1111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58" name="Rectangle 57">
            <a:extLst>
              <a:ext uri="{FF2B5EF4-FFF2-40B4-BE49-F238E27FC236}">
                <a16:creationId xmlns:a16="http://schemas.microsoft.com/office/drawing/2014/main" id="{3C00C3D7-F2F5-49E3-92F7-89BFD080E627}"/>
              </a:ext>
            </a:extLst>
          </p:cNvPr>
          <p:cNvSpPr/>
          <p:nvPr userDrawn="1"/>
        </p:nvSpPr>
        <p:spPr>
          <a:xfrm>
            <a:off x="4359544" y="1965960"/>
            <a:ext cx="6763038" cy="36576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spc="-10" baseline="0" dirty="0">
              <a:solidFill>
                <a:schemeClr val="tx1"/>
              </a:solidFill>
            </a:endParaRPr>
          </a:p>
        </p:txBody>
      </p:sp>
      <p:sp>
        <p:nvSpPr>
          <p:cNvPr id="12" name="Subtitle 2"/>
          <p:cNvSpPr>
            <a:spLocks noGrp="1"/>
          </p:cNvSpPr>
          <p:nvPr>
            <p:ph type="subTitle" idx="1"/>
          </p:nvPr>
        </p:nvSpPr>
        <p:spPr>
          <a:xfrm>
            <a:off x="4450937" y="2011682"/>
            <a:ext cx="6580253" cy="320039"/>
          </a:xfrm>
        </p:spPr>
        <p:txBody>
          <a:bodyPr/>
          <a:lstStyle>
            <a:lvl1pPr marL="0" indent="0" algn="l">
              <a:lnSpc>
                <a:spcPct val="100000"/>
              </a:lnSpc>
              <a:spcAft>
                <a:spcPts val="1199"/>
              </a:spcAft>
              <a:buNone/>
              <a:defRPr sz="1799" b="1" kern="500" cap="all" spc="10" baseline="0">
                <a:solidFill>
                  <a:schemeClr val="accent3"/>
                </a:solidFill>
                <a:latin typeface="Helvetica LT Std" panose="020B0504020202020204" pitchFamily="34"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59" name="Picture 58">
            <a:extLst>
              <a:ext uri="{FF2B5EF4-FFF2-40B4-BE49-F238E27FC236}">
                <a16:creationId xmlns:a16="http://schemas.microsoft.com/office/drawing/2014/main" id="{4C6F2C66-67FF-4AB0-A3AD-70D6A6349F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953" y="1219904"/>
            <a:ext cx="854803" cy="1159708"/>
          </a:xfrm>
          <a:prstGeom prst="rect">
            <a:avLst/>
          </a:prstGeom>
        </p:spPr>
      </p:pic>
      <p:grpSp>
        <p:nvGrpSpPr>
          <p:cNvPr id="60" name="Group 4">
            <a:extLst>
              <a:ext uri="{FF2B5EF4-FFF2-40B4-BE49-F238E27FC236}">
                <a16:creationId xmlns:a16="http://schemas.microsoft.com/office/drawing/2014/main" id="{A0A50C43-66EC-44E3-B307-A4599D9A371C}"/>
              </a:ext>
            </a:extLst>
          </p:cNvPr>
          <p:cNvGrpSpPr>
            <a:grpSpLocks noChangeAspect="1"/>
          </p:cNvGrpSpPr>
          <p:nvPr userDrawn="1"/>
        </p:nvGrpSpPr>
        <p:grpSpPr bwMode="auto">
          <a:xfrm>
            <a:off x="545237" y="2910400"/>
            <a:ext cx="2763295" cy="1615881"/>
            <a:chOff x="148" y="1"/>
            <a:chExt cx="7388" cy="4318"/>
          </a:xfrm>
          <a:solidFill>
            <a:schemeClr val="accent1"/>
          </a:solidFill>
        </p:grpSpPr>
        <p:sp>
          <p:nvSpPr>
            <p:cNvPr id="61" name="Freeform 5">
              <a:extLst>
                <a:ext uri="{FF2B5EF4-FFF2-40B4-BE49-F238E27FC236}">
                  <a16:creationId xmlns:a16="http://schemas.microsoft.com/office/drawing/2014/main" id="{75CB4329-3219-472F-BA9E-B761F25F38FF}"/>
                </a:ext>
              </a:extLst>
            </p:cNvPr>
            <p:cNvSpPr>
              <a:spLocks noEditPoints="1"/>
            </p:cNvSpPr>
            <p:nvPr userDrawn="1"/>
          </p:nvSpPr>
          <p:spPr bwMode="auto">
            <a:xfrm>
              <a:off x="160" y="19"/>
              <a:ext cx="576" cy="1190"/>
            </a:xfrm>
            <a:custGeom>
              <a:avLst/>
              <a:gdLst>
                <a:gd name="T0" fmla="*/ 0 w 435"/>
                <a:gd name="T1" fmla="*/ 0 h 896"/>
                <a:gd name="T2" fmla="*/ 212 w 435"/>
                <a:gd name="T3" fmla="*/ 0 h 896"/>
                <a:gd name="T4" fmla="*/ 421 w 435"/>
                <a:gd name="T5" fmla="*/ 206 h 896"/>
                <a:gd name="T6" fmla="*/ 421 w 435"/>
                <a:gd name="T7" fmla="*/ 242 h 896"/>
                <a:gd name="T8" fmla="*/ 330 w 435"/>
                <a:gd name="T9" fmla="*/ 417 h 896"/>
                <a:gd name="T10" fmla="*/ 330 w 435"/>
                <a:gd name="T11" fmla="*/ 420 h 896"/>
                <a:gd name="T12" fmla="*/ 435 w 435"/>
                <a:gd name="T13" fmla="*/ 607 h 896"/>
                <a:gd name="T14" fmla="*/ 435 w 435"/>
                <a:gd name="T15" fmla="*/ 684 h 896"/>
                <a:gd name="T16" fmla="*/ 221 w 435"/>
                <a:gd name="T17" fmla="*/ 896 h 896"/>
                <a:gd name="T18" fmla="*/ 0 w 435"/>
                <a:gd name="T19" fmla="*/ 896 h 896"/>
                <a:gd name="T20" fmla="*/ 0 w 435"/>
                <a:gd name="T21" fmla="*/ 0 h 896"/>
                <a:gd name="T22" fmla="*/ 196 w 435"/>
                <a:gd name="T23" fmla="*/ 365 h 896"/>
                <a:gd name="T24" fmla="*/ 280 w 435"/>
                <a:gd name="T25" fmla="*/ 270 h 896"/>
                <a:gd name="T26" fmla="*/ 280 w 435"/>
                <a:gd name="T27" fmla="*/ 220 h 896"/>
                <a:gd name="T28" fmla="*/ 208 w 435"/>
                <a:gd name="T29" fmla="*/ 128 h 896"/>
                <a:gd name="T30" fmla="*/ 141 w 435"/>
                <a:gd name="T31" fmla="*/ 128 h 896"/>
                <a:gd name="T32" fmla="*/ 141 w 435"/>
                <a:gd name="T33" fmla="*/ 365 h 896"/>
                <a:gd name="T34" fmla="*/ 196 w 435"/>
                <a:gd name="T35" fmla="*/ 365 h 896"/>
                <a:gd name="T36" fmla="*/ 221 w 435"/>
                <a:gd name="T37" fmla="*/ 768 h 896"/>
                <a:gd name="T38" fmla="*/ 294 w 435"/>
                <a:gd name="T39" fmla="*/ 680 h 896"/>
                <a:gd name="T40" fmla="*/ 294 w 435"/>
                <a:gd name="T41" fmla="*/ 602 h 896"/>
                <a:gd name="T42" fmla="*/ 203 w 435"/>
                <a:gd name="T43" fmla="*/ 493 h 896"/>
                <a:gd name="T44" fmla="*/ 141 w 435"/>
                <a:gd name="T45" fmla="*/ 493 h 896"/>
                <a:gd name="T46" fmla="*/ 141 w 435"/>
                <a:gd name="T47" fmla="*/ 768 h 896"/>
                <a:gd name="T48" fmla="*/ 221 w 435"/>
                <a:gd name="T4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896">
                  <a:moveTo>
                    <a:pt x="0" y="0"/>
                  </a:moveTo>
                  <a:cubicBezTo>
                    <a:pt x="212" y="0"/>
                    <a:pt x="212" y="0"/>
                    <a:pt x="212" y="0"/>
                  </a:cubicBezTo>
                  <a:cubicBezTo>
                    <a:pt x="358" y="0"/>
                    <a:pt x="421" y="68"/>
                    <a:pt x="421" y="206"/>
                  </a:cubicBezTo>
                  <a:cubicBezTo>
                    <a:pt x="421" y="242"/>
                    <a:pt x="421" y="242"/>
                    <a:pt x="421" y="242"/>
                  </a:cubicBezTo>
                  <a:cubicBezTo>
                    <a:pt x="421" y="334"/>
                    <a:pt x="393" y="392"/>
                    <a:pt x="330" y="417"/>
                  </a:cubicBezTo>
                  <a:cubicBezTo>
                    <a:pt x="330" y="420"/>
                    <a:pt x="330" y="420"/>
                    <a:pt x="330" y="420"/>
                  </a:cubicBezTo>
                  <a:cubicBezTo>
                    <a:pt x="406" y="446"/>
                    <a:pt x="435" y="512"/>
                    <a:pt x="435" y="607"/>
                  </a:cubicBezTo>
                  <a:cubicBezTo>
                    <a:pt x="435" y="684"/>
                    <a:pt x="435" y="684"/>
                    <a:pt x="435" y="684"/>
                  </a:cubicBezTo>
                  <a:cubicBezTo>
                    <a:pt x="435" y="822"/>
                    <a:pt x="362" y="896"/>
                    <a:pt x="221" y="896"/>
                  </a:cubicBezTo>
                  <a:cubicBezTo>
                    <a:pt x="0" y="896"/>
                    <a:pt x="0" y="896"/>
                    <a:pt x="0" y="896"/>
                  </a:cubicBezTo>
                  <a:lnTo>
                    <a:pt x="0" y="0"/>
                  </a:lnTo>
                  <a:close/>
                  <a:moveTo>
                    <a:pt x="196" y="365"/>
                  </a:moveTo>
                  <a:cubicBezTo>
                    <a:pt x="248" y="365"/>
                    <a:pt x="280" y="342"/>
                    <a:pt x="280" y="270"/>
                  </a:cubicBezTo>
                  <a:cubicBezTo>
                    <a:pt x="280" y="220"/>
                    <a:pt x="280" y="220"/>
                    <a:pt x="280" y="220"/>
                  </a:cubicBezTo>
                  <a:cubicBezTo>
                    <a:pt x="280" y="156"/>
                    <a:pt x="258" y="128"/>
                    <a:pt x="208" y="128"/>
                  </a:cubicBezTo>
                  <a:cubicBezTo>
                    <a:pt x="141" y="128"/>
                    <a:pt x="141" y="128"/>
                    <a:pt x="141" y="128"/>
                  </a:cubicBezTo>
                  <a:cubicBezTo>
                    <a:pt x="141" y="365"/>
                    <a:pt x="141" y="365"/>
                    <a:pt x="141" y="365"/>
                  </a:cubicBezTo>
                  <a:lnTo>
                    <a:pt x="196" y="365"/>
                  </a:lnTo>
                  <a:close/>
                  <a:moveTo>
                    <a:pt x="221" y="768"/>
                  </a:moveTo>
                  <a:cubicBezTo>
                    <a:pt x="269" y="768"/>
                    <a:pt x="294" y="746"/>
                    <a:pt x="294" y="680"/>
                  </a:cubicBezTo>
                  <a:cubicBezTo>
                    <a:pt x="294" y="602"/>
                    <a:pt x="294" y="602"/>
                    <a:pt x="294" y="602"/>
                  </a:cubicBezTo>
                  <a:cubicBezTo>
                    <a:pt x="294" y="519"/>
                    <a:pt x="267" y="493"/>
                    <a:pt x="203" y="493"/>
                  </a:cubicBezTo>
                  <a:cubicBezTo>
                    <a:pt x="141" y="493"/>
                    <a:pt x="141" y="493"/>
                    <a:pt x="141" y="493"/>
                  </a:cubicBezTo>
                  <a:cubicBezTo>
                    <a:pt x="141" y="768"/>
                    <a:pt x="141" y="768"/>
                    <a:pt x="141" y="768"/>
                  </a:cubicBezTo>
                  <a:lnTo>
                    <a:pt x="221"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2" name="Freeform 6">
              <a:extLst>
                <a:ext uri="{FF2B5EF4-FFF2-40B4-BE49-F238E27FC236}">
                  <a16:creationId xmlns:a16="http://schemas.microsoft.com/office/drawing/2014/main" id="{C85268D4-B831-454C-8AB8-4D2C7B1C954D}"/>
                </a:ext>
              </a:extLst>
            </p:cNvPr>
            <p:cNvSpPr>
              <a:spLocks/>
            </p:cNvSpPr>
            <p:nvPr userDrawn="1"/>
          </p:nvSpPr>
          <p:spPr bwMode="auto">
            <a:xfrm>
              <a:off x="839" y="19"/>
              <a:ext cx="556" cy="1207"/>
            </a:xfrm>
            <a:custGeom>
              <a:avLst/>
              <a:gdLst>
                <a:gd name="T0" fmla="*/ 0 w 420"/>
                <a:gd name="T1" fmla="*/ 684 h 909"/>
                <a:gd name="T2" fmla="*/ 0 w 420"/>
                <a:gd name="T3" fmla="*/ 0 h 909"/>
                <a:gd name="T4" fmla="*/ 141 w 420"/>
                <a:gd name="T5" fmla="*/ 0 h 909"/>
                <a:gd name="T6" fmla="*/ 141 w 420"/>
                <a:gd name="T7" fmla="*/ 694 h 909"/>
                <a:gd name="T8" fmla="*/ 213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3"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3" name="Rectangle 7">
              <a:extLst>
                <a:ext uri="{FF2B5EF4-FFF2-40B4-BE49-F238E27FC236}">
                  <a16:creationId xmlns:a16="http://schemas.microsoft.com/office/drawing/2014/main" id="{BED84D88-6287-471C-8D67-A22C7369ADCF}"/>
                </a:ext>
              </a:extLst>
            </p:cNvPr>
            <p:cNvSpPr>
              <a:spLocks noChangeArrowheads="1"/>
            </p:cNvSpPr>
            <p:nvPr userDrawn="1"/>
          </p:nvSpPr>
          <p:spPr bwMode="auto">
            <a:xfrm>
              <a:off x="1517" y="19"/>
              <a:ext cx="187" cy="11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4" name="Freeform 8">
              <a:extLst>
                <a:ext uri="{FF2B5EF4-FFF2-40B4-BE49-F238E27FC236}">
                  <a16:creationId xmlns:a16="http://schemas.microsoft.com/office/drawing/2014/main" id="{E3135621-A418-4C70-B5D2-E5C6FD91F234}"/>
                </a:ext>
              </a:extLst>
            </p:cNvPr>
            <p:cNvSpPr>
              <a:spLocks/>
            </p:cNvSpPr>
            <p:nvPr userDrawn="1"/>
          </p:nvSpPr>
          <p:spPr bwMode="auto">
            <a:xfrm>
              <a:off x="1828" y="19"/>
              <a:ext cx="494" cy="1190"/>
            </a:xfrm>
            <a:custGeom>
              <a:avLst/>
              <a:gdLst>
                <a:gd name="T0" fmla="*/ 0 w 494"/>
                <a:gd name="T1" fmla="*/ 0 h 1190"/>
                <a:gd name="T2" fmla="*/ 187 w 494"/>
                <a:gd name="T3" fmla="*/ 0 h 1190"/>
                <a:gd name="T4" fmla="*/ 187 w 494"/>
                <a:gd name="T5" fmla="*/ 1020 h 1190"/>
                <a:gd name="T6" fmla="*/ 494 w 494"/>
                <a:gd name="T7" fmla="*/ 1020 h 1190"/>
                <a:gd name="T8" fmla="*/ 494 w 494"/>
                <a:gd name="T9" fmla="*/ 1190 h 1190"/>
                <a:gd name="T10" fmla="*/ 0 w 494"/>
                <a:gd name="T11" fmla="*/ 1190 h 1190"/>
                <a:gd name="T12" fmla="*/ 0 w 494"/>
                <a:gd name="T13" fmla="*/ 0 h 1190"/>
              </a:gdLst>
              <a:ahLst/>
              <a:cxnLst>
                <a:cxn ang="0">
                  <a:pos x="T0" y="T1"/>
                </a:cxn>
                <a:cxn ang="0">
                  <a:pos x="T2" y="T3"/>
                </a:cxn>
                <a:cxn ang="0">
                  <a:pos x="T4" y="T5"/>
                </a:cxn>
                <a:cxn ang="0">
                  <a:pos x="T6" y="T7"/>
                </a:cxn>
                <a:cxn ang="0">
                  <a:pos x="T8" y="T9"/>
                </a:cxn>
                <a:cxn ang="0">
                  <a:pos x="T10" y="T11"/>
                </a:cxn>
                <a:cxn ang="0">
                  <a:pos x="T12" y="T13"/>
                </a:cxn>
              </a:cxnLst>
              <a:rect l="0" t="0" r="r" b="b"/>
              <a:pathLst>
                <a:path w="494" h="1190">
                  <a:moveTo>
                    <a:pt x="0" y="0"/>
                  </a:moveTo>
                  <a:lnTo>
                    <a:pt x="187" y="0"/>
                  </a:lnTo>
                  <a:lnTo>
                    <a:pt x="187" y="1020"/>
                  </a:lnTo>
                  <a:lnTo>
                    <a:pt x="494" y="1020"/>
                  </a:lnTo>
                  <a:lnTo>
                    <a:pt x="494"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5" name="Freeform 9">
              <a:extLst>
                <a:ext uri="{FF2B5EF4-FFF2-40B4-BE49-F238E27FC236}">
                  <a16:creationId xmlns:a16="http://schemas.microsoft.com/office/drawing/2014/main" id="{4006DDCD-CD74-4810-8CCB-BDC633D41647}"/>
                </a:ext>
              </a:extLst>
            </p:cNvPr>
            <p:cNvSpPr>
              <a:spLocks noEditPoints="1"/>
            </p:cNvSpPr>
            <p:nvPr userDrawn="1"/>
          </p:nvSpPr>
          <p:spPr bwMode="auto">
            <a:xfrm>
              <a:off x="2420" y="19"/>
              <a:ext cx="563" cy="1190"/>
            </a:xfrm>
            <a:custGeom>
              <a:avLst/>
              <a:gdLst>
                <a:gd name="T0" fmla="*/ 0 w 425"/>
                <a:gd name="T1" fmla="*/ 0 h 896"/>
                <a:gd name="T2" fmla="*/ 215 w 425"/>
                <a:gd name="T3" fmla="*/ 0 h 896"/>
                <a:gd name="T4" fmla="*/ 425 w 425"/>
                <a:gd name="T5" fmla="*/ 222 h 896"/>
                <a:gd name="T6" fmla="*/ 425 w 425"/>
                <a:gd name="T7" fmla="*/ 675 h 896"/>
                <a:gd name="T8" fmla="*/ 215 w 425"/>
                <a:gd name="T9" fmla="*/ 896 h 896"/>
                <a:gd name="T10" fmla="*/ 0 w 425"/>
                <a:gd name="T11" fmla="*/ 896 h 896"/>
                <a:gd name="T12" fmla="*/ 0 w 425"/>
                <a:gd name="T13" fmla="*/ 0 h 896"/>
                <a:gd name="T14" fmla="*/ 212 w 425"/>
                <a:gd name="T15" fmla="*/ 768 h 896"/>
                <a:gd name="T16" fmla="*/ 284 w 425"/>
                <a:gd name="T17" fmla="*/ 681 h 896"/>
                <a:gd name="T18" fmla="*/ 284 w 425"/>
                <a:gd name="T19" fmla="*/ 215 h 896"/>
                <a:gd name="T20" fmla="*/ 212 w 425"/>
                <a:gd name="T21" fmla="*/ 128 h 896"/>
                <a:gd name="T22" fmla="*/ 141 w 425"/>
                <a:gd name="T23" fmla="*/ 128 h 896"/>
                <a:gd name="T24" fmla="*/ 141 w 425"/>
                <a:gd name="T25" fmla="*/ 768 h 896"/>
                <a:gd name="T26" fmla="*/ 212 w 425"/>
                <a:gd name="T27"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5" h="896">
                  <a:moveTo>
                    <a:pt x="0" y="0"/>
                  </a:moveTo>
                  <a:cubicBezTo>
                    <a:pt x="215" y="0"/>
                    <a:pt x="215" y="0"/>
                    <a:pt x="215" y="0"/>
                  </a:cubicBezTo>
                  <a:cubicBezTo>
                    <a:pt x="356" y="0"/>
                    <a:pt x="425" y="78"/>
                    <a:pt x="425" y="222"/>
                  </a:cubicBezTo>
                  <a:cubicBezTo>
                    <a:pt x="425" y="675"/>
                    <a:pt x="425" y="675"/>
                    <a:pt x="425" y="675"/>
                  </a:cubicBezTo>
                  <a:cubicBezTo>
                    <a:pt x="425" y="818"/>
                    <a:pt x="356" y="896"/>
                    <a:pt x="215" y="896"/>
                  </a:cubicBezTo>
                  <a:cubicBezTo>
                    <a:pt x="0" y="896"/>
                    <a:pt x="0" y="896"/>
                    <a:pt x="0" y="896"/>
                  </a:cubicBezTo>
                  <a:lnTo>
                    <a:pt x="0" y="0"/>
                  </a:lnTo>
                  <a:close/>
                  <a:moveTo>
                    <a:pt x="212" y="768"/>
                  </a:moveTo>
                  <a:cubicBezTo>
                    <a:pt x="257" y="768"/>
                    <a:pt x="284" y="745"/>
                    <a:pt x="284" y="681"/>
                  </a:cubicBezTo>
                  <a:cubicBezTo>
                    <a:pt x="284" y="215"/>
                    <a:pt x="284" y="215"/>
                    <a:pt x="284" y="215"/>
                  </a:cubicBezTo>
                  <a:cubicBezTo>
                    <a:pt x="284" y="151"/>
                    <a:pt x="257" y="128"/>
                    <a:pt x="212" y="128"/>
                  </a:cubicBezTo>
                  <a:cubicBezTo>
                    <a:pt x="141" y="128"/>
                    <a:pt x="141" y="128"/>
                    <a:pt x="141" y="128"/>
                  </a:cubicBezTo>
                  <a:cubicBezTo>
                    <a:pt x="141" y="768"/>
                    <a:pt x="141" y="768"/>
                    <a:pt x="141" y="768"/>
                  </a:cubicBezTo>
                  <a:lnTo>
                    <a:pt x="212"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6" name="Rectangle 10">
              <a:extLst>
                <a:ext uri="{FF2B5EF4-FFF2-40B4-BE49-F238E27FC236}">
                  <a16:creationId xmlns:a16="http://schemas.microsoft.com/office/drawing/2014/main" id="{3911D17C-EFEC-4E8B-B64E-AD4D72E5D34B}"/>
                </a:ext>
              </a:extLst>
            </p:cNvPr>
            <p:cNvSpPr>
              <a:spLocks noChangeArrowheads="1"/>
            </p:cNvSpPr>
            <p:nvPr userDrawn="1"/>
          </p:nvSpPr>
          <p:spPr bwMode="auto">
            <a:xfrm>
              <a:off x="3101" y="19"/>
              <a:ext cx="185" cy="119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7" name="Freeform 11">
              <a:extLst>
                <a:ext uri="{FF2B5EF4-FFF2-40B4-BE49-F238E27FC236}">
                  <a16:creationId xmlns:a16="http://schemas.microsoft.com/office/drawing/2014/main" id="{9FF8F6B0-9622-4727-9877-DA56A81F4573}"/>
                </a:ext>
              </a:extLst>
            </p:cNvPr>
            <p:cNvSpPr>
              <a:spLocks/>
            </p:cNvSpPr>
            <p:nvPr userDrawn="1"/>
          </p:nvSpPr>
          <p:spPr bwMode="auto">
            <a:xfrm>
              <a:off x="3412" y="19"/>
              <a:ext cx="584" cy="1190"/>
            </a:xfrm>
            <a:custGeom>
              <a:avLst/>
              <a:gdLst>
                <a:gd name="T0" fmla="*/ 0 w 584"/>
                <a:gd name="T1" fmla="*/ 0 h 1190"/>
                <a:gd name="T2" fmla="*/ 233 w 584"/>
                <a:gd name="T3" fmla="*/ 0 h 1190"/>
                <a:gd name="T4" fmla="*/ 415 w 584"/>
                <a:gd name="T5" fmla="*/ 712 h 1190"/>
                <a:gd name="T6" fmla="*/ 419 w 584"/>
                <a:gd name="T7" fmla="*/ 712 h 1190"/>
                <a:gd name="T8" fmla="*/ 419 w 584"/>
                <a:gd name="T9" fmla="*/ 0 h 1190"/>
                <a:gd name="T10" fmla="*/ 584 w 584"/>
                <a:gd name="T11" fmla="*/ 0 h 1190"/>
                <a:gd name="T12" fmla="*/ 584 w 584"/>
                <a:gd name="T13" fmla="*/ 1190 h 1190"/>
                <a:gd name="T14" fmla="*/ 394 w 584"/>
                <a:gd name="T15" fmla="*/ 1190 h 1190"/>
                <a:gd name="T16" fmla="*/ 170 w 584"/>
                <a:gd name="T17" fmla="*/ 321 h 1190"/>
                <a:gd name="T18" fmla="*/ 166 w 584"/>
                <a:gd name="T19" fmla="*/ 321 h 1190"/>
                <a:gd name="T20" fmla="*/ 166 w 584"/>
                <a:gd name="T21" fmla="*/ 1190 h 1190"/>
                <a:gd name="T22" fmla="*/ 0 w 584"/>
                <a:gd name="T23" fmla="*/ 1190 h 1190"/>
                <a:gd name="T24" fmla="*/ 0 w 584"/>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4" h="1190">
                  <a:moveTo>
                    <a:pt x="0" y="0"/>
                  </a:moveTo>
                  <a:lnTo>
                    <a:pt x="233" y="0"/>
                  </a:lnTo>
                  <a:lnTo>
                    <a:pt x="415" y="712"/>
                  </a:lnTo>
                  <a:lnTo>
                    <a:pt x="419" y="712"/>
                  </a:lnTo>
                  <a:lnTo>
                    <a:pt x="419" y="0"/>
                  </a:lnTo>
                  <a:lnTo>
                    <a:pt x="584" y="0"/>
                  </a:lnTo>
                  <a:lnTo>
                    <a:pt x="584" y="1190"/>
                  </a:lnTo>
                  <a:lnTo>
                    <a:pt x="394" y="1190"/>
                  </a:lnTo>
                  <a:lnTo>
                    <a:pt x="170" y="321"/>
                  </a:lnTo>
                  <a:lnTo>
                    <a:pt x="166" y="321"/>
                  </a:lnTo>
                  <a:lnTo>
                    <a:pt x="166"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8" name="Freeform 12">
              <a:extLst>
                <a:ext uri="{FF2B5EF4-FFF2-40B4-BE49-F238E27FC236}">
                  <a16:creationId xmlns:a16="http://schemas.microsoft.com/office/drawing/2014/main" id="{A47BA3B4-380B-4A1A-8FBD-3D20FC24EAAA}"/>
                </a:ext>
              </a:extLst>
            </p:cNvPr>
            <p:cNvSpPr>
              <a:spLocks/>
            </p:cNvSpPr>
            <p:nvPr userDrawn="1"/>
          </p:nvSpPr>
          <p:spPr bwMode="auto">
            <a:xfrm>
              <a:off x="4114" y="1"/>
              <a:ext cx="556" cy="1225"/>
            </a:xfrm>
            <a:custGeom>
              <a:avLst/>
              <a:gdLst>
                <a:gd name="T0" fmla="*/ 0 w 420"/>
                <a:gd name="T1" fmla="*/ 697 h 922"/>
                <a:gd name="T2" fmla="*/ 0 w 420"/>
                <a:gd name="T3" fmla="*/ 226 h 922"/>
                <a:gd name="T4" fmla="*/ 210 w 420"/>
                <a:gd name="T5" fmla="*/ 0 h 922"/>
                <a:gd name="T6" fmla="*/ 420 w 420"/>
                <a:gd name="T7" fmla="*/ 226 h 922"/>
                <a:gd name="T8" fmla="*/ 420 w 420"/>
                <a:gd name="T9" fmla="*/ 302 h 922"/>
                <a:gd name="T10" fmla="*/ 287 w 420"/>
                <a:gd name="T11" fmla="*/ 302 h 922"/>
                <a:gd name="T12" fmla="*/ 287 w 420"/>
                <a:gd name="T13" fmla="*/ 217 h 922"/>
                <a:gd name="T14" fmla="*/ 214 w 420"/>
                <a:gd name="T15" fmla="*/ 128 h 922"/>
                <a:gd name="T16" fmla="*/ 141 w 420"/>
                <a:gd name="T17" fmla="*/ 217 h 922"/>
                <a:gd name="T18" fmla="*/ 141 w 420"/>
                <a:gd name="T19" fmla="*/ 707 h 922"/>
                <a:gd name="T20" fmla="*/ 214 w 420"/>
                <a:gd name="T21" fmla="*/ 794 h 922"/>
                <a:gd name="T22" fmla="*/ 287 w 420"/>
                <a:gd name="T23" fmla="*/ 707 h 922"/>
                <a:gd name="T24" fmla="*/ 287 w 420"/>
                <a:gd name="T25" fmla="*/ 532 h 922"/>
                <a:gd name="T26" fmla="*/ 217 w 420"/>
                <a:gd name="T27" fmla="*/ 532 h 922"/>
                <a:gd name="T28" fmla="*/ 217 w 420"/>
                <a:gd name="T29" fmla="*/ 404 h 922"/>
                <a:gd name="T30" fmla="*/ 420 w 420"/>
                <a:gd name="T31" fmla="*/ 404 h 922"/>
                <a:gd name="T32" fmla="*/ 420 w 420"/>
                <a:gd name="T33" fmla="*/ 697 h 922"/>
                <a:gd name="T34" fmla="*/ 210 w 420"/>
                <a:gd name="T35" fmla="*/ 922 h 922"/>
                <a:gd name="T36" fmla="*/ 0 w 420"/>
                <a:gd name="T37" fmla="*/ 697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922">
                  <a:moveTo>
                    <a:pt x="0" y="697"/>
                  </a:moveTo>
                  <a:cubicBezTo>
                    <a:pt x="0" y="226"/>
                    <a:pt x="0" y="226"/>
                    <a:pt x="0" y="226"/>
                  </a:cubicBezTo>
                  <a:cubicBezTo>
                    <a:pt x="0" y="82"/>
                    <a:pt x="72" y="0"/>
                    <a:pt x="210" y="0"/>
                  </a:cubicBezTo>
                  <a:cubicBezTo>
                    <a:pt x="348" y="0"/>
                    <a:pt x="420" y="82"/>
                    <a:pt x="420" y="226"/>
                  </a:cubicBezTo>
                  <a:cubicBezTo>
                    <a:pt x="420" y="302"/>
                    <a:pt x="420" y="302"/>
                    <a:pt x="420" y="302"/>
                  </a:cubicBezTo>
                  <a:cubicBezTo>
                    <a:pt x="287" y="302"/>
                    <a:pt x="287" y="302"/>
                    <a:pt x="287" y="302"/>
                  </a:cubicBezTo>
                  <a:cubicBezTo>
                    <a:pt x="287" y="217"/>
                    <a:pt x="287" y="217"/>
                    <a:pt x="287" y="217"/>
                  </a:cubicBezTo>
                  <a:cubicBezTo>
                    <a:pt x="287" y="153"/>
                    <a:pt x="259" y="128"/>
                    <a:pt x="214" y="128"/>
                  </a:cubicBezTo>
                  <a:cubicBezTo>
                    <a:pt x="169" y="128"/>
                    <a:pt x="141" y="153"/>
                    <a:pt x="141" y="217"/>
                  </a:cubicBezTo>
                  <a:cubicBezTo>
                    <a:pt x="141" y="707"/>
                    <a:pt x="141" y="707"/>
                    <a:pt x="141" y="707"/>
                  </a:cubicBezTo>
                  <a:cubicBezTo>
                    <a:pt x="141" y="771"/>
                    <a:pt x="169" y="794"/>
                    <a:pt x="214" y="794"/>
                  </a:cubicBezTo>
                  <a:cubicBezTo>
                    <a:pt x="259" y="794"/>
                    <a:pt x="287" y="771"/>
                    <a:pt x="287" y="707"/>
                  </a:cubicBezTo>
                  <a:cubicBezTo>
                    <a:pt x="287" y="532"/>
                    <a:pt x="287" y="532"/>
                    <a:pt x="287" y="532"/>
                  </a:cubicBezTo>
                  <a:cubicBezTo>
                    <a:pt x="217" y="532"/>
                    <a:pt x="217" y="532"/>
                    <a:pt x="217" y="532"/>
                  </a:cubicBezTo>
                  <a:cubicBezTo>
                    <a:pt x="217" y="404"/>
                    <a:pt x="217" y="404"/>
                    <a:pt x="217" y="404"/>
                  </a:cubicBezTo>
                  <a:cubicBezTo>
                    <a:pt x="420" y="404"/>
                    <a:pt x="420" y="404"/>
                    <a:pt x="420" y="404"/>
                  </a:cubicBezTo>
                  <a:cubicBezTo>
                    <a:pt x="420" y="697"/>
                    <a:pt x="420" y="697"/>
                    <a:pt x="420" y="697"/>
                  </a:cubicBezTo>
                  <a:cubicBezTo>
                    <a:pt x="420" y="840"/>
                    <a:pt x="348" y="922"/>
                    <a:pt x="210" y="922"/>
                  </a:cubicBezTo>
                  <a:cubicBezTo>
                    <a:pt x="72" y="922"/>
                    <a:pt x="0" y="840"/>
                    <a:pt x="0" y="6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69" name="Freeform 13">
              <a:extLst>
                <a:ext uri="{FF2B5EF4-FFF2-40B4-BE49-F238E27FC236}">
                  <a16:creationId xmlns:a16="http://schemas.microsoft.com/office/drawing/2014/main" id="{C826A85F-39FB-4714-A051-555464FC1BEC}"/>
                </a:ext>
              </a:extLst>
            </p:cNvPr>
            <p:cNvSpPr>
              <a:spLocks noEditPoints="1"/>
            </p:cNvSpPr>
            <p:nvPr userDrawn="1"/>
          </p:nvSpPr>
          <p:spPr bwMode="auto">
            <a:xfrm>
              <a:off x="5060" y="19"/>
              <a:ext cx="639" cy="1190"/>
            </a:xfrm>
            <a:custGeom>
              <a:avLst/>
              <a:gdLst>
                <a:gd name="T0" fmla="*/ 193 w 639"/>
                <a:gd name="T1" fmla="*/ 0 h 1190"/>
                <a:gd name="T2" fmla="*/ 446 w 639"/>
                <a:gd name="T3" fmla="*/ 0 h 1190"/>
                <a:gd name="T4" fmla="*/ 639 w 639"/>
                <a:gd name="T5" fmla="*/ 1190 h 1190"/>
                <a:gd name="T6" fmla="*/ 453 w 639"/>
                <a:gd name="T7" fmla="*/ 1190 h 1190"/>
                <a:gd name="T8" fmla="*/ 420 w 639"/>
                <a:gd name="T9" fmla="*/ 953 h 1190"/>
                <a:gd name="T10" fmla="*/ 420 w 639"/>
                <a:gd name="T11" fmla="*/ 957 h 1190"/>
                <a:gd name="T12" fmla="*/ 208 w 639"/>
                <a:gd name="T13" fmla="*/ 957 h 1190"/>
                <a:gd name="T14" fmla="*/ 173 w 639"/>
                <a:gd name="T15" fmla="*/ 1190 h 1190"/>
                <a:gd name="T16" fmla="*/ 0 w 639"/>
                <a:gd name="T17" fmla="*/ 1190 h 1190"/>
                <a:gd name="T18" fmla="*/ 193 w 639"/>
                <a:gd name="T19" fmla="*/ 0 h 1190"/>
                <a:gd name="T20" fmla="*/ 397 w 639"/>
                <a:gd name="T21" fmla="*/ 795 h 1190"/>
                <a:gd name="T22" fmla="*/ 314 w 639"/>
                <a:gd name="T23" fmla="*/ 207 h 1190"/>
                <a:gd name="T24" fmla="*/ 311 w 639"/>
                <a:gd name="T25" fmla="*/ 207 h 1190"/>
                <a:gd name="T26" fmla="*/ 229 w 639"/>
                <a:gd name="T27" fmla="*/ 795 h 1190"/>
                <a:gd name="T28" fmla="*/ 397 w 639"/>
                <a:gd name="T29" fmla="*/ 79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1190">
                  <a:moveTo>
                    <a:pt x="193" y="0"/>
                  </a:moveTo>
                  <a:lnTo>
                    <a:pt x="446" y="0"/>
                  </a:lnTo>
                  <a:lnTo>
                    <a:pt x="639" y="1190"/>
                  </a:lnTo>
                  <a:lnTo>
                    <a:pt x="453" y="1190"/>
                  </a:lnTo>
                  <a:lnTo>
                    <a:pt x="420" y="953"/>
                  </a:lnTo>
                  <a:lnTo>
                    <a:pt x="420" y="957"/>
                  </a:lnTo>
                  <a:lnTo>
                    <a:pt x="208" y="957"/>
                  </a:lnTo>
                  <a:lnTo>
                    <a:pt x="173" y="1190"/>
                  </a:lnTo>
                  <a:lnTo>
                    <a:pt x="0" y="1190"/>
                  </a:lnTo>
                  <a:lnTo>
                    <a:pt x="193" y="0"/>
                  </a:lnTo>
                  <a:close/>
                  <a:moveTo>
                    <a:pt x="397" y="795"/>
                  </a:moveTo>
                  <a:lnTo>
                    <a:pt x="314" y="207"/>
                  </a:lnTo>
                  <a:lnTo>
                    <a:pt x="311" y="207"/>
                  </a:lnTo>
                  <a:lnTo>
                    <a:pt x="229" y="795"/>
                  </a:lnTo>
                  <a:lnTo>
                    <a:pt x="397"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0" name="Freeform 14">
              <a:extLst>
                <a:ext uri="{FF2B5EF4-FFF2-40B4-BE49-F238E27FC236}">
                  <a16:creationId xmlns:a16="http://schemas.microsoft.com/office/drawing/2014/main" id="{66BA491C-6353-4D41-88D5-F84D89447C64}"/>
                </a:ext>
              </a:extLst>
            </p:cNvPr>
            <p:cNvSpPr>
              <a:spLocks/>
            </p:cNvSpPr>
            <p:nvPr userDrawn="1"/>
          </p:nvSpPr>
          <p:spPr bwMode="auto">
            <a:xfrm>
              <a:off x="148" y="1548"/>
              <a:ext cx="549" cy="1224"/>
            </a:xfrm>
            <a:custGeom>
              <a:avLst/>
              <a:gdLst>
                <a:gd name="T0" fmla="*/ 0 w 415"/>
                <a:gd name="T1" fmla="*/ 702 h 922"/>
                <a:gd name="T2" fmla="*/ 0 w 415"/>
                <a:gd name="T3" fmla="*/ 221 h 922"/>
                <a:gd name="T4" fmla="*/ 207 w 415"/>
                <a:gd name="T5" fmla="*/ 0 h 922"/>
                <a:gd name="T6" fmla="*/ 415 w 415"/>
                <a:gd name="T7" fmla="*/ 221 h 922"/>
                <a:gd name="T8" fmla="*/ 415 w 415"/>
                <a:gd name="T9" fmla="*/ 315 h 922"/>
                <a:gd name="T10" fmla="*/ 281 w 415"/>
                <a:gd name="T11" fmla="*/ 315 h 922"/>
                <a:gd name="T12" fmla="*/ 281 w 415"/>
                <a:gd name="T13" fmla="*/ 212 h 922"/>
                <a:gd name="T14" fmla="*/ 211 w 415"/>
                <a:gd name="T15" fmla="*/ 128 h 922"/>
                <a:gd name="T16" fmla="*/ 141 w 415"/>
                <a:gd name="T17" fmla="*/ 212 h 922"/>
                <a:gd name="T18" fmla="*/ 141 w 415"/>
                <a:gd name="T19" fmla="*/ 712 h 922"/>
                <a:gd name="T20" fmla="*/ 211 w 415"/>
                <a:gd name="T21" fmla="*/ 794 h 922"/>
                <a:gd name="T22" fmla="*/ 281 w 415"/>
                <a:gd name="T23" fmla="*/ 712 h 922"/>
                <a:gd name="T24" fmla="*/ 281 w 415"/>
                <a:gd name="T25" fmla="*/ 575 h 922"/>
                <a:gd name="T26" fmla="*/ 415 w 415"/>
                <a:gd name="T27" fmla="*/ 575 h 922"/>
                <a:gd name="T28" fmla="*/ 415 w 415"/>
                <a:gd name="T29" fmla="*/ 702 h 922"/>
                <a:gd name="T30" fmla="*/ 207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7" y="0"/>
                  </a:cubicBezTo>
                  <a:cubicBezTo>
                    <a:pt x="343" y="0"/>
                    <a:pt x="415" y="82"/>
                    <a:pt x="415" y="221"/>
                  </a:cubicBezTo>
                  <a:cubicBezTo>
                    <a:pt x="415" y="315"/>
                    <a:pt x="415" y="315"/>
                    <a:pt x="415" y="315"/>
                  </a:cubicBezTo>
                  <a:cubicBezTo>
                    <a:pt x="281" y="315"/>
                    <a:pt x="281" y="315"/>
                    <a:pt x="281" y="315"/>
                  </a:cubicBezTo>
                  <a:cubicBezTo>
                    <a:pt x="281" y="212"/>
                    <a:pt x="281" y="212"/>
                    <a:pt x="281" y="212"/>
                  </a:cubicBezTo>
                  <a:cubicBezTo>
                    <a:pt x="281" y="153"/>
                    <a:pt x="253" y="128"/>
                    <a:pt x="211" y="128"/>
                  </a:cubicBezTo>
                  <a:cubicBezTo>
                    <a:pt x="169" y="128"/>
                    <a:pt x="141" y="153"/>
                    <a:pt x="141" y="212"/>
                  </a:cubicBezTo>
                  <a:cubicBezTo>
                    <a:pt x="141" y="712"/>
                    <a:pt x="141" y="712"/>
                    <a:pt x="141" y="712"/>
                  </a:cubicBezTo>
                  <a:cubicBezTo>
                    <a:pt x="141" y="771"/>
                    <a:pt x="169" y="794"/>
                    <a:pt x="211" y="794"/>
                  </a:cubicBezTo>
                  <a:cubicBezTo>
                    <a:pt x="253" y="794"/>
                    <a:pt x="281" y="771"/>
                    <a:pt x="281" y="712"/>
                  </a:cubicBezTo>
                  <a:cubicBezTo>
                    <a:pt x="281" y="575"/>
                    <a:pt x="281" y="575"/>
                    <a:pt x="281" y="575"/>
                  </a:cubicBezTo>
                  <a:cubicBezTo>
                    <a:pt x="415" y="575"/>
                    <a:pt x="415" y="575"/>
                    <a:pt x="415" y="575"/>
                  </a:cubicBezTo>
                  <a:cubicBezTo>
                    <a:pt x="415" y="702"/>
                    <a:pt x="415" y="702"/>
                    <a:pt x="415" y="702"/>
                  </a:cubicBezTo>
                  <a:cubicBezTo>
                    <a:pt x="415" y="840"/>
                    <a:pt x="343" y="922"/>
                    <a:pt x="207"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1" name="Freeform 15">
              <a:extLst>
                <a:ext uri="{FF2B5EF4-FFF2-40B4-BE49-F238E27FC236}">
                  <a16:creationId xmlns:a16="http://schemas.microsoft.com/office/drawing/2014/main" id="{5D5574CB-F7A2-469B-852B-A6AFFA56AAEF}"/>
                </a:ext>
              </a:extLst>
            </p:cNvPr>
            <p:cNvSpPr>
              <a:spLocks/>
            </p:cNvSpPr>
            <p:nvPr userDrawn="1"/>
          </p:nvSpPr>
          <p:spPr bwMode="auto">
            <a:xfrm>
              <a:off x="802" y="1565"/>
              <a:ext cx="556" cy="1207"/>
            </a:xfrm>
            <a:custGeom>
              <a:avLst/>
              <a:gdLst>
                <a:gd name="T0" fmla="*/ 0 w 420"/>
                <a:gd name="T1" fmla="*/ 684 h 909"/>
                <a:gd name="T2" fmla="*/ 0 w 420"/>
                <a:gd name="T3" fmla="*/ 0 h 909"/>
                <a:gd name="T4" fmla="*/ 141 w 420"/>
                <a:gd name="T5" fmla="*/ 0 h 909"/>
                <a:gd name="T6" fmla="*/ 141 w 420"/>
                <a:gd name="T7" fmla="*/ 694 h 909"/>
                <a:gd name="T8" fmla="*/ 212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2"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2" name="Freeform 16">
              <a:extLst>
                <a:ext uri="{FF2B5EF4-FFF2-40B4-BE49-F238E27FC236}">
                  <a16:creationId xmlns:a16="http://schemas.microsoft.com/office/drawing/2014/main" id="{B5A8637A-9DD9-47BA-BACD-9C1A6DEA9AF6}"/>
                </a:ext>
              </a:extLst>
            </p:cNvPr>
            <p:cNvSpPr>
              <a:spLocks/>
            </p:cNvSpPr>
            <p:nvPr userDrawn="1"/>
          </p:nvSpPr>
          <p:spPr bwMode="auto">
            <a:xfrm>
              <a:off x="1480" y="1565"/>
              <a:ext cx="494" cy="1190"/>
            </a:xfrm>
            <a:custGeom>
              <a:avLst/>
              <a:gdLst>
                <a:gd name="T0" fmla="*/ 0 w 494"/>
                <a:gd name="T1" fmla="*/ 0 h 1190"/>
                <a:gd name="T2" fmla="*/ 187 w 494"/>
                <a:gd name="T3" fmla="*/ 0 h 1190"/>
                <a:gd name="T4" fmla="*/ 187 w 494"/>
                <a:gd name="T5" fmla="*/ 1020 h 1190"/>
                <a:gd name="T6" fmla="*/ 494 w 494"/>
                <a:gd name="T7" fmla="*/ 1020 h 1190"/>
                <a:gd name="T8" fmla="*/ 494 w 494"/>
                <a:gd name="T9" fmla="*/ 1190 h 1190"/>
                <a:gd name="T10" fmla="*/ 0 w 494"/>
                <a:gd name="T11" fmla="*/ 1190 h 1190"/>
                <a:gd name="T12" fmla="*/ 0 w 494"/>
                <a:gd name="T13" fmla="*/ 0 h 1190"/>
              </a:gdLst>
              <a:ahLst/>
              <a:cxnLst>
                <a:cxn ang="0">
                  <a:pos x="T0" y="T1"/>
                </a:cxn>
                <a:cxn ang="0">
                  <a:pos x="T2" y="T3"/>
                </a:cxn>
                <a:cxn ang="0">
                  <a:pos x="T4" y="T5"/>
                </a:cxn>
                <a:cxn ang="0">
                  <a:pos x="T6" y="T7"/>
                </a:cxn>
                <a:cxn ang="0">
                  <a:pos x="T8" y="T9"/>
                </a:cxn>
                <a:cxn ang="0">
                  <a:pos x="T10" y="T11"/>
                </a:cxn>
                <a:cxn ang="0">
                  <a:pos x="T12" y="T13"/>
                </a:cxn>
              </a:cxnLst>
              <a:rect l="0" t="0" r="r" b="b"/>
              <a:pathLst>
                <a:path w="494" h="1190">
                  <a:moveTo>
                    <a:pt x="0" y="0"/>
                  </a:moveTo>
                  <a:lnTo>
                    <a:pt x="187" y="0"/>
                  </a:lnTo>
                  <a:lnTo>
                    <a:pt x="187" y="1020"/>
                  </a:lnTo>
                  <a:lnTo>
                    <a:pt x="494" y="1020"/>
                  </a:lnTo>
                  <a:lnTo>
                    <a:pt x="494"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3" name="Freeform 17">
              <a:extLst>
                <a:ext uri="{FF2B5EF4-FFF2-40B4-BE49-F238E27FC236}">
                  <a16:creationId xmlns:a16="http://schemas.microsoft.com/office/drawing/2014/main" id="{82F2AB0F-28DC-413B-8569-4FB52324A07E}"/>
                </a:ext>
              </a:extLst>
            </p:cNvPr>
            <p:cNvSpPr>
              <a:spLocks/>
            </p:cNvSpPr>
            <p:nvPr userDrawn="1"/>
          </p:nvSpPr>
          <p:spPr bwMode="auto">
            <a:xfrm>
              <a:off x="1942" y="1565"/>
              <a:ext cx="576" cy="1190"/>
            </a:xfrm>
            <a:custGeom>
              <a:avLst/>
              <a:gdLst>
                <a:gd name="T0" fmla="*/ 195 w 576"/>
                <a:gd name="T1" fmla="*/ 170 h 1190"/>
                <a:gd name="T2" fmla="*/ 0 w 576"/>
                <a:gd name="T3" fmla="*/ 170 h 1190"/>
                <a:gd name="T4" fmla="*/ 0 w 576"/>
                <a:gd name="T5" fmla="*/ 0 h 1190"/>
                <a:gd name="T6" fmla="*/ 576 w 576"/>
                <a:gd name="T7" fmla="*/ 0 h 1190"/>
                <a:gd name="T8" fmla="*/ 576 w 576"/>
                <a:gd name="T9" fmla="*/ 170 h 1190"/>
                <a:gd name="T10" fmla="*/ 382 w 576"/>
                <a:gd name="T11" fmla="*/ 170 h 1190"/>
                <a:gd name="T12" fmla="*/ 382 w 576"/>
                <a:gd name="T13" fmla="*/ 1190 h 1190"/>
                <a:gd name="T14" fmla="*/ 195 w 576"/>
                <a:gd name="T15" fmla="*/ 1190 h 1190"/>
                <a:gd name="T16" fmla="*/ 195 w 576"/>
                <a:gd name="T17" fmla="*/ 17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1190">
                  <a:moveTo>
                    <a:pt x="195" y="170"/>
                  </a:moveTo>
                  <a:lnTo>
                    <a:pt x="0" y="170"/>
                  </a:lnTo>
                  <a:lnTo>
                    <a:pt x="0" y="0"/>
                  </a:lnTo>
                  <a:lnTo>
                    <a:pt x="576" y="0"/>
                  </a:lnTo>
                  <a:lnTo>
                    <a:pt x="576" y="170"/>
                  </a:lnTo>
                  <a:lnTo>
                    <a:pt x="382" y="170"/>
                  </a:lnTo>
                  <a:lnTo>
                    <a:pt x="382" y="1190"/>
                  </a:lnTo>
                  <a:lnTo>
                    <a:pt x="195" y="1190"/>
                  </a:lnTo>
                  <a:lnTo>
                    <a:pt x="195"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4" name="Freeform 18">
              <a:extLst>
                <a:ext uri="{FF2B5EF4-FFF2-40B4-BE49-F238E27FC236}">
                  <a16:creationId xmlns:a16="http://schemas.microsoft.com/office/drawing/2014/main" id="{BBD9575E-62E0-4962-BF61-E1736C98959B}"/>
                </a:ext>
              </a:extLst>
            </p:cNvPr>
            <p:cNvSpPr>
              <a:spLocks/>
            </p:cNvSpPr>
            <p:nvPr userDrawn="1"/>
          </p:nvSpPr>
          <p:spPr bwMode="auto">
            <a:xfrm>
              <a:off x="2614" y="1565"/>
              <a:ext cx="556" cy="1207"/>
            </a:xfrm>
            <a:custGeom>
              <a:avLst/>
              <a:gdLst>
                <a:gd name="T0" fmla="*/ 0 w 420"/>
                <a:gd name="T1" fmla="*/ 684 h 909"/>
                <a:gd name="T2" fmla="*/ 0 w 420"/>
                <a:gd name="T3" fmla="*/ 0 h 909"/>
                <a:gd name="T4" fmla="*/ 141 w 420"/>
                <a:gd name="T5" fmla="*/ 0 h 909"/>
                <a:gd name="T6" fmla="*/ 141 w 420"/>
                <a:gd name="T7" fmla="*/ 694 h 909"/>
                <a:gd name="T8" fmla="*/ 213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3" y="781"/>
                  </a:cubicBezTo>
                  <a:cubicBezTo>
                    <a:pt x="258"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5" name="Freeform 19">
              <a:extLst>
                <a:ext uri="{FF2B5EF4-FFF2-40B4-BE49-F238E27FC236}">
                  <a16:creationId xmlns:a16="http://schemas.microsoft.com/office/drawing/2014/main" id="{F91BE4EF-3F05-4786-A4B8-47747E3A769E}"/>
                </a:ext>
              </a:extLst>
            </p:cNvPr>
            <p:cNvSpPr>
              <a:spLocks noEditPoints="1"/>
            </p:cNvSpPr>
            <p:nvPr userDrawn="1"/>
          </p:nvSpPr>
          <p:spPr bwMode="auto">
            <a:xfrm>
              <a:off x="3292" y="1565"/>
              <a:ext cx="574" cy="1190"/>
            </a:xfrm>
            <a:custGeom>
              <a:avLst/>
              <a:gdLst>
                <a:gd name="T0" fmla="*/ 0 w 434"/>
                <a:gd name="T1" fmla="*/ 0 h 896"/>
                <a:gd name="T2" fmla="*/ 209 w 434"/>
                <a:gd name="T3" fmla="*/ 0 h 896"/>
                <a:gd name="T4" fmla="*/ 418 w 434"/>
                <a:gd name="T5" fmla="*/ 206 h 896"/>
                <a:gd name="T6" fmla="*/ 418 w 434"/>
                <a:gd name="T7" fmla="*/ 261 h 896"/>
                <a:gd name="T8" fmla="*/ 326 w 434"/>
                <a:gd name="T9" fmla="*/ 438 h 896"/>
                <a:gd name="T10" fmla="*/ 326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8" y="68"/>
                    <a:pt x="418" y="206"/>
                  </a:cubicBezTo>
                  <a:cubicBezTo>
                    <a:pt x="418" y="261"/>
                    <a:pt x="418" y="261"/>
                    <a:pt x="418" y="261"/>
                  </a:cubicBezTo>
                  <a:cubicBezTo>
                    <a:pt x="418" y="353"/>
                    <a:pt x="388" y="412"/>
                    <a:pt x="326" y="438"/>
                  </a:cubicBezTo>
                  <a:cubicBezTo>
                    <a:pt x="326" y="440"/>
                    <a:pt x="326" y="440"/>
                    <a:pt x="326"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6" name="Freeform 20">
              <a:extLst>
                <a:ext uri="{FF2B5EF4-FFF2-40B4-BE49-F238E27FC236}">
                  <a16:creationId xmlns:a16="http://schemas.microsoft.com/office/drawing/2014/main" id="{037588AA-79A0-45DD-BDA0-602A14D0B9BA}"/>
                </a:ext>
              </a:extLst>
            </p:cNvPr>
            <p:cNvSpPr>
              <a:spLocks/>
            </p:cNvSpPr>
            <p:nvPr userDrawn="1"/>
          </p:nvSpPr>
          <p:spPr bwMode="auto">
            <a:xfrm>
              <a:off x="3974" y="1565"/>
              <a:ext cx="508" cy="1190"/>
            </a:xfrm>
            <a:custGeom>
              <a:avLst/>
              <a:gdLst>
                <a:gd name="T0" fmla="*/ 0 w 508"/>
                <a:gd name="T1" fmla="*/ 0 h 1190"/>
                <a:gd name="T2" fmla="*/ 508 w 508"/>
                <a:gd name="T3" fmla="*/ 0 h 1190"/>
                <a:gd name="T4" fmla="*/ 508 w 508"/>
                <a:gd name="T5" fmla="*/ 170 h 1190"/>
                <a:gd name="T6" fmla="*/ 187 w 508"/>
                <a:gd name="T7" fmla="*/ 170 h 1190"/>
                <a:gd name="T8" fmla="*/ 187 w 508"/>
                <a:gd name="T9" fmla="*/ 485 h 1190"/>
                <a:gd name="T10" fmla="*/ 442 w 508"/>
                <a:gd name="T11" fmla="*/ 485 h 1190"/>
                <a:gd name="T12" fmla="*/ 442 w 508"/>
                <a:gd name="T13" fmla="*/ 655 h 1190"/>
                <a:gd name="T14" fmla="*/ 187 w 508"/>
                <a:gd name="T15" fmla="*/ 655 h 1190"/>
                <a:gd name="T16" fmla="*/ 187 w 508"/>
                <a:gd name="T17" fmla="*/ 1020 h 1190"/>
                <a:gd name="T18" fmla="*/ 508 w 508"/>
                <a:gd name="T19" fmla="*/ 1020 h 1190"/>
                <a:gd name="T20" fmla="*/ 508 w 508"/>
                <a:gd name="T21" fmla="*/ 1190 h 1190"/>
                <a:gd name="T22" fmla="*/ 0 w 508"/>
                <a:gd name="T23" fmla="*/ 1190 h 1190"/>
                <a:gd name="T24" fmla="*/ 0 w 508"/>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1190">
                  <a:moveTo>
                    <a:pt x="0" y="0"/>
                  </a:moveTo>
                  <a:lnTo>
                    <a:pt x="508" y="0"/>
                  </a:lnTo>
                  <a:lnTo>
                    <a:pt x="508" y="170"/>
                  </a:lnTo>
                  <a:lnTo>
                    <a:pt x="187" y="170"/>
                  </a:lnTo>
                  <a:lnTo>
                    <a:pt x="187" y="485"/>
                  </a:lnTo>
                  <a:lnTo>
                    <a:pt x="442" y="485"/>
                  </a:lnTo>
                  <a:lnTo>
                    <a:pt x="442" y="655"/>
                  </a:lnTo>
                  <a:lnTo>
                    <a:pt x="187" y="655"/>
                  </a:lnTo>
                  <a:lnTo>
                    <a:pt x="187" y="1020"/>
                  </a:lnTo>
                  <a:lnTo>
                    <a:pt x="508" y="1020"/>
                  </a:lnTo>
                  <a:lnTo>
                    <a:pt x="508"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7" name="Freeform 21">
              <a:extLst>
                <a:ext uri="{FF2B5EF4-FFF2-40B4-BE49-F238E27FC236}">
                  <a16:creationId xmlns:a16="http://schemas.microsoft.com/office/drawing/2014/main" id="{BE63D0CA-A1A7-4684-BF01-980F06445601}"/>
                </a:ext>
              </a:extLst>
            </p:cNvPr>
            <p:cNvSpPr>
              <a:spLocks noEditPoints="1"/>
            </p:cNvSpPr>
            <p:nvPr userDrawn="1"/>
          </p:nvSpPr>
          <p:spPr bwMode="auto">
            <a:xfrm>
              <a:off x="4894" y="1548"/>
              <a:ext cx="566" cy="1224"/>
            </a:xfrm>
            <a:custGeom>
              <a:avLst/>
              <a:gdLst>
                <a:gd name="T0" fmla="*/ 0 w 427"/>
                <a:gd name="T1" fmla="*/ 697 h 922"/>
                <a:gd name="T2" fmla="*/ 0 w 427"/>
                <a:gd name="T3" fmla="*/ 226 h 922"/>
                <a:gd name="T4" fmla="*/ 214 w 427"/>
                <a:gd name="T5" fmla="*/ 0 h 922"/>
                <a:gd name="T6" fmla="*/ 427 w 427"/>
                <a:gd name="T7" fmla="*/ 226 h 922"/>
                <a:gd name="T8" fmla="*/ 427 w 427"/>
                <a:gd name="T9" fmla="*/ 697 h 922"/>
                <a:gd name="T10" fmla="*/ 214 w 427"/>
                <a:gd name="T11" fmla="*/ 922 h 922"/>
                <a:gd name="T12" fmla="*/ 0 w 427"/>
                <a:gd name="T13" fmla="*/ 697 h 922"/>
                <a:gd name="T14" fmla="*/ 287 w 427"/>
                <a:gd name="T15" fmla="*/ 706 h 922"/>
                <a:gd name="T16" fmla="*/ 287 w 427"/>
                <a:gd name="T17" fmla="*/ 217 h 922"/>
                <a:gd name="T18" fmla="*/ 214 w 427"/>
                <a:gd name="T19" fmla="*/ 128 h 922"/>
                <a:gd name="T20" fmla="*/ 141 w 427"/>
                <a:gd name="T21" fmla="*/ 217 h 922"/>
                <a:gd name="T22" fmla="*/ 141 w 427"/>
                <a:gd name="T23" fmla="*/ 706 h 922"/>
                <a:gd name="T24" fmla="*/ 214 w 427"/>
                <a:gd name="T25" fmla="*/ 794 h 922"/>
                <a:gd name="T26" fmla="*/ 287 w 427"/>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922">
                  <a:moveTo>
                    <a:pt x="0" y="697"/>
                  </a:moveTo>
                  <a:cubicBezTo>
                    <a:pt x="0" y="226"/>
                    <a:pt x="0" y="226"/>
                    <a:pt x="0" y="226"/>
                  </a:cubicBezTo>
                  <a:cubicBezTo>
                    <a:pt x="0" y="82"/>
                    <a:pt x="75" y="0"/>
                    <a:pt x="214" y="0"/>
                  </a:cubicBezTo>
                  <a:cubicBezTo>
                    <a:pt x="352" y="0"/>
                    <a:pt x="427" y="82"/>
                    <a:pt x="427" y="226"/>
                  </a:cubicBezTo>
                  <a:cubicBezTo>
                    <a:pt x="427" y="697"/>
                    <a:pt x="427" y="697"/>
                    <a:pt x="427" y="697"/>
                  </a:cubicBezTo>
                  <a:cubicBezTo>
                    <a:pt x="427" y="840"/>
                    <a:pt x="352" y="922"/>
                    <a:pt x="214" y="922"/>
                  </a:cubicBezTo>
                  <a:cubicBezTo>
                    <a:pt x="75" y="922"/>
                    <a:pt x="0" y="840"/>
                    <a:pt x="0" y="697"/>
                  </a:cubicBezTo>
                  <a:close/>
                  <a:moveTo>
                    <a:pt x="287" y="706"/>
                  </a:moveTo>
                  <a:cubicBezTo>
                    <a:pt x="287" y="217"/>
                    <a:pt x="287" y="217"/>
                    <a:pt x="287" y="217"/>
                  </a:cubicBezTo>
                  <a:cubicBezTo>
                    <a:pt x="287" y="153"/>
                    <a:pt x="258" y="128"/>
                    <a:pt x="214" y="128"/>
                  </a:cubicBezTo>
                  <a:cubicBezTo>
                    <a:pt x="169" y="128"/>
                    <a:pt x="141" y="153"/>
                    <a:pt x="141" y="217"/>
                  </a:cubicBezTo>
                  <a:cubicBezTo>
                    <a:pt x="141" y="706"/>
                    <a:pt x="141" y="706"/>
                    <a:pt x="141" y="706"/>
                  </a:cubicBezTo>
                  <a:cubicBezTo>
                    <a:pt x="141" y="770"/>
                    <a:pt x="169" y="794"/>
                    <a:pt x="214" y="794"/>
                  </a:cubicBezTo>
                  <a:cubicBezTo>
                    <a:pt x="258" y="794"/>
                    <a:pt x="287" y="770"/>
                    <a:pt x="287"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8" name="Freeform 22">
              <a:extLst>
                <a:ext uri="{FF2B5EF4-FFF2-40B4-BE49-F238E27FC236}">
                  <a16:creationId xmlns:a16="http://schemas.microsoft.com/office/drawing/2014/main" id="{C7A6A0D1-8717-4D0A-A59D-2B9CBD1CB4F5}"/>
                </a:ext>
              </a:extLst>
            </p:cNvPr>
            <p:cNvSpPr>
              <a:spLocks/>
            </p:cNvSpPr>
            <p:nvPr userDrawn="1"/>
          </p:nvSpPr>
          <p:spPr bwMode="auto">
            <a:xfrm>
              <a:off x="5578" y="1565"/>
              <a:ext cx="494" cy="1190"/>
            </a:xfrm>
            <a:custGeom>
              <a:avLst/>
              <a:gdLst>
                <a:gd name="T0" fmla="*/ 0 w 494"/>
                <a:gd name="T1" fmla="*/ 0 h 1190"/>
                <a:gd name="T2" fmla="*/ 494 w 494"/>
                <a:gd name="T3" fmla="*/ 0 h 1190"/>
                <a:gd name="T4" fmla="*/ 494 w 494"/>
                <a:gd name="T5" fmla="*/ 170 h 1190"/>
                <a:gd name="T6" fmla="*/ 186 w 494"/>
                <a:gd name="T7" fmla="*/ 170 h 1190"/>
                <a:gd name="T8" fmla="*/ 186 w 494"/>
                <a:gd name="T9" fmla="*/ 502 h 1190"/>
                <a:gd name="T10" fmla="*/ 427 w 494"/>
                <a:gd name="T11" fmla="*/ 502 h 1190"/>
                <a:gd name="T12" fmla="*/ 427 w 494"/>
                <a:gd name="T13" fmla="*/ 672 h 1190"/>
                <a:gd name="T14" fmla="*/ 186 w 494"/>
                <a:gd name="T15" fmla="*/ 672 h 1190"/>
                <a:gd name="T16" fmla="*/ 186 w 494"/>
                <a:gd name="T17" fmla="*/ 1190 h 1190"/>
                <a:gd name="T18" fmla="*/ 0 w 494"/>
                <a:gd name="T19" fmla="*/ 1190 h 1190"/>
                <a:gd name="T20" fmla="*/ 0 w 494"/>
                <a:gd name="T2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1190">
                  <a:moveTo>
                    <a:pt x="0" y="0"/>
                  </a:moveTo>
                  <a:lnTo>
                    <a:pt x="494" y="0"/>
                  </a:lnTo>
                  <a:lnTo>
                    <a:pt x="494" y="170"/>
                  </a:lnTo>
                  <a:lnTo>
                    <a:pt x="186" y="170"/>
                  </a:lnTo>
                  <a:lnTo>
                    <a:pt x="186" y="502"/>
                  </a:lnTo>
                  <a:lnTo>
                    <a:pt x="427" y="502"/>
                  </a:lnTo>
                  <a:lnTo>
                    <a:pt x="427" y="672"/>
                  </a:lnTo>
                  <a:lnTo>
                    <a:pt x="186" y="672"/>
                  </a:lnTo>
                  <a:lnTo>
                    <a:pt x="186"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79" name="Freeform 23">
              <a:extLst>
                <a:ext uri="{FF2B5EF4-FFF2-40B4-BE49-F238E27FC236}">
                  <a16:creationId xmlns:a16="http://schemas.microsoft.com/office/drawing/2014/main" id="{7DB294EA-C13F-4147-8475-15FA8B36F977}"/>
                </a:ext>
              </a:extLst>
            </p:cNvPr>
            <p:cNvSpPr>
              <a:spLocks noEditPoints="1"/>
            </p:cNvSpPr>
            <p:nvPr userDrawn="1"/>
          </p:nvSpPr>
          <p:spPr bwMode="auto">
            <a:xfrm>
              <a:off x="160" y="3111"/>
              <a:ext cx="552" cy="1190"/>
            </a:xfrm>
            <a:custGeom>
              <a:avLst/>
              <a:gdLst>
                <a:gd name="T0" fmla="*/ 0 w 417"/>
                <a:gd name="T1" fmla="*/ 0 h 896"/>
                <a:gd name="T2" fmla="*/ 207 w 417"/>
                <a:gd name="T3" fmla="*/ 0 h 896"/>
                <a:gd name="T4" fmla="*/ 417 w 417"/>
                <a:gd name="T5" fmla="*/ 222 h 896"/>
                <a:gd name="T6" fmla="*/ 417 w 417"/>
                <a:gd name="T7" fmla="*/ 310 h 896"/>
                <a:gd name="T8" fmla="*/ 207 w 417"/>
                <a:gd name="T9" fmla="*/ 531 h 896"/>
                <a:gd name="T10" fmla="*/ 141 w 417"/>
                <a:gd name="T11" fmla="*/ 531 h 896"/>
                <a:gd name="T12" fmla="*/ 141 w 417"/>
                <a:gd name="T13" fmla="*/ 896 h 896"/>
                <a:gd name="T14" fmla="*/ 0 w 417"/>
                <a:gd name="T15" fmla="*/ 896 h 896"/>
                <a:gd name="T16" fmla="*/ 0 w 417"/>
                <a:gd name="T17" fmla="*/ 0 h 896"/>
                <a:gd name="T18" fmla="*/ 207 w 417"/>
                <a:gd name="T19" fmla="*/ 403 h 896"/>
                <a:gd name="T20" fmla="*/ 276 w 417"/>
                <a:gd name="T21" fmla="*/ 319 h 896"/>
                <a:gd name="T22" fmla="*/ 276 w 417"/>
                <a:gd name="T23" fmla="*/ 213 h 896"/>
                <a:gd name="T24" fmla="*/ 207 w 417"/>
                <a:gd name="T25" fmla="*/ 128 h 896"/>
                <a:gd name="T26" fmla="*/ 141 w 417"/>
                <a:gd name="T27" fmla="*/ 128 h 896"/>
                <a:gd name="T28" fmla="*/ 141 w 417"/>
                <a:gd name="T29" fmla="*/ 403 h 896"/>
                <a:gd name="T30" fmla="*/ 207 w 417"/>
                <a:gd name="T31" fmla="*/ 40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896">
                  <a:moveTo>
                    <a:pt x="0" y="0"/>
                  </a:moveTo>
                  <a:cubicBezTo>
                    <a:pt x="207" y="0"/>
                    <a:pt x="207" y="0"/>
                    <a:pt x="207" y="0"/>
                  </a:cubicBezTo>
                  <a:cubicBezTo>
                    <a:pt x="348" y="0"/>
                    <a:pt x="417" y="78"/>
                    <a:pt x="417" y="222"/>
                  </a:cubicBezTo>
                  <a:cubicBezTo>
                    <a:pt x="417" y="310"/>
                    <a:pt x="417" y="310"/>
                    <a:pt x="417" y="310"/>
                  </a:cubicBezTo>
                  <a:cubicBezTo>
                    <a:pt x="417" y="453"/>
                    <a:pt x="348" y="531"/>
                    <a:pt x="207" y="531"/>
                  </a:cubicBezTo>
                  <a:cubicBezTo>
                    <a:pt x="141" y="531"/>
                    <a:pt x="141" y="531"/>
                    <a:pt x="141" y="531"/>
                  </a:cubicBezTo>
                  <a:cubicBezTo>
                    <a:pt x="141" y="896"/>
                    <a:pt x="141" y="896"/>
                    <a:pt x="141" y="896"/>
                  </a:cubicBezTo>
                  <a:cubicBezTo>
                    <a:pt x="0" y="896"/>
                    <a:pt x="0" y="896"/>
                    <a:pt x="0" y="896"/>
                  </a:cubicBezTo>
                  <a:lnTo>
                    <a:pt x="0" y="0"/>
                  </a:lnTo>
                  <a:close/>
                  <a:moveTo>
                    <a:pt x="207" y="403"/>
                  </a:moveTo>
                  <a:cubicBezTo>
                    <a:pt x="252" y="403"/>
                    <a:pt x="276" y="383"/>
                    <a:pt x="276" y="319"/>
                  </a:cubicBezTo>
                  <a:cubicBezTo>
                    <a:pt x="276" y="213"/>
                    <a:pt x="276" y="213"/>
                    <a:pt x="276" y="213"/>
                  </a:cubicBezTo>
                  <a:cubicBezTo>
                    <a:pt x="276" y="149"/>
                    <a:pt x="252" y="128"/>
                    <a:pt x="207" y="128"/>
                  </a:cubicBezTo>
                  <a:cubicBezTo>
                    <a:pt x="141" y="128"/>
                    <a:pt x="141" y="128"/>
                    <a:pt x="141" y="128"/>
                  </a:cubicBezTo>
                  <a:cubicBezTo>
                    <a:pt x="141" y="403"/>
                    <a:pt x="141" y="403"/>
                    <a:pt x="141" y="403"/>
                  </a:cubicBezTo>
                  <a:lnTo>
                    <a:pt x="207"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0" name="Freeform 24">
              <a:extLst>
                <a:ext uri="{FF2B5EF4-FFF2-40B4-BE49-F238E27FC236}">
                  <a16:creationId xmlns:a16="http://schemas.microsoft.com/office/drawing/2014/main" id="{398B6BA5-573B-4FD1-9DAF-BF2FA54527C9}"/>
                </a:ext>
              </a:extLst>
            </p:cNvPr>
            <p:cNvSpPr>
              <a:spLocks/>
            </p:cNvSpPr>
            <p:nvPr userDrawn="1"/>
          </p:nvSpPr>
          <p:spPr bwMode="auto">
            <a:xfrm>
              <a:off x="815" y="3111"/>
              <a:ext cx="509" cy="1190"/>
            </a:xfrm>
            <a:custGeom>
              <a:avLst/>
              <a:gdLst>
                <a:gd name="T0" fmla="*/ 0 w 509"/>
                <a:gd name="T1" fmla="*/ 0 h 1190"/>
                <a:gd name="T2" fmla="*/ 509 w 509"/>
                <a:gd name="T3" fmla="*/ 0 h 1190"/>
                <a:gd name="T4" fmla="*/ 509 w 509"/>
                <a:gd name="T5" fmla="*/ 170 h 1190"/>
                <a:gd name="T6" fmla="*/ 187 w 509"/>
                <a:gd name="T7" fmla="*/ 170 h 1190"/>
                <a:gd name="T8" fmla="*/ 187 w 509"/>
                <a:gd name="T9" fmla="*/ 485 h 1190"/>
                <a:gd name="T10" fmla="*/ 443 w 509"/>
                <a:gd name="T11" fmla="*/ 485 h 1190"/>
                <a:gd name="T12" fmla="*/ 443 w 509"/>
                <a:gd name="T13" fmla="*/ 655 h 1190"/>
                <a:gd name="T14" fmla="*/ 187 w 509"/>
                <a:gd name="T15" fmla="*/ 655 h 1190"/>
                <a:gd name="T16" fmla="*/ 187 w 509"/>
                <a:gd name="T17" fmla="*/ 1020 h 1190"/>
                <a:gd name="T18" fmla="*/ 509 w 509"/>
                <a:gd name="T19" fmla="*/ 1020 h 1190"/>
                <a:gd name="T20" fmla="*/ 509 w 509"/>
                <a:gd name="T21" fmla="*/ 1190 h 1190"/>
                <a:gd name="T22" fmla="*/ 0 w 509"/>
                <a:gd name="T23" fmla="*/ 1190 h 1190"/>
                <a:gd name="T24" fmla="*/ 0 w 509"/>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1190">
                  <a:moveTo>
                    <a:pt x="0" y="0"/>
                  </a:moveTo>
                  <a:lnTo>
                    <a:pt x="509" y="0"/>
                  </a:lnTo>
                  <a:lnTo>
                    <a:pt x="509" y="170"/>
                  </a:lnTo>
                  <a:lnTo>
                    <a:pt x="187" y="170"/>
                  </a:lnTo>
                  <a:lnTo>
                    <a:pt x="187" y="485"/>
                  </a:lnTo>
                  <a:lnTo>
                    <a:pt x="443" y="485"/>
                  </a:lnTo>
                  <a:lnTo>
                    <a:pt x="443" y="655"/>
                  </a:lnTo>
                  <a:lnTo>
                    <a:pt x="187" y="655"/>
                  </a:lnTo>
                  <a:lnTo>
                    <a:pt x="187" y="1020"/>
                  </a:lnTo>
                  <a:lnTo>
                    <a:pt x="509" y="1020"/>
                  </a:lnTo>
                  <a:lnTo>
                    <a:pt x="509"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1" name="Freeform 25">
              <a:extLst>
                <a:ext uri="{FF2B5EF4-FFF2-40B4-BE49-F238E27FC236}">
                  <a16:creationId xmlns:a16="http://schemas.microsoft.com/office/drawing/2014/main" id="{3EAEF998-1510-43D3-BAD9-19AF742387CD}"/>
                </a:ext>
              </a:extLst>
            </p:cNvPr>
            <p:cNvSpPr>
              <a:spLocks noEditPoints="1"/>
            </p:cNvSpPr>
            <p:nvPr userDrawn="1"/>
          </p:nvSpPr>
          <p:spPr bwMode="auto">
            <a:xfrm>
              <a:off x="1430" y="3111"/>
              <a:ext cx="574" cy="1190"/>
            </a:xfrm>
            <a:custGeom>
              <a:avLst/>
              <a:gdLst>
                <a:gd name="T0" fmla="*/ 0 w 434"/>
                <a:gd name="T1" fmla="*/ 0 h 896"/>
                <a:gd name="T2" fmla="*/ 209 w 434"/>
                <a:gd name="T3" fmla="*/ 0 h 896"/>
                <a:gd name="T4" fmla="*/ 417 w 434"/>
                <a:gd name="T5" fmla="*/ 206 h 896"/>
                <a:gd name="T6" fmla="*/ 417 w 434"/>
                <a:gd name="T7" fmla="*/ 261 h 896"/>
                <a:gd name="T8" fmla="*/ 325 w 434"/>
                <a:gd name="T9" fmla="*/ 438 h 896"/>
                <a:gd name="T10" fmla="*/ 325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7" y="68"/>
                    <a:pt x="417" y="206"/>
                  </a:cubicBezTo>
                  <a:cubicBezTo>
                    <a:pt x="417" y="261"/>
                    <a:pt x="417" y="261"/>
                    <a:pt x="417" y="261"/>
                  </a:cubicBezTo>
                  <a:cubicBezTo>
                    <a:pt x="417" y="353"/>
                    <a:pt x="388" y="412"/>
                    <a:pt x="325" y="438"/>
                  </a:cubicBezTo>
                  <a:cubicBezTo>
                    <a:pt x="325" y="440"/>
                    <a:pt x="325" y="440"/>
                    <a:pt x="325"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2" name="Freeform 26">
              <a:extLst>
                <a:ext uri="{FF2B5EF4-FFF2-40B4-BE49-F238E27FC236}">
                  <a16:creationId xmlns:a16="http://schemas.microsoft.com/office/drawing/2014/main" id="{07EF10D4-C63B-4854-B41D-2E7DBB9B904F}"/>
                </a:ext>
              </a:extLst>
            </p:cNvPr>
            <p:cNvSpPr>
              <a:spLocks/>
            </p:cNvSpPr>
            <p:nvPr userDrawn="1"/>
          </p:nvSpPr>
          <p:spPr bwMode="auto">
            <a:xfrm>
              <a:off x="2112" y="3111"/>
              <a:ext cx="492" cy="1190"/>
            </a:xfrm>
            <a:custGeom>
              <a:avLst/>
              <a:gdLst>
                <a:gd name="T0" fmla="*/ 0 w 492"/>
                <a:gd name="T1" fmla="*/ 0 h 1190"/>
                <a:gd name="T2" fmla="*/ 492 w 492"/>
                <a:gd name="T3" fmla="*/ 0 h 1190"/>
                <a:gd name="T4" fmla="*/ 492 w 492"/>
                <a:gd name="T5" fmla="*/ 170 h 1190"/>
                <a:gd name="T6" fmla="*/ 185 w 492"/>
                <a:gd name="T7" fmla="*/ 170 h 1190"/>
                <a:gd name="T8" fmla="*/ 185 w 492"/>
                <a:gd name="T9" fmla="*/ 502 h 1190"/>
                <a:gd name="T10" fmla="*/ 426 w 492"/>
                <a:gd name="T11" fmla="*/ 502 h 1190"/>
                <a:gd name="T12" fmla="*/ 426 w 492"/>
                <a:gd name="T13" fmla="*/ 672 h 1190"/>
                <a:gd name="T14" fmla="*/ 185 w 492"/>
                <a:gd name="T15" fmla="*/ 672 h 1190"/>
                <a:gd name="T16" fmla="*/ 185 w 492"/>
                <a:gd name="T17" fmla="*/ 1190 h 1190"/>
                <a:gd name="T18" fmla="*/ 0 w 492"/>
                <a:gd name="T19" fmla="*/ 1190 h 1190"/>
                <a:gd name="T20" fmla="*/ 0 w 492"/>
                <a:gd name="T2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1190">
                  <a:moveTo>
                    <a:pt x="0" y="0"/>
                  </a:moveTo>
                  <a:lnTo>
                    <a:pt x="492" y="0"/>
                  </a:lnTo>
                  <a:lnTo>
                    <a:pt x="492" y="170"/>
                  </a:lnTo>
                  <a:lnTo>
                    <a:pt x="185" y="170"/>
                  </a:lnTo>
                  <a:lnTo>
                    <a:pt x="185" y="502"/>
                  </a:lnTo>
                  <a:lnTo>
                    <a:pt x="426" y="502"/>
                  </a:lnTo>
                  <a:lnTo>
                    <a:pt x="426" y="672"/>
                  </a:lnTo>
                  <a:lnTo>
                    <a:pt x="185" y="672"/>
                  </a:lnTo>
                  <a:lnTo>
                    <a:pt x="185"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3" name="Freeform 27">
              <a:extLst>
                <a:ext uri="{FF2B5EF4-FFF2-40B4-BE49-F238E27FC236}">
                  <a16:creationId xmlns:a16="http://schemas.microsoft.com/office/drawing/2014/main" id="{5D54C260-2AA7-44F1-B558-5FC123D93022}"/>
                </a:ext>
              </a:extLst>
            </p:cNvPr>
            <p:cNvSpPr>
              <a:spLocks noEditPoints="1"/>
            </p:cNvSpPr>
            <p:nvPr userDrawn="1"/>
          </p:nvSpPr>
          <p:spPr bwMode="auto">
            <a:xfrm>
              <a:off x="2692" y="3094"/>
              <a:ext cx="567" cy="1225"/>
            </a:xfrm>
            <a:custGeom>
              <a:avLst/>
              <a:gdLst>
                <a:gd name="T0" fmla="*/ 0 w 428"/>
                <a:gd name="T1" fmla="*/ 697 h 922"/>
                <a:gd name="T2" fmla="*/ 0 w 428"/>
                <a:gd name="T3" fmla="*/ 226 h 922"/>
                <a:gd name="T4" fmla="*/ 214 w 428"/>
                <a:gd name="T5" fmla="*/ 0 h 922"/>
                <a:gd name="T6" fmla="*/ 428 w 428"/>
                <a:gd name="T7" fmla="*/ 226 h 922"/>
                <a:gd name="T8" fmla="*/ 428 w 428"/>
                <a:gd name="T9" fmla="*/ 697 h 922"/>
                <a:gd name="T10" fmla="*/ 214 w 428"/>
                <a:gd name="T11" fmla="*/ 922 h 922"/>
                <a:gd name="T12" fmla="*/ 0 w 428"/>
                <a:gd name="T13" fmla="*/ 697 h 922"/>
                <a:gd name="T14" fmla="*/ 287 w 428"/>
                <a:gd name="T15" fmla="*/ 706 h 922"/>
                <a:gd name="T16" fmla="*/ 287 w 428"/>
                <a:gd name="T17" fmla="*/ 217 h 922"/>
                <a:gd name="T18" fmla="*/ 214 w 428"/>
                <a:gd name="T19" fmla="*/ 128 h 922"/>
                <a:gd name="T20" fmla="*/ 141 w 428"/>
                <a:gd name="T21" fmla="*/ 217 h 922"/>
                <a:gd name="T22" fmla="*/ 141 w 428"/>
                <a:gd name="T23" fmla="*/ 706 h 922"/>
                <a:gd name="T24" fmla="*/ 214 w 428"/>
                <a:gd name="T25" fmla="*/ 794 h 922"/>
                <a:gd name="T26" fmla="*/ 287 w 428"/>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922">
                  <a:moveTo>
                    <a:pt x="0" y="697"/>
                  </a:moveTo>
                  <a:cubicBezTo>
                    <a:pt x="0" y="226"/>
                    <a:pt x="0" y="226"/>
                    <a:pt x="0" y="226"/>
                  </a:cubicBezTo>
                  <a:cubicBezTo>
                    <a:pt x="0" y="82"/>
                    <a:pt x="76" y="0"/>
                    <a:pt x="214" y="0"/>
                  </a:cubicBezTo>
                  <a:cubicBezTo>
                    <a:pt x="352" y="0"/>
                    <a:pt x="428" y="82"/>
                    <a:pt x="428" y="226"/>
                  </a:cubicBezTo>
                  <a:cubicBezTo>
                    <a:pt x="428" y="697"/>
                    <a:pt x="428" y="697"/>
                    <a:pt x="428" y="697"/>
                  </a:cubicBezTo>
                  <a:cubicBezTo>
                    <a:pt x="428" y="840"/>
                    <a:pt x="352" y="922"/>
                    <a:pt x="214" y="922"/>
                  </a:cubicBezTo>
                  <a:cubicBezTo>
                    <a:pt x="76" y="922"/>
                    <a:pt x="0" y="840"/>
                    <a:pt x="0" y="697"/>
                  </a:cubicBezTo>
                  <a:close/>
                  <a:moveTo>
                    <a:pt x="287" y="706"/>
                  </a:moveTo>
                  <a:cubicBezTo>
                    <a:pt x="287" y="217"/>
                    <a:pt x="287" y="217"/>
                    <a:pt x="287" y="217"/>
                  </a:cubicBezTo>
                  <a:cubicBezTo>
                    <a:pt x="287" y="153"/>
                    <a:pt x="259" y="128"/>
                    <a:pt x="214" y="128"/>
                  </a:cubicBezTo>
                  <a:cubicBezTo>
                    <a:pt x="169" y="128"/>
                    <a:pt x="141" y="153"/>
                    <a:pt x="141" y="217"/>
                  </a:cubicBezTo>
                  <a:cubicBezTo>
                    <a:pt x="141" y="706"/>
                    <a:pt x="141" y="706"/>
                    <a:pt x="141" y="706"/>
                  </a:cubicBezTo>
                  <a:cubicBezTo>
                    <a:pt x="141" y="770"/>
                    <a:pt x="169" y="794"/>
                    <a:pt x="214" y="794"/>
                  </a:cubicBezTo>
                  <a:cubicBezTo>
                    <a:pt x="259" y="794"/>
                    <a:pt x="287" y="770"/>
                    <a:pt x="287"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4" name="Freeform 28">
              <a:extLst>
                <a:ext uri="{FF2B5EF4-FFF2-40B4-BE49-F238E27FC236}">
                  <a16:creationId xmlns:a16="http://schemas.microsoft.com/office/drawing/2014/main" id="{13A2C20D-5F72-4302-A79C-ADED888D90E0}"/>
                </a:ext>
              </a:extLst>
            </p:cNvPr>
            <p:cNvSpPr>
              <a:spLocks noEditPoints="1"/>
            </p:cNvSpPr>
            <p:nvPr userDrawn="1"/>
          </p:nvSpPr>
          <p:spPr bwMode="auto">
            <a:xfrm>
              <a:off x="3376" y="3111"/>
              <a:ext cx="575" cy="1190"/>
            </a:xfrm>
            <a:custGeom>
              <a:avLst/>
              <a:gdLst>
                <a:gd name="T0" fmla="*/ 0 w 434"/>
                <a:gd name="T1" fmla="*/ 0 h 896"/>
                <a:gd name="T2" fmla="*/ 208 w 434"/>
                <a:gd name="T3" fmla="*/ 0 h 896"/>
                <a:gd name="T4" fmla="*/ 417 w 434"/>
                <a:gd name="T5" fmla="*/ 206 h 896"/>
                <a:gd name="T6" fmla="*/ 417 w 434"/>
                <a:gd name="T7" fmla="*/ 261 h 896"/>
                <a:gd name="T8" fmla="*/ 325 w 434"/>
                <a:gd name="T9" fmla="*/ 438 h 896"/>
                <a:gd name="T10" fmla="*/ 325 w 434"/>
                <a:gd name="T11" fmla="*/ 440 h 896"/>
                <a:gd name="T12" fmla="*/ 418 w 434"/>
                <a:gd name="T13" fmla="*/ 630 h 896"/>
                <a:gd name="T14" fmla="*/ 418 w 434"/>
                <a:gd name="T15" fmla="*/ 787 h 896"/>
                <a:gd name="T16" fmla="*/ 434 w 434"/>
                <a:gd name="T17" fmla="*/ 896 h 896"/>
                <a:gd name="T18" fmla="*/ 290 w 434"/>
                <a:gd name="T19" fmla="*/ 896 h 896"/>
                <a:gd name="T20" fmla="*/ 277 w 434"/>
                <a:gd name="T21" fmla="*/ 786 h 896"/>
                <a:gd name="T22" fmla="*/ 277 w 434"/>
                <a:gd name="T23" fmla="*/ 622 h 896"/>
                <a:gd name="T24" fmla="*/ 189 w 434"/>
                <a:gd name="T25" fmla="*/ 512 h 896"/>
                <a:gd name="T26" fmla="*/ 140 w 434"/>
                <a:gd name="T27" fmla="*/ 512 h 896"/>
                <a:gd name="T28" fmla="*/ 140 w 434"/>
                <a:gd name="T29" fmla="*/ 896 h 896"/>
                <a:gd name="T30" fmla="*/ 0 w 434"/>
                <a:gd name="T31" fmla="*/ 896 h 896"/>
                <a:gd name="T32" fmla="*/ 0 w 434"/>
                <a:gd name="T33" fmla="*/ 0 h 896"/>
                <a:gd name="T34" fmla="*/ 192 w 434"/>
                <a:gd name="T35" fmla="*/ 384 h 896"/>
                <a:gd name="T36" fmla="*/ 276 w 434"/>
                <a:gd name="T37" fmla="*/ 289 h 896"/>
                <a:gd name="T38" fmla="*/ 276 w 434"/>
                <a:gd name="T39" fmla="*/ 220 h 896"/>
                <a:gd name="T40" fmla="*/ 204 w 434"/>
                <a:gd name="T41" fmla="*/ 128 h 896"/>
                <a:gd name="T42" fmla="*/ 140 w 434"/>
                <a:gd name="T43" fmla="*/ 128 h 896"/>
                <a:gd name="T44" fmla="*/ 140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8" y="0"/>
                    <a:pt x="208" y="0"/>
                    <a:pt x="208" y="0"/>
                  </a:cubicBezTo>
                  <a:cubicBezTo>
                    <a:pt x="354" y="0"/>
                    <a:pt x="417" y="68"/>
                    <a:pt x="417" y="206"/>
                  </a:cubicBezTo>
                  <a:cubicBezTo>
                    <a:pt x="417" y="261"/>
                    <a:pt x="417" y="261"/>
                    <a:pt x="417" y="261"/>
                  </a:cubicBezTo>
                  <a:cubicBezTo>
                    <a:pt x="417" y="353"/>
                    <a:pt x="387" y="412"/>
                    <a:pt x="325" y="438"/>
                  </a:cubicBezTo>
                  <a:cubicBezTo>
                    <a:pt x="325" y="440"/>
                    <a:pt x="325" y="440"/>
                    <a:pt x="325" y="440"/>
                  </a:cubicBezTo>
                  <a:cubicBezTo>
                    <a:pt x="395" y="462"/>
                    <a:pt x="418" y="529"/>
                    <a:pt x="418" y="630"/>
                  </a:cubicBezTo>
                  <a:cubicBezTo>
                    <a:pt x="418" y="787"/>
                    <a:pt x="418" y="787"/>
                    <a:pt x="418" y="787"/>
                  </a:cubicBezTo>
                  <a:cubicBezTo>
                    <a:pt x="418" y="831"/>
                    <a:pt x="419" y="863"/>
                    <a:pt x="434" y="896"/>
                  </a:cubicBezTo>
                  <a:cubicBezTo>
                    <a:pt x="290" y="896"/>
                    <a:pt x="290" y="896"/>
                    <a:pt x="290" y="896"/>
                  </a:cubicBezTo>
                  <a:cubicBezTo>
                    <a:pt x="282" y="873"/>
                    <a:pt x="277" y="859"/>
                    <a:pt x="277" y="786"/>
                  </a:cubicBezTo>
                  <a:cubicBezTo>
                    <a:pt x="277" y="622"/>
                    <a:pt x="277" y="622"/>
                    <a:pt x="277" y="622"/>
                  </a:cubicBezTo>
                  <a:cubicBezTo>
                    <a:pt x="277" y="539"/>
                    <a:pt x="253" y="512"/>
                    <a:pt x="189" y="512"/>
                  </a:cubicBezTo>
                  <a:cubicBezTo>
                    <a:pt x="140" y="512"/>
                    <a:pt x="140" y="512"/>
                    <a:pt x="140" y="512"/>
                  </a:cubicBezTo>
                  <a:cubicBezTo>
                    <a:pt x="140" y="896"/>
                    <a:pt x="140" y="896"/>
                    <a:pt x="140" y="896"/>
                  </a:cubicBezTo>
                  <a:cubicBezTo>
                    <a:pt x="0" y="896"/>
                    <a:pt x="0" y="896"/>
                    <a:pt x="0" y="896"/>
                  </a:cubicBezTo>
                  <a:lnTo>
                    <a:pt x="0" y="0"/>
                  </a:lnTo>
                  <a:close/>
                  <a:moveTo>
                    <a:pt x="192" y="384"/>
                  </a:moveTo>
                  <a:cubicBezTo>
                    <a:pt x="244" y="384"/>
                    <a:pt x="276" y="361"/>
                    <a:pt x="276" y="289"/>
                  </a:cubicBezTo>
                  <a:cubicBezTo>
                    <a:pt x="276" y="220"/>
                    <a:pt x="276" y="220"/>
                    <a:pt x="276" y="220"/>
                  </a:cubicBezTo>
                  <a:cubicBezTo>
                    <a:pt x="276" y="156"/>
                    <a:pt x="254" y="128"/>
                    <a:pt x="204" y="128"/>
                  </a:cubicBezTo>
                  <a:cubicBezTo>
                    <a:pt x="140" y="128"/>
                    <a:pt x="140" y="128"/>
                    <a:pt x="140" y="128"/>
                  </a:cubicBezTo>
                  <a:cubicBezTo>
                    <a:pt x="140" y="384"/>
                    <a:pt x="140" y="384"/>
                    <a:pt x="140"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5" name="Freeform 29">
              <a:extLst>
                <a:ext uri="{FF2B5EF4-FFF2-40B4-BE49-F238E27FC236}">
                  <a16:creationId xmlns:a16="http://schemas.microsoft.com/office/drawing/2014/main" id="{CDBEBED2-FF1E-4FF8-A689-5D0E8A176218}"/>
                </a:ext>
              </a:extLst>
            </p:cNvPr>
            <p:cNvSpPr>
              <a:spLocks/>
            </p:cNvSpPr>
            <p:nvPr userDrawn="1"/>
          </p:nvSpPr>
          <p:spPr bwMode="auto">
            <a:xfrm>
              <a:off x="4057" y="3111"/>
              <a:ext cx="774" cy="1190"/>
            </a:xfrm>
            <a:custGeom>
              <a:avLst/>
              <a:gdLst>
                <a:gd name="T0" fmla="*/ 0 w 774"/>
                <a:gd name="T1" fmla="*/ 0 h 1190"/>
                <a:gd name="T2" fmla="*/ 266 w 774"/>
                <a:gd name="T3" fmla="*/ 0 h 1190"/>
                <a:gd name="T4" fmla="*/ 386 w 774"/>
                <a:gd name="T5" fmla="*/ 852 h 1190"/>
                <a:gd name="T6" fmla="*/ 388 w 774"/>
                <a:gd name="T7" fmla="*/ 852 h 1190"/>
                <a:gd name="T8" fmla="*/ 507 w 774"/>
                <a:gd name="T9" fmla="*/ 0 h 1190"/>
                <a:gd name="T10" fmla="*/ 774 w 774"/>
                <a:gd name="T11" fmla="*/ 0 h 1190"/>
                <a:gd name="T12" fmla="*/ 774 w 774"/>
                <a:gd name="T13" fmla="*/ 1190 h 1190"/>
                <a:gd name="T14" fmla="*/ 597 w 774"/>
                <a:gd name="T15" fmla="*/ 1190 h 1190"/>
                <a:gd name="T16" fmla="*/ 597 w 774"/>
                <a:gd name="T17" fmla="*/ 290 h 1190"/>
                <a:gd name="T18" fmla="*/ 594 w 774"/>
                <a:gd name="T19" fmla="*/ 290 h 1190"/>
                <a:gd name="T20" fmla="*/ 458 w 774"/>
                <a:gd name="T21" fmla="*/ 1190 h 1190"/>
                <a:gd name="T22" fmla="*/ 302 w 774"/>
                <a:gd name="T23" fmla="*/ 1190 h 1190"/>
                <a:gd name="T24" fmla="*/ 166 w 774"/>
                <a:gd name="T25" fmla="*/ 290 h 1190"/>
                <a:gd name="T26" fmla="*/ 163 w 774"/>
                <a:gd name="T27" fmla="*/ 290 h 1190"/>
                <a:gd name="T28" fmla="*/ 163 w 774"/>
                <a:gd name="T29" fmla="*/ 1190 h 1190"/>
                <a:gd name="T30" fmla="*/ 0 w 774"/>
                <a:gd name="T31" fmla="*/ 1190 h 1190"/>
                <a:gd name="T32" fmla="*/ 0 w 774"/>
                <a:gd name="T33"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4" h="1190">
                  <a:moveTo>
                    <a:pt x="0" y="0"/>
                  </a:moveTo>
                  <a:lnTo>
                    <a:pt x="266" y="0"/>
                  </a:lnTo>
                  <a:lnTo>
                    <a:pt x="386" y="852"/>
                  </a:lnTo>
                  <a:lnTo>
                    <a:pt x="388" y="852"/>
                  </a:lnTo>
                  <a:lnTo>
                    <a:pt x="507" y="0"/>
                  </a:lnTo>
                  <a:lnTo>
                    <a:pt x="774" y="0"/>
                  </a:lnTo>
                  <a:lnTo>
                    <a:pt x="774" y="1190"/>
                  </a:lnTo>
                  <a:lnTo>
                    <a:pt x="597" y="1190"/>
                  </a:lnTo>
                  <a:lnTo>
                    <a:pt x="597" y="290"/>
                  </a:lnTo>
                  <a:lnTo>
                    <a:pt x="594" y="290"/>
                  </a:lnTo>
                  <a:lnTo>
                    <a:pt x="458" y="1190"/>
                  </a:lnTo>
                  <a:lnTo>
                    <a:pt x="302" y="1190"/>
                  </a:lnTo>
                  <a:lnTo>
                    <a:pt x="166" y="290"/>
                  </a:lnTo>
                  <a:lnTo>
                    <a:pt x="163" y="290"/>
                  </a:lnTo>
                  <a:lnTo>
                    <a:pt x="163"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6" name="Freeform 30">
              <a:extLst>
                <a:ext uri="{FF2B5EF4-FFF2-40B4-BE49-F238E27FC236}">
                  <a16:creationId xmlns:a16="http://schemas.microsoft.com/office/drawing/2014/main" id="{301585C3-467C-49CF-81D9-5255C893D9C3}"/>
                </a:ext>
              </a:extLst>
            </p:cNvPr>
            <p:cNvSpPr>
              <a:spLocks noEditPoints="1"/>
            </p:cNvSpPr>
            <p:nvPr userDrawn="1"/>
          </p:nvSpPr>
          <p:spPr bwMode="auto">
            <a:xfrm>
              <a:off x="4930" y="3111"/>
              <a:ext cx="638" cy="1190"/>
            </a:xfrm>
            <a:custGeom>
              <a:avLst/>
              <a:gdLst>
                <a:gd name="T0" fmla="*/ 192 w 638"/>
                <a:gd name="T1" fmla="*/ 0 h 1190"/>
                <a:gd name="T2" fmla="*/ 445 w 638"/>
                <a:gd name="T3" fmla="*/ 0 h 1190"/>
                <a:gd name="T4" fmla="*/ 638 w 638"/>
                <a:gd name="T5" fmla="*/ 1190 h 1190"/>
                <a:gd name="T6" fmla="*/ 452 w 638"/>
                <a:gd name="T7" fmla="*/ 1190 h 1190"/>
                <a:gd name="T8" fmla="*/ 418 w 638"/>
                <a:gd name="T9" fmla="*/ 954 h 1190"/>
                <a:gd name="T10" fmla="*/ 418 w 638"/>
                <a:gd name="T11" fmla="*/ 958 h 1190"/>
                <a:gd name="T12" fmla="*/ 207 w 638"/>
                <a:gd name="T13" fmla="*/ 958 h 1190"/>
                <a:gd name="T14" fmla="*/ 172 w 638"/>
                <a:gd name="T15" fmla="*/ 1190 h 1190"/>
                <a:gd name="T16" fmla="*/ 0 w 638"/>
                <a:gd name="T17" fmla="*/ 1190 h 1190"/>
                <a:gd name="T18" fmla="*/ 192 w 638"/>
                <a:gd name="T19" fmla="*/ 0 h 1190"/>
                <a:gd name="T20" fmla="*/ 396 w 638"/>
                <a:gd name="T21" fmla="*/ 796 h 1190"/>
                <a:gd name="T22" fmla="*/ 313 w 638"/>
                <a:gd name="T23" fmla="*/ 207 h 1190"/>
                <a:gd name="T24" fmla="*/ 310 w 638"/>
                <a:gd name="T25" fmla="*/ 207 h 1190"/>
                <a:gd name="T26" fmla="*/ 228 w 638"/>
                <a:gd name="T27" fmla="*/ 796 h 1190"/>
                <a:gd name="T28" fmla="*/ 396 w 638"/>
                <a:gd name="T29" fmla="*/ 796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1190">
                  <a:moveTo>
                    <a:pt x="192" y="0"/>
                  </a:moveTo>
                  <a:lnTo>
                    <a:pt x="445" y="0"/>
                  </a:lnTo>
                  <a:lnTo>
                    <a:pt x="638" y="1190"/>
                  </a:lnTo>
                  <a:lnTo>
                    <a:pt x="452" y="1190"/>
                  </a:lnTo>
                  <a:lnTo>
                    <a:pt x="418" y="954"/>
                  </a:lnTo>
                  <a:lnTo>
                    <a:pt x="418" y="958"/>
                  </a:lnTo>
                  <a:lnTo>
                    <a:pt x="207" y="958"/>
                  </a:lnTo>
                  <a:lnTo>
                    <a:pt x="172" y="1190"/>
                  </a:lnTo>
                  <a:lnTo>
                    <a:pt x="0" y="1190"/>
                  </a:lnTo>
                  <a:lnTo>
                    <a:pt x="192" y="0"/>
                  </a:lnTo>
                  <a:close/>
                  <a:moveTo>
                    <a:pt x="396" y="796"/>
                  </a:moveTo>
                  <a:lnTo>
                    <a:pt x="313" y="207"/>
                  </a:lnTo>
                  <a:lnTo>
                    <a:pt x="310" y="207"/>
                  </a:lnTo>
                  <a:lnTo>
                    <a:pt x="228" y="796"/>
                  </a:lnTo>
                  <a:lnTo>
                    <a:pt x="396" y="7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7" name="Freeform 31">
              <a:extLst>
                <a:ext uri="{FF2B5EF4-FFF2-40B4-BE49-F238E27FC236}">
                  <a16:creationId xmlns:a16="http://schemas.microsoft.com/office/drawing/2014/main" id="{5050C40E-8A10-44C7-A238-D47F22C06993}"/>
                </a:ext>
              </a:extLst>
            </p:cNvPr>
            <p:cNvSpPr>
              <a:spLocks/>
            </p:cNvSpPr>
            <p:nvPr userDrawn="1"/>
          </p:nvSpPr>
          <p:spPr bwMode="auto">
            <a:xfrm>
              <a:off x="5666" y="3111"/>
              <a:ext cx="586" cy="1190"/>
            </a:xfrm>
            <a:custGeom>
              <a:avLst/>
              <a:gdLst>
                <a:gd name="T0" fmla="*/ 0 w 586"/>
                <a:gd name="T1" fmla="*/ 0 h 1190"/>
                <a:gd name="T2" fmla="*/ 235 w 586"/>
                <a:gd name="T3" fmla="*/ 0 h 1190"/>
                <a:gd name="T4" fmla="*/ 416 w 586"/>
                <a:gd name="T5" fmla="*/ 712 h 1190"/>
                <a:gd name="T6" fmla="*/ 419 w 586"/>
                <a:gd name="T7" fmla="*/ 712 h 1190"/>
                <a:gd name="T8" fmla="*/ 419 w 586"/>
                <a:gd name="T9" fmla="*/ 0 h 1190"/>
                <a:gd name="T10" fmla="*/ 586 w 586"/>
                <a:gd name="T11" fmla="*/ 0 h 1190"/>
                <a:gd name="T12" fmla="*/ 586 w 586"/>
                <a:gd name="T13" fmla="*/ 1190 h 1190"/>
                <a:gd name="T14" fmla="*/ 394 w 586"/>
                <a:gd name="T15" fmla="*/ 1190 h 1190"/>
                <a:gd name="T16" fmla="*/ 170 w 586"/>
                <a:gd name="T17" fmla="*/ 322 h 1190"/>
                <a:gd name="T18" fmla="*/ 167 w 586"/>
                <a:gd name="T19" fmla="*/ 322 h 1190"/>
                <a:gd name="T20" fmla="*/ 167 w 586"/>
                <a:gd name="T21" fmla="*/ 1190 h 1190"/>
                <a:gd name="T22" fmla="*/ 0 w 586"/>
                <a:gd name="T23" fmla="*/ 1190 h 1190"/>
                <a:gd name="T24" fmla="*/ 0 w 586"/>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190">
                  <a:moveTo>
                    <a:pt x="0" y="0"/>
                  </a:moveTo>
                  <a:lnTo>
                    <a:pt x="235" y="0"/>
                  </a:lnTo>
                  <a:lnTo>
                    <a:pt x="416" y="712"/>
                  </a:lnTo>
                  <a:lnTo>
                    <a:pt x="419" y="712"/>
                  </a:lnTo>
                  <a:lnTo>
                    <a:pt x="419" y="0"/>
                  </a:lnTo>
                  <a:lnTo>
                    <a:pt x="586" y="0"/>
                  </a:lnTo>
                  <a:lnTo>
                    <a:pt x="586" y="1190"/>
                  </a:lnTo>
                  <a:lnTo>
                    <a:pt x="394" y="1190"/>
                  </a:lnTo>
                  <a:lnTo>
                    <a:pt x="170" y="322"/>
                  </a:lnTo>
                  <a:lnTo>
                    <a:pt x="167" y="322"/>
                  </a:lnTo>
                  <a:lnTo>
                    <a:pt x="167"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8" name="Freeform 32">
              <a:extLst>
                <a:ext uri="{FF2B5EF4-FFF2-40B4-BE49-F238E27FC236}">
                  <a16:creationId xmlns:a16="http://schemas.microsoft.com/office/drawing/2014/main" id="{06C74DD3-2338-4773-BDAE-B69B475C636B}"/>
                </a:ext>
              </a:extLst>
            </p:cNvPr>
            <p:cNvSpPr>
              <a:spLocks/>
            </p:cNvSpPr>
            <p:nvPr userDrawn="1"/>
          </p:nvSpPr>
          <p:spPr bwMode="auto">
            <a:xfrm>
              <a:off x="6370" y="3094"/>
              <a:ext cx="549" cy="1225"/>
            </a:xfrm>
            <a:custGeom>
              <a:avLst/>
              <a:gdLst>
                <a:gd name="T0" fmla="*/ 0 w 415"/>
                <a:gd name="T1" fmla="*/ 702 h 922"/>
                <a:gd name="T2" fmla="*/ 0 w 415"/>
                <a:gd name="T3" fmla="*/ 221 h 922"/>
                <a:gd name="T4" fmla="*/ 208 w 415"/>
                <a:gd name="T5" fmla="*/ 0 h 922"/>
                <a:gd name="T6" fmla="*/ 415 w 415"/>
                <a:gd name="T7" fmla="*/ 221 h 922"/>
                <a:gd name="T8" fmla="*/ 415 w 415"/>
                <a:gd name="T9" fmla="*/ 315 h 922"/>
                <a:gd name="T10" fmla="*/ 282 w 415"/>
                <a:gd name="T11" fmla="*/ 315 h 922"/>
                <a:gd name="T12" fmla="*/ 282 w 415"/>
                <a:gd name="T13" fmla="*/ 212 h 922"/>
                <a:gd name="T14" fmla="*/ 211 w 415"/>
                <a:gd name="T15" fmla="*/ 128 h 922"/>
                <a:gd name="T16" fmla="*/ 141 w 415"/>
                <a:gd name="T17" fmla="*/ 212 h 922"/>
                <a:gd name="T18" fmla="*/ 141 w 415"/>
                <a:gd name="T19" fmla="*/ 712 h 922"/>
                <a:gd name="T20" fmla="*/ 211 w 415"/>
                <a:gd name="T21" fmla="*/ 794 h 922"/>
                <a:gd name="T22" fmla="*/ 282 w 415"/>
                <a:gd name="T23" fmla="*/ 712 h 922"/>
                <a:gd name="T24" fmla="*/ 282 w 415"/>
                <a:gd name="T25" fmla="*/ 575 h 922"/>
                <a:gd name="T26" fmla="*/ 415 w 415"/>
                <a:gd name="T27" fmla="*/ 575 h 922"/>
                <a:gd name="T28" fmla="*/ 415 w 415"/>
                <a:gd name="T29" fmla="*/ 702 h 922"/>
                <a:gd name="T30" fmla="*/ 208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8" y="0"/>
                  </a:cubicBezTo>
                  <a:cubicBezTo>
                    <a:pt x="343" y="0"/>
                    <a:pt x="415" y="82"/>
                    <a:pt x="415" y="221"/>
                  </a:cubicBezTo>
                  <a:cubicBezTo>
                    <a:pt x="415" y="315"/>
                    <a:pt x="415" y="315"/>
                    <a:pt x="415" y="315"/>
                  </a:cubicBezTo>
                  <a:cubicBezTo>
                    <a:pt x="282" y="315"/>
                    <a:pt x="282" y="315"/>
                    <a:pt x="282" y="315"/>
                  </a:cubicBezTo>
                  <a:cubicBezTo>
                    <a:pt x="282" y="212"/>
                    <a:pt x="282" y="212"/>
                    <a:pt x="282" y="212"/>
                  </a:cubicBezTo>
                  <a:cubicBezTo>
                    <a:pt x="282" y="153"/>
                    <a:pt x="254" y="128"/>
                    <a:pt x="211" y="128"/>
                  </a:cubicBezTo>
                  <a:cubicBezTo>
                    <a:pt x="169" y="128"/>
                    <a:pt x="141" y="153"/>
                    <a:pt x="141" y="212"/>
                  </a:cubicBezTo>
                  <a:cubicBezTo>
                    <a:pt x="141" y="712"/>
                    <a:pt x="141" y="712"/>
                    <a:pt x="141" y="712"/>
                  </a:cubicBezTo>
                  <a:cubicBezTo>
                    <a:pt x="141" y="771"/>
                    <a:pt x="169" y="794"/>
                    <a:pt x="211" y="794"/>
                  </a:cubicBezTo>
                  <a:cubicBezTo>
                    <a:pt x="254" y="794"/>
                    <a:pt x="282" y="771"/>
                    <a:pt x="282" y="712"/>
                  </a:cubicBezTo>
                  <a:cubicBezTo>
                    <a:pt x="282" y="575"/>
                    <a:pt x="282" y="575"/>
                    <a:pt x="282" y="575"/>
                  </a:cubicBezTo>
                  <a:cubicBezTo>
                    <a:pt x="415" y="575"/>
                    <a:pt x="415" y="575"/>
                    <a:pt x="415" y="575"/>
                  </a:cubicBezTo>
                  <a:cubicBezTo>
                    <a:pt x="415" y="702"/>
                    <a:pt x="415" y="702"/>
                    <a:pt x="415" y="702"/>
                  </a:cubicBezTo>
                  <a:cubicBezTo>
                    <a:pt x="415" y="840"/>
                    <a:pt x="343" y="922"/>
                    <a:pt x="208"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sp>
          <p:nvSpPr>
            <p:cNvPr id="89" name="Freeform 33">
              <a:extLst>
                <a:ext uri="{FF2B5EF4-FFF2-40B4-BE49-F238E27FC236}">
                  <a16:creationId xmlns:a16="http://schemas.microsoft.com/office/drawing/2014/main" id="{30230FB6-81CF-43AB-8C9C-8AA580929937}"/>
                </a:ext>
              </a:extLst>
            </p:cNvPr>
            <p:cNvSpPr>
              <a:spLocks/>
            </p:cNvSpPr>
            <p:nvPr userDrawn="1"/>
          </p:nvSpPr>
          <p:spPr bwMode="auto">
            <a:xfrm>
              <a:off x="7028" y="3111"/>
              <a:ext cx="508" cy="1190"/>
            </a:xfrm>
            <a:custGeom>
              <a:avLst/>
              <a:gdLst>
                <a:gd name="T0" fmla="*/ 0 w 508"/>
                <a:gd name="T1" fmla="*/ 0 h 1190"/>
                <a:gd name="T2" fmla="*/ 508 w 508"/>
                <a:gd name="T3" fmla="*/ 0 h 1190"/>
                <a:gd name="T4" fmla="*/ 508 w 508"/>
                <a:gd name="T5" fmla="*/ 170 h 1190"/>
                <a:gd name="T6" fmla="*/ 185 w 508"/>
                <a:gd name="T7" fmla="*/ 170 h 1190"/>
                <a:gd name="T8" fmla="*/ 185 w 508"/>
                <a:gd name="T9" fmla="*/ 485 h 1190"/>
                <a:gd name="T10" fmla="*/ 442 w 508"/>
                <a:gd name="T11" fmla="*/ 485 h 1190"/>
                <a:gd name="T12" fmla="*/ 442 w 508"/>
                <a:gd name="T13" fmla="*/ 655 h 1190"/>
                <a:gd name="T14" fmla="*/ 185 w 508"/>
                <a:gd name="T15" fmla="*/ 655 h 1190"/>
                <a:gd name="T16" fmla="*/ 185 w 508"/>
                <a:gd name="T17" fmla="*/ 1020 h 1190"/>
                <a:gd name="T18" fmla="*/ 508 w 508"/>
                <a:gd name="T19" fmla="*/ 1020 h 1190"/>
                <a:gd name="T20" fmla="*/ 508 w 508"/>
                <a:gd name="T21" fmla="*/ 1190 h 1190"/>
                <a:gd name="T22" fmla="*/ 0 w 508"/>
                <a:gd name="T23" fmla="*/ 1190 h 1190"/>
                <a:gd name="T24" fmla="*/ 0 w 508"/>
                <a:gd name="T2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1190">
                  <a:moveTo>
                    <a:pt x="0" y="0"/>
                  </a:moveTo>
                  <a:lnTo>
                    <a:pt x="508" y="0"/>
                  </a:lnTo>
                  <a:lnTo>
                    <a:pt x="508" y="170"/>
                  </a:lnTo>
                  <a:lnTo>
                    <a:pt x="185" y="170"/>
                  </a:lnTo>
                  <a:lnTo>
                    <a:pt x="185" y="485"/>
                  </a:lnTo>
                  <a:lnTo>
                    <a:pt x="442" y="485"/>
                  </a:lnTo>
                  <a:lnTo>
                    <a:pt x="442" y="655"/>
                  </a:lnTo>
                  <a:lnTo>
                    <a:pt x="185" y="655"/>
                  </a:lnTo>
                  <a:lnTo>
                    <a:pt x="185" y="1020"/>
                  </a:lnTo>
                  <a:lnTo>
                    <a:pt x="508" y="1020"/>
                  </a:lnTo>
                  <a:lnTo>
                    <a:pt x="508" y="1190"/>
                  </a:lnTo>
                  <a:lnTo>
                    <a:pt x="0" y="119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799" dirty="0"/>
            </a:p>
          </p:txBody>
        </p:sp>
      </p:grpSp>
      <p:sp>
        <p:nvSpPr>
          <p:cNvPr id="90" name="Rectangle 89">
            <a:extLst>
              <a:ext uri="{FF2B5EF4-FFF2-40B4-BE49-F238E27FC236}">
                <a16:creationId xmlns:a16="http://schemas.microsoft.com/office/drawing/2014/main" id="{E484B3E7-45F1-438B-BEE4-81F050B35503}"/>
              </a:ext>
            </a:extLst>
          </p:cNvPr>
          <p:cNvSpPr/>
          <p:nvPr userDrawn="1"/>
        </p:nvSpPr>
        <p:spPr>
          <a:xfrm>
            <a:off x="0" y="2871416"/>
            <a:ext cx="340336" cy="398658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91" name="Text Placeholder 6">
            <a:extLst>
              <a:ext uri="{FF2B5EF4-FFF2-40B4-BE49-F238E27FC236}">
                <a16:creationId xmlns:a16="http://schemas.microsoft.com/office/drawing/2014/main" id="{4F8A813C-3F1F-4FBA-8304-F13311D664C0}"/>
              </a:ext>
            </a:extLst>
          </p:cNvPr>
          <p:cNvSpPr>
            <a:spLocks noGrp="1"/>
          </p:cNvSpPr>
          <p:nvPr>
            <p:ph type="body" sz="quarter" idx="10" hasCustomPrompt="1"/>
          </p:nvPr>
        </p:nvSpPr>
        <p:spPr>
          <a:xfrm>
            <a:off x="545815" y="6293118"/>
            <a:ext cx="2762717" cy="514532"/>
          </a:xfrm>
        </p:spPr>
        <p:txBody>
          <a:bodyPr lIns="0" tIns="91440" rIns="0" bIns="0"/>
          <a:lstStyle>
            <a:lvl1pPr marL="0" indent="0">
              <a:buNone/>
              <a:defRPr sz="1599">
                <a:solidFill>
                  <a:schemeClr val="tx1"/>
                </a:solidFill>
              </a:defRPr>
            </a:lvl1pPr>
            <a:lvl2pPr marL="341142" indent="0">
              <a:buNone/>
              <a:defRPr>
                <a:solidFill>
                  <a:schemeClr val="tx1"/>
                </a:solidFill>
              </a:defRPr>
            </a:lvl2pPr>
            <a:lvl3pPr marL="626748" indent="0">
              <a:buNone/>
              <a:defRPr>
                <a:solidFill>
                  <a:schemeClr val="tx1"/>
                </a:solidFill>
              </a:defRPr>
            </a:lvl3pPr>
            <a:lvl4pPr marL="1069313" indent="0">
              <a:buNone/>
              <a:defRPr>
                <a:solidFill>
                  <a:schemeClr val="tx1"/>
                </a:solidFill>
              </a:defRPr>
            </a:lvl4pPr>
            <a:lvl5pPr marL="1425751" indent="0">
              <a:buNone/>
              <a:defRPr>
                <a:solidFill>
                  <a:schemeClr val="tx1"/>
                </a:solidFill>
              </a:defRPr>
            </a:lvl5pPr>
          </a:lstStyle>
          <a:p>
            <a:pPr lvl="0"/>
            <a:r>
              <a:rPr lang="en-US"/>
              <a:t>Date</a:t>
            </a:r>
          </a:p>
        </p:txBody>
      </p:sp>
    </p:spTree>
    <p:extLst>
      <p:ext uri="{BB962C8B-B14F-4D97-AF65-F5344CB8AC3E}">
        <p14:creationId xmlns:p14="http://schemas.microsoft.com/office/powerpoint/2010/main" val="396073946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guide id="3" pos="300">
          <p15:clr>
            <a:srgbClr val="FBAE40"/>
          </p15:clr>
        </p15:guide>
        <p15:guide id="4" orient="horz" pos="394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312587" y="1"/>
            <a:ext cx="3884177" cy="6857999"/>
          </a:xfrm>
          <a:prstGeom prst="rect">
            <a:avLst/>
          </a:prstGeom>
        </p:spPr>
        <p:txBody>
          <a:bodyPr/>
          <a:lstStyle/>
          <a:p>
            <a:endParaRPr lang="en-IN" dirty="0"/>
          </a:p>
        </p:txBody>
      </p:sp>
      <p:sp>
        <p:nvSpPr>
          <p:cNvPr id="25" name="Freeform 5">
            <a:extLst>
              <a:ext uri="{FF2B5EF4-FFF2-40B4-BE49-F238E27FC236}">
                <a16:creationId xmlns:a16="http://schemas.microsoft.com/office/drawing/2014/main" id="{7899E61F-9D9E-4C0F-B2A8-4EBAC0236C18}"/>
              </a:ext>
            </a:extLst>
          </p:cNvPr>
          <p:cNvSpPr>
            <a:spLocks noEditPoints="1"/>
          </p:cNvSpPr>
          <p:nvPr userDrawn="1"/>
        </p:nvSpPr>
        <p:spPr bwMode="auto">
          <a:xfrm rot="900000">
            <a:off x="333862" y="2606253"/>
            <a:ext cx="762897" cy="620628"/>
          </a:xfrm>
          <a:custGeom>
            <a:avLst/>
            <a:gdLst>
              <a:gd name="T0" fmla="*/ 879 w 2252"/>
              <a:gd name="T1" fmla="*/ 1826 h 1826"/>
              <a:gd name="T2" fmla="*/ 618 w 2252"/>
              <a:gd name="T3" fmla="*/ 1661 h 1826"/>
              <a:gd name="T4" fmla="*/ 324 w 2252"/>
              <a:gd name="T5" fmla="*/ 1414 h 1826"/>
              <a:gd name="T6" fmla="*/ 94 w 2252"/>
              <a:gd name="T7" fmla="*/ 1092 h 1826"/>
              <a:gd name="T8" fmla="*/ 0 w 2252"/>
              <a:gd name="T9" fmla="*/ 692 h 1826"/>
              <a:gd name="T10" fmla="*/ 125 w 2252"/>
              <a:gd name="T11" fmla="*/ 191 h 1826"/>
              <a:gd name="T12" fmla="*/ 541 w 2252"/>
              <a:gd name="T13" fmla="*/ 0 h 1826"/>
              <a:gd name="T14" fmla="*/ 833 w 2252"/>
              <a:gd name="T15" fmla="*/ 123 h 1826"/>
              <a:gd name="T16" fmla="*/ 940 w 2252"/>
              <a:gd name="T17" fmla="*/ 389 h 1826"/>
              <a:gd name="T18" fmla="*/ 820 w 2252"/>
              <a:gd name="T19" fmla="*/ 692 h 1826"/>
              <a:gd name="T20" fmla="*/ 490 w 2252"/>
              <a:gd name="T21" fmla="*/ 795 h 1826"/>
              <a:gd name="T22" fmla="*/ 328 w 2252"/>
              <a:gd name="T23" fmla="*/ 795 h 1826"/>
              <a:gd name="T24" fmla="*/ 399 w 2252"/>
              <a:gd name="T25" fmla="*/ 1081 h 1826"/>
              <a:gd name="T26" fmla="*/ 544 w 2252"/>
              <a:gd name="T27" fmla="*/ 1293 h 1826"/>
              <a:gd name="T28" fmla="*/ 743 w 2252"/>
              <a:gd name="T29" fmla="*/ 1467 h 1826"/>
              <a:gd name="T30" fmla="*/ 1000 w 2252"/>
              <a:gd name="T31" fmla="*/ 1624 h 1826"/>
              <a:gd name="T32" fmla="*/ 879 w 2252"/>
              <a:gd name="T33" fmla="*/ 1826 h 1826"/>
              <a:gd name="T34" fmla="*/ 2130 w 2252"/>
              <a:gd name="T35" fmla="*/ 1826 h 1826"/>
              <a:gd name="T36" fmla="*/ 1869 w 2252"/>
              <a:gd name="T37" fmla="*/ 1661 h 1826"/>
              <a:gd name="T38" fmla="*/ 1575 w 2252"/>
              <a:gd name="T39" fmla="*/ 1414 h 1826"/>
              <a:gd name="T40" fmla="*/ 1345 w 2252"/>
              <a:gd name="T41" fmla="*/ 1092 h 1826"/>
              <a:gd name="T42" fmla="*/ 1251 w 2252"/>
              <a:gd name="T43" fmla="*/ 692 h 1826"/>
              <a:gd name="T44" fmla="*/ 1376 w 2252"/>
              <a:gd name="T45" fmla="*/ 191 h 1826"/>
              <a:gd name="T46" fmla="*/ 1792 w 2252"/>
              <a:gd name="T47" fmla="*/ 0 h 1826"/>
              <a:gd name="T48" fmla="*/ 2084 w 2252"/>
              <a:gd name="T49" fmla="*/ 123 h 1826"/>
              <a:gd name="T50" fmla="*/ 2191 w 2252"/>
              <a:gd name="T51" fmla="*/ 389 h 1826"/>
              <a:gd name="T52" fmla="*/ 2071 w 2252"/>
              <a:gd name="T53" fmla="*/ 692 h 1826"/>
              <a:gd name="T54" fmla="*/ 1741 w 2252"/>
              <a:gd name="T55" fmla="*/ 795 h 1826"/>
              <a:gd name="T56" fmla="*/ 1579 w 2252"/>
              <a:gd name="T57" fmla="*/ 795 h 1826"/>
              <a:gd name="T58" fmla="*/ 1648 w 2252"/>
              <a:gd name="T59" fmla="*/ 1079 h 1826"/>
              <a:gd name="T60" fmla="*/ 1795 w 2252"/>
              <a:gd name="T61" fmla="*/ 1293 h 1826"/>
              <a:gd name="T62" fmla="*/ 1995 w 2252"/>
              <a:gd name="T63" fmla="*/ 1467 h 1826"/>
              <a:gd name="T64" fmla="*/ 2252 w 2252"/>
              <a:gd name="T65" fmla="*/ 1624 h 1826"/>
              <a:gd name="T66" fmla="*/ 2130 w 2252"/>
              <a:gd name="T67"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2" h="1826">
                <a:moveTo>
                  <a:pt x="879" y="1826"/>
                </a:moveTo>
                <a:cubicBezTo>
                  <a:pt x="809" y="1783"/>
                  <a:pt x="722" y="1728"/>
                  <a:pt x="618" y="1661"/>
                </a:cubicBezTo>
                <a:cubicBezTo>
                  <a:pt x="515" y="1593"/>
                  <a:pt x="417" y="1511"/>
                  <a:pt x="324" y="1414"/>
                </a:cubicBezTo>
                <a:cubicBezTo>
                  <a:pt x="234" y="1320"/>
                  <a:pt x="157" y="1212"/>
                  <a:pt x="94" y="1092"/>
                </a:cubicBezTo>
                <a:cubicBezTo>
                  <a:pt x="31" y="972"/>
                  <a:pt x="0" y="838"/>
                  <a:pt x="0" y="692"/>
                </a:cubicBezTo>
                <a:cubicBezTo>
                  <a:pt x="0" y="485"/>
                  <a:pt x="41" y="318"/>
                  <a:pt x="125" y="191"/>
                </a:cubicBezTo>
                <a:cubicBezTo>
                  <a:pt x="208" y="64"/>
                  <a:pt x="347" y="0"/>
                  <a:pt x="541" y="0"/>
                </a:cubicBezTo>
                <a:cubicBezTo>
                  <a:pt x="665" y="0"/>
                  <a:pt x="762" y="41"/>
                  <a:pt x="833" y="123"/>
                </a:cubicBezTo>
                <a:cubicBezTo>
                  <a:pt x="904" y="206"/>
                  <a:pt x="940" y="294"/>
                  <a:pt x="940" y="389"/>
                </a:cubicBezTo>
                <a:cubicBezTo>
                  <a:pt x="940" y="522"/>
                  <a:pt x="900" y="623"/>
                  <a:pt x="820" y="692"/>
                </a:cubicBezTo>
                <a:cubicBezTo>
                  <a:pt x="739" y="760"/>
                  <a:pt x="630" y="795"/>
                  <a:pt x="490" y="795"/>
                </a:cubicBezTo>
                <a:cubicBezTo>
                  <a:pt x="328" y="795"/>
                  <a:pt x="328" y="795"/>
                  <a:pt x="328" y="795"/>
                </a:cubicBezTo>
                <a:cubicBezTo>
                  <a:pt x="341" y="911"/>
                  <a:pt x="365" y="1007"/>
                  <a:pt x="399" y="1081"/>
                </a:cubicBezTo>
                <a:cubicBezTo>
                  <a:pt x="432" y="1155"/>
                  <a:pt x="481" y="1226"/>
                  <a:pt x="544" y="1293"/>
                </a:cubicBezTo>
                <a:cubicBezTo>
                  <a:pt x="612" y="1365"/>
                  <a:pt x="678" y="1423"/>
                  <a:pt x="743" y="1467"/>
                </a:cubicBezTo>
                <a:cubicBezTo>
                  <a:pt x="809" y="1511"/>
                  <a:pt x="894" y="1563"/>
                  <a:pt x="1000" y="1624"/>
                </a:cubicBezTo>
                <a:lnTo>
                  <a:pt x="879" y="1826"/>
                </a:lnTo>
                <a:close/>
                <a:moveTo>
                  <a:pt x="2130" y="1826"/>
                </a:moveTo>
                <a:cubicBezTo>
                  <a:pt x="2060" y="1783"/>
                  <a:pt x="1973" y="1728"/>
                  <a:pt x="1869" y="1661"/>
                </a:cubicBezTo>
                <a:cubicBezTo>
                  <a:pt x="1766" y="1593"/>
                  <a:pt x="1668" y="1511"/>
                  <a:pt x="1575" y="1414"/>
                </a:cubicBezTo>
                <a:cubicBezTo>
                  <a:pt x="1485" y="1320"/>
                  <a:pt x="1408" y="1212"/>
                  <a:pt x="1345" y="1092"/>
                </a:cubicBezTo>
                <a:cubicBezTo>
                  <a:pt x="1282" y="972"/>
                  <a:pt x="1251" y="838"/>
                  <a:pt x="1251" y="692"/>
                </a:cubicBezTo>
                <a:cubicBezTo>
                  <a:pt x="1251" y="485"/>
                  <a:pt x="1292" y="318"/>
                  <a:pt x="1376" y="191"/>
                </a:cubicBezTo>
                <a:cubicBezTo>
                  <a:pt x="1459" y="64"/>
                  <a:pt x="1598" y="0"/>
                  <a:pt x="1792" y="0"/>
                </a:cubicBezTo>
                <a:cubicBezTo>
                  <a:pt x="1916" y="0"/>
                  <a:pt x="2013" y="41"/>
                  <a:pt x="2084" y="123"/>
                </a:cubicBezTo>
                <a:cubicBezTo>
                  <a:pt x="2155" y="206"/>
                  <a:pt x="2191" y="294"/>
                  <a:pt x="2191" y="389"/>
                </a:cubicBezTo>
                <a:cubicBezTo>
                  <a:pt x="2191" y="522"/>
                  <a:pt x="2151" y="623"/>
                  <a:pt x="2071" y="692"/>
                </a:cubicBezTo>
                <a:cubicBezTo>
                  <a:pt x="1991" y="760"/>
                  <a:pt x="1881" y="795"/>
                  <a:pt x="1741" y="795"/>
                </a:cubicBezTo>
                <a:cubicBezTo>
                  <a:pt x="1579" y="795"/>
                  <a:pt x="1579" y="795"/>
                  <a:pt x="1579" y="795"/>
                </a:cubicBezTo>
                <a:cubicBezTo>
                  <a:pt x="1592" y="911"/>
                  <a:pt x="1615" y="1006"/>
                  <a:pt x="1648" y="1079"/>
                </a:cubicBezTo>
                <a:cubicBezTo>
                  <a:pt x="1681" y="1152"/>
                  <a:pt x="1730" y="1224"/>
                  <a:pt x="1795" y="1293"/>
                </a:cubicBezTo>
                <a:cubicBezTo>
                  <a:pt x="1863" y="1365"/>
                  <a:pt x="1929" y="1423"/>
                  <a:pt x="1995" y="1467"/>
                </a:cubicBezTo>
                <a:cubicBezTo>
                  <a:pt x="2060" y="1511"/>
                  <a:pt x="2146" y="1563"/>
                  <a:pt x="2252" y="1624"/>
                </a:cubicBezTo>
                <a:lnTo>
                  <a:pt x="2130" y="1826"/>
                </a:lnTo>
                <a:close/>
              </a:path>
            </a:pathLst>
          </a:custGeom>
          <a:solidFill>
            <a:schemeClr val="accent6"/>
          </a:solidFill>
          <a:ln>
            <a:noFill/>
          </a:ln>
        </p:spPr>
        <p:txBody>
          <a:bodyPr vert="horz" wrap="square" lIns="91392" tIns="45696" rIns="91392" bIns="45696" numCol="1" anchor="t" anchorCtr="0" compatLnSpc="1">
            <a:prstTxWarp prst="textNoShape">
              <a:avLst/>
            </a:prstTxWarp>
          </a:bodyPr>
          <a:lstStyle/>
          <a:p>
            <a:endParaRPr lang="en-US" sz="1799" dirty="0"/>
          </a:p>
        </p:txBody>
      </p:sp>
      <p:sp>
        <p:nvSpPr>
          <p:cNvPr id="19" name="Text Placeholder 18">
            <a:extLst>
              <a:ext uri="{FF2B5EF4-FFF2-40B4-BE49-F238E27FC236}">
                <a16:creationId xmlns:a16="http://schemas.microsoft.com/office/drawing/2014/main" id="{0C76623B-9555-44EA-89D8-BB1C83B8C96B}"/>
              </a:ext>
            </a:extLst>
          </p:cNvPr>
          <p:cNvSpPr>
            <a:spLocks noGrp="1"/>
          </p:cNvSpPr>
          <p:nvPr>
            <p:ph type="body" sz="quarter" idx="15" hasCustomPrompt="1"/>
          </p:nvPr>
        </p:nvSpPr>
        <p:spPr>
          <a:xfrm rot="9900000">
            <a:off x="7473848" y="5196240"/>
            <a:ext cx="495488" cy="690051"/>
          </a:xfrm>
          <a:prstGeom prst="rect">
            <a:avLst/>
          </a:prstGeom>
        </p:spPr>
        <p:txBody>
          <a:bodyPr wrap="none" lIns="0" tIns="0" rIns="0" bIns="0"/>
          <a:lstStyle>
            <a:lvl1pPr marL="0" indent="0">
              <a:buNone/>
              <a:defRPr sz="17991">
                <a:solidFill>
                  <a:schemeClr val="accent6"/>
                </a:solidFill>
                <a:latin typeface="Georgia" panose="02040502050405020303" pitchFamily="18" charset="0"/>
              </a:defRPr>
            </a:lvl1pPr>
          </a:lstStyle>
          <a:p>
            <a:pPr lvl="0"/>
            <a:r>
              <a:rPr lang="en-US"/>
              <a:t>“</a:t>
            </a:r>
          </a:p>
        </p:txBody>
      </p:sp>
      <p:sp>
        <p:nvSpPr>
          <p:cNvPr id="3" name="Content Placeholder 2"/>
          <p:cNvSpPr>
            <a:spLocks noGrp="1"/>
          </p:cNvSpPr>
          <p:nvPr>
            <p:ph idx="1" hasCustomPrompt="1"/>
          </p:nvPr>
        </p:nvSpPr>
        <p:spPr>
          <a:xfrm>
            <a:off x="344946" y="1361798"/>
            <a:ext cx="7698381" cy="794846"/>
          </a:xfrm>
          <a:prstGeom prst="rect">
            <a:avLst/>
          </a:prstGeom>
        </p:spPr>
        <p:txBody>
          <a:bodyPr vert="horz" lIns="0" tIns="0" rIns="0" bIns="0" rtlCol="0" anchor="t" anchorCtr="0">
            <a:noAutofit/>
          </a:bodyPr>
          <a:lstStyle>
            <a:lvl1pPr>
              <a:defRPr lang="en-US" dirty="0">
                <a:solidFill>
                  <a:schemeClr val="accent2"/>
                </a:solidFill>
              </a:defRPr>
            </a:lvl1pPr>
          </a:lstStyle>
          <a:p>
            <a:pPr marL="0" lvl="0" indent="0">
              <a:buNone/>
            </a:pPr>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977709" y="2676528"/>
            <a:ext cx="6671962" cy="2489833"/>
          </a:xfrm>
          <a:prstGeom prst="rect">
            <a:avLst/>
          </a:prstGeom>
        </p:spPr>
        <p:txBody>
          <a:bodyPr numCol="1"/>
          <a:lstStyle>
            <a:lvl1pPr marL="0" indent="0">
              <a:buNone/>
              <a:defRPr sz="2399" i="1">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7" name="Text Placeholder 26">
            <a:extLst>
              <a:ext uri="{FF2B5EF4-FFF2-40B4-BE49-F238E27FC236}">
                <a16:creationId xmlns:a16="http://schemas.microsoft.com/office/drawing/2014/main" id="{5BC0297E-8620-442D-8A30-473442340956}"/>
              </a:ext>
            </a:extLst>
          </p:cNvPr>
          <p:cNvSpPr>
            <a:spLocks noGrp="1"/>
          </p:cNvSpPr>
          <p:nvPr>
            <p:ph type="body" sz="quarter" idx="16" hasCustomPrompt="1"/>
          </p:nvPr>
        </p:nvSpPr>
        <p:spPr>
          <a:xfrm>
            <a:off x="4960036" y="5327577"/>
            <a:ext cx="2689634" cy="204544"/>
          </a:xfrm>
          <a:prstGeom prst="rect">
            <a:avLst/>
          </a:prstGeom>
        </p:spPr>
        <p:txBody>
          <a:bodyPr/>
          <a:lstStyle>
            <a:lvl1pPr marL="0" indent="0">
              <a:lnSpc>
                <a:spcPct val="100000"/>
              </a:lnSpc>
              <a:spcAft>
                <a:spcPts val="300"/>
              </a:spcAft>
              <a:buNone/>
              <a:defRPr sz="1399">
                <a:solidFill>
                  <a:schemeClr val="bg1"/>
                </a:solidFill>
                <a:latin typeface="Helvetica LT Std" panose="020B0504020202020204" pitchFamily="34" charset="0"/>
              </a:defRPr>
            </a:lvl1pPr>
          </a:lstStyle>
          <a:p>
            <a:pPr lvl="0"/>
            <a:r>
              <a:rPr lang="en-US"/>
              <a:t>— Name</a:t>
            </a:r>
          </a:p>
        </p:txBody>
      </p:sp>
      <p:sp>
        <p:nvSpPr>
          <p:cNvPr id="28" name="Text Placeholder 26">
            <a:extLst>
              <a:ext uri="{FF2B5EF4-FFF2-40B4-BE49-F238E27FC236}">
                <a16:creationId xmlns:a16="http://schemas.microsoft.com/office/drawing/2014/main" id="{2742CBCB-A893-4D5A-897E-D65293F709CB}"/>
              </a:ext>
            </a:extLst>
          </p:cNvPr>
          <p:cNvSpPr>
            <a:spLocks noGrp="1"/>
          </p:cNvSpPr>
          <p:nvPr>
            <p:ph type="body" sz="quarter" idx="17" hasCustomPrompt="1"/>
          </p:nvPr>
        </p:nvSpPr>
        <p:spPr>
          <a:xfrm>
            <a:off x="4960036" y="5602207"/>
            <a:ext cx="2689635" cy="120100"/>
          </a:xfrm>
          <a:prstGeom prst="rect">
            <a:avLst/>
          </a:prstGeom>
        </p:spPr>
        <p:txBody>
          <a:bodyPr/>
          <a:lstStyle>
            <a:lvl1pPr marL="0" indent="0">
              <a:lnSpc>
                <a:spcPct val="100000"/>
              </a:lnSpc>
              <a:spcAft>
                <a:spcPts val="300"/>
              </a:spcAft>
              <a:buNone/>
              <a:defRPr sz="999">
                <a:solidFill>
                  <a:schemeClr val="bg1"/>
                </a:solidFill>
                <a:latin typeface="Helvetica LT Std" panose="020B0504020202020204" pitchFamily="34" charset="0"/>
              </a:defRPr>
            </a:lvl1pPr>
          </a:lstStyle>
          <a:p>
            <a:pPr lvl="0"/>
            <a:r>
              <a:rPr lang="en-US"/>
              <a:t>Rank,</a:t>
            </a:r>
          </a:p>
        </p:txBody>
      </p:sp>
      <p:sp>
        <p:nvSpPr>
          <p:cNvPr id="29" name="Text Placeholder 26">
            <a:extLst>
              <a:ext uri="{FF2B5EF4-FFF2-40B4-BE49-F238E27FC236}">
                <a16:creationId xmlns:a16="http://schemas.microsoft.com/office/drawing/2014/main" id="{FDB6CD1B-3911-4685-A6EF-33B22AC60E80}"/>
              </a:ext>
            </a:extLst>
          </p:cNvPr>
          <p:cNvSpPr>
            <a:spLocks noGrp="1"/>
          </p:cNvSpPr>
          <p:nvPr>
            <p:ph type="body" sz="quarter" idx="18" hasCustomPrompt="1"/>
          </p:nvPr>
        </p:nvSpPr>
        <p:spPr>
          <a:xfrm>
            <a:off x="4960035" y="5789689"/>
            <a:ext cx="2689635" cy="120100"/>
          </a:xfrm>
          <a:prstGeom prst="rect">
            <a:avLst/>
          </a:prstGeom>
        </p:spPr>
        <p:txBody>
          <a:bodyPr/>
          <a:lstStyle>
            <a:lvl1pPr marL="0" indent="0">
              <a:lnSpc>
                <a:spcPct val="100000"/>
              </a:lnSpc>
              <a:spcAft>
                <a:spcPts val="300"/>
              </a:spcAft>
              <a:buNone/>
              <a:defRPr sz="999" i="1">
                <a:solidFill>
                  <a:schemeClr val="bg2"/>
                </a:solidFill>
                <a:latin typeface="Helvetica LT Std" panose="020B0504020202020204" pitchFamily="34" charset="0"/>
              </a:defRPr>
            </a:lvl1pPr>
          </a:lstStyle>
          <a:p>
            <a:pPr lvl="0"/>
            <a:r>
              <a:rPr lang="en-US"/>
              <a:t>Unit or command</a:t>
            </a:r>
          </a:p>
        </p:txBody>
      </p:sp>
      <p:sp>
        <p:nvSpPr>
          <p:cNvPr id="30" name="Rectangle 29">
            <a:extLst>
              <a:ext uri="{FF2B5EF4-FFF2-40B4-BE49-F238E27FC236}">
                <a16:creationId xmlns:a16="http://schemas.microsoft.com/office/drawing/2014/main" id="{37222DFA-21E0-4B68-BD66-A0E36F6EF518}"/>
              </a:ext>
            </a:extLst>
          </p:cNvPr>
          <p:cNvSpPr/>
          <p:nvPr userDrawn="1"/>
        </p:nvSpPr>
        <p:spPr>
          <a:xfrm>
            <a:off x="4960035" y="5989320"/>
            <a:ext cx="2689636" cy="6247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33" name="Title 32">
            <a:extLst>
              <a:ext uri="{FF2B5EF4-FFF2-40B4-BE49-F238E27FC236}">
                <a16:creationId xmlns:a16="http://schemas.microsoft.com/office/drawing/2014/main" id="{D8197852-D472-4DC3-8AFF-D62605389AD8}"/>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7" name="Rectangle 16">
            <a:extLst>
              <a:ext uri="{FF2B5EF4-FFF2-40B4-BE49-F238E27FC236}">
                <a16:creationId xmlns:a16="http://schemas.microsoft.com/office/drawing/2014/main" id="{EA69E283-DA7A-449B-BEA9-5B38A9D99D7A}"/>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22" name="Rectangle 21">
            <a:extLst>
              <a:ext uri="{FF2B5EF4-FFF2-40B4-BE49-F238E27FC236}">
                <a16:creationId xmlns:a16="http://schemas.microsoft.com/office/drawing/2014/main" id="{F613C4C5-6809-420A-BC0C-069BC02B9784}"/>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23" name="Footer Placeholder 4">
            <a:extLst>
              <a:ext uri="{FF2B5EF4-FFF2-40B4-BE49-F238E27FC236}">
                <a16:creationId xmlns:a16="http://schemas.microsoft.com/office/drawing/2014/main" id="{832E7253-E3E7-4526-B42F-423F4E89891D}"/>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24" name="Slide Number Placeholder 5">
            <a:extLst>
              <a:ext uri="{FF2B5EF4-FFF2-40B4-BE49-F238E27FC236}">
                <a16:creationId xmlns:a16="http://schemas.microsoft.com/office/drawing/2014/main" id="{A7067CE8-E673-496F-9DFB-64D94326BEC0}"/>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29028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312587" y="1"/>
            <a:ext cx="3884177" cy="6857999"/>
          </a:xfrm>
          <a:prstGeom prst="rect">
            <a:avLst/>
          </a:prstGeom>
        </p:spPr>
        <p:txBody>
          <a:bodyPr/>
          <a:lstStyle/>
          <a:p>
            <a:endParaRPr lang="en-IN" dirty="0"/>
          </a:p>
        </p:txBody>
      </p:sp>
      <p:sp>
        <p:nvSpPr>
          <p:cNvPr id="33" name="Title 32">
            <a:extLst>
              <a:ext uri="{FF2B5EF4-FFF2-40B4-BE49-F238E27FC236}">
                <a16:creationId xmlns:a16="http://schemas.microsoft.com/office/drawing/2014/main" id="{D8197852-D472-4DC3-8AFF-D62605389AD8}"/>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7" name="Rectangle 16">
            <a:extLst>
              <a:ext uri="{FF2B5EF4-FFF2-40B4-BE49-F238E27FC236}">
                <a16:creationId xmlns:a16="http://schemas.microsoft.com/office/drawing/2014/main" id="{EA69E283-DA7A-449B-BEA9-5B38A9D99D7A}"/>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22" name="Rectangle 21">
            <a:extLst>
              <a:ext uri="{FF2B5EF4-FFF2-40B4-BE49-F238E27FC236}">
                <a16:creationId xmlns:a16="http://schemas.microsoft.com/office/drawing/2014/main" id="{F613C4C5-6809-420A-BC0C-069BC02B9784}"/>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23" name="Footer Placeholder 4">
            <a:extLst>
              <a:ext uri="{FF2B5EF4-FFF2-40B4-BE49-F238E27FC236}">
                <a16:creationId xmlns:a16="http://schemas.microsoft.com/office/drawing/2014/main" id="{832E7253-E3E7-4526-B42F-423F4E89891D}"/>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24" name="Slide Number Placeholder 5">
            <a:extLst>
              <a:ext uri="{FF2B5EF4-FFF2-40B4-BE49-F238E27FC236}">
                <a16:creationId xmlns:a16="http://schemas.microsoft.com/office/drawing/2014/main" id="{A7067CE8-E673-496F-9DFB-64D94326BEC0}"/>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
        <p:nvSpPr>
          <p:cNvPr id="16" name="Text Placeholder 2">
            <a:extLst>
              <a:ext uri="{FF2B5EF4-FFF2-40B4-BE49-F238E27FC236}">
                <a16:creationId xmlns:a16="http://schemas.microsoft.com/office/drawing/2014/main" id="{90A1A771-FFBC-494A-9F80-52D44738283A}"/>
              </a:ext>
            </a:extLst>
          </p:cNvPr>
          <p:cNvSpPr>
            <a:spLocks noGrp="1"/>
          </p:cNvSpPr>
          <p:nvPr>
            <p:ph idx="1"/>
          </p:nvPr>
        </p:nvSpPr>
        <p:spPr>
          <a:xfrm>
            <a:off x="337963" y="1325564"/>
            <a:ext cx="7677278" cy="47602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14441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76202" cy="6857999"/>
          </a:xfrm>
          <a:prstGeom prst="rect">
            <a:avLst/>
          </a:prstGeom>
        </p:spPr>
        <p:txBody>
          <a:bodyPr/>
          <a:lstStyle/>
          <a:p>
            <a:endParaRPr lang="en-IN" dirty="0"/>
          </a:p>
        </p:txBody>
      </p:sp>
      <p:sp>
        <p:nvSpPr>
          <p:cNvPr id="3" name="Content Placeholder 2"/>
          <p:cNvSpPr>
            <a:spLocks noGrp="1"/>
          </p:cNvSpPr>
          <p:nvPr>
            <p:ph idx="1" hasCustomPrompt="1"/>
          </p:nvPr>
        </p:nvSpPr>
        <p:spPr>
          <a:xfrm>
            <a:off x="2693890" y="1463675"/>
            <a:ext cx="2741454" cy="4662488"/>
          </a:xfrm>
          <a:prstGeom prst="rect">
            <a:avLst/>
          </a:prstGeom>
        </p:spPr>
        <p:txBody>
          <a:bodyPr vert="horz" lIns="0" tIns="0" rIns="0" bIns="0" rtlCol="0" anchor="t" anchorCtr="0">
            <a:noAutofit/>
          </a:bodyPr>
          <a:lstStyle>
            <a:lvl1pPr>
              <a:defRPr lang="en-US" dirty="0"/>
            </a:lvl1pPr>
          </a:lstStyle>
          <a:p>
            <a:pPr marL="0" lvl="0" indent="0">
              <a:buNone/>
            </a:pPr>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463675"/>
            <a:ext cx="2802382" cy="4662488"/>
          </a:xfrm>
          <a:prstGeom prst="rect">
            <a:avLst/>
          </a:prstGeom>
        </p:spPr>
        <p:txBody>
          <a:bodyPr vert="horz" lIns="0" tIns="0" rIns="0" bIns="0" rtlCol="0" anchor="t" anchorCtr="0">
            <a:noAutofit/>
          </a:bodyPr>
          <a:lstStyle>
            <a:lvl1pPr>
              <a:defRPr lang="en-US" dirty="0"/>
            </a:lvl1pPr>
          </a:lstStyle>
          <a:p>
            <a:pPr marL="0" lvl="0" indent="0">
              <a:buNone/>
            </a:pPr>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463675"/>
            <a:ext cx="2767159" cy="4662488"/>
          </a:xfrm>
          <a:prstGeom prst="rect">
            <a:avLst/>
          </a:prstGeom>
        </p:spPr>
        <p:txBody>
          <a:bodyPr vert="horz" lIns="0" tIns="0" rIns="0" bIns="0" rtlCol="0" anchor="t" anchorCtr="0">
            <a:noAutofit/>
          </a:bodyPr>
          <a:lstStyle>
            <a:lvl1pPr>
              <a:defRPr lang="en-US" dirty="0"/>
            </a:lvl1pPr>
          </a:lstStyle>
          <a:p>
            <a:pPr marL="0" lvl="0" indent="0">
              <a:buNone/>
            </a:pPr>
            <a:r>
              <a:rPr lang="en-US"/>
              <a:t>Text</a:t>
            </a:r>
          </a:p>
        </p:txBody>
      </p:sp>
      <p:sp>
        <p:nvSpPr>
          <p:cNvPr id="20" name="Title 8">
            <a:extLst>
              <a:ext uri="{FF2B5EF4-FFF2-40B4-BE49-F238E27FC236}">
                <a16:creationId xmlns:a16="http://schemas.microsoft.com/office/drawing/2014/main" id="{D1A56600-F6B9-44FA-97A4-DA85D2DABE75}"/>
              </a:ext>
            </a:extLst>
          </p:cNvPr>
          <p:cNvSpPr>
            <a:spLocks noGrp="1"/>
          </p:cNvSpPr>
          <p:nvPr>
            <p:ph type="title"/>
          </p:nvPr>
        </p:nvSpPr>
        <p:spPr>
          <a:xfrm>
            <a:off x="2693890" y="228600"/>
            <a:ext cx="9160149" cy="541900"/>
          </a:xfrm>
          <a:prstGeom prst="rect">
            <a:avLst/>
          </a:prstGeom>
        </p:spPr>
        <p:txBody>
          <a:bodyPr/>
          <a:lstStyle/>
          <a:p>
            <a:r>
              <a:rPr lang="en-US"/>
              <a:t>Click to edit Master title style</a:t>
            </a:r>
          </a:p>
        </p:txBody>
      </p:sp>
      <p:sp>
        <p:nvSpPr>
          <p:cNvPr id="12" name="Rectangle 11">
            <a:extLst>
              <a:ext uri="{FF2B5EF4-FFF2-40B4-BE49-F238E27FC236}">
                <a16:creationId xmlns:a16="http://schemas.microsoft.com/office/drawing/2014/main" id="{D8C858D7-63BB-4888-8515-4DBD42674FB7}"/>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5" name="Rectangle 14">
            <a:extLst>
              <a:ext uri="{FF2B5EF4-FFF2-40B4-BE49-F238E27FC236}">
                <a16:creationId xmlns:a16="http://schemas.microsoft.com/office/drawing/2014/main" id="{685C890C-7E03-488E-953F-C3536E7CAD9B}"/>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6" name="Footer Placeholder 4">
            <a:extLst>
              <a:ext uri="{FF2B5EF4-FFF2-40B4-BE49-F238E27FC236}">
                <a16:creationId xmlns:a16="http://schemas.microsoft.com/office/drawing/2014/main" id="{A18D17DA-25EC-4498-BFBA-0547D743FA9C}"/>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7" name="Slide Number Placeholder 5">
            <a:extLst>
              <a:ext uri="{FF2B5EF4-FFF2-40B4-BE49-F238E27FC236}">
                <a16:creationId xmlns:a16="http://schemas.microsoft.com/office/drawing/2014/main" id="{5F38A9C2-5EA2-4ADE-98C1-BDF85313B3EA}"/>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215402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C954AC6-251D-4900-8308-395F7C365B8E}"/>
              </a:ext>
            </a:extLst>
          </p:cNvPr>
          <p:cNvSpPr>
            <a:spLocks noGrp="1"/>
          </p:cNvSpPr>
          <p:nvPr>
            <p:ph type="body" sz="quarter" idx="10" hasCustomPrompt="1"/>
          </p:nvPr>
        </p:nvSpPr>
        <p:spPr>
          <a:xfrm>
            <a:off x="345972" y="1671098"/>
            <a:ext cx="6121571" cy="200527"/>
          </a:xfrm>
          <a:prstGeom prst="rect">
            <a:avLst/>
          </a:prstGeom>
        </p:spPr>
        <p:txBody>
          <a:bodyPr vert="horz" lIns="0" tIns="0" rIns="0" bIns="0" rtlCol="0" anchor="t" anchorCtr="0">
            <a:noAutofit/>
          </a:bodyPr>
          <a:lstStyle>
            <a:lvl1pPr>
              <a:defRPr lang="en-US" sz="1199" b="0" cap="none" baseline="0" smtClean="0">
                <a:solidFill>
                  <a:schemeClr val="bg1"/>
                </a:solidFill>
                <a:latin typeface="Helvetica LT Std Light" panose="020B0403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a:t>Table name in Title Case</a:t>
            </a:r>
          </a:p>
        </p:txBody>
      </p:sp>
      <p:sp>
        <p:nvSpPr>
          <p:cNvPr id="9" name="Title 8">
            <a:extLst>
              <a:ext uri="{FF2B5EF4-FFF2-40B4-BE49-F238E27FC236}">
                <a16:creationId xmlns:a16="http://schemas.microsoft.com/office/drawing/2014/main" id="{3463DB2B-A1BA-43E1-A94E-DB84B02E8AAF}"/>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1" name="Text Placeholder 10">
            <a:extLst>
              <a:ext uri="{FF2B5EF4-FFF2-40B4-BE49-F238E27FC236}">
                <a16:creationId xmlns:a16="http://schemas.microsoft.com/office/drawing/2014/main" id="{7EAC0519-006D-4AFF-AB7A-13FC42F9ECB8}"/>
              </a:ext>
            </a:extLst>
          </p:cNvPr>
          <p:cNvSpPr>
            <a:spLocks noGrp="1"/>
          </p:cNvSpPr>
          <p:nvPr>
            <p:ph type="body" sz="quarter" idx="11" hasCustomPrompt="1"/>
          </p:nvPr>
        </p:nvSpPr>
        <p:spPr>
          <a:xfrm>
            <a:off x="345972" y="1470571"/>
            <a:ext cx="3062280" cy="200526"/>
          </a:xfrm>
          <a:prstGeom prst="rect">
            <a:avLst/>
          </a:prstGeom>
        </p:spPr>
        <p:txBody>
          <a:bodyPr vert="horz" lIns="0" tIns="0" rIns="0" bIns="0" rtlCol="0" anchor="t" anchorCtr="0">
            <a:noAutofit/>
          </a:bodyPr>
          <a:lstStyle>
            <a:lvl1pPr>
              <a:defRPr lang="en-US" sz="1199" b="1" cap="all" baseline="0" smtClean="0">
                <a:solidFill>
                  <a:schemeClr val="bg1"/>
                </a:solidFill>
                <a:latin typeface="Helvetica LT Std" panose="020B0504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a:t>Table number:</a:t>
            </a:r>
          </a:p>
        </p:txBody>
      </p:sp>
      <p:sp>
        <p:nvSpPr>
          <p:cNvPr id="16" name="Table Placeholder 15">
            <a:extLst>
              <a:ext uri="{FF2B5EF4-FFF2-40B4-BE49-F238E27FC236}">
                <a16:creationId xmlns:a16="http://schemas.microsoft.com/office/drawing/2014/main" id="{171C78FB-8A89-414A-BFDC-2A16FE16B1F6}"/>
              </a:ext>
            </a:extLst>
          </p:cNvPr>
          <p:cNvSpPr>
            <a:spLocks noGrp="1"/>
          </p:cNvSpPr>
          <p:nvPr>
            <p:ph type="tbl" sz="quarter" idx="12" hasCustomPrompt="1"/>
          </p:nvPr>
        </p:nvSpPr>
        <p:spPr>
          <a:xfrm>
            <a:off x="345972" y="2072150"/>
            <a:ext cx="11508067" cy="2225530"/>
          </a:xfrm>
          <a:prstGeom prst="rect">
            <a:avLst/>
          </a:prstGeom>
        </p:spPr>
        <p:txBody>
          <a:bodyPr/>
          <a:lstStyle>
            <a:lvl1pPr marL="0" indent="0">
              <a:buNone/>
              <a:defRPr sz="999">
                <a:solidFill>
                  <a:schemeClr val="accent3"/>
                </a:solidFill>
              </a:defRPr>
            </a:lvl1pPr>
          </a:lstStyle>
          <a:p>
            <a:r>
              <a:rPr lang="en-US" dirty="0"/>
              <a:t>Item 1	Item 2	Item 3</a:t>
            </a:r>
          </a:p>
        </p:txBody>
      </p:sp>
      <p:sp>
        <p:nvSpPr>
          <p:cNvPr id="15" name="Rectangle 14">
            <a:extLst>
              <a:ext uri="{FF2B5EF4-FFF2-40B4-BE49-F238E27FC236}">
                <a16:creationId xmlns:a16="http://schemas.microsoft.com/office/drawing/2014/main" id="{810A66AD-7FAB-43E7-BBAD-D40BC8742304}"/>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7" name="Rectangle 16">
            <a:extLst>
              <a:ext uri="{FF2B5EF4-FFF2-40B4-BE49-F238E27FC236}">
                <a16:creationId xmlns:a16="http://schemas.microsoft.com/office/drawing/2014/main" id="{9A2232D9-9623-4F69-949B-CC80E3F3EBE8}"/>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8" name="Footer Placeholder 4">
            <a:extLst>
              <a:ext uri="{FF2B5EF4-FFF2-40B4-BE49-F238E27FC236}">
                <a16:creationId xmlns:a16="http://schemas.microsoft.com/office/drawing/2014/main" id="{04F35B4C-B8B3-4DBA-B0C7-8483DAFA2C38}"/>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9" name="Slide Number Placeholder 5">
            <a:extLst>
              <a:ext uri="{FF2B5EF4-FFF2-40B4-BE49-F238E27FC236}">
                <a16:creationId xmlns:a16="http://schemas.microsoft.com/office/drawing/2014/main" id="{13981F43-5E41-4294-A3B9-DFDE43E68BFA}"/>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625483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tandard slide_no bullets">
    <p:bg>
      <p:bgPr>
        <a:solidFill>
          <a:schemeClr val="accent5"/>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F742FF8E-9D30-4274-AAEA-8EAEF389CD98}"/>
              </a:ext>
            </a:extLst>
          </p:cNvPr>
          <p:cNvSpPr/>
          <p:nvPr userDrawn="1"/>
        </p:nvSpPr>
        <p:spPr>
          <a:xfrm>
            <a:off x="352243" y="6471245"/>
            <a:ext cx="10053164" cy="38675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7" name="Rectangle 6">
            <a:extLst>
              <a:ext uri="{FF2B5EF4-FFF2-40B4-BE49-F238E27FC236}">
                <a16:creationId xmlns:a16="http://schemas.microsoft.com/office/drawing/2014/main" id="{2BB0B873-E3DA-4C84-A117-56D5AC63BB52}"/>
              </a:ext>
            </a:extLst>
          </p:cNvPr>
          <p:cNvSpPr/>
          <p:nvPr userDrawn="1"/>
        </p:nvSpPr>
        <p:spPr>
          <a:xfrm>
            <a:off x="0" y="1"/>
            <a:ext cx="351767" cy="68579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0" name="Rectangle 9">
            <a:extLst>
              <a:ext uri="{FF2B5EF4-FFF2-40B4-BE49-F238E27FC236}">
                <a16:creationId xmlns:a16="http://schemas.microsoft.com/office/drawing/2014/main" id="{81E356D8-8AFC-45FC-8948-E97B0FE77DC2}"/>
              </a:ext>
            </a:extLst>
          </p:cNvPr>
          <p:cNvSpPr/>
          <p:nvPr userDrawn="1"/>
        </p:nvSpPr>
        <p:spPr>
          <a:xfrm>
            <a:off x="10404931" y="1"/>
            <a:ext cx="1823887" cy="685799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1" name="Rectangle 10">
            <a:extLst>
              <a:ext uri="{FF2B5EF4-FFF2-40B4-BE49-F238E27FC236}">
                <a16:creationId xmlns:a16="http://schemas.microsoft.com/office/drawing/2014/main" id="{FD0A86BD-3700-4EA7-A725-0A50E27DAE30}"/>
              </a:ext>
            </a:extLst>
          </p:cNvPr>
          <p:cNvSpPr/>
          <p:nvPr userDrawn="1"/>
        </p:nvSpPr>
        <p:spPr>
          <a:xfrm>
            <a:off x="351767" y="3978275"/>
            <a:ext cx="10053164" cy="250008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pic>
        <p:nvPicPr>
          <p:cNvPr id="12" name="Picture 11">
            <a:extLst>
              <a:ext uri="{FF2B5EF4-FFF2-40B4-BE49-F238E27FC236}">
                <a16:creationId xmlns:a16="http://schemas.microsoft.com/office/drawing/2014/main" id="{3EA1DAAA-EF50-4C5D-AD56-9F394607EE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241" y="457200"/>
            <a:ext cx="731139" cy="991934"/>
          </a:xfrm>
          <a:prstGeom prst="rect">
            <a:avLst/>
          </a:prstGeom>
        </p:spPr>
      </p:pic>
      <p:sp>
        <p:nvSpPr>
          <p:cNvPr id="16" name="Text Placeholder 15">
            <a:extLst>
              <a:ext uri="{FF2B5EF4-FFF2-40B4-BE49-F238E27FC236}">
                <a16:creationId xmlns:a16="http://schemas.microsoft.com/office/drawing/2014/main" id="{6A0F080B-6DAB-4451-BE60-408990CAF957}"/>
              </a:ext>
            </a:extLst>
          </p:cNvPr>
          <p:cNvSpPr>
            <a:spLocks noGrp="1"/>
          </p:cNvSpPr>
          <p:nvPr>
            <p:ph type="body" sz="quarter" idx="11" hasCustomPrompt="1"/>
          </p:nvPr>
        </p:nvSpPr>
        <p:spPr>
          <a:xfrm>
            <a:off x="795241" y="1600201"/>
            <a:ext cx="9349518" cy="1097281"/>
          </a:xfrm>
          <a:prstGeom prst="rect">
            <a:avLst/>
          </a:prstGeom>
        </p:spPr>
        <p:txBody>
          <a:bodyPr anchor="b" anchorCtr="0"/>
          <a:lstStyle>
            <a:lvl1pPr marL="0" indent="0">
              <a:lnSpc>
                <a:spcPct val="85000"/>
              </a:lnSpc>
              <a:spcAft>
                <a:spcPts val="1199"/>
              </a:spcAft>
              <a:buNone/>
              <a:defRPr sz="3598" b="1" cap="all" baseline="0">
                <a:solidFill>
                  <a:schemeClr val="bg1"/>
                </a:solidFill>
                <a:latin typeface="+mj-lt"/>
              </a:defRPr>
            </a:lvl1pPr>
            <a:lvl2pPr marL="0" indent="0">
              <a:buNone/>
              <a:defRPr sz="3598" b="1">
                <a:solidFill>
                  <a:schemeClr val="bg1"/>
                </a:solidFill>
                <a:latin typeface="+mj-lt"/>
              </a:defRPr>
            </a:lvl2pPr>
            <a:lvl3pPr marL="626748" indent="0">
              <a:buNone/>
              <a:defRPr/>
            </a:lvl3pPr>
            <a:lvl4pPr marL="1069313" indent="0">
              <a:buNone/>
              <a:defRPr/>
            </a:lvl4pPr>
            <a:lvl5pPr marL="1425751" indent="0">
              <a:buNone/>
              <a:defRPr/>
            </a:lvl5pPr>
          </a:lstStyle>
          <a:p>
            <a:pPr lvl="0"/>
            <a:r>
              <a:rPr lang="en-US"/>
              <a:t>CHAPTER </a:t>
            </a:r>
            <a:r>
              <a:rPr lang="en-US" err="1"/>
              <a:t>TITLe</a:t>
            </a:r>
            <a:endParaRPr lang="en-US"/>
          </a:p>
        </p:txBody>
      </p:sp>
      <p:sp>
        <p:nvSpPr>
          <p:cNvPr id="50" name="Text Placeholder 49">
            <a:extLst>
              <a:ext uri="{FF2B5EF4-FFF2-40B4-BE49-F238E27FC236}">
                <a16:creationId xmlns:a16="http://schemas.microsoft.com/office/drawing/2014/main" id="{E6259222-DDCB-472C-B1D3-86FFDC68FD24}"/>
              </a:ext>
            </a:extLst>
          </p:cNvPr>
          <p:cNvSpPr>
            <a:spLocks noGrp="1"/>
          </p:cNvSpPr>
          <p:nvPr>
            <p:ph type="body" sz="quarter" idx="12"/>
          </p:nvPr>
        </p:nvSpPr>
        <p:spPr>
          <a:xfrm>
            <a:off x="794925" y="2905126"/>
            <a:ext cx="9349835" cy="798513"/>
          </a:xfrm>
          <a:prstGeom prst="rect">
            <a:avLst/>
          </a:prstGeom>
        </p:spPr>
        <p:txBody>
          <a:bodyPr/>
          <a:lstStyle>
            <a:lvl1pPr marL="0" indent="0">
              <a:lnSpc>
                <a:spcPct val="95000"/>
              </a:lnSpc>
              <a:buNone/>
              <a:defRPr sz="1999">
                <a:solidFill>
                  <a:schemeClr val="bg1"/>
                </a:solidFill>
                <a:latin typeface="Helvetica LT Std" panose="020B0504020202020204" pitchFamily="34" charset="0"/>
              </a:defRPr>
            </a:lvl1pPr>
            <a:lvl2pPr marL="341142" indent="0">
              <a:buNone/>
              <a:defRPr/>
            </a:lvl2pPr>
            <a:lvl3pPr marL="626748" indent="0">
              <a:buNone/>
              <a:defRPr/>
            </a:lvl3pPr>
            <a:lvl4pPr marL="1069313" indent="0">
              <a:buNone/>
              <a:defRPr/>
            </a:lvl4pPr>
            <a:lvl5pPr marL="1425751" indent="0">
              <a:buNone/>
              <a:defRPr/>
            </a:lvl5pPr>
          </a:lstStyle>
          <a:p>
            <a:pPr lvl="0"/>
            <a:r>
              <a:rPr lang="en-US"/>
              <a:t>Click to edit Master text styles</a:t>
            </a:r>
          </a:p>
        </p:txBody>
      </p:sp>
      <p:sp>
        <p:nvSpPr>
          <p:cNvPr id="52" name="Text Placeholder 51">
            <a:extLst>
              <a:ext uri="{FF2B5EF4-FFF2-40B4-BE49-F238E27FC236}">
                <a16:creationId xmlns:a16="http://schemas.microsoft.com/office/drawing/2014/main" id="{6A71985C-5D0B-4D13-B30B-79F2E94F1A87}"/>
              </a:ext>
            </a:extLst>
          </p:cNvPr>
          <p:cNvSpPr>
            <a:spLocks noGrp="1"/>
          </p:cNvSpPr>
          <p:nvPr>
            <p:ph type="body" sz="quarter" idx="13" hasCustomPrompt="1"/>
          </p:nvPr>
        </p:nvSpPr>
        <p:spPr>
          <a:xfrm>
            <a:off x="10405406" y="228600"/>
            <a:ext cx="1676797" cy="6309360"/>
          </a:xfrm>
          <a:prstGeom prst="rect">
            <a:avLst/>
          </a:prstGeom>
        </p:spPr>
        <p:txBody>
          <a:bodyPr anchor="ctr" anchorCtr="0"/>
          <a:lstStyle>
            <a:lvl1pPr marL="0" indent="0" algn="ctr">
              <a:buNone/>
              <a:defRPr sz="16592">
                <a:solidFill>
                  <a:schemeClr val="accent4"/>
                </a:solidFill>
                <a:latin typeface="Bebas Neue" panose="020B0606020202050201" pitchFamily="34" charset="0"/>
              </a:defRPr>
            </a:lvl1pPr>
            <a:lvl2pPr marL="341142" indent="0">
              <a:buNone/>
              <a:defRPr/>
            </a:lvl2pPr>
            <a:lvl3pPr marL="626748" indent="0">
              <a:buNone/>
              <a:defRPr/>
            </a:lvl3pPr>
            <a:lvl4pPr marL="1069313" indent="0">
              <a:buNone/>
              <a:defRPr/>
            </a:lvl4pPr>
            <a:lvl5pPr marL="1425751" indent="0">
              <a:buNone/>
              <a:defRPr/>
            </a:lvl5pPr>
          </a:lstStyle>
          <a:p>
            <a:pPr lvl="0"/>
            <a:r>
              <a:rPr lang="en-US"/>
              <a:t>#</a:t>
            </a:r>
          </a:p>
        </p:txBody>
      </p:sp>
      <p:grpSp>
        <p:nvGrpSpPr>
          <p:cNvPr id="53" name="Group 4">
            <a:extLst>
              <a:ext uri="{FF2B5EF4-FFF2-40B4-BE49-F238E27FC236}">
                <a16:creationId xmlns:a16="http://schemas.microsoft.com/office/drawing/2014/main" id="{153466A0-58A8-4DBB-A947-CC04C1C6BF02}"/>
              </a:ext>
            </a:extLst>
          </p:cNvPr>
          <p:cNvGrpSpPr>
            <a:grpSpLocks noChangeAspect="1"/>
          </p:cNvGrpSpPr>
          <p:nvPr userDrawn="1"/>
        </p:nvGrpSpPr>
        <p:grpSpPr bwMode="auto">
          <a:xfrm>
            <a:off x="803188" y="5068276"/>
            <a:ext cx="3394103" cy="793622"/>
            <a:chOff x="221" y="1315"/>
            <a:chExt cx="7685" cy="1796"/>
          </a:xfrm>
          <a:solidFill>
            <a:schemeClr val="accent5"/>
          </a:solidFill>
        </p:grpSpPr>
        <p:sp>
          <p:nvSpPr>
            <p:cNvPr id="54" name="Freeform 5">
              <a:extLst>
                <a:ext uri="{FF2B5EF4-FFF2-40B4-BE49-F238E27FC236}">
                  <a16:creationId xmlns:a16="http://schemas.microsoft.com/office/drawing/2014/main" id="{05909787-157D-4C65-8E38-8003419CADC4}"/>
                </a:ext>
              </a:extLst>
            </p:cNvPr>
            <p:cNvSpPr>
              <a:spLocks noEditPoints="1"/>
            </p:cNvSpPr>
            <p:nvPr userDrawn="1"/>
          </p:nvSpPr>
          <p:spPr bwMode="auto">
            <a:xfrm>
              <a:off x="221" y="1326"/>
              <a:ext cx="373" cy="772"/>
            </a:xfrm>
            <a:custGeom>
              <a:avLst/>
              <a:gdLst>
                <a:gd name="T0" fmla="*/ 0 w 435"/>
                <a:gd name="T1" fmla="*/ 0 h 896"/>
                <a:gd name="T2" fmla="*/ 212 w 435"/>
                <a:gd name="T3" fmla="*/ 0 h 896"/>
                <a:gd name="T4" fmla="*/ 421 w 435"/>
                <a:gd name="T5" fmla="*/ 206 h 896"/>
                <a:gd name="T6" fmla="*/ 421 w 435"/>
                <a:gd name="T7" fmla="*/ 242 h 896"/>
                <a:gd name="T8" fmla="*/ 330 w 435"/>
                <a:gd name="T9" fmla="*/ 417 h 896"/>
                <a:gd name="T10" fmla="*/ 330 w 435"/>
                <a:gd name="T11" fmla="*/ 420 h 896"/>
                <a:gd name="T12" fmla="*/ 435 w 435"/>
                <a:gd name="T13" fmla="*/ 607 h 896"/>
                <a:gd name="T14" fmla="*/ 435 w 435"/>
                <a:gd name="T15" fmla="*/ 684 h 896"/>
                <a:gd name="T16" fmla="*/ 221 w 435"/>
                <a:gd name="T17" fmla="*/ 896 h 896"/>
                <a:gd name="T18" fmla="*/ 0 w 435"/>
                <a:gd name="T19" fmla="*/ 896 h 896"/>
                <a:gd name="T20" fmla="*/ 0 w 435"/>
                <a:gd name="T21" fmla="*/ 0 h 896"/>
                <a:gd name="T22" fmla="*/ 196 w 435"/>
                <a:gd name="T23" fmla="*/ 365 h 896"/>
                <a:gd name="T24" fmla="*/ 280 w 435"/>
                <a:gd name="T25" fmla="*/ 270 h 896"/>
                <a:gd name="T26" fmla="*/ 280 w 435"/>
                <a:gd name="T27" fmla="*/ 220 h 896"/>
                <a:gd name="T28" fmla="*/ 208 w 435"/>
                <a:gd name="T29" fmla="*/ 128 h 896"/>
                <a:gd name="T30" fmla="*/ 141 w 435"/>
                <a:gd name="T31" fmla="*/ 128 h 896"/>
                <a:gd name="T32" fmla="*/ 141 w 435"/>
                <a:gd name="T33" fmla="*/ 365 h 896"/>
                <a:gd name="T34" fmla="*/ 196 w 435"/>
                <a:gd name="T35" fmla="*/ 365 h 896"/>
                <a:gd name="T36" fmla="*/ 221 w 435"/>
                <a:gd name="T37" fmla="*/ 768 h 896"/>
                <a:gd name="T38" fmla="*/ 294 w 435"/>
                <a:gd name="T39" fmla="*/ 680 h 896"/>
                <a:gd name="T40" fmla="*/ 294 w 435"/>
                <a:gd name="T41" fmla="*/ 602 h 896"/>
                <a:gd name="T42" fmla="*/ 203 w 435"/>
                <a:gd name="T43" fmla="*/ 493 h 896"/>
                <a:gd name="T44" fmla="*/ 141 w 435"/>
                <a:gd name="T45" fmla="*/ 493 h 896"/>
                <a:gd name="T46" fmla="*/ 141 w 435"/>
                <a:gd name="T47" fmla="*/ 768 h 896"/>
                <a:gd name="T48" fmla="*/ 221 w 435"/>
                <a:gd name="T4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896">
                  <a:moveTo>
                    <a:pt x="0" y="0"/>
                  </a:moveTo>
                  <a:cubicBezTo>
                    <a:pt x="212" y="0"/>
                    <a:pt x="212" y="0"/>
                    <a:pt x="212" y="0"/>
                  </a:cubicBezTo>
                  <a:cubicBezTo>
                    <a:pt x="358" y="0"/>
                    <a:pt x="421" y="68"/>
                    <a:pt x="421" y="206"/>
                  </a:cubicBezTo>
                  <a:cubicBezTo>
                    <a:pt x="421" y="242"/>
                    <a:pt x="421" y="242"/>
                    <a:pt x="421" y="242"/>
                  </a:cubicBezTo>
                  <a:cubicBezTo>
                    <a:pt x="421" y="334"/>
                    <a:pt x="393" y="392"/>
                    <a:pt x="330" y="417"/>
                  </a:cubicBezTo>
                  <a:cubicBezTo>
                    <a:pt x="330" y="420"/>
                    <a:pt x="330" y="420"/>
                    <a:pt x="330" y="420"/>
                  </a:cubicBezTo>
                  <a:cubicBezTo>
                    <a:pt x="406" y="446"/>
                    <a:pt x="435" y="512"/>
                    <a:pt x="435" y="607"/>
                  </a:cubicBezTo>
                  <a:cubicBezTo>
                    <a:pt x="435" y="684"/>
                    <a:pt x="435" y="684"/>
                    <a:pt x="435" y="684"/>
                  </a:cubicBezTo>
                  <a:cubicBezTo>
                    <a:pt x="435" y="822"/>
                    <a:pt x="362" y="896"/>
                    <a:pt x="221" y="896"/>
                  </a:cubicBezTo>
                  <a:cubicBezTo>
                    <a:pt x="0" y="896"/>
                    <a:pt x="0" y="896"/>
                    <a:pt x="0" y="896"/>
                  </a:cubicBezTo>
                  <a:lnTo>
                    <a:pt x="0" y="0"/>
                  </a:lnTo>
                  <a:close/>
                  <a:moveTo>
                    <a:pt x="196" y="365"/>
                  </a:moveTo>
                  <a:cubicBezTo>
                    <a:pt x="248" y="365"/>
                    <a:pt x="280" y="342"/>
                    <a:pt x="280" y="270"/>
                  </a:cubicBezTo>
                  <a:cubicBezTo>
                    <a:pt x="280" y="220"/>
                    <a:pt x="280" y="220"/>
                    <a:pt x="280" y="220"/>
                  </a:cubicBezTo>
                  <a:cubicBezTo>
                    <a:pt x="280" y="156"/>
                    <a:pt x="258" y="128"/>
                    <a:pt x="208" y="128"/>
                  </a:cubicBezTo>
                  <a:cubicBezTo>
                    <a:pt x="141" y="128"/>
                    <a:pt x="141" y="128"/>
                    <a:pt x="141" y="128"/>
                  </a:cubicBezTo>
                  <a:cubicBezTo>
                    <a:pt x="141" y="365"/>
                    <a:pt x="141" y="365"/>
                    <a:pt x="141" y="365"/>
                  </a:cubicBezTo>
                  <a:lnTo>
                    <a:pt x="196" y="365"/>
                  </a:lnTo>
                  <a:close/>
                  <a:moveTo>
                    <a:pt x="221" y="768"/>
                  </a:moveTo>
                  <a:cubicBezTo>
                    <a:pt x="269" y="768"/>
                    <a:pt x="294" y="746"/>
                    <a:pt x="294" y="680"/>
                  </a:cubicBezTo>
                  <a:cubicBezTo>
                    <a:pt x="294" y="602"/>
                    <a:pt x="294" y="602"/>
                    <a:pt x="294" y="602"/>
                  </a:cubicBezTo>
                  <a:cubicBezTo>
                    <a:pt x="294" y="519"/>
                    <a:pt x="267" y="493"/>
                    <a:pt x="203" y="493"/>
                  </a:cubicBezTo>
                  <a:cubicBezTo>
                    <a:pt x="141" y="493"/>
                    <a:pt x="141" y="493"/>
                    <a:pt x="141" y="493"/>
                  </a:cubicBezTo>
                  <a:cubicBezTo>
                    <a:pt x="141" y="768"/>
                    <a:pt x="141" y="768"/>
                    <a:pt x="141" y="768"/>
                  </a:cubicBezTo>
                  <a:lnTo>
                    <a:pt x="221"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55" name="Freeform 6">
              <a:extLst>
                <a:ext uri="{FF2B5EF4-FFF2-40B4-BE49-F238E27FC236}">
                  <a16:creationId xmlns:a16="http://schemas.microsoft.com/office/drawing/2014/main" id="{DFB65872-B514-4C9F-BC7A-3F180DAB185B}"/>
                </a:ext>
              </a:extLst>
            </p:cNvPr>
            <p:cNvSpPr>
              <a:spLocks/>
            </p:cNvSpPr>
            <p:nvPr userDrawn="1"/>
          </p:nvSpPr>
          <p:spPr bwMode="auto">
            <a:xfrm>
              <a:off x="661" y="1326"/>
              <a:ext cx="361" cy="783"/>
            </a:xfrm>
            <a:custGeom>
              <a:avLst/>
              <a:gdLst>
                <a:gd name="T0" fmla="*/ 0 w 420"/>
                <a:gd name="T1" fmla="*/ 684 h 909"/>
                <a:gd name="T2" fmla="*/ 0 w 420"/>
                <a:gd name="T3" fmla="*/ 0 h 909"/>
                <a:gd name="T4" fmla="*/ 141 w 420"/>
                <a:gd name="T5" fmla="*/ 0 h 909"/>
                <a:gd name="T6" fmla="*/ 141 w 420"/>
                <a:gd name="T7" fmla="*/ 694 h 909"/>
                <a:gd name="T8" fmla="*/ 213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3"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56" name="Rectangle 7">
              <a:extLst>
                <a:ext uri="{FF2B5EF4-FFF2-40B4-BE49-F238E27FC236}">
                  <a16:creationId xmlns:a16="http://schemas.microsoft.com/office/drawing/2014/main" id="{34A4A153-9768-4F67-884B-3196B9D30C9E}"/>
                </a:ext>
              </a:extLst>
            </p:cNvPr>
            <p:cNvSpPr>
              <a:spLocks noChangeArrowheads="1"/>
            </p:cNvSpPr>
            <p:nvPr userDrawn="1"/>
          </p:nvSpPr>
          <p:spPr bwMode="auto">
            <a:xfrm>
              <a:off x="1101" y="1326"/>
              <a:ext cx="121"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57" name="Freeform 8">
              <a:extLst>
                <a:ext uri="{FF2B5EF4-FFF2-40B4-BE49-F238E27FC236}">
                  <a16:creationId xmlns:a16="http://schemas.microsoft.com/office/drawing/2014/main" id="{42787C1D-78F0-43FF-86C9-5880CC0DB483}"/>
                </a:ext>
              </a:extLst>
            </p:cNvPr>
            <p:cNvSpPr>
              <a:spLocks/>
            </p:cNvSpPr>
            <p:nvPr userDrawn="1"/>
          </p:nvSpPr>
          <p:spPr bwMode="auto">
            <a:xfrm>
              <a:off x="1302" y="1326"/>
              <a:ext cx="320" cy="772"/>
            </a:xfrm>
            <a:custGeom>
              <a:avLst/>
              <a:gdLst>
                <a:gd name="T0" fmla="*/ 0 w 320"/>
                <a:gd name="T1" fmla="*/ 0 h 772"/>
                <a:gd name="T2" fmla="*/ 121 w 320"/>
                <a:gd name="T3" fmla="*/ 0 h 772"/>
                <a:gd name="T4" fmla="*/ 121 w 320"/>
                <a:gd name="T5" fmla="*/ 661 h 772"/>
                <a:gd name="T6" fmla="*/ 320 w 320"/>
                <a:gd name="T7" fmla="*/ 661 h 772"/>
                <a:gd name="T8" fmla="*/ 320 w 320"/>
                <a:gd name="T9" fmla="*/ 772 h 772"/>
                <a:gd name="T10" fmla="*/ 0 w 320"/>
                <a:gd name="T11" fmla="*/ 772 h 772"/>
                <a:gd name="T12" fmla="*/ 0 w 320"/>
                <a:gd name="T13" fmla="*/ 0 h 772"/>
              </a:gdLst>
              <a:ahLst/>
              <a:cxnLst>
                <a:cxn ang="0">
                  <a:pos x="T0" y="T1"/>
                </a:cxn>
                <a:cxn ang="0">
                  <a:pos x="T2" y="T3"/>
                </a:cxn>
                <a:cxn ang="0">
                  <a:pos x="T4" y="T5"/>
                </a:cxn>
                <a:cxn ang="0">
                  <a:pos x="T6" y="T7"/>
                </a:cxn>
                <a:cxn ang="0">
                  <a:pos x="T8" y="T9"/>
                </a:cxn>
                <a:cxn ang="0">
                  <a:pos x="T10" y="T11"/>
                </a:cxn>
                <a:cxn ang="0">
                  <a:pos x="T12" y="T13"/>
                </a:cxn>
              </a:cxnLst>
              <a:rect l="0" t="0" r="r" b="b"/>
              <a:pathLst>
                <a:path w="320" h="772">
                  <a:moveTo>
                    <a:pt x="0" y="0"/>
                  </a:moveTo>
                  <a:lnTo>
                    <a:pt x="121" y="0"/>
                  </a:lnTo>
                  <a:lnTo>
                    <a:pt x="121" y="661"/>
                  </a:lnTo>
                  <a:lnTo>
                    <a:pt x="320" y="661"/>
                  </a:lnTo>
                  <a:lnTo>
                    <a:pt x="320"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58" name="Freeform 9">
              <a:extLst>
                <a:ext uri="{FF2B5EF4-FFF2-40B4-BE49-F238E27FC236}">
                  <a16:creationId xmlns:a16="http://schemas.microsoft.com/office/drawing/2014/main" id="{5EC3A054-EC2B-443A-9E3D-BFBBB62D3B87}"/>
                </a:ext>
              </a:extLst>
            </p:cNvPr>
            <p:cNvSpPr>
              <a:spLocks noEditPoints="1"/>
            </p:cNvSpPr>
            <p:nvPr userDrawn="1"/>
          </p:nvSpPr>
          <p:spPr bwMode="auto">
            <a:xfrm>
              <a:off x="1686" y="1326"/>
              <a:ext cx="365" cy="772"/>
            </a:xfrm>
            <a:custGeom>
              <a:avLst/>
              <a:gdLst>
                <a:gd name="T0" fmla="*/ 0 w 425"/>
                <a:gd name="T1" fmla="*/ 0 h 896"/>
                <a:gd name="T2" fmla="*/ 215 w 425"/>
                <a:gd name="T3" fmla="*/ 0 h 896"/>
                <a:gd name="T4" fmla="*/ 425 w 425"/>
                <a:gd name="T5" fmla="*/ 222 h 896"/>
                <a:gd name="T6" fmla="*/ 425 w 425"/>
                <a:gd name="T7" fmla="*/ 675 h 896"/>
                <a:gd name="T8" fmla="*/ 215 w 425"/>
                <a:gd name="T9" fmla="*/ 896 h 896"/>
                <a:gd name="T10" fmla="*/ 0 w 425"/>
                <a:gd name="T11" fmla="*/ 896 h 896"/>
                <a:gd name="T12" fmla="*/ 0 w 425"/>
                <a:gd name="T13" fmla="*/ 0 h 896"/>
                <a:gd name="T14" fmla="*/ 212 w 425"/>
                <a:gd name="T15" fmla="*/ 768 h 896"/>
                <a:gd name="T16" fmla="*/ 284 w 425"/>
                <a:gd name="T17" fmla="*/ 681 h 896"/>
                <a:gd name="T18" fmla="*/ 284 w 425"/>
                <a:gd name="T19" fmla="*/ 215 h 896"/>
                <a:gd name="T20" fmla="*/ 212 w 425"/>
                <a:gd name="T21" fmla="*/ 128 h 896"/>
                <a:gd name="T22" fmla="*/ 141 w 425"/>
                <a:gd name="T23" fmla="*/ 128 h 896"/>
                <a:gd name="T24" fmla="*/ 141 w 425"/>
                <a:gd name="T25" fmla="*/ 768 h 896"/>
                <a:gd name="T26" fmla="*/ 212 w 425"/>
                <a:gd name="T27"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5" h="896">
                  <a:moveTo>
                    <a:pt x="0" y="0"/>
                  </a:moveTo>
                  <a:cubicBezTo>
                    <a:pt x="215" y="0"/>
                    <a:pt x="215" y="0"/>
                    <a:pt x="215" y="0"/>
                  </a:cubicBezTo>
                  <a:cubicBezTo>
                    <a:pt x="356" y="0"/>
                    <a:pt x="425" y="78"/>
                    <a:pt x="425" y="222"/>
                  </a:cubicBezTo>
                  <a:cubicBezTo>
                    <a:pt x="425" y="675"/>
                    <a:pt x="425" y="675"/>
                    <a:pt x="425" y="675"/>
                  </a:cubicBezTo>
                  <a:cubicBezTo>
                    <a:pt x="425" y="818"/>
                    <a:pt x="356" y="896"/>
                    <a:pt x="215" y="896"/>
                  </a:cubicBezTo>
                  <a:cubicBezTo>
                    <a:pt x="0" y="896"/>
                    <a:pt x="0" y="896"/>
                    <a:pt x="0" y="896"/>
                  </a:cubicBezTo>
                  <a:lnTo>
                    <a:pt x="0" y="0"/>
                  </a:lnTo>
                  <a:close/>
                  <a:moveTo>
                    <a:pt x="212" y="768"/>
                  </a:moveTo>
                  <a:cubicBezTo>
                    <a:pt x="257" y="768"/>
                    <a:pt x="284" y="745"/>
                    <a:pt x="284" y="681"/>
                  </a:cubicBezTo>
                  <a:cubicBezTo>
                    <a:pt x="284" y="215"/>
                    <a:pt x="284" y="215"/>
                    <a:pt x="284" y="215"/>
                  </a:cubicBezTo>
                  <a:cubicBezTo>
                    <a:pt x="284" y="151"/>
                    <a:pt x="257" y="128"/>
                    <a:pt x="212" y="128"/>
                  </a:cubicBezTo>
                  <a:cubicBezTo>
                    <a:pt x="141" y="128"/>
                    <a:pt x="141" y="128"/>
                    <a:pt x="141" y="128"/>
                  </a:cubicBezTo>
                  <a:cubicBezTo>
                    <a:pt x="141" y="768"/>
                    <a:pt x="141" y="768"/>
                    <a:pt x="141" y="768"/>
                  </a:cubicBezTo>
                  <a:lnTo>
                    <a:pt x="212"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59" name="Rectangle 10">
              <a:extLst>
                <a:ext uri="{FF2B5EF4-FFF2-40B4-BE49-F238E27FC236}">
                  <a16:creationId xmlns:a16="http://schemas.microsoft.com/office/drawing/2014/main" id="{403FD51D-6462-496C-BC36-AE71B3695961}"/>
                </a:ext>
              </a:extLst>
            </p:cNvPr>
            <p:cNvSpPr>
              <a:spLocks noChangeArrowheads="1"/>
            </p:cNvSpPr>
            <p:nvPr userDrawn="1"/>
          </p:nvSpPr>
          <p:spPr bwMode="auto">
            <a:xfrm>
              <a:off x="2127" y="1326"/>
              <a:ext cx="120"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0" name="Freeform 11">
              <a:extLst>
                <a:ext uri="{FF2B5EF4-FFF2-40B4-BE49-F238E27FC236}">
                  <a16:creationId xmlns:a16="http://schemas.microsoft.com/office/drawing/2014/main" id="{D4929F77-E0BC-48D9-BDB7-CA76F5CE9CA8}"/>
                </a:ext>
              </a:extLst>
            </p:cNvPr>
            <p:cNvSpPr>
              <a:spLocks/>
            </p:cNvSpPr>
            <p:nvPr userDrawn="1"/>
          </p:nvSpPr>
          <p:spPr bwMode="auto">
            <a:xfrm>
              <a:off x="2329" y="1326"/>
              <a:ext cx="378" cy="772"/>
            </a:xfrm>
            <a:custGeom>
              <a:avLst/>
              <a:gdLst>
                <a:gd name="T0" fmla="*/ 0 w 378"/>
                <a:gd name="T1" fmla="*/ 0 h 772"/>
                <a:gd name="T2" fmla="*/ 151 w 378"/>
                <a:gd name="T3" fmla="*/ 0 h 772"/>
                <a:gd name="T4" fmla="*/ 268 w 378"/>
                <a:gd name="T5" fmla="*/ 462 h 772"/>
                <a:gd name="T6" fmla="*/ 271 w 378"/>
                <a:gd name="T7" fmla="*/ 462 h 772"/>
                <a:gd name="T8" fmla="*/ 271 w 378"/>
                <a:gd name="T9" fmla="*/ 0 h 772"/>
                <a:gd name="T10" fmla="*/ 378 w 378"/>
                <a:gd name="T11" fmla="*/ 0 h 772"/>
                <a:gd name="T12" fmla="*/ 378 w 378"/>
                <a:gd name="T13" fmla="*/ 772 h 772"/>
                <a:gd name="T14" fmla="*/ 254 w 378"/>
                <a:gd name="T15" fmla="*/ 772 h 772"/>
                <a:gd name="T16" fmla="*/ 109 w 378"/>
                <a:gd name="T17" fmla="*/ 208 h 772"/>
                <a:gd name="T18" fmla="*/ 107 w 378"/>
                <a:gd name="T19" fmla="*/ 208 h 772"/>
                <a:gd name="T20" fmla="*/ 107 w 378"/>
                <a:gd name="T21" fmla="*/ 772 h 772"/>
                <a:gd name="T22" fmla="*/ 0 w 378"/>
                <a:gd name="T23" fmla="*/ 772 h 772"/>
                <a:gd name="T24" fmla="*/ 0 w 378"/>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772">
                  <a:moveTo>
                    <a:pt x="0" y="0"/>
                  </a:moveTo>
                  <a:lnTo>
                    <a:pt x="151" y="0"/>
                  </a:lnTo>
                  <a:lnTo>
                    <a:pt x="268" y="462"/>
                  </a:lnTo>
                  <a:lnTo>
                    <a:pt x="271" y="462"/>
                  </a:lnTo>
                  <a:lnTo>
                    <a:pt x="271" y="0"/>
                  </a:lnTo>
                  <a:lnTo>
                    <a:pt x="378" y="0"/>
                  </a:lnTo>
                  <a:lnTo>
                    <a:pt x="378" y="772"/>
                  </a:lnTo>
                  <a:lnTo>
                    <a:pt x="254" y="772"/>
                  </a:lnTo>
                  <a:lnTo>
                    <a:pt x="109" y="208"/>
                  </a:lnTo>
                  <a:lnTo>
                    <a:pt x="107" y="208"/>
                  </a:lnTo>
                  <a:lnTo>
                    <a:pt x="107"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1" name="Freeform 12">
              <a:extLst>
                <a:ext uri="{FF2B5EF4-FFF2-40B4-BE49-F238E27FC236}">
                  <a16:creationId xmlns:a16="http://schemas.microsoft.com/office/drawing/2014/main" id="{3D47417A-0A93-4378-A535-587F38A116BC}"/>
                </a:ext>
              </a:extLst>
            </p:cNvPr>
            <p:cNvSpPr>
              <a:spLocks/>
            </p:cNvSpPr>
            <p:nvPr userDrawn="1"/>
          </p:nvSpPr>
          <p:spPr bwMode="auto">
            <a:xfrm>
              <a:off x="2783" y="1315"/>
              <a:ext cx="361" cy="794"/>
            </a:xfrm>
            <a:custGeom>
              <a:avLst/>
              <a:gdLst>
                <a:gd name="T0" fmla="*/ 0 w 420"/>
                <a:gd name="T1" fmla="*/ 697 h 922"/>
                <a:gd name="T2" fmla="*/ 0 w 420"/>
                <a:gd name="T3" fmla="*/ 226 h 922"/>
                <a:gd name="T4" fmla="*/ 210 w 420"/>
                <a:gd name="T5" fmla="*/ 0 h 922"/>
                <a:gd name="T6" fmla="*/ 420 w 420"/>
                <a:gd name="T7" fmla="*/ 226 h 922"/>
                <a:gd name="T8" fmla="*/ 420 w 420"/>
                <a:gd name="T9" fmla="*/ 302 h 922"/>
                <a:gd name="T10" fmla="*/ 287 w 420"/>
                <a:gd name="T11" fmla="*/ 302 h 922"/>
                <a:gd name="T12" fmla="*/ 287 w 420"/>
                <a:gd name="T13" fmla="*/ 217 h 922"/>
                <a:gd name="T14" fmla="*/ 214 w 420"/>
                <a:gd name="T15" fmla="*/ 128 h 922"/>
                <a:gd name="T16" fmla="*/ 141 w 420"/>
                <a:gd name="T17" fmla="*/ 217 h 922"/>
                <a:gd name="T18" fmla="*/ 141 w 420"/>
                <a:gd name="T19" fmla="*/ 707 h 922"/>
                <a:gd name="T20" fmla="*/ 214 w 420"/>
                <a:gd name="T21" fmla="*/ 794 h 922"/>
                <a:gd name="T22" fmla="*/ 287 w 420"/>
                <a:gd name="T23" fmla="*/ 707 h 922"/>
                <a:gd name="T24" fmla="*/ 287 w 420"/>
                <a:gd name="T25" fmla="*/ 532 h 922"/>
                <a:gd name="T26" fmla="*/ 217 w 420"/>
                <a:gd name="T27" fmla="*/ 532 h 922"/>
                <a:gd name="T28" fmla="*/ 217 w 420"/>
                <a:gd name="T29" fmla="*/ 404 h 922"/>
                <a:gd name="T30" fmla="*/ 420 w 420"/>
                <a:gd name="T31" fmla="*/ 404 h 922"/>
                <a:gd name="T32" fmla="*/ 420 w 420"/>
                <a:gd name="T33" fmla="*/ 697 h 922"/>
                <a:gd name="T34" fmla="*/ 210 w 420"/>
                <a:gd name="T35" fmla="*/ 922 h 922"/>
                <a:gd name="T36" fmla="*/ 0 w 420"/>
                <a:gd name="T37" fmla="*/ 697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922">
                  <a:moveTo>
                    <a:pt x="0" y="697"/>
                  </a:moveTo>
                  <a:cubicBezTo>
                    <a:pt x="0" y="226"/>
                    <a:pt x="0" y="226"/>
                    <a:pt x="0" y="226"/>
                  </a:cubicBezTo>
                  <a:cubicBezTo>
                    <a:pt x="0" y="82"/>
                    <a:pt x="72" y="0"/>
                    <a:pt x="210" y="0"/>
                  </a:cubicBezTo>
                  <a:cubicBezTo>
                    <a:pt x="348" y="0"/>
                    <a:pt x="420" y="82"/>
                    <a:pt x="420" y="226"/>
                  </a:cubicBezTo>
                  <a:cubicBezTo>
                    <a:pt x="420" y="302"/>
                    <a:pt x="420" y="302"/>
                    <a:pt x="420" y="302"/>
                  </a:cubicBezTo>
                  <a:cubicBezTo>
                    <a:pt x="287" y="302"/>
                    <a:pt x="287" y="302"/>
                    <a:pt x="287" y="302"/>
                  </a:cubicBezTo>
                  <a:cubicBezTo>
                    <a:pt x="287" y="217"/>
                    <a:pt x="287" y="217"/>
                    <a:pt x="287" y="217"/>
                  </a:cubicBezTo>
                  <a:cubicBezTo>
                    <a:pt x="287" y="153"/>
                    <a:pt x="259" y="128"/>
                    <a:pt x="214" y="128"/>
                  </a:cubicBezTo>
                  <a:cubicBezTo>
                    <a:pt x="169" y="128"/>
                    <a:pt x="141" y="153"/>
                    <a:pt x="141" y="217"/>
                  </a:cubicBezTo>
                  <a:cubicBezTo>
                    <a:pt x="141" y="707"/>
                    <a:pt x="141" y="707"/>
                    <a:pt x="141" y="707"/>
                  </a:cubicBezTo>
                  <a:cubicBezTo>
                    <a:pt x="141" y="771"/>
                    <a:pt x="169" y="794"/>
                    <a:pt x="214" y="794"/>
                  </a:cubicBezTo>
                  <a:cubicBezTo>
                    <a:pt x="259" y="794"/>
                    <a:pt x="287" y="771"/>
                    <a:pt x="287" y="707"/>
                  </a:cubicBezTo>
                  <a:cubicBezTo>
                    <a:pt x="287" y="532"/>
                    <a:pt x="287" y="532"/>
                    <a:pt x="287" y="532"/>
                  </a:cubicBezTo>
                  <a:cubicBezTo>
                    <a:pt x="217" y="532"/>
                    <a:pt x="217" y="532"/>
                    <a:pt x="217" y="532"/>
                  </a:cubicBezTo>
                  <a:cubicBezTo>
                    <a:pt x="217" y="404"/>
                    <a:pt x="217" y="404"/>
                    <a:pt x="217" y="404"/>
                  </a:cubicBezTo>
                  <a:cubicBezTo>
                    <a:pt x="420" y="404"/>
                    <a:pt x="420" y="404"/>
                    <a:pt x="420" y="404"/>
                  </a:cubicBezTo>
                  <a:cubicBezTo>
                    <a:pt x="420" y="697"/>
                    <a:pt x="420" y="697"/>
                    <a:pt x="420" y="697"/>
                  </a:cubicBezTo>
                  <a:cubicBezTo>
                    <a:pt x="420" y="840"/>
                    <a:pt x="348" y="922"/>
                    <a:pt x="210" y="922"/>
                  </a:cubicBezTo>
                  <a:cubicBezTo>
                    <a:pt x="72" y="922"/>
                    <a:pt x="0" y="840"/>
                    <a:pt x="0" y="6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2" name="Freeform 13">
              <a:extLst>
                <a:ext uri="{FF2B5EF4-FFF2-40B4-BE49-F238E27FC236}">
                  <a16:creationId xmlns:a16="http://schemas.microsoft.com/office/drawing/2014/main" id="{70CC53D1-0F99-49C4-B2E5-A92D1FC5CD68}"/>
                </a:ext>
              </a:extLst>
            </p:cNvPr>
            <p:cNvSpPr>
              <a:spLocks noEditPoints="1"/>
            </p:cNvSpPr>
            <p:nvPr userDrawn="1"/>
          </p:nvSpPr>
          <p:spPr bwMode="auto">
            <a:xfrm>
              <a:off x="3396" y="1326"/>
              <a:ext cx="414" cy="772"/>
            </a:xfrm>
            <a:custGeom>
              <a:avLst/>
              <a:gdLst>
                <a:gd name="T0" fmla="*/ 125 w 414"/>
                <a:gd name="T1" fmla="*/ 0 h 772"/>
                <a:gd name="T2" fmla="*/ 289 w 414"/>
                <a:gd name="T3" fmla="*/ 0 h 772"/>
                <a:gd name="T4" fmla="*/ 414 w 414"/>
                <a:gd name="T5" fmla="*/ 772 h 772"/>
                <a:gd name="T6" fmla="*/ 293 w 414"/>
                <a:gd name="T7" fmla="*/ 772 h 772"/>
                <a:gd name="T8" fmla="*/ 272 w 414"/>
                <a:gd name="T9" fmla="*/ 618 h 772"/>
                <a:gd name="T10" fmla="*/ 272 w 414"/>
                <a:gd name="T11" fmla="*/ 621 h 772"/>
                <a:gd name="T12" fmla="*/ 135 w 414"/>
                <a:gd name="T13" fmla="*/ 621 h 772"/>
                <a:gd name="T14" fmla="*/ 112 w 414"/>
                <a:gd name="T15" fmla="*/ 772 h 772"/>
                <a:gd name="T16" fmla="*/ 0 w 414"/>
                <a:gd name="T17" fmla="*/ 772 h 772"/>
                <a:gd name="T18" fmla="*/ 125 w 414"/>
                <a:gd name="T19" fmla="*/ 0 h 772"/>
                <a:gd name="T20" fmla="*/ 257 w 414"/>
                <a:gd name="T21" fmla="*/ 516 h 772"/>
                <a:gd name="T22" fmla="*/ 203 w 414"/>
                <a:gd name="T23" fmla="*/ 134 h 772"/>
                <a:gd name="T24" fmla="*/ 202 w 414"/>
                <a:gd name="T25" fmla="*/ 134 h 772"/>
                <a:gd name="T26" fmla="*/ 148 w 414"/>
                <a:gd name="T27" fmla="*/ 516 h 772"/>
                <a:gd name="T28" fmla="*/ 257 w 414"/>
                <a:gd name="T29" fmla="*/ 51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772">
                  <a:moveTo>
                    <a:pt x="125" y="0"/>
                  </a:moveTo>
                  <a:lnTo>
                    <a:pt x="289" y="0"/>
                  </a:lnTo>
                  <a:lnTo>
                    <a:pt x="414" y="772"/>
                  </a:lnTo>
                  <a:lnTo>
                    <a:pt x="293" y="772"/>
                  </a:lnTo>
                  <a:lnTo>
                    <a:pt x="272" y="618"/>
                  </a:lnTo>
                  <a:lnTo>
                    <a:pt x="272" y="621"/>
                  </a:lnTo>
                  <a:lnTo>
                    <a:pt x="135" y="621"/>
                  </a:lnTo>
                  <a:lnTo>
                    <a:pt x="112" y="772"/>
                  </a:lnTo>
                  <a:lnTo>
                    <a:pt x="0" y="772"/>
                  </a:lnTo>
                  <a:lnTo>
                    <a:pt x="125" y="0"/>
                  </a:lnTo>
                  <a:close/>
                  <a:moveTo>
                    <a:pt x="257" y="516"/>
                  </a:moveTo>
                  <a:lnTo>
                    <a:pt x="203" y="134"/>
                  </a:lnTo>
                  <a:lnTo>
                    <a:pt x="202" y="134"/>
                  </a:lnTo>
                  <a:lnTo>
                    <a:pt x="148" y="516"/>
                  </a:lnTo>
                  <a:lnTo>
                    <a:pt x="257" y="5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3" name="Freeform 14">
              <a:extLst>
                <a:ext uri="{FF2B5EF4-FFF2-40B4-BE49-F238E27FC236}">
                  <a16:creationId xmlns:a16="http://schemas.microsoft.com/office/drawing/2014/main" id="{A91C7708-DB52-4404-984C-F450BA797B5F}"/>
                </a:ext>
              </a:extLst>
            </p:cNvPr>
            <p:cNvSpPr>
              <a:spLocks/>
            </p:cNvSpPr>
            <p:nvPr userDrawn="1"/>
          </p:nvSpPr>
          <p:spPr bwMode="auto">
            <a:xfrm>
              <a:off x="4067" y="1315"/>
              <a:ext cx="356" cy="794"/>
            </a:xfrm>
            <a:custGeom>
              <a:avLst/>
              <a:gdLst>
                <a:gd name="T0" fmla="*/ 0 w 415"/>
                <a:gd name="T1" fmla="*/ 702 h 922"/>
                <a:gd name="T2" fmla="*/ 0 w 415"/>
                <a:gd name="T3" fmla="*/ 221 h 922"/>
                <a:gd name="T4" fmla="*/ 208 w 415"/>
                <a:gd name="T5" fmla="*/ 0 h 922"/>
                <a:gd name="T6" fmla="*/ 415 w 415"/>
                <a:gd name="T7" fmla="*/ 221 h 922"/>
                <a:gd name="T8" fmla="*/ 415 w 415"/>
                <a:gd name="T9" fmla="*/ 315 h 922"/>
                <a:gd name="T10" fmla="*/ 282 w 415"/>
                <a:gd name="T11" fmla="*/ 315 h 922"/>
                <a:gd name="T12" fmla="*/ 282 w 415"/>
                <a:gd name="T13" fmla="*/ 212 h 922"/>
                <a:gd name="T14" fmla="*/ 212 w 415"/>
                <a:gd name="T15" fmla="*/ 128 h 922"/>
                <a:gd name="T16" fmla="*/ 141 w 415"/>
                <a:gd name="T17" fmla="*/ 212 h 922"/>
                <a:gd name="T18" fmla="*/ 141 w 415"/>
                <a:gd name="T19" fmla="*/ 712 h 922"/>
                <a:gd name="T20" fmla="*/ 212 w 415"/>
                <a:gd name="T21" fmla="*/ 794 h 922"/>
                <a:gd name="T22" fmla="*/ 282 w 415"/>
                <a:gd name="T23" fmla="*/ 712 h 922"/>
                <a:gd name="T24" fmla="*/ 282 w 415"/>
                <a:gd name="T25" fmla="*/ 575 h 922"/>
                <a:gd name="T26" fmla="*/ 415 w 415"/>
                <a:gd name="T27" fmla="*/ 575 h 922"/>
                <a:gd name="T28" fmla="*/ 415 w 415"/>
                <a:gd name="T29" fmla="*/ 702 h 922"/>
                <a:gd name="T30" fmla="*/ 208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8" y="0"/>
                  </a:cubicBezTo>
                  <a:cubicBezTo>
                    <a:pt x="344" y="0"/>
                    <a:pt x="415" y="82"/>
                    <a:pt x="415" y="221"/>
                  </a:cubicBezTo>
                  <a:cubicBezTo>
                    <a:pt x="415" y="315"/>
                    <a:pt x="415" y="315"/>
                    <a:pt x="415" y="315"/>
                  </a:cubicBezTo>
                  <a:cubicBezTo>
                    <a:pt x="282" y="315"/>
                    <a:pt x="282" y="315"/>
                    <a:pt x="282" y="315"/>
                  </a:cubicBezTo>
                  <a:cubicBezTo>
                    <a:pt x="282" y="212"/>
                    <a:pt x="282" y="212"/>
                    <a:pt x="282" y="212"/>
                  </a:cubicBezTo>
                  <a:cubicBezTo>
                    <a:pt x="282" y="153"/>
                    <a:pt x="254" y="128"/>
                    <a:pt x="212" y="128"/>
                  </a:cubicBezTo>
                  <a:cubicBezTo>
                    <a:pt x="169" y="128"/>
                    <a:pt x="141" y="153"/>
                    <a:pt x="141" y="212"/>
                  </a:cubicBezTo>
                  <a:cubicBezTo>
                    <a:pt x="141" y="712"/>
                    <a:pt x="141" y="712"/>
                    <a:pt x="141" y="712"/>
                  </a:cubicBezTo>
                  <a:cubicBezTo>
                    <a:pt x="141" y="771"/>
                    <a:pt x="169" y="794"/>
                    <a:pt x="212" y="794"/>
                  </a:cubicBezTo>
                  <a:cubicBezTo>
                    <a:pt x="254" y="794"/>
                    <a:pt x="282" y="771"/>
                    <a:pt x="282" y="712"/>
                  </a:cubicBezTo>
                  <a:cubicBezTo>
                    <a:pt x="282" y="575"/>
                    <a:pt x="282" y="575"/>
                    <a:pt x="282" y="575"/>
                  </a:cubicBezTo>
                  <a:cubicBezTo>
                    <a:pt x="415" y="575"/>
                    <a:pt x="415" y="575"/>
                    <a:pt x="415" y="575"/>
                  </a:cubicBezTo>
                  <a:cubicBezTo>
                    <a:pt x="415" y="702"/>
                    <a:pt x="415" y="702"/>
                    <a:pt x="415" y="702"/>
                  </a:cubicBezTo>
                  <a:cubicBezTo>
                    <a:pt x="415" y="840"/>
                    <a:pt x="344" y="922"/>
                    <a:pt x="208"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4" name="Freeform 15">
              <a:extLst>
                <a:ext uri="{FF2B5EF4-FFF2-40B4-BE49-F238E27FC236}">
                  <a16:creationId xmlns:a16="http://schemas.microsoft.com/office/drawing/2014/main" id="{609734EA-8C2D-4573-96C1-E7554389DCA6}"/>
                </a:ext>
              </a:extLst>
            </p:cNvPr>
            <p:cNvSpPr>
              <a:spLocks/>
            </p:cNvSpPr>
            <p:nvPr userDrawn="1"/>
          </p:nvSpPr>
          <p:spPr bwMode="auto">
            <a:xfrm>
              <a:off x="4492" y="1326"/>
              <a:ext cx="359" cy="783"/>
            </a:xfrm>
            <a:custGeom>
              <a:avLst/>
              <a:gdLst>
                <a:gd name="T0" fmla="*/ 0 w 419"/>
                <a:gd name="T1" fmla="*/ 684 h 909"/>
                <a:gd name="T2" fmla="*/ 0 w 419"/>
                <a:gd name="T3" fmla="*/ 0 h 909"/>
                <a:gd name="T4" fmla="*/ 140 w 419"/>
                <a:gd name="T5" fmla="*/ 0 h 909"/>
                <a:gd name="T6" fmla="*/ 140 w 419"/>
                <a:gd name="T7" fmla="*/ 694 h 909"/>
                <a:gd name="T8" fmla="*/ 212 w 419"/>
                <a:gd name="T9" fmla="*/ 781 h 909"/>
                <a:gd name="T10" fmla="*/ 284 w 419"/>
                <a:gd name="T11" fmla="*/ 694 h 909"/>
                <a:gd name="T12" fmla="*/ 284 w 419"/>
                <a:gd name="T13" fmla="*/ 0 h 909"/>
                <a:gd name="T14" fmla="*/ 419 w 419"/>
                <a:gd name="T15" fmla="*/ 0 h 909"/>
                <a:gd name="T16" fmla="*/ 419 w 419"/>
                <a:gd name="T17" fmla="*/ 684 h 909"/>
                <a:gd name="T18" fmla="*/ 209 w 419"/>
                <a:gd name="T19" fmla="*/ 909 h 909"/>
                <a:gd name="T20" fmla="*/ 0 w 419"/>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909">
                  <a:moveTo>
                    <a:pt x="0" y="684"/>
                  </a:moveTo>
                  <a:cubicBezTo>
                    <a:pt x="0" y="0"/>
                    <a:pt x="0" y="0"/>
                    <a:pt x="0" y="0"/>
                  </a:cubicBezTo>
                  <a:cubicBezTo>
                    <a:pt x="140" y="0"/>
                    <a:pt x="140" y="0"/>
                    <a:pt x="140" y="0"/>
                  </a:cubicBezTo>
                  <a:cubicBezTo>
                    <a:pt x="140" y="694"/>
                    <a:pt x="140" y="694"/>
                    <a:pt x="140" y="694"/>
                  </a:cubicBezTo>
                  <a:cubicBezTo>
                    <a:pt x="140" y="758"/>
                    <a:pt x="167" y="781"/>
                    <a:pt x="212" y="781"/>
                  </a:cubicBezTo>
                  <a:cubicBezTo>
                    <a:pt x="257" y="781"/>
                    <a:pt x="284" y="758"/>
                    <a:pt x="284" y="694"/>
                  </a:cubicBezTo>
                  <a:cubicBezTo>
                    <a:pt x="284" y="0"/>
                    <a:pt x="284" y="0"/>
                    <a:pt x="284" y="0"/>
                  </a:cubicBezTo>
                  <a:cubicBezTo>
                    <a:pt x="419" y="0"/>
                    <a:pt x="419" y="0"/>
                    <a:pt x="419" y="0"/>
                  </a:cubicBezTo>
                  <a:cubicBezTo>
                    <a:pt x="419" y="684"/>
                    <a:pt x="419" y="684"/>
                    <a:pt x="419" y="684"/>
                  </a:cubicBezTo>
                  <a:cubicBezTo>
                    <a:pt x="419" y="827"/>
                    <a:pt x="348" y="909"/>
                    <a:pt x="209" y="909"/>
                  </a:cubicBezTo>
                  <a:cubicBezTo>
                    <a:pt x="71"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5" name="Freeform 16">
              <a:extLst>
                <a:ext uri="{FF2B5EF4-FFF2-40B4-BE49-F238E27FC236}">
                  <a16:creationId xmlns:a16="http://schemas.microsoft.com/office/drawing/2014/main" id="{B902C375-DE1C-4717-901A-AFA9B99F1BFA}"/>
                </a:ext>
              </a:extLst>
            </p:cNvPr>
            <p:cNvSpPr>
              <a:spLocks/>
            </p:cNvSpPr>
            <p:nvPr userDrawn="1"/>
          </p:nvSpPr>
          <p:spPr bwMode="auto">
            <a:xfrm>
              <a:off x="4931" y="1326"/>
              <a:ext cx="319" cy="772"/>
            </a:xfrm>
            <a:custGeom>
              <a:avLst/>
              <a:gdLst>
                <a:gd name="T0" fmla="*/ 0 w 319"/>
                <a:gd name="T1" fmla="*/ 0 h 772"/>
                <a:gd name="T2" fmla="*/ 121 w 319"/>
                <a:gd name="T3" fmla="*/ 0 h 772"/>
                <a:gd name="T4" fmla="*/ 121 w 319"/>
                <a:gd name="T5" fmla="*/ 661 h 772"/>
                <a:gd name="T6" fmla="*/ 319 w 319"/>
                <a:gd name="T7" fmla="*/ 661 h 772"/>
                <a:gd name="T8" fmla="*/ 319 w 319"/>
                <a:gd name="T9" fmla="*/ 772 h 772"/>
                <a:gd name="T10" fmla="*/ 0 w 319"/>
                <a:gd name="T11" fmla="*/ 772 h 772"/>
                <a:gd name="T12" fmla="*/ 0 w 319"/>
                <a:gd name="T13" fmla="*/ 0 h 772"/>
              </a:gdLst>
              <a:ahLst/>
              <a:cxnLst>
                <a:cxn ang="0">
                  <a:pos x="T0" y="T1"/>
                </a:cxn>
                <a:cxn ang="0">
                  <a:pos x="T2" y="T3"/>
                </a:cxn>
                <a:cxn ang="0">
                  <a:pos x="T4" y="T5"/>
                </a:cxn>
                <a:cxn ang="0">
                  <a:pos x="T6" y="T7"/>
                </a:cxn>
                <a:cxn ang="0">
                  <a:pos x="T8" y="T9"/>
                </a:cxn>
                <a:cxn ang="0">
                  <a:pos x="T10" y="T11"/>
                </a:cxn>
                <a:cxn ang="0">
                  <a:pos x="T12" y="T13"/>
                </a:cxn>
              </a:cxnLst>
              <a:rect l="0" t="0" r="r" b="b"/>
              <a:pathLst>
                <a:path w="319" h="772">
                  <a:moveTo>
                    <a:pt x="0" y="0"/>
                  </a:moveTo>
                  <a:lnTo>
                    <a:pt x="121" y="0"/>
                  </a:lnTo>
                  <a:lnTo>
                    <a:pt x="121" y="661"/>
                  </a:lnTo>
                  <a:lnTo>
                    <a:pt x="319" y="661"/>
                  </a:lnTo>
                  <a:lnTo>
                    <a:pt x="319"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6" name="Freeform 17">
              <a:extLst>
                <a:ext uri="{FF2B5EF4-FFF2-40B4-BE49-F238E27FC236}">
                  <a16:creationId xmlns:a16="http://schemas.microsoft.com/office/drawing/2014/main" id="{2ABB9E66-C3CB-402B-B9C5-D7ABBB520B15}"/>
                </a:ext>
              </a:extLst>
            </p:cNvPr>
            <p:cNvSpPr>
              <a:spLocks/>
            </p:cNvSpPr>
            <p:nvPr userDrawn="1"/>
          </p:nvSpPr>
          <p:spPr bwMode="auto">
            <a:xfrm>
              <a:off x="5231" y="1326"/>
              <a:ext cx="373" cy="772"/>
            </a:xfrm>
            <a:custGeom>
              <a:avLst/>
              <a:gdLst>
                <a:gd name="T0" fmla="*/ 126 w 373"/>
                <a:gd name="T1" fmla="*/ 110 h 772"/>
                <a:gd name="T2" fmla="*/ 0 w 373"/>
                <a:gd name="T3" fmla="*/ 110 h 772"/>
                <a:gd name="T4" fmla="*/ 0 w 373"/>
                <a:gd name="T5" fmla="*/ 0 h 772"/>
                <a:gd name="T6" fmla="*/ 373 w 373"/>
                <a:gd name="T7" fmla="*/ 0 h 772"/>
                <a:gd name="T8" fmla="*/ 373 w 373"/>
                <a:gd name="T9" fmla="*/ 110 h 772"/>
                <a:gd name="T10" fmla="*/ 247 w 373"/>
                <a:gd name="T11" fmla="*/ 110 h 772"/>
                <a:gd name="T12" fmla="*/ 247 w 373"/>
                <a:gd name="T13" fmla="*/ 772 h 772"/>
                <a:gd name="T14" fmla="*/ 126 w 373"/>
                <a:gd name="T15" fmla="*/ 772 h 772"/>
                <a:gd name="T16" fmla="*/ 126 w 373"/>
                <a:gd name="T17" fmla="*/ 11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772">
                  <a:moveTo>
                    <a:pt x="126" y="110"/>
                  </a:moveTo>
                  <a:lnTo>
                    <a:pt x="0" y="110"/>
                  </a:lnTo>
                  <a:lnTo>
                    <a:pt x="0" y="0"/>
                  </a:lnTo>
                  <a:lnTo>
                    <a:pt x="373" y="0"/>
                  </a:lnTo>
                  <a:lnTo>
                    <a:pt x="373" y="110"/>
                  </a:lnTo>
                  <a:lnTo>
                    <a:pt x="247" y="110"/>
                  </a:lnTo>
                  <a:lnTo>
                    <a:pt x="247" y="772"/>
                  </a:lnTo>
                  <a:lnTo>
                    <a:pt x="126" y="772"/>
                  </a:lnTo>
                  <a:lnTo>
                    <a:pt x="12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7" name="Freeform 18">
              <a:extLst>
                <a:ext uri="{FF2B5EF4-FFF2-40B4-BE49-F238E27FC236}">
                  <a16:creationId xmlns:a16="http://schemas.microsoft.com/office/drawing/2014/main" id="{22A81FEA-DD40-4A50-8E29-7A133526C1C4}"/>
                </a:ext>
              </a:extLst>
            </p:cNvPr>
            <p:cNvSpPr>
              <a:spLocks/>
            </p:cNvSpPr>
            <p:nvPr userDrawn="1"/>
          </p:nvSpPr>
          <p:spPr bwMode="auto">
            <a:xfrm>
              <a:off x="5666" y="1326"/>
              <a:ext cx="360" cy="783"/>
            </a:xfrm>
            <a:custGeom>
              <a:avLst/>
              <a:gdLst>
                <a:gd name="T0" fmla="*/ 0 w 420"/>
                <a:gd name="T1" fmla="*/ 684 h 909"/>
                <a:gd name="T2" fmla="*/ 0 w 420"/>
                <a:gd name="T3" fmla="*/ 0 h 909"/>
                <a:gd name="T4" fmla="*/ 141 w 420"/>
                <a:gd name="T5" fmla="*/ 0 h 909"/>
                <a:gd name="T6" fmla="*/ 141 w 420"/>
                <a:gd name="T7" fmla="*/ 694 h 909"/>
                <a:gd name="T8" fmla="*/ 212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2"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8" name="Freeform 19">
              <a:extLst>
                <a:ext uri="{FF2B5EF4-FFF2-40B4-BE49-F238E27FC236}">
                  <a16:creationId xmlns:a16="http://schemas.microsoft.com/office/drawing/2014/main" id="{2F491FE9-4F3C-4D71-ACC5-76362DAA3A1C}"/>
                </a:ext>
              </a:extLst>
            </p:cNvPr>
            <p:cNvSpPr>
              <a:spLocks noEditPoints="1"/>
            </p:cNvSpPr>
            <p:nvPr userDrawn="1"/>
          </p:nvSpPr>
          <p:spPr bwMode="auto">
            <a:xfrm>
              <a:off x="6105" y="1326"/>
              <a:ext cx="372" cy="772"/>
            </a:xfrm>
            <a:custGeom>
              <a:avLst/>
              <a:gdLst>
                <a:gd name="T0" fmla="*/ 0 w 434"/>
                <a:gd name="T1" fmla="*/ 0 h 896"/>
                <a:gd name="T2" fmla="*/ 209 w 434"/>
                <a:gd name="T3" fmla="*/ 0 h 896"/>
                <a:gd name="T4" fmla="*/ 417 w 434"/>
                <a:gd name="T5" fmla="*/ 206 h 896"/>
                <a:gd name="T6" fmla="*/ 417 w 434"/>
                <a:gd name="T7" fmla="*/ 261 h 896"/>
                <a:gd name="T8" fmla="*/ 325 w 434"/>
                <a:gd name="T9" fmla="*/ 438 h 896"/>
                <a:gd name="T10" fmla="*/ 325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7" y="68"/>
                    <a:pt x="417" y="206"/>
                  </a:cubicBezTo>
                  <a:cubicBezTo>
                    <a:pt x="417" y="261"/>
                    <a:pt x="417" y="261"/>
                    <a:pt x="417" y="261"/>
                  </a:cubicBezTo>
                  <a:cubicBezTo>
                    <a:pt x="417" y="353"/>
                    <a:pt x="388" y="412"/>
                    <a:pt x="325" y="438"/>
                  </a:cubicBezTo>
                  <a:cubicBezTo>
                    <a:pt x="325" y="440"/>
                    <a:pt x="325" y="440"/>
                    <a:pt x="325"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69" name="Freeform 20">
              <a:extLst>
                <a:ext uri="{FF2B5EF4-FFF2-40B4-BE49-F238E27FC236}">
                  <a16:creationId xmlns:a16="http://schemas.microsoft.com/office/drawing/2014/main" id="{44D5A7EB-1E9D-45C2-A920-7E5DBE151533}"/>
                </a:ext>
              </a:extLst>
            </p:cNvPr>
            <p:cNvSpPr>
              <a:spLocks/>
            </p:cNvSpPr>
            <p:nvPr userDrawn="1"/>
          </p:nvSpPr>
          <p:spPr bwMode="auto">
            <a:xfrm>
              <a:off x="6547" y="1326"/>
              <a:ext cx="329" cy="772"/>
            </a:xfrm>
            <a:custGeom>
              <a:avLst/>
              <a:gdLst>
                <a:gd name="T0" fmla="*/ 0 w 329"/>
                <a:gd name="T1" fmla="*/ 0 h 772"/>
                <a:gd name="T2" fmla="*/ 329 w 329"/>
                <a:gd name="T3" fmla="*/ 0 h 772"/>
                <a:gd name="T4" fmla="*/ 329 w 329"/>
                <a:gd name="T5" fmla="*/ 110 h 772"/>
                <a:gd name="T6" fmla="*/ 120 w 329"/>
                <a:gd name="T7" fmla="*/ 110 h 772"/>
                <a:gd name="T8" fmla="*/ 120 w 329"/>
                <a:gd name="T9" fmla="*/ 314 h 772"/>
                <a:gd name="T10" fmla="*/ 286 w 329"/>
                <a:gd name="T11" fmla="*/ 314 h 772"/>
                <a:gd name="T12" fmla="*/ 286 w 329"/>
                <a:gd name="T13" fmla="*/ 425 h 772"/>
                <a:gd name="T14" fmla="*/ 120 w 329"/>
                <a:gd name="T15" fmla="*/ 425 h 772"/>
                <a:gd name="T16" fmla="*/ 120 w 329"/>
                <a:gd name="T17" fmla="*/ 661 h 772"/>
                <a:gd name="T18" fmla="*/ 329 w 329"/>
                <a:gd name="T19" fmla="*/ 661 h 772"/>
                <a:gd name="T20" fmla="*/ 329 w 329"/>
                <a:gd name="T21" fmla="*/ 772 h 772"/>
                <a:gd name="T22" fmla="*/ 0 w 329"/>
                <a:gd name="T23" fmla="*/ 772 h 772"/>
                <a:gd name="T24" fmla="*/ 0 w 329"/>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772">
                  <a:moveTo>
                    <a:pt x="0" y="0"/>
                  </a:moveTo>
                  <a:lnTo>
                    <a:pt x="329" y="0"/>
                  </a:lnTo>
                  <a:lnTo>
                    <a:pt x="329" y="110"/>
                  </a:lnTo>
                  <a:lnTo>
                    <a:pt x="120" y="110"/>
                  </a:lnTo>
                  <a:lnTo>
                    <a:pt x="120" y="314"/>
                  </a:lnTo>
                  <a:lnTo>
                    <a:pt x="286" y="314"/>
                  </a:lnTo>
                  <a:lnTo>
                    <a:pt x="286" y="425"/>
                  </a:lnTo>
                  <a:lnTo>
                    <a:pt x="120" y="425"/>
                  </a:lnTo>
                  <a:lnTo>
                    <a:pt x="120" y="661"/>
                  </a:lnTo>
                  <a:lnTo>
                    <a:pt x="329" y="661"/>
                  </a:lnTo>
                  <a:lnTo>
                    <a:pt x="329"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0" name="Freeform 21">
              <a:extLst>
                <a:ext uri="{FF2B5EF4-FFF2-40B4-BE49-F238E27FC236}">
                  <a16:creationId xmlns:a16="http://schemas.microsoft.com/office/drawing/2014/main" id="{71AAB731-0FC3-4F54-A779-826C75486D0C}"/>
                </a:ext>
              </a:extLst>
            </p:cNvPr>
            <p:cNvSpPr>
              <a:spLocks noEditPoints="1"/>
            </p:cNvSpPr>
            <p:nvPr userDrawn="1"/>
          </p:nvSpPr>
          <p:spPr bwMode="auto">
            <a:xfrm>
              <a:off x="7143" y="1315"/>
              <a:ext cx="367" cy="794"/>
            </a:xfrm>
            <a:custGeom>
              <a:avLst/>
              <a:gdLst>
                <a:gd name="T0" fmla="*/ 0 w 427"/>
                <a:gd name="T1" fmla="*/ 697 h 922"/>
                <a:gd name="T2" fmla="*/ 0 w 427"/>
                <a:gd name="T3" fmla="*/ 226 h 922"/>
                <a:gd name="T4" fmla="*/ 213 w 427"/>
                <a:gd name="T5" fmla="*/ 0 h 922"/>
                <a:gd name="T6" fmla="*/ 427 w 427"/>
                <a:gd name="T7" fmla="*/ 226 h 922"/>
                <a:gd name="T8" fmla="*/ 427 w 427"/>
                <a:gd name="T9" fmla="*/ 697 h 922"/>
                <a:gd name="T10" fmla="*/ 213 w 427"/>
                <a:gd name="T11" fmla="*/ 922 h 922"/>
                <a:gd name="T12" fmla="*/ 0 w 427"/>
                <a:gd name="T13" fmla="*/ 697 h 922"/>
                <a:gd name="T14" fmla="*/ 286 w 427"/>
                <a:gd name="T15" fmla="*/ 706 h 922"/>
                <a:gd name="T16" fmla="*/ 286 w 427"/>
                <a:gd name="T17" fmla="*/ 217 h 922"/>
                <a:gd name="T18" fmla="*/ 213 w 427"/>
                <a:gd name="T19" fmla="*/ 128 h 922"/>
                <a:gd name="T20" fmla="*/ 140 w 427"/>
                <a:gd name="T21" fmla="*/ 217 h 922"/>
                <a:gd name="T22" fmla="*/ 140 w 427"/>
                <a:gd name="T23" fmla="*/ 706 h 922"/>
                <a:gd name="T24" fmla="*/ 213 w 427"/>
                <a:gd name="T25" fmla="*/ 794 h 922"/>
                <a:gd name="T26" fmla="*/ 286 w 427"/>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922">
                  <a:moveTo>
                    <a:pt x="0" y="697"/>
                  </a:moveTo>
                  <a:cubicBezTo>
                    <a:pt x="0" y="226"/>
                    <a:pt x="0" y="226"/>
                    <a:pt x="0" y="226"/>
                  </a:cubicBezTo>
                  <a:cubicBezTo>
                    <a:pt x="0" y="82"/>
                    <a:pt x="75" y="0"/>
                    <a:pt x="213" y="0"/>
                  </a:cubicBezTo>
                  <a:cubicBezTo>
                    <a:pt x="352" y="0"/>
                    <a:pt x="427" y="82"/>
                    <a:pt x="427" y="226"/>
                  </a:cubicBezTo>
                  <a:cubicBezTo>
                    <a:pt x="427" y="697"/>
                    <a:pt x="427" y="697"/>
                    <a:pt x="427" y="697"/>
                  </a:cubicBezTo>
                  <a:cubicBezTo>
                    <a:pt x="427" y="840"/>
                    <a:pt x="352" y="922"/>
                    <a:pt x="213" y="922"/>
                  </a:cubicBezTo>
                  <a:cubicBezTo>
                    <a:pt x="75" y="922"/>
                    <a:pt x="0" y="840"/>
                    <a:pt x="0" y="697"/>
                  </a:cubicBezTo>
                  <a:close/>
                  <a:moveTo>
                    <a:pt x="286" y="706"/>
                  </a:moveTo>
                  <a:cubicBezTo>
                    <a:pt x="286" y="217"/>
                    <a:pt x="286" y="217"/>
                    <a:pt x="286" y="217"/>
                  </a:cubicBezTo>
                  <a:cubicBezTo>
                    <a:pt x="286" y="153"/>
                    <a:pt x="258" y="128"/>
                    <a:pt x="213" y="128"/>
                  </a:cubicBezTo>
                  <a:cubicBezTo>
                    <a:pt x="169" y="128"/>
                    <a:pt x="140" y="153"/>
                    <a:pt x="140" y="217"/>
                  </a:cubicBezTo>
                  <a:cubicBezTo>
                    <a:pt x="140" y="706"/>
                    <a:pt x="140" y="706"/>
                    <a:pt x="140" y="706"/>
                  </a:cubicBezTo>
                  <a:cubicBezTo>
                    <a:pt x="140" y="770"/>
                    <a:pt x="169" y="794"/>
                    <a:pt x="213" y="794"/>
                  </a:cubicBezTo>
                  <a:cubicBezTo>
                    <a:pt x="258" y="794"/>
                    <a:pt x="286" y="770"/>
                    <a:pt x="286"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1" name="Freeform 22">
              <a:extLst>
                <a:ext uri="{FF2B5EF4-FFF2-40B4-BE49-F238E27FC236}">
                  <a16:creationId xmlns:a16="http://schemas.microsoft.com/office/drawing/2014/main" id="{587D5194-27B1-4BCD-9494-11EE26437208}"/>
                </a:ext>
              </a:extLst>
            </p:cNvPr>
            <p:cNvSpPr>
              <a:spLocks/>
            </p:cNvSpPr>
            <p:nvPr userDrawn="1"/>
          </p:nvSpPr>
          <p:spPr bwMode="auto">
            <a:xfrm>
              <a:off x="7586" y="1326"/>
              <a:ext cx="320" cy="772"/>
            </a:xfrm>
            <a:custGeom>
              <a:avLst/>
              <a:gdLst>
                <a:gd name="T0" fmla="*/ 0 w 320"/>
                <a:gd name="T1" fmla="*/ 0 h 772"/>
                <a:gd name="T2" fmla="*/ 320 w 320"/>
                <a:gd name="T3" fmla="*/ 0 h 772"/>
                <a:gd name="T4" fmla="*/ 320 w 320"/>
                <a:gd name="T5" fmla="*/ 110 h 772"/>
                <a:gd name="T6" fmla="*/ 121 w 320"/>
                <a:gd name="T7" fmla="*/ 110 h 772"/>
                <a:gd name="T8" fmla="*/ 121 w 320"/>
                <a:gd name="T9" fmla="*/ 326 h 772"/>
                <a:gd name="T10" fmla="*/ 277 w 320"/>
                <a:gd name="T11" fmla="*/ 326 h 772"/>
                <a:gd name="T12" fmla="*/ 277 w 320"/>
                <a:gd name="T13" fmla="*/ 436 h 772"/>
                <a:gd name="T14" fmla="*/ 121 w 320"/>
                <a:gd name="T15" fmla="*/ 436 h 772"/>
                <a:gd name="T16" fmla="*/ 121 w 320"/>
                <a:gd name="T17" fmla="*/ 772 h 772"/>
                <a:gd name="T18" fmla="*/ 0 w 320"/>
                <a:gd name="T19" fmla="*/ 772 h 772"/>
                <a:gd name="T20" fmla="*/ 0 w 320"/>
                <a:gd name="T2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772">
                  <a:moveTo>
                    <a:pt x="0" y="0"/>
                  </a:moveTo>
                  <a:lnTo>
                    <a:pt x="320" y="0"/>
                  </a:lnTo>
                  <a:lnTo>
                    <a:pt x="320" y="110"/>
                  </a:lnTo>
                  <a:lnTo>
                    <a:pt x="121" y="110"/>
                  </a:lnTo>
                  <a:lnTo>
                    <a:pt x="121" y="326"/>
                  </a:lnTo>
                  <a:lnTo>
                    <a:pt x="277" y="326"/>
                  </a:lnTo>
                  <a:lnTo>
                    <a:pt x="277" y="436"/>
                  </a:lnTo>
                  <a:lnTo>
                    <a:pt x="121" y="436"/>
                  </a:lnTo>
                  <a:lnTo>
                    <a:pt x="121"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2" name="Freeform 23">
              <a:extLst>
                <a:ext uri="{FF2B5EF4-FFF2-40B4-BE49-F238E27FC236}">
                  <a16:creationId xmlns:a16="http://schemas.microsoft.com/office/drawing/2014/main" id="{DEC8F437-C04A-4582-AE3C-BFA0907AD23D}"/>
                </a:ext>
              </a:extLst>
            </p:cNvPr>
            <p:cNvSpPr>
              <a:spLocks noEditPoints="1"/>
            </p:cNvSpPr>
            <p:nvPr userDrawn="1"/>
          </p:nvSpPr>
          <p:spPr bwMode="auto">
            <a:xfrm>
              <a:off x="221" y="2328"/>
              <a:ext cx="358" cy="772"/>
            </a:xfrm>
            <a:custGeom>
              <a:avLst/>
              <a:gdLst>
                <a:gd name="T0" fmla="*/ 0 w 417"/>
                <a:gd name="T1" fmla="*/ 0 h 896"/>
                <a:gd name="T2" fmla="*/ 207 w 417"/>
                <a:gd name="T3" fmla="*/ 0 h 896"/>
                <a:gd name="T4" fmla="*/ 417 w 417"/>
                <a:gd name="T5" fmla="*/ 222 h 896"/>
                <a:gd name="T6" fmla="*/ 417 w 417"/>
                <a:gd name="T7" fmla="*/ 310 h 896"/>
                <a:gd name="T8" fmla="*/ 207 w 417"/>
                <a:gd name="T9" fmla="*/ 531 h 896"/>
                <a:gd name="T10" fmla="*/ 141 w 417"/>
                <a:gd name="T11" fmla="*/ 531 h 896"/>
                <a:gd name="T12" fmla="*/ 141 w 417"/>
                <a:gd name="T13" fmla="*/ 896 h 896"/>
                <a:gd name="T14" fmla="*/ 0 w 417"/>
                <a:gd name="T15" fmla="*/ 896 h 896"/>
                <a:gd name="T16" fmla="*/ 0 w 417"/>
                <a:gd name="T17" fmla="*/ 0 h 896"/>
                <a:gd name="T18" fmla="*/ 207 w 417"/>
                <a:gd name="T19" fmla="*/ 403 h 896"/>
                <a:gd name="T20" fmla="*/ 276 w 417"/>
                <a:gd name="T21" fmla="*/ 319 h 896"/>
                <a:gd name="T22" fmla="*/ 276 w 417"/>
                <a:gd name="T23" fmla="*/ 213 h 896"/>
                <a:gd name="T24" fmla="*/ 207 w 417"/>
                <a:gd name="T25" fmla="*/ 128 h 896"/>
                <a:gd name="T26" fmla="*/ 141 w 417"/>
                <a:gd name="T27" fmla="*/ 128 h 896"/>
                <a:gd name="T28" fmla="*/ 141 w 417"/>
                <a:gd name="T29" fmla="*/ 403 h 896"/>
                <a:gd name="T30" fmla="*/ 207 w 417"/>
                <a:gd name="T31" fmla="*/ 40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896">
                  <a:moveTo>
                    <a:pt x="0" y="0"/>
                  </a:moveTo>
                  <a:cubicBezTo>
                    <a:pt x="207" y="0"/>
                    <a:pt x="207" y="0"/>
                    <a:pt x="207" y="0"/>
                  </a:cubicBezTo>
                  <a:cubicBezTo>
                    <a:pt x="348" y="0"/>
                    <a:pt x="417" y="78"/>
                    <a:pt x="417" y="222"/>
                  </a:cubicBezTo>
                  <a:cubicBezTo>
                    <a:pt x="417" y="310"/>
                    <a:pt x="417" y="310"/>
                    <a:pt x="417" y="310"/>
                  </a:cubicBezTo>
                  <a:cubicBezTo>
                    <a:pt x="417" y="453"/>
                    <a:pt x="348" y="531"/>
                    <a:pt x="207" y="531"/>
                  </a:cubicBezTo>
                  <a:cubicBezTo>
                    <a:pt x="141" y="531"/>
                    <a:pt x="141" y="531"/>
                    <a:pt x="141" y="531"/>
                  </a:cubicBezTo>
                  <a:cubicBezTo>
                    <a:pt x="141" y="896"/>
                    <a:pt x="141" y="896"/>
                    <a:pt x="141" y="896"/>
                  </a:cubicBezTo>
                  <a:cubicBezTo>
                    <a:pt x="0" y="896"/>
                    <a:pt x="0" y="896"/>
                    <a:pt x="0" y="896"/>
                  </a:cubicBezTo>
                  <a:lnTo>
                    <a:pt x="0" y="0"/>
                  </a:lnTo>
                  <a:close/>
                  <a:moveTo>
                    <a:pt x="207" y="403"/>
                  </a:moveTo>
                  <a:cubicBezTo>
                    <a:pt x="252" y="403"/>
                    <a:pt x="276" y="383"/>
                    <a:pt x="276" y="319"/>
                  </a:cubicBezTo>
                  <a:cubicBezTo>
                    <a:pt x="276" y="213"/>
                    <a:pt x="276" y="213"/>
                    <a:pt x="276" y="213"/>
                  </a:cubicBezTo>
                  <a:cubicBezTo>
                    <a:pt x="276" y="149"/>
                    <a:pt x="252" y="128"/>
                    <a:pt x="207" y="128"/>
                  </a:cubicBezTo>
                  <a:cubicBezTo>
                    <a:pt x="141" y="128"/>
                    <a:pt x="141" y="128"/>
                    <a:pt x="141" y="128"/>
                  </a:cubicBezTo>
                  <a:cubicBezTo>
                    <a:pt x="141" y="403"/>
                    <a:pt x="141" y="403"/>
                    <a:pt x="141" y="403"/>
                  </a:cubicBezTo>
                  <a:lnTo>
                    <a:pt x="207"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3" name="Freeform 24">
              <a:extLst>
                <a:ext uri="{FF2B5EF4-FFF2-40B4-BE49-F238E27FC236}">
                  <a16:creationId xmlns:a16="http://schemas.microsoft.com/office/drawing/2014/main" id="{32E1C982-03FA-4DF8-9C5B-83F4273A6732}"/>
                </a:ext>
              </a:extLst>
            </p:cNvPr>
            <p:cNvSpPr>
              <a:spLocks/>
            </p:cNvSpPr>
            <p:nvPr userDrawn="1"/>
          </p:nvSpPr>
          <p:spPr bwMode="auto">
            <a:xfrm>
              <a:off x="646" y="2328"/>
              <a:ext cx="329" cy="772"/>
            </a:xfrm>
            <a:custGeom>
              <a:avLst/>
              <a:gdLst>
                <a:gd name="T0" fmla="*/ 0 w 329"/>
                <a:gd name="T1" fmla="*/ 0 h 772"/>
                <a:gd name="T2" fmla="*/ 329 w 329"/>
                <a:gd name="T3" fmla="*/ 0 h 772"/>
                <a:gd name="T4" fmla="*/ 329 w 329"/>
                <a:gd name="T5" fmla="*/ 111 h 772"/>
                <a:gd name="T6" fmla="*/ 121 w 329"/>
                <a:gd name="T7" fmla="*/ 111 h 772"/>
                <a:gd name="T8" fmla="*/ 121 w 329"/>
                <a:gd name="T9" fmla="*/ 315 h 772"/>
                <a:gd name="T10" fmla="*/ 286 w 329"/>
                <a:gd name="T11" fmla="*/ 315 h 772"/>
                <a:gd name="T12" fmla="*/ 286 w 329"/>
                <a:gd name="T13" fmla="*/ 425 h 772"/>
                <a:gd name="T14" fmla="*/ 121 w 329"/>
                <a:gd name="T15" fmla="*/ 425 h 772"/>
                <a:gd name="T16" fmla="*/ 121 w 329"/>
                <a:gd name="T17" fmla="*/ 662 h 772"/>
                <a:gd name="T18" fmla="*/ 329 w 329"/>
                <a:gd name="T19" fmla="*/ 662 h 772"/>
                <a:gd name="T20" fmla="*/ 329 w 329"/>
                <a:gd name="T21" fmla="*/ 772 h 772"/>
                <a:gd name="T22" fmla="*/ 0 w 329"/>
                <a:gd name="T23" fmla="*/ 772 h 772"/>
                <a:gd name="T24" fmla="*/ 0 w 329"/>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772">
                  <a:moveTo>
                    <a:pt x="0" y="0"/>
                  </a:moveTo>
                  <a:lnTo>
                    <a:pt x="329" y="0"/>
                  </a:lnTo>
                  <a:lnTo>
                    <a:pt x="329" y="111"/>
                  </a:lnTo>
                  <a:lnTo>
                    <a:pt x="121" y="111"/>
                  </a:lnTo>
                  <a:lnTo>
                    <a:pt x="121" y="315"/>
                  </a:lnTo>
                  <a:lnTo>
                    <a:pt x="286" y="315"/>
                  </a:lnTo>
                  <a:lnTo>
                    <a:pt x="286" y="425"/>
                  </a:lnTo>
                  <a:lnTo>
                    <a:pt x="121" y="425"/>
                  </a:lnTo>
                  <a:lnTo>
                    <a:pt x="121" y="662"/>
                  </a:lnTo>
                  <a:lnTo>
                    <a:pt x="329" y="662"/>
                  </a:lnTo>
                  <a:lnTo>
                    <a:pt x="329"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4" name="Freeform 25">
              <a:extLst>
                <a:ext uri="{FF2B5EF4-FFF2-40B4-BE49-F238E27FC236}">
                  <a16:creationId xmlns:a16="http://schemas.microsoft.com/office/drawing/2014/main" id="{5AF772D1-40C7-49E6-8995-256E06EAAD24}"/>
                </a:ext>
              </a:extLst>
            </p:cNvPr>
            <p:cNvSpPr>
              <a:spLocks noEditPoints="1"/>
            </p:cNvSpPr>
            <p:nvPr userDrawn="1"/>
          </p:nvSpPr>
          <p:spPr bwMode="auto">
            <a:xfrm>
              <a:off x="1044" y="2328"/>
              <a:ext cx="372" cy="772"/>
            </a:xfrm>
            <a:custGeom>
              <a:avLst/>
              <a:gdLst>
                <a:gd name="T0" fmla="*/ 0 w 434"/>
                <a:gd name="T1" fmla="*/ 0 h 896"/>
                <a:gd name="T2" fmla="*/ 209 w 434"/>
                <a:gd name="T3" fmla="*/ 0 h 896"/>
                <a:gd name="T4" fmla="*/ 417 w 434"/>
                <a:gd name="T5" fmla="*/ 206 h 896"/>
                <a:gd name="T6" fmla="*/ 417 w 434"/>
                <a:gd name="T7" fmla="*/ 261 h 896"/>
                <a:gd name="T8" fmla="*/ 325 w 434"/>
                <a:gd name="T9" fmla="*/ 438 h 896"/>
                <a:gd name="T10" fmla="*/ 325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7" y="68"/>
                    <a:pt x="417" y="206"/>
                  </a:cubicBezTo>
                  <a:cubicBezTo>
                    <a:pt x="417" y="261"/>
                    <a:pt x="417" y="261"/>
                    <a:pt x="417" y="261"/>
                  </a:cubicBezTo>
                  <a:cubicBezTo>
                    <a:pt x="417" y="353"/>
                    <a:pt x="388" y="412"/>
                    <a:pt x="325" y="438"/>
                  </a:cubicBezTo>
                  <a:cubicBezTo>
                    <a:pt x="325" y="440"/>
                    <a:pt x="325" y="440"/>
                    <a:pt x="325"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5" name="Freeform 26">
              <a:extLst>
                <a:ext uri="{FF2B5EF4-FFF2-40B4-BE49-F238E27FC236}">
                  <a16:creationId xmlns:a16="http://schemas.microsoft.com/office/drawing/2014/main" id="{B7915064-94A4-49D9-8F2B-C36870C7431F}"/>
                </a:ext>
              </a:extLst>
            </p:cNvPr>
            <p:cNvSpPr>
              <a:spLocks/>
            </p:cNvSpPr>
            <p:nvPr userDrawn="1"/>
          </p:nvSpPr>
          <p:spPr bwMode="auto">
            <a:xfrm>
              <a:off x="1486" y="2328"/>
              <a:ext cx="319" cy="772"/>
            </a:xfrm>
            <a:custGeom>
              <a:avLst/>
              <a:gdLst>
                <a:gd name="T0" fmla="*/ 0 w 319"/>
                <a:gd name="T1" fmla="*/ 0 h 772"/>
                <a:gd name="T2" fmla="*/ 319 w 319"/>
                <a:gd name="T3" fmla="*/ 0 h 772"/>
                <a:gd name="T4" fmla="*/ 319 w 319"/>
                <a:gd name="T5" fmla="*/ 111 h 772"/>
                <a:gd name="T6" fmla="*/ 120 w 319"/>
                <a:gd name="T7" fmla="*/ 111 h 772"/>
                <a:gd name="T8" fmla="*/ 120 w 319"/>
                <a:gd name="T9" fmla="*/ 326 h 772"/>
                <a:gd name="T10" fmla="*/ 276 w 319"/>
                <a:gd name="T11" fmla="*/ 326 h 772"/>
                <a:gd name="T12" fmla="*/ 276 w 319"/>
                <a:gd name="T13" fmla="*/ 436 h 772"/>
                <a:gd name="T14" fmla="*/ 120 w 319"/>
                <a:gd name="T15" fmla="*/ 436 h 772"/>
                <a:gd name="T16" fmla="*/ 120 w 319"/>
                <a:gd name="T17" fmla="*/ 772 h 772"/>
                <a:gd name="T18" fmla="*/ 0 w 319"/>
                <a:gd name="T19" fmla="*/ 772 h 772"/>
                <a:gd name="T20" fmla="*/ 0 w 319"/>
                <a:gd name="T2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772">
                  <a:moveTo>
                    <a:pt x="0" y="0"/>
                  </a:moveTo>
                  <a:lnTo>
                    <a:pt x="319" y="0"/>
                  </a:lnTo>
                  <a:lnTo>
                    <a:pt x="319" y="111"/>
                  </a:lnTo>
                  <a:lnTo>
                    <a:pt x="120" y="111"/>
                  </a:lnTo>
                  <a:lnTo>
                    <a:pt x="120" y="326"/>
                  </a:lnTo>
                  <a:lnTo>
                    <a:pt x="276" y="326"/>
                  </a:lnTo>
                  <a:lnTo>
                    <a:pt x="276" y="436"/>
                  </a:lnTo>
                  <a:lnTo>
                    <a:pt x="120" y="436"/>
                  </a:lnTo>
                  <a:lnTo>
                    <a:pt x="120"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6" name="Freeform 27">
              <a:extLst>
                <a:ext uri="{FF2B5EF4-FFF2-40B4-BE49-F238E27FC236}">
                  <a16:creationId xmlns:a16="http://schemas.microsoft.com/office/drawing/2014/main" id="{292D2DAE-52B9-4EA8-B1ED-C4B4B7D7003E}"/>
                </a:ext>
              </a:extLst>
            </p:cNvPr>
            <p:cNvSpPr>
              <a:spLocks noEditPoints="1"/>
            </p:cNvSpPr>
            <p:nvPr userDrawn="1"/>
          </p:nvSpPr>
          <p:spPr bwMode="auto">
            <a:xfrm>
              <a:off x="1862" y="2317"/>
              <a:ext cx="367" cy="794"/>
            </a:xfrm>
            <a:custGeom>
              <a:avLst/>
              <a:gdLst>
                <a:gd name="T0" fmla="*/ 0 w 428"/>
                <a:gd name="T1" fmla="*/ 697 h 922"/>
                <a:gd name="T2" fmla="*/ 0 w 428"/>
                <a:gd name="T3" fmla="*/ 226 h 922"/>
                <a:gd name="T4" fmla="*/ 214 w 428"/>
                <a:gd name="T5" fmla="*/ 0 h 922"/>
                <a:gd name="T6" fmla="*/ 428 w 428"/>
                <a:gd name="T7" fmla="*/ 226 h 922"/>
                <a:gd name="T8" fmla="*/ 428 w 428"/>
                <a:gd name="T9" fmla="*/ 697 h 922"/>
                <a:gd name="T10" fmla="*/ 214 w 428"/>
                <a:gd name="T11" fmla="*/ 922 h 922"/>
                <a:gd name="T12" fmla="*/ 0 w 428"/>
                <a:gd name="T13" fmla="*/ 697 h 922"/>
                <a:gd name="T14" fmla="*/ 287 w 428"/>
                <a:gd name="T15" fmla="*/ 706 h 922"/>
                <a:gd name="T16" fmla="*/ 287 w 428"/>
                <a:gd name="T17" fmla="*/ 217 h 922"/>
                <a:gd name="T18" fmla="*/ 214 w 428"/>
                <a:gd name="T19" fmla="*/ 128 h 922"/>
                <a:gd name="T20" fmla="*/ 141 w 428"/>
                <a:gd name="T21" fmla="*/ 217 h 922"/>
                <a:gd name="T22" fmla="*/ 141 w 428"/>
                <a:gd name="T23" fmla="*/ 706 h 922"/>
                <a:gd name="T24" fmla="*/ 214 w 428"/>
                <a:gd name="T25" fmla="*/ 794 h 922"/>
                <a:gd name="T26" fmla="*/ 287 w 428"/>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922">
                  <a:moveTo>
                    <a:pt x="0" y="697"/>
                  </a:moveTo>
                  <a:cubicBezTo>
                    <a:pt x="0" y="226"/>
                    <a:pt x="0" y="226"/>
                    <a:pt x="0" y="226"/>
                  </a:cubicBezTo>
                  <a:cubicBezTo>
                    <a:pt x="0" y="82"/>
                    <a:pt x="76" y="0"/>
                    <a:pt x="214" y="0"/>
                  </a:cubicBezTo>
                  <a:cubicBezTo>
                    <a:pt x="352" y="0"/>
                    <a:pt x="428" y="82"/>
                    <a:pt x="428" y="226"/>
                  </a:cubicBezTo>
                  <a:cubicBezTo>
                    <a:pt x="428" y="697"/>
                    <a:pt x="428" y="697"/>
                    <a:pt x="428" y="697"/>
                  </a:cubicBezTo>
                  <a:cubicBezTo>
                    <a:pt x="428" y="840"/>
                    <a:pt x="352" y="922"/>
                    <a:pt x="214" y="922"/>
                  </a:cubicBezTo>
                  <a:cubicBezTo>
                    <a:pt x="76" y="922"/>
                    <a:pt x="0" y="840"/>
                    <a:pt x="0" y="697"/>
                  </a:cubicBezTo>
                  <a:close/>
                  <a:moveTo>
                    <a:pt x="287" y="706"/>
                  </a:moveTo>
                  <a:cubicBezTo>
                    <a:pt x="287" y="217"/>
                    <a:pt x="287" y="217"/>
                    <a:pt x="287" y="217"/>
                  </a:cubicBezTo>
                  <a:cubicBezTo>
                    <a:pt x="287" y="153"/>
                    <a:pt x="259" y="128"/>
                    <a:pt x="214" y="128"/>
                  </a:cubicBezTo>
                  <a:cubicBezTo>
                    <a:pt x="169" y="128"/>
                    <a:pt x="141" y="153"/>
                    <a:pt x="141" y="217"/>
                  </a:cubicBezTo>
                  <a:cubicBezTo>
                    <a:pt x="141" y="706"/>
                    <a:pt x="141" y="706"/>
                    <a:pt x="141" y="706"/>
                  </a:cubicBezTo>
                  <a:cubicBezTo>
                    <a:pt x="141" y="770"/>
                    <a:pt x="169" y="794"/>
                    <a:pt x="214" y="794"/>
                  </a:cubicBezTo>
                  <a:cubicBezTo>
                    <a:pt x="259" y="794"/>
                    <a:pt x="287" y="770"/>
                    <a:pt x="287"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7" name="Freeform 28">
              <a:extLst>
                <a:ext uri="{FF2B5EF4-FFF2-40B4-BE49-F238E27FC236}">
                  <a16:creationId xmlns:a16="http://schemas.microsoft.com/office/drawing/2014/main" id="{EE4F9F43-E836-452E-B88A-27A2A386EB79}"/>
                </a:ext>
              </a:extLst>
            </p:cNvPr>
            <p:cNvSpPr>
              <a:spLocks noEditPoints="1"/>
            </p:cNvSpPr>
            <p:nvPr userDrawn="1"/>
          </p:nvSpPr>
          <p:spPr bwMode="auto">
            <a:xfrm>
              <a:off x="2305" y="2328"/>
              <a:ext cx="373" cy="772"/>
            </a:xfrm>
            <a:custGeom>
              <a:avLst/>
              <a:gdLst>
                <a:gd name="T0" fmla="*/ 0 w 434"/>
                <a:gd name="T1" fmla="*/ 0 h 896"/>
                <a:gd name="T2" fmla="*/ 208 w 434"/>
                <a:gd name="T3" fmla="*/ 0 h 896"/>
                <a:gd name="T4" fmla="*/ 417 w 434"/>
                <a:gd name="T5" fmla="*/ 206 h 896"/>
                <a:gd name="T6" fmla="*/ 417 w 434"/>
                <a:gd name="T7" fmla="*/ 261 h 896"/>
                <a:gd name="T8" fmla="*/ 325 w 434"/>
                <a:gd name="T9" fmla="*/ 438 h 896"/>
                <a:gd name="T10" fmla="*/ 325 w 434"/>
                <a:gd name="T11" fmla="*/ 440 h 896"/>
                <a:gd name="T12" fmla="*/ 418 w 434"/>
                <a:gd name="T13" fmla="*/ 630 h 896"/>
                <a:gd name="T14" fmla="*/ 418 w 434"/>
                <a:gd name="T15" fmla="*/ 787 h 896"/>
                <a:gd name="T16" fmla="*/ 434 w 434"/>
                <a:gd name="T17" fmla="*/ 896 h 896"/>
                <a:gd name="T18" fmla="*/ 290 w 434"/>
                <a:gd name="T19" fmla="*/ 896 h 896"/>
                <a:gd name="T20" fmla="*/ 277 w 434"/>
                <a:gd name="T21" fmla="*/ 786 h 896"/>
                <a:gd name="T22" fmla="*/ 277 w 434"/>
                <a:gd name="T23" fmla="*/ 622 h 896"/>
                <a:gd name="T24" fmla="*/ 189 w 434"/>
                <a:gd name="T25" fmla="*/ 512 h 896"/>
                <a:gd name="T26" fmla="*/ 140 w 434"/>
                <a:gd name="T27" fmla="*/ 512 h 896"/>
                <a:gd name="T28" fmla="*/ 140 w 434"/>
                <a:gd name="T29" fmla="*/ 896 h 896"/>
                <a:gd name="T30" fmla="*/ 0 w 434"/>
                <a:gd name="T31" fmla="*/ 896 h 896"/>
                <a:gd name="T32" fmla="*/ 0 w 434"/>
                <a:gd name="T33" fmla="*/ 0 h 896"/>
                <a:gd name="T34" fmla="*/ 192 w 434"/>
                <a:gd name="T35" fmla="*/ 384 h 896"/>
                <a:gd name="T36" fmla="*/ 276 w 434"/>
                <a:gd name="T37" fmla="*/ 289 h 896"/>
                <a:gd name="T38" fmla="*/ 276 w 434"/>
                <a:gd name="T39" fmla="*/ 220 h 896"/>
                <a:gd name="T40" fmla="*/ 204 w 434"/>
                <a:gd name="T41" fmla="*/ 128 h 896"/>
                <a:gd name="T42" fmla="*/ 140 w 434"/>
                <a:gd name="T43" fmla="*/ 128 h 896"/>
                <a:gd name="T44" fmla="*/ 140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8" y="0"/>
                    <a:pt x="208" y="0"/>
                    <a:pt x="208" y="0"/>
                  </a:cubicBezTo>
                  <a:cubicBezTo>
                    <a:pt x="354" y="0"/>
                    <a:pt x="417" y="68"/>
                    <a:pt x="417" y="206"/>
                  </a:cubicBezTo>
                  <a:cubicBezTo>
                    <a:pt x="417" y="261"/>
                    <a:pt x="417" y="261"/>
                    <a:pt x="417" y="261"/>
                  </a:cubicBezTo>
                  <a:cubicBezTo>
                    <a:pt x="417" y="353"/>
                    <a:pt x="387" y="412"/>
                    <a:pt x="325" y="438"/>
                  </a:cubicBezTo>
                  <a:cubicBezTo>
                    <a:pt x="325" y="440"/>
                    <a:pt x="325" y="440"/>
                    <a:pt x="325" y="440"/>
                  </a:cubicBezTo>
                  <a:cubicBezTo>
                    <a:pt x="395" y="462"/>
                    <a:pt x="418" y="529"/>
                    <a:pt x="418" y="630"/>
                  </a:cubicBezTo>
                  <a:cubicBezTo>
                    <a:pt x="418" y="787"/>
                    <a:pt x="418" y="787"/>
                    <a:pt x="418" y="787"/>
                  </a:cubicBezTo>
                  <a:cubicBezTo>
                    <a:pt x="418" y="831"/>
                    <a:pt x="419" y="863"/>
                    <a:pt x="434" y="896"/>
                  </a:cubicBezTo>
                  <a:cubicBezTo>
                    <a:pt x="290" y="896"/>
                    <a:pt x="290" y="896"/>
                    <a:pt x="290" y="896"/>
                  </a:cubicBezTo>
                  <a:cubicBezTo>
                    <a:pt x="282" y="873"/>
                    <a:pt x="277" y="859"/>
                    <a:pt x="277" y="786"/>
                  </a:cubicBezTo>
                  <a:cubicBezTo>
                    <a:pt x="277" y="622"/>
                    <a:pt x="277" y="622"/>
                    <a:pt x="277" y="622"/>
                  </a:cubicBezTo>
                  <a:cubicBezTo>
                    <a:pt x="277" y="539"/>
                    <a:pt x="253" y="512"/>
                    <a:pt x="189" y="512"/>
                  </a:cubicBezTo>
                  <a:cubicBezTo>
                    <a:pt x="140" y="512"/>
                    <a:pt x="140" y="512"/>
                    <a:pt x="140" y="512"/>
                  </a:cubicBezTo>
                  <a:cubicBezTo>
                    <a:pt x="140" y="896"/>
                    <a:pt x="140" y="896"/>
                    <a:pt x="140" y="896"/>
                  </a:cubicBezTo>
                  <a:cubicBezTo>
                    <a:pt x="0" y="896"/>
                    <a:pt x="0" y="896"/>
                    <a:pt x="0" y="896"/>
                  </a:cubicBezTo>
                  <a:lnTo>
                    <a:pt x="0" y="0"/>
                  </a:lnTo>
                  <a:close/>
                  <a:moveTo>
                    <a:pt x="192" y="384"/>
                  </a:moveTo>
                  <a:cubicBezTo>
                    <a:pt x="244" y="384"/>
                    <a:pt x="276" y="361"/>
                    <a:pt x="276" y="289"/>
                  </a:cubicBezTo>
                  <a:cubicBezTo>
                    <a:pt x="276" y="220"/>
                    <a:pt x="276" y="220"/>
                    <a:pt x="276" y="220"/>
                  </a:cubicBezTo>
                  <a:cubicBezTo>
                    <a:pt x="276" y="156"/>
                    <a:pt x="254" y="128"/>
                    <a:pt x="204" y="128"/>
                  </a:cubicBezTo>
                  <a:cubicBezTo>
                    <a:pt x="140" y="128"/>
                    <a:pt x="140" y="128"/>
                    <a:pt x="140" y="128"/>
                  </a:cubicBezTo>
                  <a:cubicBezTo>
                    <a:pt x="140" y="384"/>
                    <a:pt x="140" y="384"/>
                    <a:pt x="140"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8" name="Freeform 29">
              <a:extLst>
                <a:ext uri="{FF2B5EF4-FFF2-40B4-BE49-F238E27FC236}">
                  <a16:creationId xmlns:a16="http://schemas.microsoft.com/office/drawing/2014/main" id="{6BB84611-01E6-4D54-8A2B-B592BA5933B1}"/>
                </a:ext>
              </a:extLst>
            </p:cNvPr>
            <p:cNvSpPr>
              <a:spLocks/>
            </p:cNvSpPr>
            <p:nvPr userDrawn="1"/>
          </p:nvSpPr>
          <p:spPr bwMode="auto">
            <a:xfrm>
              <a:off x="2746" y="2328"/>
              <a:ext cx="502" cy="772"/>
            </a:xfrm>
            <a:custGeom>
              <a:avLst/>
              <a:gdLst>
                <a:gd name="T0" fmla="*/ 0 w 502"/>
                <a:gd name="T1" fmla="*/ 0 h 772"/>
                <a:gd name="T2" fmla="*/ 173 w 502"/>
                <a:gd name="T3" fmla="*/ 0 h 772"/>
                <a:gd name="T4" fmla="*/ 250 w 502"/>
                <a:gd name="T5" fmla="*/ 552 h 772"/>
                <a:gd name="T6" fmla="*/ 252 w 502"/>
                <a:gd name="T7" fmla="*/ 552 h 772"/>
                <a:gd name="T8" fmla="*/ 329 w 502"/>
                <a:gd name="T9" fmla="*/ 0 h 772"/>
                <a:gd name="T10" fmla="*/ 502 w 502"/>
                <a:gd name="T11" fmla="*/ 0 h 772"/>
                <a:gd name="T12" fmla="*/ 502 w 502"/>
                <a:gd name="T13" fmla="*/ 772 h 772"/>
                <a:gd name="T14" fmla="*/ 387 w 502"/>
                <a:gd name="T15" fmla="*/ 772 h 772"/>
                <a:gd name="T16" fmla="*/ 387 w 502"/>
                <a:gd name="T17" fmla="*/ 188 h 772"/>
                <a:gd name="T18" fmla="*/ 385 w 502"/>
                <a:gd name="T19" fmla="*/ 188 h 772"/>
                <a:gd name="T20" fmla="*/ 297 w 502"/>
                <a:gd name="T21" fmla="*/ 772 h 772"/>
                <a:gd name="T22" fmla="*/ 196 w 502"/>
                <a:gd name="T23" fmla="*/ 772 h 772"/>
                <a:gd name="T24" fmla="*/ 108 w 502"/>
                <a:gd name="T25" fmla="*/ 188 h 772"/>
                <a:gd name="T26" fmla="*/ 106 w 502"/>
                <a:gd name="T27" fmla="*/ 188 h 772"/>
                <a:gd name="T28" fmla="*/ 106 w 502"/>
                <a:gd name="T29" fmla="*/ 772 h 772"/>
                <a:gd name="T30" fmla="*/ 0 w 502"/>
                <a:gd name="T31" fmla="*/ 772 h 772"/>
                <a:gd name="T32" fmla="*/ 0 w 502"/>
                <a:gd name="T3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772">
                  <a:moveTo>
                    <a:pt x="0" y="0"/>
                  </a:moveTo>
                  <a:lnTo>
                    <a:pt x="173" y="0"/>
                  </a:lnTo>
                  <a:lnTo>
                    <a:pt x="250" y="552"/>
                  </a:lnTo>
                  <a:lnTo>
                    <a:pt x="252" y="552"/>
                  </a:lnTo>
                  <a:lnTo>
                    <a:pt x="329" y="0"/>
                  </a:lnTo>
                  <a:lnTo>
                    <a:pt x="502" y="0"/>
                  </a:lnTo>
                  <a:lnTo>
                    <a:pt x="502" y="772"/>
                  </a:lnTo>
                  <a:lnTo>
                    <a:pt x="387" y="772"/>
                  </a:lnTo>
                  <a:lnTo>
                    <a:pt x="387" y="188"/>
                  </a:lnTo>
                  <a:lnTo>
                    <a:pt x="385" y="188"/>
                  </a:lnTo>
                  <a:lnTo>
                    <a:pt x="297" y="772"/>
                  </a:lnTo>
                  <a:lnTo>
                    <a:pt x="196" y="772"/>
                  </a:lnTo>
                  <a:lnTo>
                    <a:pt x="108" y="188"/>
                  </a:lnTo>
                  <a:lnTo>
                    <a:pt x="106" y="188"/>
                  </a:lnTo>
                  <a:lnTo>
                    <a:pt x="106"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79" name="Freeform 30">
              <a:extLst>
                <a:ext uri="{FF2B5EF4-FFF2-40B4-BE49-F238E27FC236}">
                  <a16:creationId xmlns:a16="http://schemas.microsoft.com/office/drawing/2014/main" id="{E92F4FDA-C4E9-4196-BF0C-DADCEC7DFDAE}"/>
                </a:ext>
              </a:extLst>
            </p:cNvPr>
            <p:cNvSpPr>
              <a:spLocks noEditPoints="1"/>
            </p:cNvSpPr>
            <p:nvPr userDrawn="1"/>
          </p:nvSpPr>
          <p:spPr bwMode="auto">
            <a:xfrm>
              <a:off x="3312" y="2328"/>
              <a:ext cx="413" cy="772"/>
            </a:xfrm>
            <a:custGeom>
              <a:avLst/>
              <a:gdLst>
                <a:gd name="T0" fmla="*/ 124 w 413"/>
                <a:gd name="T1" fmla="*/ 0 h 772"/>
                <a:gd name="T2" fmla="*/ 288 w 413"/>
                <a:gd name="T3" fmla="*/ 0 h 772"/>
                <a:gd name="T4" fmla="*/ 413 w 413"/>
                <a:gd name="T5" fmla="*/ 772 h 772"/>
                <a:gd name="T6" fmla="*/ 292 w 413"/>
                <a:gd name="T7" fmla="*/ 772 h 772"/>
                <a:gd name="T8" fmla="*/ 271 w 413"/>
                <a:gd name="T9" fmla="*/ 619 h 772"/>
                <a:gd name="T10" fmla="*/ 271 w 413"/>
                <a:gd name="T11" fmla="*/ 621 h 772"/>
                <a:gd name="T12" fmla="*/ 134 w 413"/>
                <a:gd name="T13" fmla="*/ 621 h 772"/>
                <a:gd name="T14" fmla="*/ 111 w 413"/>
                <a:gd name="T15" fmla="*/ 772 h 772"/>
                <a:gd name="T16" fmla="*/ 0 w 413"/>
                <a:gd name="T17" fmla="*/ 772 h 772"/>
                <a:gd name="T18" fmla="*/ 124 w 413"/>
                <a:gd name="T19" fmla="*/ 0 h 772"/>
                <a:gd name="T20" fmla="*/ 256 w 413"/>
                <a:gd name="T21" fmla="*/ 516 h 772"/>
                <a:gd name="T22" fmla="*/ 202 w 413"/>
                <a:gd name="T23" fmla="*/ 135 h 772"/>
                <a:gd name="T24" fmla="*/ 201 w 413"/>
                <a:gd name="T25" fmla="*/ 135 h 772"/>
                <a:gd name="T26" fmla="*/ 147 w 413"/>
                <a:gd name="T27" fmla="*/ 516 h 772"/>
                <a:gd name="T28" fmla="*/ 256 w 413"/>
                <a:gd name="T29" fmla="*/ 51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772">
                  <a:moveTo>
                    <a:pt x="124" y="0"/>
                  </a:moveTo>
                  <a:lnTo>
                    <a:pt x="288" y="0"/>
                  </a:lnTo>
                  <a:lnTo>
                    <a:pt x="413" y="772"/>
                  </a:lnTo>
                  <a:lnTo>
                    <a:pt x="292" y="772"/>
                  </a:lnTo>
                  <a:lnTo>
                    <a:pt x="271" y="619"/>
                  </a:lnTo>
                  <a:lnTo>
                    <a:pt x="271" y="621"/>
                  </a:lnTo>
                  <a:lnTo>
                    <a:pt x="134" y="621"/>
                  </a:lnTo>
                  <a:lnTo>
                    <a:pt x="111" y="772"/>
                  </a:lnTo>
                  <a:lnTo>
                    <a:pt x="0" y="772"/>
                  </a:lnTo>
                  <a:lnTo>
                    <a:pt x="124" y="0"/>
                  </a:lnTo>
                  <a:close/>
                  <a:moveTo>
                    <a:pt x="256" y="516"/>
                  </a:moveTo>
                  <a:lnTo>
                    <a:pt x="202" y="135"/>
                  </a:lnTo>
                  <a:lnTo>
                    <a:pt x="201" y="135"/>
                  </a:lnTo>
                  <a:lnTo>
                    <a:pt x="147" y="516"/>
                  </a:lnTo>
                  <a:lnTo>
                    <a:pt x="256" y="5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80" name="Freeform 31">
              <a:extLst>
                <a:ext uri="{FF2B5EF4-FFF2-40B4-BE49-F238E27FC236}">
                  <a16:creationId xmlns:a16="http://schemas.microsoft.com/office/drawing/2014/main" id="{2C91368F-9BCA-4C8A-87EE-419AA8913E36}"/>
                </a:ext>
              </a:extLst>
            </p:cNvPr>
            <p:cNvSpPr>
              <a:spLocks/>
            </p:cNvSpPr>
            <p:nvPr userDrawn="1"/>
          </p:nvSpPr>
          <p:spPr bwMode="auto">
            <a:xfrm>
              <a:off x="3789" y="2328"/>
              <a:ext cx="379" cy="772"/>
            </a:xfrm>
            <a:custGeom>
              <a:avLst/>
              <a:gdLst>
                <a:gd name="T0" fmla="*/ 0 w 379"/>
                <a:gd name="T1" fmla="*/ 0 h 772"/>
                <a:gd name="T2" fmla="*/ 152 w 379"/>
                <a:gd name="T3" fmla="*/ 0 h 772"/>
                <a:gd name="T4" fmla="*/ 269 w 379"/>
                <a:gd name="T5" fmla="*/ 462 h 772"/>
                <a:gd name="T6" fmla="*/ 271 w 379"/>
                <a:gd name="T7" fmla="*/ 462 h 772"/>
                <a:gd name="T8" fmla="*/ 271 w 379"/>
                <a:gd name="T9" fmla="*/ 0 h 772"/>
                <a:gd name="T10" fmla="*/ 379 w 379"/>
                <a:gd name="T11" fmla="*/ 0 h 772"/>
                <a:gd name="T12" fmla="*/ 379 w 379"/>
                <a:gd name="T13" fmla="*/ 772 h 772"/>
                <a:gd name="T14" fmla="*/ 255 w 379"/>
                <a:gd name="T15" fmla="*/ 772 h 772"/>
                <a:gd name="T16" fmla="*/ 110 w 379"/>
                <a:gd name="T17" fmla="*/ 209 h 772"/>
                <a:gd name="T18" fmla="*/ 108 w 379"/>
                <a:gd name="T19" fmla="*/ 209 h 772"/>
                <a:gd name="T20" fmla="*/ 108 w 379"/>
                <a:gd name="T21" fmla="*/ 772 h 772"/>
                <a:gd name="T22" fmla="*/ 0 w 379"/>
                <a:gd name="T23" fmla="*/ 772 h 772"/>
                <a:gd name="T24" fmla="*/ 0 w 379"/>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772">
                  <a:moveTo>
                    <a:pt x="0" y="0"/>
                  </a:moveTo>
                  <a:lnTo>
                    <a:pt x="152" y="0"/>
                  </a:lnTo>
                  <a:lnTo>
                    <a:pt x="269" y="462"/>
                  </a:lnTo>
                  <a:lnTo>
                    <a:pt x="271" y="462"/>
                  </a:lnTo>
                  <a:lnTo>
                    <a:pt x="271" y="0"/>
                  </a:lnTo>
                  <a:lnTo>
                    <a:pt x="379" y="0"/>
                  </a:lnTo>
                  <a:lnTo>
                    <a:pt x="379" y="772"/>
                  </a:lnTo>
                  <a:lnTo>
                    <a:pt x="255" y="772"/>
                  </a:lnTo>
                  <a:lnTo>
                    <a:pt x="110" y="209"/>
                  </a:lnTo>
                  <a:lnTo>
                    <a:pt x="108" y="209"/>
                  </a:lnTo>
                  <a:lnTo>
                    <a:pt x="108"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81" name="Freeform 32">
              <a:extLst>
                <a:ext uri="{FF2B5EF4-FFF2-40B4-BE49-F238E27FC236}">
                  <a16:creationId xmlns:a16="http://schemas.microsoft.com/office/drawing/2014/main" id="{DDC03C09-C2C9-409D-9FBF-7A1570C0AEEA}"/>
                </a:ext>
              </a:extLst>
            </p:cNvPr>
            <p:cNvSpPr>
              <a:spLocks/>
            </p:cNvSpPr>
            <p:nvPr userDrawn="1"/>
          </p:nvSpPr>
          <p:spPr bwMode="auto">
            <a:xfrm>
              <a:off x="4245" y="2317"/>
              <a:ext cx="356" cy="794"/>
            </a:xfrm>
            <a:custGeom>
              <a:avLst/>
              <a:gdLst>
                <a:gd name="T0" fmla="*/ 0 w 415"/>
                <a:gd name="T1" fmla="*/ 702 h 922"/>
                <a:gd name="T2" fmla="*/ 0 w 415"/>
                <a:gd name="T3" fmla="*/ 221 h 922"/>
                <a:gd name="T4" fmla="*/ 208 w 415"/>
                <a:gd name="T5" fmla="*/ 0 h 922"/>
                <a:gd name="T6" fmla="*/ 415 w 415"/>
                <a:gd name="T7" fmla="*/ 221 h 922"/>
                <a:gd name="T8" fmla="*/ 415 w 415"/>
                <a:gd name="T9" fmla="*/ 315 h 922"/>
                <a:gd name="T10" fmla="*/ 282 w 415"/>
                <a:gd name="T11" fmla="*/ 315 h 922"/>
                <a:gd name="T12" fmla="*/ 282 w 415"/>
                <a:gd name="T13" fmla="*/ 212 h 922"/>
                <a:gd name="T14" fmla="*/ 211 w 415"/>
                <a:gd name="T15" fmla="*/ 128 h 922"/>
                <a:gd name="T16" fmla="*/ 141 w 415"/>
                <a:gd name="T17" fmla="*/ 212 h 922"/>
                <a:gd name="T18" fmla="*/ 141 w 415"/>
                <a:gd name="T19" fmla="*/ 712 h 922"/>
                <a:gd name="T20" fmla="*/ 211 w 415"/>
                <a:gd name="T21" fmla="*/ 794 h 922"/>
                <a:gd name="T22" fmla="*/ 282 w 415"/>
                <a:gd name="T23" fmla="*/ 712 h 922"/>
                <a:gd name="T24" fmla="*/ 282 w 415"/>
                <a:gd name="T25" fmla="*/ 575 h 922"/>
                <a:gd name="T26" fmla="*/ 415 w 415"/>
                <a:gd name="T27" fmla="*/ 575 h 922"/>
                <a:gd name="T28" fmla="*/ 415 w 415"/>
                <a:gd name="T29" fmla="*/ 702 h 922"/>
                <a:gd name="T30" fmla="*/ 208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8" y="0"/>
                  </a:cubicBezTo>
                  <a:cubicBezTo>
                    <a:pt x="343" y="0"/>
                    <a:pt x="415" y="82"/>
                    <a:pt x="415" y="221"/>
                  </a:cubicBezTo>
                  <a:cubicBezTo>
                    <a:pt x="415" y="315"/>
                    <a:pt x="415" y="315"/>
                    <a:pt x="415" y="315"/>
                  </a:cubicBezTo>
                  <a:cubicBezTo>
                    <a:pt x="282" y="315"/>
                    <a:pt x="282" y="315"/>
                    <a:pt x="282" y="315"/>
                  </a:cubicBezTo>
                  <a:cubicBezTo>
                    <a:pt x="282" y="212"/>
                    <a:pt x="282" y="212"/>
                    <a:pt x="282" y="212"/>
                  </a:cubicBezTo>
                  <a:cubicBezTo>
                    <a:pt x="282" y="153"/>
                    <a:pt x="254" y="128"/>
                    <a:pt x="211" y="128"/>
                  </a:cubicBezTo>
                  <a:cubicBezTo>
                    <a:pt x="169" y="128"/>
                    <a:pt x="141" y="153"/>
                    <a:pt x="141" y="212"/>
                  </a:cubicBezTo>
                  <a:cubicBezTo>
                    <a:pt x="141" y="712"/>
                    <a:pt x="141" y="712"/>
                    <a:pt x="141" y="712"/>
                  </a:cubicBezTo>
                  <a:cubicBezTo>
                    <a:pt x="141" y="771"/>
                    <a:pt x="169" y="794"/>
                    <a:pt x="211" y="794"/>
                  </a:cubicBezTo>
                  <a:cubicBezTo>
                    <a:pt x="254" y="794"/>
                    <a:pt x="282" y="771"/>
                    <a:pt x="282" y="712"/>
                  </a:cubicBezTo>
                  <a:cubicBezTo>
                    <a:pt x="282" y="575"/>
                    <a:pt x="282" y="575"/>
                    <a:pt x="282" y="575"/>
                  </a:cubicBezTo>
                  <a:cubicBezTo>
                    <a:pt x="415" y="575"/>
                    <a:pt x="415" y="575"/>
                    <a:pt x="415" y="575"/>
                  </a:cubicBezTo>
                  <a:cubicBezTo>
                    <a:pt x="415" y="702"/>
                    <a:pt x="415" y="702"/>
                    <a:pt x="415" y="702"/>
                  </a:cubicBezTo>
                  <a:cubicBezTo>
                    <a:pt x="415" y="840"/>
                    <a:pt x="343" y="922"/>
                    <a:pt x="208"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sp>
          <p:nvSpPr>
            <p:cNvPr id="82" name="Freeform 33">
              <a:extLst>
                <a:ext uri="{FF2B5EF4-FFF2-40B4-BE49-F238E27FC236}">
                  <a16:creationId xmlns:a16="http://schemas.microsoft.com/office/drawing/2014/main" id="{17202A58-649F-4408-A494-901FE3F8EFBD}"/>
                </a:ext>
              </a:extLst>
            </p:cNvPr>
            <p:cNvSpPr>
              <a:spLocks/>
            </p:cNvSpPr>
            <p:nvPr userDrawn="1"/>
          </p:nvSpPr>
          <p:spPr bwMode="auto">
            <a:xfrm>
              <a:off x="4671" y="2328"/>
              <a:ext cx="330" cy="772"/>
            </a:xfrm>
            <a:custGeom>
              <a:avLst/>
              <a:gdLst>
                <a:gd name="T0" fmla="*/ 0 w 330"/>
                <a:gd name="T1" fmla="*/ 0 h 772"/>
                <a:gd name="T2" fmla="*/ 330 w 330"/>
                <a:gd name="T3" fmla="*/ 0 h 772"/>
                <a:gd name="T4" fmla="*/ 330 w 330"/>
                <a:gd name="T5" fmla="*/ 111 h 772"/>
                <a:gd name="T6" fmla="*/ 120 w 330"/>
                <a:gd name="T7" fmla="*/ 111 h 772"/>
                <a:gd name="T8" fmla="*/ 120 w 330"/>
                <a:gd name="T9" fmla="*/ 315 h 772"/>
                <a:gd name="T10" fmla="*/ 287 w 330"/>
                <a:gd name="T11" fmla="*/ 315 h 772"/>
                <a:gd name="T12" fmla="*/ 287 w 330"/>
                <a:gd name="T13" fmla="*/ 425 h 772"/>
                <a:gd name="T14" fmla="*/ 120 w 330"/>
                <a:gd name="T15" fmla="*/ 425 h 772"/>
                <a:gd name="T16" fmla="*/ 120 w 330"/>
                <a:gd name="T17" fmla="*/ 662 h 772"/>
                <a:gd name="T18" fmla="*/ 330 w 330"/>
                <a:gd name="T19" fmla="*/ 662 h 772"/>
                <a:gd name="T20" fmla="*/ 330 w 330"/>
                <a:gd name="T21" fmla="*/ 772 h 772"/>
                <a:gd name="T22" fmla="*/ 0 w 330"/>
                <a:gd name="T23" fmla="*/ 772 h 772"/>
                <a:gd name="T24" fmla="*/ 0 w 330"/>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772">
                  <a:moveTo>
                    <a:pt x="0" y="0"/>
                  </a:moveTo>
                  <a:lnTo>
                    <a:pt x="330" y="0"/>
                  </a:lnTo>
                  <a:lnTo>
                    <a:pt x="330" y="111"/>
                  </a:lnTo>
                  <a:lnTo>
                    <a:pt x="120" y="111"/>
                  </a:lnTo>
                  <a:lnTo>
                    <a:pt x="120" y="315"/>
                  </a:lnTo>
                  <a:lnTo>
                    <a:pt x="287" y="315"/>
                  </a:lnTo>
                  <a:lnTo>
                    <a:pt x="287" y="425"/>
                  </a:lnTo>
                  <a:lnTo>
                    <a:pt x="120" y="425"/>
                  </a:lnTo>
                  <a:lnTo>
                    <a:pt x="120" y="662"/>
                  </a:lnTo>
                  <a:lnTo>
                    <a:pt x="330" y="662"/>
                  </a:lnTo>
                  <a:lnTo>
                    <a:pt x="330"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p>
          </p:txBody>
        </p:sp>
      </p:grpSp>
      <p:sp>
        <p:nvSpPr>
          <p:cNvPr id="85" name="Rectangle 84">
            <a:extLst>
              <a:ext uri="{FF2B5EF4-FFF2-40B4-BE49-F238E27FC236}">
                <a16:creationId xmlns:a16="http://schemas.microsoft.com/office/drawing/2014/main" id="{0F203936-A24A-41B8-A903-292B16F1879D}"/>
              </a:ext>
            </a:extLst>
          </p:cNvPr>
          <p:cNvSpPr/>
          <p:nvPr userDrawn="1"/>
        </p:nvSpPr>
        <p:spPr>
          <a:xfrm>
            <a:off x="0" y="6471245"/>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8" name="Rectangle 47">
            <a:extLst>
              <a:ext uri="{FF2B5EF4-FFF2-40B4-BE49-F238E27FC236}">
                <a16:creationId xmlns:a16="http://schemas.microsoft.com/office/drawing/2014/main" id="{DF25FD4E-FC67-4F62-88D2-54AA28284433}"/>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49" name="Footer Placeholder 4">
            <a:extLst>
              <a:ext uri="{FF2B5EF4-FFF2-40B4-BE49-F238E27FC236}">
                <a16:creationId xmlns:a16="http://schemas.microsoft.com/office/drawing/2014/main" id="{A7588A92-EECD-4806-81F0-4E77F59C5578}"/>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51" name="Slide Number Placeholder 5">
            <a:extLst>
              <a:ext uri="{FF2B5EF4-FFF2-40B4-BE49-F238E27FC236}">
                <a16:creationId xmlns:a16="http://schemas.microsoft.com/office/drawing/2014/main" id="{E70F9B70-1E8F-40B5-B960-7F158547BCD6}"/>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337366903"/>
      </p:ext>
    </p:extLst>
  </p:cSld>
  <p:clrMapOvr>
    <a:masterClrMapping/>
  </p:clrMapOvr>
  <p:extLst>
    <p:ext uri="{DCECCB84-F9BA-43D5-87BE-67443E8EF086}">
      <p15:sldGuideLst xmlns:p15="http://schemas.microsoft.com/office/powerpoint/2012/main">
        <p15:guide id="1" pos="50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Righ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a:prstGeom prst="rect">
            <a:avLst/>
          </a:prstGeom>
        </p:spPr>
        <p:txBody>
          <a:bodyPr/>
          <a:lstStyle/>
          <a:p>
            <a:endParaRPr lang="en-IN" dirty="0"/>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p:nvPr>
        </p:nvSpPr>
        <p:spPr>
          <a:xfrm>
            <a:off x="337963" y="1463675"/>
            <a:ext cx="5630100" cy="4662488"/>
          </a:xfrm>
          <a:prstGeom prst="rect">
            <a:avLst/>
          </a:prstGeom>
        </p:spPr>
        <p:txBody>
          <a:bodyPr/>
          <a:lstStyle>
            <a:lvl1pPr marL="0" indent="0">
              <a:buNone/>
              <a:defRPr sz="1599"/>
            </a:lvl1pPr>
          </a:lstStyle>
          <a:p>
            <a:pPr lvl="0"/>
            <a:endParaRPr lang="en-IN"/>
          </a:p>
        </p:txBody>
      </p:sp>
      <p:sp>
        <p:nvSpPr>
          <p:cNvPr id="18" name="Title 8">
            <a:extLst>
              <a:ext uri="{FF2B5EF4-FFF2-40B4-BE49-F238E27FC236}">
                <a16:creationId xmlns:a16="http://schemas.microsoft.com/office/drawing/2014/main" id="{42946429-784F-4CC6-AAB3-103B6267CA55}"/>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D5C22090-267D-49CF-A5C5-BB505EF783A1}"/>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0" name="Rectangle 9">
            <a:extLst>
              <a:ext uri="{FF2B5EF4-FFF2-40B4-BE49-F238E27FC236}">
                <a16:creationId xmlns:a16="http://schemas.microsoft.com/office/drawing/2014/main" id="{20309215-C809-47B2-844F-6E197DB2EE18}"/>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1" name="Footer Placeholder 4">
            <a:extLst>
              <a:ext uri="{FF2B5EF4-FFF2-40B4-BE49-F238E27FC236}">
                <a16:creationId xmlns:a16="http://schemas.microsoft.com/office/drawing/2014/main" id="{CB521EE9-A903-4085-8E87-6DCDD8163FD6}"/>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9" name="Slide Number Placeholder 5">
            <a:extLst>
              <a:ext uri="{FF2B5EF4-FFF2-40B4-BE49-F238E27FC236}">
                <a16:creationId xmlns:a16="http://schemas.microsoft.com/office/drawing/2014/main" id="{70B91BCB-1B2B-49AB-BC3C-B69A57F3131E}"/>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641795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18" y="3864699"/>
            <a:ext cx="1529852" cy="1850301"/>
          </a:xfrm>
          <a:prstGeom prst="rect">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463676"/>
            <a:ext cx="5462580" cy="370243"/>
          </a:xfrm>
          <a:prstGeom prst="rect">
            <a:avLst/>
          </a:prstGeom>
        </p:spPr>
        <p:txBody>
          <a:bodyPr/>
          <a:lstStyle>
            <a:lvl1pPr marL="0" indent="0">
              <a:buNone/>
              <a:defRPr b="1">
                <a:solidFill>
                  <a:schemeClr val="bg1"/>
                </a:solidFill>
                <a:latin typeface="Helvetica LT Std" panose="020B0504020202020204" pitchFamily="34" charset="0"/>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957200"/>
            <a:ext cx="5462580" cy="1611554"/>
          </a:xfrm>
          <a:prstGeom prst="rect">
            <a:avLst/>
          </a:prstGeom>
        </p:spPr>
        <p:txBody>
          <a:bodyPr/>
          <a:lstStyle>
            <a:lvl1pPr marL="0" indent="0">
              <a:buNone/>
              <a:defRPr sz="1399"/>
            </a:lvl1pPr>
          </a:lstStyle>
          <a:p>
            <a:pPr lvl="0"/>
            <a:r>
              <a:rPr lang="en-US"/>
              <a:t>Content EY Interstate Light, 14 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16" name="Text Placeholder 26">
            <a:extLst>
              <a:ext uri="{FF2B5EF4-FFF2-40B4-BE49-F238E27FC236}">
                <a16:creationId xmlns:a16="http://schemas.microsoft.com/office/drawing/2014/main" id="{F2265AC3-21CF-437D-97A7-EB30549A84FA}"/>
              </a:ext>
            </a:extLst>
          </p:cNvPr>
          <p:cNvSpPr>
            <a:spLocks noGrp="1"/>
          </p:cNvSpPr>
          <p:nvPr>
            <p:ph type="body" sz="quarter" idx="19" hasCustomPrompt="1"/>
          </p:nvPr>
        </p:nvSpPr>
        <p:spPr>
          <a:xfrm>
            <a:off x="7832456" y="3864701"/>
            <a:ext cx="2689634" cy="204544"/>
          </a:xfrm>
          <a:prstGeom prst="rect">
            <a:avLst/>
          </a:prstGeom>
        </p:spPr>
        <p:txBody>
          <a:bodyPr/>
          <a:lstStyle>
            <a:lvl1pPr marL="0" indent="0">
              <a:lnSpc>
                <a:spcPct val="100000"/>
              </a:lnSpc>
              <a:spcAft>
                <a:spcPts val="300"/>
              </a:spcAft>
              <a:buNone/>
              <a:defRPr sz="1399">
                <a:solidFill>
                  <a:schemeClr val="bg1"/>
                </a:solidFill>
                <a:latin typeface="Helvetica LT Std" panose="020B0504020202020204" pitchFamily="34" charset="0"/>
              </a:defRPr>
            </a:lvl1pPr>
          </a:lstStyle>
          <a:p>
            <a:pPr lvl="0"/>
            <a:r>
              <a:rPr lang="en-US"/>
              <a:t>— Name</a:t>
            </a:r>
          </a:p>
        </p:txBody>
      </p:sp>
      <p:sp>
        <p:nvSpPr>
          <p:cNvPr id="17" name="Text Placeholder 26">
            <a:extLst>
              <a:ext uri="{FF2B5EF4-FFF2-40B4-BE49-F238E27FC236}">
                <a16:creationId xmlns:a16="http://schemas.microsoft.com/office/drawing/2014/main" id="{1DCA6A46-26BA-4DB9-8FC5-23FE01743C7B}"/>
              </a:ext>
            </a:extLst>
          </p:cNvPr>
          <p:cNvSpPr>
            <a:spLocks noGrp="1"/>
          </p:cNvSpPr>
          <p:nvPr>
            <p:ph type="body" sz="quarter" idx="20" hasCustomPrompt="1"/>
          </p:nvPr>
        </p:nvSpPr>
        <p:spPr>
          <a:xfrm>
            <a:off x="7832456" y="4114800"/>
            <a:ext cx="2689635" cy="120100"/>
          </a:xfrm>
          <a:prstGeom prst="rect">
            <a:avLst/>
          </a:prstGeom>
        </p:spPr>
        <p:txBody>
          <a:bodyPr/>
          <a:lstStyle>
            <a:lvl1pPr marL="0" indent="0">
              <a:lnSpc>
                <a:spcPct val="100000"/>
              </a:lnSpc>
              <a:spcAft>
                <a:spcPts val="300"/>
              </a:spcAft>
              <a:buNone/>
              <a:defRPr sz="999">
                <a:solidFill>
                  <a:schemeClr val="bg1"/>
                </a:solidFill>
                <a:latin typeface="Helvetica LT Std" panose="020B0504020202020204" pitchFamily="34" charset="0"/>
              </a:defRPr>
            </a:lvl1pPr>
          </a:lstStyle>
          <a:p>
            <a:pPr lvl="0"/>
            <a:r>
              <a:rPr lang="en-US"/>
              <a:t>Rank,</a:t>
            </a:r>
          </a:p>
        </p:txBody>
      </p:sp>
      <p:sp>
        <p:nvSpPr>
          <p:cNvPr id="18" name="Text Placeholder 26">
            <a:extLst>
              <a:ext uri="{FF2B5EF4-FFF2-40B4-BE49-F238E27FC236}">
                <a16:creationId xmlns:a16="http://schemas.microsoft.com/office/drawing/2014/main" id="{24020650-E490-4619-BE10-B1CB2D218432}"/>
              </a:ext>
            </a:extLst>
          </p:cNvPr>
          <p:cNvSpPr>
            <a:spLocks noGrp="1"/>
          </p:cNvSpPr>
          <p:nvPr>
            <p:ph type="body" sz="quarter" idx="21" hasCustomPrompt="1"/>
          </p:nvPr>
        </p:nvSpPr>
        <p:spPr>
          <a:xfrm>
            <a:off x="7832455" y="4302282"/>
            <a:ext cx="2689635" cy="120100"/>
          </a:xfrm>
          <a:prstGeom prst="rect">
            <a:avLst/>
          </a:prstGeom>
        </p:spPr>
        <p:txBody>
          <a:bodyPr/>
          <a:lstStyle>
            <a:lvl1pPr marL="0" indent="0">
              <a:lnSpc>
                <a:spcPct val="100000"/>
              </a:lnSpc>
              <a:spcAft>
                <a:spcPts val="300"/>
              </a:spcAft>
              <a:buNone/>
              <a:defRPr sz="999" i="1">
                <a:solidFill>
                  <a:schemeClr val="bg2"/>
                </a:solidFill>
                <a:latin typeface="Helvetica LT Std" panose="020B0504020202020204" pitchFamily="34" charset="0"/>
              </a:defRPr>
            </a:lvl1pPr>
          </a:lstStyle>
          <a:p>
            <a:pPr lvl="0"/>
            <a:r>
              <a:rPr lang="en-US"/>
              <a:t>Unit or command</a:t>
            </a:r>
          </a:p>
        </p:txBody>
      </p:sp>
      <p:sp>
        <p:nvSpPr>
          <p:cNvPr id="8" name="Text Placeholder 7">
            <a:extLst>
              <a:ext uri="{FF2B5EF4-FFF2-40B4-BE49-F238E27FC236}">
                <a16:creationId xmlns:a16="http://schemas.microsoft.com/office/drawing/2014/main" id="{2A8E035C-EB18-4D3A-96E1-337152DD36DA}"/>
              </a:ext>
            </a:extLst>
          </p:cNvPr>
          <p:cNvSpPr>
            <a:spLocks noGrp="1"/>
          </p:cNvSpPr>
          <p:nvPr>
            <p:ph type="body" sz="quarter" idx="22" hasCustomPrompt="1"/>
          </p:nvPr>
        </p:nvSpPr>
        <p:spPr>
          <a:xfrm>
            <a:off x="337963" y="1463675"/>
            <a:ext cx="5347090" cy="4662488"/>
          </a:xfrm>
          <a:prstGeom prst="rect">
            <a:avLst/>
          </a:prstGeom>
        </p:spPr>
        <p:txBody>
          <a:bodyPr/>
          <a:lstStyle>
            <a:lvl1pPr marL="287194" indent="-287194">
              <a:buClr>
                <a:schemeClr val="accent1"/>
              </a:buClr>
              <a:buSzPct val="100000"/>
              <a:buFont typeface="+mj-lt"/>
              <a:buAutoNum type="arabicParenR"/>
              <a:defRPr lang="en-US" sz="1599" b="0" kern="1200" dirty="0">
                <a:solidFill>
                  <a:schemeClr val="accent2"/>
                </a:solidFill>
                <a:latin typeface="Helvetica LT Std Light" panose="020B0403020202020204" pitchFamily="34" charset="0"/>
                <a:ea typeface="+mn-ea"/>
                <a:cs typeface="+mn-cs"/>
              </a:defRPr>
            </a:lvl1pPr>
          </a:lstStyle>
          <a:p>
            <a:pPr lvl="0"/>
            <a:r>
              <a:rPr lang="en-US"/>
              <a:t>Placeholder text. Bring to the table win-win survival strategies to ensure proactive domination.</a:t>
            </a:r>
          </a:p>
          <a:p>
            <a:pPr lvl="0"/>
            <a:r>
              <a:rPr lang="en-US"/>
              <a:t>Placeholder text.</a:t>
            </a:r>
          </a:p>
          <a:p>
            <a:pPr lvl="0"/>
            <a:r>
              <a:rPr lang="en-US"/>
              <a:t>Placeholder text.</a:t>
            </a:r>
          </a:p>
          <a:p>
            <a:pPr lvl="0"/>
            <a:r>
              <a:rPr lang="en-US"/>
              <a:t>Placeholder text.</a:t>
            </a:r>
          </a:p>
        </p:txBody>
      </p:sp>
      <p:sp>
        <p:nvSpPr>
          <p:cNvPr id="24" name="Title 8">
            <a:extLst>
              <a:ext uri="{FF2B5EF4-FFF2-40B4-BE49-F238E27FC236}">
                <a16:creationId xmlns:a16="http://schemas.microsoft.com/office/drawing/2014/main" id="{A4F1F3D8-5849-405B-84EC-F80D80DC78A4}"/>
              </a:ext>
            </a:extLst>
          </p:cNvPr>
          <p:cNvSpPr>
            <a:spLocks noGrp="1"/>
          </p:cNvSpPr>
          <p:nvPr>
            <p:ph type="title" hasCustomPrompt="1"/>
          </p:nvPr>
        </p:nvSpPr>
        <p:spPr>
          <a:xfrm>
            <a:off x="337961" y="228600"/>
            <a:ext cx="11516079" cy="541900"/>
          </a:xfrm>
          <a:prstGeom prst="rect">
            <a:avLst/>
          </a:prstGeom>
        </p:spPr>
        <p:txBody>
          <a:bodyPr/>
          <a:lstStyle>
            <a:lvl1pPr>
              <a:defRPr/>
            </a:lvl1pPr>
          </a:lstStyle>
          <a:p>
            <a:r>
              <a:rPr lang="en-US"/>
              <a:t>Agenda or BLUF – with presenter</a:t>
            </a:r>
          </a:p>
        </p:txBody>
      </p:sp>
      <p:sp>
        <p:nvSpPr>
          <p:cNvPr id="25" name="Rectangle 24">
            <a:extLst>
              <a:ext uri="{FF2B5EF4-FFF2-40B4-BE49-F238E27FC236}">
                <a16:creationId xmlns:a16="http://schemas.microsoft.com/office/drawing/2014/main" id="{724AEDD7-3B93-4DA6-AEEF-19820AFD1C57}"/>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26" name="Rectangle 25">
            <a:extLst>
              <a:ext uri="{FF2B5EF4-FFF2-40B4-BE49-F238E27FC236}">
                <a16:creationId xmlns:a16="http://schemas.microsoft.com/office/drawing/2014/main" id="{C020CE93-FD80-4F0C-BB65-E6E68992DEA5}"/>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27" name="Footer Placeholder 4">
            <a:extLst>
              <a:ext uri="{FF2B5EF4-FFF2-40B4-BE49-F238E27FC236}">
                <a16:creationId xmlns:a16="http://schemas.microsoft.com/office/drawing/2014/main" id="{890ABC73-FA13-4A9E-9242-3FD10AB1C5B9}"/>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28" name="Slide Number Placeholder 5">
            <a:extLst>
              <a:ext uri="{FF2B5EF4-FFF2-40B4-BE49-F238E27FC236}">
                <a16:creationId xmlns:a16="http://schemas.microsoft.com/office/drawing/2014/main" id="{793F72E8-6637-417B-8C9B-0C9274CDB825}"/>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744120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B11EE2-6FF5-4166-8412-3148F2D1D3CF}"/>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0" name="Rectangle 9">
            <a:extLst>
              <a:ext uri="{FF2B5EF4-FFF2-40B4-BE49-F238E27FC236}">
                <a16:creationId xmlns:a16="http://schemas.microsoft.com/office/drawing/2014/main" id="{EAF886AB-3DE6-4E67-B2F0-63E0B8BAE14D}"/>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1" name="Footer Placeholder 4">
            <a:extLst>
              <a:ext uri="{FF2B5EF4-FFF2-40B4-BE49-F238E27FC236}">
                <a16:creationId xmlns:a16="http://schemas.microsoft.com/office/drawing/2014/main" id="{B27BFED5-DB60-4E9B-9D6A-1CCA67FE5613}"/>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2" name="Slide Number Placeholder 5">
            <a:extLst>
              <a:ext uri="{FF2B5EF4-FFF2-40B4-BE49-F238E27FC236}">
                <a16:creationId xmlns:a16="http://schemas.microsoft.com/office/drawing/2014/main" id="{243D4A3E-3E29-48BD-A92C-5703796770E8}"/>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830277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slide_no_first_level_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962" y="1325564"/>
            <a:ext cx="11516077" cy="4647156"/>
          </a:xfrm>
          <a:prstGeom prst="rect">
            <a:avLst/>
          </a:prstGeom>
        </p:spPr>
        <p:txBody>
          <a:bodyPr/>
          <a:lstStyle>
            <a:lvl1pPr marL="0" indent="0">
              <a:buNone/>
              <a:defRPr>
                <a:solidFill>
                  <a:schemeClr val="accent2"/>
                </a:solidFill>
              </a:defRPr>
            </a:lvl1pPr>
            <a:lvl2pPr marL="356438">
              <a:defRPr>
                <a:solidFill>
                  <a:schemeClr val="accent2"/>
                </a:solidFill>
              </a:defRPr>
            </a:lvl2pPr>
            <a:lvl3pPr marL="712875">
              <a:defRPr>
                <a:solidFill>
                  <a:schemeClr val="accent2"/>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endParaRPr lang="en-GB"/>
          </a:p>
        </p:txBody>
      </p:sp>
      <p:sp>
        <p:nvSpPr>
          <p:cNvPr id="16" name="Title 8">
            <a:extLst>
              <a:ext uri="{FF2B5EF4-FFF2-40B4-BE49-F238E27FC236}">
                <a16:creationId xmlns:a16="http://schemas.microsoft.com/office/drawing/2014/main" id="{DB6DE8AA-8905-40BB-B283-84C00B9CC63D}"/>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8" name="Rectangle 7">
            <a:extLst>
              <a:ext uri="{FF2B5EF4-FFF2-40B4-BE49-F238E27FC236}">
                <a16:creationId xmlns:a16="http://schemas.microsoft.com/office/drawing/2014/main" id="{45146159-3161-46B1-B3C4-A33EC3E1FC84}"/>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9" name="Rectangle 8">
            <a:extLst>
              <a:ext uri="{FF2B5EF4-FFF2-40B4-BE49-F238E27FC236}">
                <a16:creationId xmlns:a16="http://schemas.microsoft.com/office/drawing/2014/main" id="{BBE6758C-5383-4ABF-B3D2-BD15C3B8CA0D}"/>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0" name="Footer Placeholder 4">
            <a:extLst>
              <a:ext uri="{FF2B5EF4-FFF2-40B4-BE49-F238E27FC236}">
                <a16:creationId xmlns:a16="http://schemas.microsoft.com/office/drawing/2014/main" id="{0112C1E2-2B62-49F5-A341-62FC64596E30}"/>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2" name="Slide Number Placeholder 5">
            <a:extLst>
              <a:ext uri="{FF2B5EF4-FFF2-40B4-BE49-F238E27FC236}">
                <a16:creationId xmlns:a16="http://schemas.microsoft.com/office/drawing/2014/main" id="{0691AE74-3C05-41DF-9058-F8C20F754D3A}"/>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283784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337962" y="228600"/>
            <a:ext cx="11516077" cy="777875"/>
          </a:xfrm>
          <a:prstGeom prst="rect">
            <a:avLst/>
          </a:prstGeom>
        </p:spPr>
        <p:txBody>
          <a:bodyPr anchor="ctr"/>
          <a:lstStyle>
            <a:lvl1pPr>
              <a:defRPr>
                <a:solidFill>
                  <a:schemeClr val="bg1"/>
                </a:solidFill>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217DE3AC-6A28-40BE-BA8A-B1EB3E7DEC43}"/>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8" name="Rectangle 7">
            <a:extLst>
              <a:ext uri="{FF2B5EF4-FFF2-40B4-BE49-F238E27FC236}">
                <a16:creationId xmlns:a16="http://schemas.microsoft.com/office/drawing/2014/main" id="{D35B0773-6ACA-4F4D-9D3E-A4746F803AD9}"/>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9" name="Footer Placeholder 4">
            <a:extLst>
              <a:ext uri="{FF2B5EF4-FFF2-40B4-BE49-F238E27FC236}">
                <a16:creationId xmlns:a16="http://schemas.microsoft.com/office/drawing/2014/main" id="{890BA276-F17A-4BF1-87DC-B6A9DD17AA6E}"/>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0" name="Slide Number Placeholder 5">
            <a:extLst>
              <a:ext uri="{FF2B5EF4-FFF2-40B4-BE49-F238E27FC236}">
                <a16:creationId xmlns:a16="http://schemas.microsoft.com/office/drawing/2014/main" id="{E3FBE0AC-C66C-4F2A-9277-AF2A86D6711F}"/>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76087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endParaRPr lang="en-GB"/>
          </a:p>
        </p:txBody>
      </p:sp>
      <p:sp>
        <p:nvSpPr>
          <p:cNvPr id="18" name="Title 8">
            <a:extLst>
              <a:ext uri="{FF2B5EF4-FFF2-40B4-BE49-F238E27FC236}">
                <a16:creationId xmlns:a16="http://schemas.microsoft.com/office/drawing/2014/main" id="{A2A77645-D766-4FD7-B89B-95695E30AE64}"/>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23" name="Rectangle 22">
            <a:extLst>
              <a:ext uri="{FF2B5EF4-FFF2-40B4-BE49-F238E27FC236}">
                <a16:creationId xmlns:a16="http://schemas.microsoft.com/office/drawing/2014/main" id="{6A8D5EB9-D6A5-4518-8C21-54980630CCB2}"/>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4" name="Rectangle 23">
            <a:extLst>
              <a:ext uri="{FF2B5EF4-FFF2-40B4-BE49-F238E27FC236}">
                <a16:creationId xmlns:a16="http://schemas.microsoft.com/office/drawing/2014/main" id="{0A923EAD-5083-49BB-ABA1-8028435BE309}"/>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5" name="Footer Placeholder 4">
            <a:extLst>
              <a:ext uri="{FF2B5EF4-FFF2-40B4-BE49-F238E27FC236}">
                <a16:creationId xmlns:a16="http://schemas.microsoft.com/office/drawing/2014/main" id="{8D44287E-CC8B-40E4-BE21-9AA094E75935}"/>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26" name="Slide Number Placeholder 5">
            <a:extLst>
              <a:ext uri="{FF2B5EF4-FFF2-40B4-BE49-F238E27FC236}">
                <a16:creationId xmlns:a16="http://schemas.microsoft.com/office/drawing/2014/main" id="{269160DB-0810-4FC0-9AD5-2D03D05B7C06}"/>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203974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337962" y="228601"/>
            <a:ext cx="11516077" cy="777854"/>
          </a:xfrm>
          <a:prstGeom prst="rect">
            <a:avLst/>
          </a:prstGeom>
        </p:spPr>
        <p:txBody>
          <a:bodyPr anchor="ct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51100" y="1479371"/>
            <a:ext cx="5516420" cy="4646793"/>
          </a:xfrm>
          <a:prstGeom prst="rect">
            <a:avLst/>
          </a:prstGeom>
        </p:spPr>
        <p:txBody>
          <a:bodyPr vert="horz" lIns="0" tIns="0" rIns="0" bIns="0" rtlCol="0" anchor="t" anchorCtr="0">
            <a:noAutofit/>
          </a:bodyPr>
          <a:lstStyle>
            <a:lvl1pPr>
              <a:defRPr lang="en-US" dirty="0"/>
            </a:lvl1pPr>
            <a:lvl2pPr>
              <a:defRPr lang="en-US" dirty="0"/>
            </a:lvl2pPr>
            <a:lvl3pPr>
              <a:defRPr lang="en-GB" dirty="0"/>
            </a:lvl3pPr>
          </a:lstStyle>
          <a:p>
            <a:pPr lvl="0"/>
            <a:r>
              <a:rPr lang="en-US"/>
              <a:t>Click to edit Master text styles</a:t>
            </a:r>
          </a:p>
          <a:p>
            <a:pPr lvl="1"/>
            <a:r>
              <a:rPr lang="en-US"/>
              <a:t>Second level</a:t>
            </a:r>
          </a:p>
          <a:p>
            <a:pPr lvl="2"/>
            <a:r>
              <a:rPr lang="en-US"/>
              <a:t>Third level</a:t>
            </a:r>
            <a:endParaRPr lang="en-GB"/>
          </a:p>
        </p:txBody>
      </p:sp>
      <p:sp>
        <p:nvSpPr>
          <p:cNvPr id="4" name="Content Placeholder 3"/>
          <p:cNvSpPr>
            <a:spLocks noGrp="1"/>
          </p:cNvSpPr>
          <p:nvPr>
            <p:ph sz="half" idx="2"/>
          </p:nvPr>
        </p:nvSpPr>
        <p:spPr>
          <a:xfrm>
            <a:off x="6096000" y="1479370"/>
            <a:ext cx="5227899" cy="4646792"/>
          </a:xfrm>
          <a:prstGeom prst="rect">
            <a:avLst/>
          </a:prstGeom>
        </p:spPr>
        <p:txBody>
          <a:bodyPr vert="horz" lIns="0" tIns="0" rIns="0" bIns="0" rtlCol="0" anchor="t" anchorCtr="0">
            <a:noAutofit/>
          </a:bodyPr>
          <a:lstStyle>
            <a:lvl1pPr>
              <a:defRPr lang="en-US" dirty="0"/>
            </a:lvl1pPr>
            <a:lvl2pPr>
              <a:defRPr lang="en-US" dirty="0"/>
            </a:lvl2pPr>
            <a:lvl3pPr>
              <a:defRPr lang="en-GB" dirty="0"/>
            </a:lvl3pPr>
          </a:lstStyle>
          <a:p>
            <a:pPr lvl="0"/>
            <a:r>
              <a:rPr lang="en-US"/>
              <a:t>Click to edit Master text styles</a:t>
            </a:r>
          </a:p>
          <a:p>
            <a:pPr lvl="1"/>
            <a:r>
              <a:rPr lang="en-US"/>
              <a:t>Second level</a:t>
            </a:r>
          </a:p>
          <a:p>
            <a:pPr lvl="2"/>
            <a:r>
              <a:rPr lang="en-US"/>
              <a:t>Third level</a:t>
            </a:r>
            <a:endParaRPr lang="en-GB"/>
          </a:p>
        </p:txBody>
      </p:sp>
      <p:sp>
        <p:nvSpPr>
          <p:cNvPr id="9" name="Rectangle 8">
            <a:extLst>
              <a:ext uri="{FF2B5EF4-FFF2-40B4-BE49-F238E27FC236}">
                <a16:creationId xmlns:a16="http://schemas.microsoft.com/office/drawing/2014/main" id="{BDF189D0-F6A0-40B9-B563-293D62CD6ADC}"/>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1" name="Rectangle 10">
            <a:extLst>
              <a:ext uri="{FF2B5EF4-FFF2-40B4-BE49-F238E27FC236}">
                <a16:creationId xmlns:a16="http://schemas.microsoft.com/office/drawing/2014/main" id="{CC19BA8D-1C85-4391-B0BA-3E762CCF4B81}"/>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2" name="Footer Placeholder 4">
            <a:extLst>
              <a:ext uri="{FF2B5EF4-FFF2-40B4-BE49-F238E27FC236}">
                <a16:creationId xmlns:a16="http://schemas.microsoft.com/office/drawing/2014/main" id="{CA2329AC-6285-4E35-9BF7-5B086E391E06}"/>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3" name="Slide Number Placeholder 5">
            <a:extLst>
              <a:ext uri="{FF2B5EF4-FFF2-40B4-BE49-F238E27FC236}">
                <a16:creationId xmlns:a16="http://schemas.microsoft.com/office/drawing/2014/main" id="{E868CE78-ED0E-4614-9AB2-CEB305B3CC18}"/>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2741678671"/>
      </p:ext>
    </p:extLst>
  </p:cSld>
  <p:clrMapOvr>
    <a:masterClrMapping/>
  </p:clrMapOvr>
  <p:extLst>
    <p:ext uri="{DCECCB84-F9BA-43D5-87BE-67443E8EF086}">
      <p15:sldGuideLst xmlns:p15="http://schemas.microsoft.com/office/powerpoint/2012/main">
        <p15:guide id="1" pos="384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767" y="2057400"/>
            <a:ext cx="5489451" cy="4014479"/>
          </a:xfrm>
          <a:prstGeom prst="rect">
            <a:avLst/>
          </a:prstGeo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endParaRPr lang="en-GB"/>
          </a:p>
        </p:txBody>
      </p:sp>
      <p:sp>
        <p:nvSpPr>
          <p:cNvPr id="4" name="Content Placeholder 3"/>
          <p:cNvSpPr>
            <a:spLocks noGrp="1"/>
          </p:cNvSpPr>
          <p:nvPr>
            <p:ph sz="half" idx="2"/>
          </p:nvPr>
        </p:nvSpPr>
        <p:spPr>
          <a:xfrm>
            <a:off x="6096000" y="2057400"/>
            <a:ext cx="5744233" cy="4014479"/>
          </a:xfrm>
          <a:prstGeom prst="rect">
            <a:avLst/>
          </a:prstGeom>
        </p:spPr>
        <p:txBody>
          <a:bodyPr vert="horz" lIns="0" tIns="0" rIns="0" bIns="0" rtlCol="0" anchor="t" anchorCtr="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endParaRPr lang="en-GB"/>
          </a:p>
        </p:txBody>
      </p:sp>
      <p:sp>
        <p:nvSpPr>
          <p:cNvPr id="10" name="Text Placeholder 9"/>
          <p:cNvSpPr>
            <a:spLocks noGrp="1"/>
          </p:cNvSpPr>
          <p:nvPr>
            <p:ph type="body" sz="quarter" idx="12"/>
          </p:nvPr>
        </p:nvSpPr>
        <p:spPr>
          <a:xfrm>
            <a:off x="351767" y="1463674"/>
            <a:ext cx="5489451" cy="509898"/>
          </a:xfrm>
          <a:prstGeom prst="rect">
            <a:avLst/>
          </a:prstGeom>
        </p:spPr>
        <p:txBody>
          <a:bodyPr anchor="t" anchorCtr="0"/>
          <a:lstStyle>
            <a:lvl1pPr>
              <a:buNone/>
              <a:defRPr b="1">
                <a:solidFill>
                  <a:schemeClr val="bg1"/>
                </a:solidFill>
                <a:latin typeface="+mj-lt"/>
              </a:defRPr>
            </a:lvl1pPr>
          </a:lstStyle>
          <a:p>
            <a:pPr lvl="0"/>
            <a:endParaRPr lang="en-GB"/>
          </a:p>
        </p:txBody>
      </p:sp>
      <p:sp>
        <p:nvSpPr>
          <p:cNvPr id="11" name="Text Placeholder 9"/>
          <p:cNvSpPr>
            <a:spLocks noGrp="1"/>
          </p:cNvSpPr>
          <p:nvPr>
            <p:ph type="body" sz="quarter" idx="13"/>
          </p:nvPr>
        </p:nvSpPr>
        <p:spPr>
          <a:xfrm>
            <a:off x="6096000" y="1470884"/>
            <a:ext cx="5758039" cy="502688"/>
          </a:xfrm>
          <a:prstGeom prst="rect">
            <a:avLst/>
          </a:prstGeom>
        </p:spPr>
        <p:txBody>
          <a:bodyPr anchor="t" anchorCtr="0"/>
          <a:lstStyle>
            <a:lvl1pPr>
              <a:buNone/>
              <a:defRPr b="1">
                <a:solidFill>
                  <a:schemeClr val="bg1"/>
                </a:solidFill>
                <a:latin typeface="+mj-lt"/>
              </a:defRPr>
            </a:lvl1pPr>
          </a:lstStyle>
          <a:p>
            <a:pPr lvl="0"/>
            <a:endParaRPr lang="en-GB"/>
          </a:p>
        </p:txBody>
      </p:sp>
      <p:sp>
        <p:nvSpPr>
          <p:cNvPr id="2" name="Title 1"/>
          <p:cNvSpPr>
            <a:spLocks noGrp="1"/>
          </p:cNvSpPr>
          <p:nvPr>
            <p:ph type="title"/>
          </p:nvPr>
        </p:nvSpPr>
        <p:spPr>
          <a:xfrm>
            <a:off x="337962" y="228601"/>
            <a:ext cx="11516077" cy="777874"/>
          </a:xfrm>
          <a:prstGeom prst="rect">
            <a:avLst/>
          </a:prstGeom>
        </p:spPr>
        <p:txBody>
          <a:bodyPr anchor="ctr"/>
          <a:lstStyle>
            <a:lvl1pPr>
              <a:defRPr>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1F3DCD88-1789-4D08-9CD9-FFC15477EC5C}"/>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3" name="Rectangle 12">
            <a:extLst>
              <a:ext uri="{FF2B5EF4-FFF2-40B4-BE49-F238E27FC236}">
                <a16:creationId xmlns:a16="http://schemas.microsoft.com/office/drawing/2014/main" id="{68938870-F67F-4535-A54A-383FE2520689}"/>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15" name="Footer Placeholder 4">
            <a:extLst>
              <a:ext uri="{FF2B5EF4-FFF2-40B4-BE49-F238E27FC236}">
                <a16:creationId xmlns:a16="http://schemas.microsoft.com/office/drawing/2014/main" id="{89B05B42-04A9-4A3D-A17E-62C0D5AF3597}"/>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6" name="Slide Number Placeholder 5">
            <a:extLst>
              <a:ext uri="{FF2B5EF4-FFF2-40B4-BE49-F238E27FC236}">
                <a16:creationId xmlns:a16="http://schemas.microsoft.com/office/drawing/2014/main" id="{A59A98A3-C377-4031-8583-CFBCE395FC06}"/>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370613160"/>
      </p:ext>
    </p:extLst>
  </p:cSld>
  <p:clrMapOvr>
    <a:masterClrMapping/>
  </p:clrMapOvr>
  <p:extLst>
    <p:ext uri="{DCECCB84-F9BA-43D5-87BE-67443E8EF086}">
      <p15:sldGuideLst xmlns:p15="http://schemas.microsoft.com/office/powerpoint/2012/main">
        <p15:guide id="1" pos="384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ey statem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DAF271DC-1643-4267-9EFD-AEBEF38064B9}"/>
              </a:ext>
            </a:extLst>
          </p:cNvPr>
          <p:cNvSpPr>
            <a:spLocks noEditPoints="1"/>
          </p:cNvSpPr>
          <p:nvPr userDrawn="1"/>
        </p:nvSpPr>
        <p:spPr bwMode="auto">
          <a:xfrm rot="900000">
            <a:off x="1806066" y="681999"/>
            <a:ext cx="1098839" cy="893922"/>
          </a:xfrm>
          <a:custGeom>
            <a:avLst/>
            <a:gdLst>
              <a:gd name="T0" fmla="*/ 879 w 2252"/>
              <a:gd name="T1" fmla="*/ 1826 h 1826"/>
              <a:gd name="T2" fmla="*/ 618 w 2252"/>
              <a:gd name="T3" fmla="*/ 1661 h 1826"/>
              <a:gd name="T4" fmla="*/ 324 w 2252"/>
              <a:gd name="T5" fmla="*/ 1414 h 1826"/>
              <a:gd name="T6" fmla="*/ 94 w 2252"/>
              <a:gd name="T7" fmla="*/ 1092 h 1826"/>
              <a:gd name="T8" fmla="*/ 0 w 2252"/>
              <a:gd name="T9" fmla="*/ 692 h 1826"/>
              <a:gd name="T10" fmla="*/ 125 w 2252"/>
              <a:gd name="T11" fmla="*/ 191 h 1826"/>
              <a:gd name="T12" fmla="*/ 541 w 2252"/>
              <a:gd name="T13" fmla="*/ 0 h 1826"/>
              <a:gd name="T14" fmla="*/ 833 w 2252"/>
              <a:gd name="T15" fmla="*/ 123 h 1826"/>
              <a:gd name="T16" fmla="*/ 940 w 2252"/>
              <a:gd name="T17" fmla="*/ 389 h 1826"/>
              <a:gd name="T18" fmla="*/ 820 w 2252"/>
              <a:gd name="T19" fmla="*/ 692 h 1826"/>
              <a:gd name="T20" fmla="*/ 490 w 2252"/>
              <a:gd name="T21" fmla="*/ 795 h 1826"/>
              <a:gd name="T22" fmla="*/ 328 w 2252"/>
              <a:gd name="T23" fmla="*/ 795 h 1826"/>
              <a:gd name="T24" fmla="*/ 399 w 2252"/>
              <a:gd name="T25" fmla="*/ 1081 h 1826"/>
              <a:gd name="T26" fmla="*/ 544 w 2252"/>
              <a:gd name="T27" fmla="*/ 1293 h 1826"/>
              <a:gd name="T28" fmla="*/ 743 w 2252"/>
              <a:gd name="T29" fmla="*/ 1467 h 1826"/>
              <a:gd name="T30" fmla="*/ 1000 w 2252"/>
              <a:gd name="T31" fmla="*/ 1624 h 1826"/>
              <a:gd name="T32" fmla="*/ 879 w 2252"/>
              <a:gd name="T33" fmla="*/ 1826 h 1826"/>
              <a:gd name="T34" fmla="*/ 2130 w 2252"/>
              <a:gd name="T35" fmla="*/ 1826 h 1826"/>
              <a:gd name="T36" fmla="*/ 1869 w 2252"/>
              <a:gd name="T37" fmla="*/ 1661 h 1826"/>
              <a:gd name="T38" fmla="*/ 1575 w 2252"/>
              <a:gd name="T39" fmla="*/ 1414 h 1826"/>
              <a:gd name="T40" fmla="*/ 1345 w 2252"/>
              <a:gd name="T41" fmla="*/ 1092 h 1826"/>
              <a:gd name="T42" fmla="*/ 1251 w 2252"/>
              <a:gd name="T43" fmla="*/ 692 h 1826"/>
              <a:gd name="T44" fmla="*/ 1376 w 2252"/>
              <a:gd name="T45" fmla="*/ 191 h 1826"/>
              <a:gd name="T46" fmla="*/ 1792 w 2252"/>
              <a:gd name="T47" fmla="*/ 0 h 1826"/>
              <a:gd name="T48" fmla="*/ 2084 w 2252"/>
              <a:gd name="T49" fmla="*/ 123 h 1826"/>
              <a:gd name="T50" fmla="*/ 2191 w 2252"/>
              <a:gd name="T51" fmla="*/ 389 h 1826"/>
              <a:gd name="T52" fmla="*/ 2071 w 2252"/>
              <a:gd name="T53" fmla="*/ 692 h 1826"/>
              <a:gd name="T54" fmla="*/ 1741 w 2252"/>
              <a:gd name="T55" fmla="*/ 795 h 1826"/>
              <a:gd name="T56" fmla="*/ 1579 w 2252"/>
              <a:gd name="T57" fmla="*/ 795 h 1826"/>
              <a:gd name="T58" fmla="*/ 1648 w 2252"/>
              <a:gd name="T59" fmla="*/ 1079 h 1826"/>
              <a:gd name="T60" fmla="*/ 1795 w 2252"/>
              <a:gd name="T61" fmla="*/ 1293 h 1826"/>
              <a:gd name="T62" fmla="*/ 1995 w 2252"/>
              <a:gd name="T63" fmla="*/ 1467 h 1826"/>
              <a:gd name="T64" fmla="*/ 2252 w 2252"/>
              <a:gd name="T65" fmla="*/ 1624 h 1826"/>
              <a:gd name="T66" fmla="*/ 2130 w 2252"/>
              <a:gd name="T67"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2" h="1826">
                <a:moveTo>
                  <a:pt x="879" y="1826"/>
                </a:moveTo>
                <a:cubicBezTo>
                  <a:pt x="809" y="1783"/>
                  <a:pt x="722" y="1728"/>
                  <a:pt x="618" y="1661"/>
                </a:cubicBezTo>
                <a:cubicBezTo>
                  <a:pt x="515" y="1593"/>
                  <a:pt x="417" y="1511"/>
                  <a:pt x="324" y="1414"/>
                </a:cubicBezTo>
                <a:cubicBezTo>
                  <a:pt x="234" y="1320"/>
                  <a:pt x="157" y="1212"/>
                  <a:pt x="94" y="1092"/>
                </a:cubicBezTo>
                <a:cubicBezTo>
                  <a:pt x="31" y="972"/>
                  <a:pt x="0" y="838"/>
                  <a:pt x="0" y="692"/>
                </a:cubicBezTo>
                <a:cubicBezTo>
                  <a:pt x="0" y="485"/>
                  <a:pt x="41" y="318"/>
                  <a:pt x="125" y="191"/>
                </a:cubicBezTo>
                <a:cubicBezTo>
                  <a:pt x="208" y="64"/>
                  <a:pt x="347" y="0"/>
                  <a:pt x="541" y="0"/>
                </a:cubicBezTo>
                <a:cubicBezTo>
                  <a:pt x="665" y="0"/>
                  <a:pt x="762" y="41"/>
                  <a:pt x="833" y="123"/>
                </a:cubicBezTo>
                <a:cubicBezTo>
                  <a:pt x="904" y="206"/>
                  <a:pt x="940" y="294"/>
                  <a:pt x="940" y="389"/>
                </a:cubicBezTo>
                <a:cubicBezTo>
                  <a:pt x="940" y="522"/>
                  <a:pt x="900" y="623"/>
                  <a:pt x="820" y="692"/>
                </a:cubicBezTo>
                <a:cubicBezTo>
                  <a:pt x="739" y="760"/>
                  <a:pt x="630" y="795"/>
                  <a:pt x="490" y="795"/>
                </a:cubicBezTo>
                <a:cubicBezTo>
                  <a:pt x="328" y="795"/>
                  <a:pt x="328" y="795"/>
                  <a:pt x="328" y="795"/>
                </a:cubicBezTo>
                <a:cubicBezTo>
                  <a:pt x="341" y="911"/>
                  <a:pt x="365" y="1007"/>
                  <a:pt x="399" y="1081"/>
                </a:cubicBezTo>
                <a:cubicBezTo>
                  <a:pt x="432" y="1155"/>
                  <a:pt x="481" y="1226"/>
                  <a:pt x="544" y="1293"/>
                </a:cubicBezTo>
                <a:cubicBezTo>
                  <a:pt x="612" y="1365"/>
                  <a:pt x="678" y="1423"/>
                  <a:pt x="743" y="1467"/>
                </a:cubicBezTo>
                <a:cubicBezTo>
                  <a:pt x="809" y="1511"/>
                  <a:pt x="894" y="1563"/>
                  <a:pt x="1000" y="1624"/>
                </a:cubicBezTo>
                <a:lnTo>
                  <a:pt x="879" y="1826"/>
                </a:lnTo>
                <a:close/>
                <a:moveTo>
                  <a:pt x="2130" y="1826"/>
                </a:moveTo>
                <a:cubicBezTo>
                  <a:pt x="2060" y="1783"/>
                  <a:pt x="1973" y="1728"/>
                  <a:pt x="1869" y="1661"/>
                </a:cubicBezTo>
                <a:cubicBezTo>
                  <a:pt x="1766" y="1593"/>
                  <a:pt x="1668" y="1511"/>
                  <a:pt x="1575" y="1414"/>
                </a:cubicBezTo>
                <a:cubicBezTo>
                  <a:pt x="1485" y="1320"/>
                  <a:pt x="1408" y="1212"/>
                  <a:pt x="1345" y="1092"/>
                </a:cubicBezTo>
                <a:cubicBezTo>
                  <a:pt x="1282" y="972"/>
                  <a:pt x="1251" y="838"/>
                  <a:pt x="1251" y="692"/>
                </a:cubicBezTo>
                <a:cubicBezTo>
                  <a:pt x="1251" y="485"/>
                  <a:pt x="1292" y="318"/>
                  <a:pt x="1376" y="191"/>
                </a:cubicBezTo>
                <a:cubicBezTo>
                  <a:pt x="1459" y="64"/>
                  <a:pt x="1598" y="0"/>
                  <a:pt x="1792" y="0"/>
                </a:cubicBezTo>
                <a:cubicBezTo>
                  <a:pt x="1916" y="0"/>
                  <a:pt x="2013" y="41"/>
                  <a:pt x="2084" y="123"/>
                </a:cubicBezTo>
                <a:cubicBezTo>
                  <a:pt x="2155" y="206"/>
                  <a:pt x="2191" y="294"/>
                  <a:pt x="2191" y="389"/>
                </a:cubicBezTo>
                <a:cubicBezTo>
                  <a:pt x="2191" y="522"/>
                  <a:pt x="2151" y="623"/>
                  <a:pt x="2071" y="692"/>
                </a:cubicBezTo>
                <a:cubicBezTo>
                  <a:pt x="1991" y="760"/>
                  <a:pt x="1881" y="795"/>
                  <a:pt x="1741" y="795"/>
                </a:cubicBezTo>
                <a:cubicBezTo>
                  <a:pt x="1579" y="795"/>
                  <a:pt x="1579" y="795"/>
                  <a:pt x="1579" y="795"/>
                </a:cubicBezTo>
                <a:cubicBezTo>
                  <a:pt x="1592" y="911"/>
                  <a:pt x="1615" y="1006"/>
                  <a:pt x="1648" y="1079"/>
                </a:cubicBezTo>
                <a:cubicBezTo>
                  <a:pt x="1681" y="1152"/>
                  <a:pt x="1730" y="1224"/>
                  <a:pt x="1795" y="1293"/>
                </a:cubicBezTo>
                <a:cubicBezTo>
                  <a:pt x="1863" y="1365"/>
                  <a:pt x="1929" y="1423"/>
                  <a:pt x="1995" y="1467"/>
                </a:cubicBezTo>
                <a:cubicBezTo>
                  <a:pt x="2060" y="1511"/>
                  <a:pt x="2146" y="1563"/>
                  <a:pt x="2252" y="1624"/>
                </a:cubicBezTo>
                <a:lnTo>
                  <a:pt x="2130" y="1826"/>
                </a:lnTo>
                <a:close/>
              </a:path>
            </a:pathLst>
          </a:custGeom>
          <a:solidFill>
            <a:schemeClr val="accent6"/>
          </a:solidFill>
          <a:ln>
            <a:noFill/>
          </a:ln>
        </p:spPr>
        <p:txBody>
          <a:bodyPr vert="horz" wrap="square" lIns="91392" tIns="45696" rIns="91392" bIns="45696" numCol="1" anchor="t" anchorCtr="0" compatLnSpc="1">
            <a:prstTxWarp prst="textNoShape">
              <a:avLst/>
            </a:prstTxWarp>
          </a:bodyPr>
          <a:lstStyle/>
          <a:p>
            <a:endParaRPr lang="en-US" sz="1799" dirty="0"/>
          </a:p>
        </p:txBody>
      </p:sp>
      <p:sp>
        <p:nvSpPr>
          <p:cNvPr id="9" name="Text Placeholder 18">
            <a:extLst>
              <a:ext uri="{FF2B5EF4-FFF2-40B4-BE49-F238E27FC236}">
                <a16:creationId xmlns:a16="http://schemas.microsoft.com/office/drawing/2014/main" id="{22B90C85-5A9A-40AF-B7A5-9E78E5F29AE3}"/>
              </a:ext>
            </a:extLst>
          </p:cNvPr>
          <p:cNvSpPr>
            <a:spLocks noGrp="1"/>
          </p:cNvSpPr>
          <p:nvPr>
            <p:ph type="body" sz="quarter" idx="15" hasCustomPrompt="1"/>
          </p:nvPr>
        </p:nvSpPr>
        <p:spPr>
          <a:xfrm rot="9900000">
            <a:off x="9312485" y="4944439"/>
            <a:ext cx="495488" cy="690051"/>
          </a:xfrm>
          <a:prstGeom prst="rect">
            <a:avLst/>
          </a:prstGeom>
        </p:spPr>
        <p:txBody>
          <a:bodyPr wrap="none" lIns="0" tIns="0" rIns="0" bIns="0"/>
          <a:lstStyle>
            <a:lvl1pPr marL="0" indent="0">
              <a:buNone/>
              <a:defRPr sz="25887">
                <a:solidFill>
                  <a:schemeClr val="accent6"/>
                </a:solidFill>
                <a:latin typeface="Georgia" panose="02040502050405020303" pitchFamily="18" charset="0"/>
              </a:defRPr>
            </a:lvl1pPr>
          </a:lstStyle>
          <a:p>
            <a:pPr lvl="0"/>
            <a:r>
              <a:rPr lang="en-US"/>
              <a:t>“</a:t>
            </a:r>
          </a:p>
        </p:txBody>
      </p:sp>
      <p:sp>
        <p:nvSpPr>
          <p:cNvPr id="10" name="Text Placeholder 26">
            <a:extLst>
              <a:ext uri="{FF2B5EF4-FFF2-40B4-BE49-F238E27FC236}">
                <a16:creationId xmlns:a16="http://schemas.microsoft.com/office/drawing/2014/main" id="{0BB6E06A-D7F3-44DD-A270-B8D046767F6F}"/>
              </a:ext>
            </a:extLst>
          </p:cNvPr>
          <p:cNvSpPr>
            <a:spLocks noGrp="1"/>
          </p:cNvSpPr>
          <p:nvPr>
            <p:ph type="body" sz="quarter" idx="16" hasCustomPrompt="1"/>
          </p:nvPr>
        </p:nvSpPr>
        <p:spPr>
          <a:xfrm>
            <a:off x="6798673" y="5075776"/>
            <a:ext cx="2689634" cy="204544"/>
          </a:xfrm>
          <a:prstGeom prst="rect">
            <a:avLst/>
          </a:prstGeom>
        </p:spPr>
        <p:txBody>
          <a:bodyPr/>
          <a:lstStyle>
            <a:lvl1pPr marL="0" indent="0">
              <a:lnSpc>
                <a:spcPct val="100000"/>
              </a:lnSpc>
              <a:spcAft>
                <a:spcPts val="300"/>
              </a:spcAft>
              <a:buNone/>
              <a:defRPr sz="1399">
                <a:solidFill>
                  <a:schemeClr val="bg1"/>
                </a:solidFill>
                <a:latin typeface="Helvetica LT Std" panose="020B0504020202020204" pitchFamily="34" charset="0"/>
              </a:defRPr>
            </a:lvl1pPr>
          </a:lstStyle>
          <a:p>
            <a:pPr lvl="0"/>
            <a:r>
              <a:rPr lang="en-US"/>
              <a:t>— Name</a:t>
            </a:r>
          </a:p>
        </p:txBody>
      </p:sp>
      <p:sp>
        <p:nvSpPr>
          <p:cNvPr id="11" name="Text Placeholder 26">
            <a:extLst>
              <a:ext uri="{FF2B5EF4-FFF2-40B4-BE49-F238E27FC236}">
                <a16:creationId xmlns:a16="http://schemas.microsoft.com/office/drawing/2014/main" id="{03D98B60-845A-4439-9466-BA065E7029D7}"/>
              </a:ext>
            </a:extLst>
          </p:cNvPr>
          <p:cNvSpPr>
            <a:spLocks noGrp="1"/>
          </p:cNvSpPr>
          <p:nvPr>
            <p:ph type="body" sz="quarter" idx="17" hasCustomPrompt="1"/>
          </p:nvPr>
        </p:nvSpPr>
        <p:spPr>
          <a:xfrm>
            <a:off x="6798672" y="5350406"/>
            <a:ext cx="2689635" cy="120100"/>
          </a:xfrm>
          <a:prstGeom prst="rect">
            <a:avLst/>
          </a:prstGeom>
        </p:spPr>
        <p:txBody>
          <a:bodyPr/>
          <a:lstStyle>
            <a:lvl1pPr marL="0" indent="0">
              <a:lnSpc>
                <a:spcPct val="100000"/>
              </a:lnSpc>
              <a:spcAft>
                <a:spcPts val="300"/>
              </a:spcAft>
              <a:buNone/>
              <a:defRPr sz="999">
                <a:solidFill>
                  <a:schemeClr val="bg1"/>
                </a:solidFill>
                <a:latin typeface="Helvetica LT Std" panose="020B0504020202020204" pitchFamily="34" charset="0"/>
              </a:defRPr>
            </a:lvl1pPr>
          </a:lstStyle>
          <a:p>
            <a:pPr lvl="0"/>
            <a:r>
              <a:rPr lang="en-US"/>
              <a:t>Rank,</a:t>
            </a:r>
          </a:p>
        </p:txBody>
      </p:sp>
      <p:sp>
        <p:nvSpPr>
          <p:cNvPr id="12" name="Text Placeholder 26">
            <a:extLst>
              <a:ext uri="{FF2B5EF4-FFF2-40B4-BE49-F238E27FC236}">
                <a16:creationId xmlns:a16="http://schemas.microsoft.com/office/drawing/2014/main" id="{293718B1-287C-479E-A3D8-71DC2746AA54}"/>
              </a:ext>
            </a:extLst>
          </p:cNvPr>
          <p:cNvSpPr>
            <a:spLocks noGrp="1"/>
          </p:cNvSpPr>
          <p:nvPr>
            <p:ph type="body" sz="quarter" idx="18" hasCustomPrompt="1"/>
          </p:nvPr>
        </p:nvSpPr>
        <p:spPr>
          <a:xfrm>
            <a:off x="6798671" y="5537888"/>
            <a:ext cx="2689635" cy="120100"/>
          </a:xfrm>
          <a:prstGeom prst="rect">
            <a:avLst/>
          </a:prstGeom>
        </p:spPr>
        <p:txBody>
          <a:bodyPr/>
          <a:lstStyle>
            <a:lvl1pPr marL="0" indent="0">
              <a:lnSpc>
                <a:spcPct val="100000"/>
              </a:lnSpc>
              <a:spcAft>
                <a:spcPts val="300"/>
              </a:spcAft>
              <a:buNone/>
              <a:defRPr sz="999" i="1">
                <a:solidFill>
                  <a:schemeClr val="bg2"/>
                </a:solidFill>
                <a:latin typeface="Helvetica LT Std" panose="020B0504020202020204" pitchFamily="34" charset="0"/>
              </a:defRPr>
            </a:lvl1pPr>
          </a:lstStyle>
          <a:p>
            <a:pPr lvl="0"/>
            <a:r>
              <a:rPr lang="en-US"/>
              <a:t>Unit or command</a:t>
            </a:r>
          </a:p>
        </p:txBody>
      </p:sp>
      <p:sp>
        <p:nvSpPr>
          <p:cNvPr id="13" name="Rectangle 12">
            <a:extLst>
              <a:ext uri="{FF2B5EF4-FFF2-40B4-BE49-F238E27FC236}">
                <a16:creationId xmlns:a16="http://schemas.microsoft.com/office/drawing/2014/main" id="{D672C83E-A685-42D0-AC14-69B3ACEEEAD2}"/>
              </a:ext>
            </a:extLst>
          </p:cNvPr>
          <p:cNvSpPr/>
          <p:nvPr userDrawn="1"/>
        </p:nvSpPr>
        <p:spPr>
          <a:xfrm>
            <a:off x="6798672" y="5737519"/>
            <a:ext cx="2689636" cy="6247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5" name="Rectangle 14">
            <a:extLst>
              <a:ext uri="{FF2B5EF4-FFF2-40B4-BE49-F238E27FC236}">
                <a16:creationId xmlns:a16="http://schemas.microsoft.com/office/drawing/2014/main" id="{F1F9B874-BF42-44E1-8400-C37856EB384C}"/>
              </a:ext>
            </a:extLst>
          </p:cNvPr>
          <p:cNvSpPr/>
          <p:nvPr userDrawn="1"/>
        </p:nvSpPr>
        <p:spPr>
          <a:xfrm>
            <a:off x="0" y="5280320"/>
            <a:ext cx="351767" cy="157768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18" name="Content Placeholder 2">
            <a:extLst>
              <a:ext uri="{FF2B5EF4-FFF2-40B4-BE49-F238E27FC236}">
                <a16:creationId xmlns:a16="http://schemas.microsoft.com/office/drawing/2014/main" id="{833C3232-59E0-4185-B22D-6EA07EDE544A}"/>
              </a:ext>
            </a:extLst>
          </p:cNvPr>
          <p:cNvSpPr>
            <a:spLocks noGrp="1"/>
          </p:cNvSpPr>
          <p:nvPr>
            <p:ph idx="13" hasCustomPrompt="1"/>
          </p:nvPr>
        </p:nvSpPr>
        <p:spPr>
          <a:xfrm>
            <a:off x="2623089" y="822788"/>
            <a:ext cx="6865217" cy="2489833"/>
          </a:xfrm>
          <a:prstGeom prst="rect">
            <a:avLst/>
          </a:prstGeom>
        </p:spPr>
        <p:txBody>
          <a:bodyPr numCol="1"/>
          <a:lstStyle>
            <a:lvl1pPr marL="0" indent="0">
              <a:lnSpc>
                <a:spcPct val="130000"/>
              </a:lnSpc>
              <a:buNone/>
              <a:defRPr sz="2399" i="1">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This text can be changed, however the top left quotation mark cannot be moved. So when this statement is finished, raise or lower the Name, Rank, Unit and end quotation mark up or down so that the end quotation mark will be behind or aligned with the final line of text.</a:t>
            </a:r>
          </a:p>
        </p:txBody>
      </p:sp>
      <p:grpSp>
        <p:nvGrpSpPr>
          <p:cNvPr id="19" name="Group 4">
            <a:extLst>
              <a:ext uri="{FF2B5EF4-FFF2-40B4-BE49-F238E27FC236}">
                <a16:creationId xmlns:a16="http://schemas.microsoft.com/office/drawing/2014/main" id="{2465A706-3138-4FC3-BF77-19D5777D7FA4}"/>
              </a:ext>
            </a:extLst>
          </p:cNvPr>
          <p:cNvGrpSpPr>
            <a:grpSpLocks noChangeAspect="1"/>
          </p:cNvGrpSpPr>
          <p:nvPr userDrawn="1"/>
        </p:nvGrpSpPr>
        <p:grpSpPr bwMode="auto">
          <a:xfrm>
            <a:off x="520748" y="5418006"/>
            <a:ext cx="3785077" cy="885041"/>
            <a:chOff x="221" y="1315"/>
            <a:chExt cx="7685" cy="1796"/>
          </a:xfrm>
          <a:solidFill>
            <a:schemeClr val="accent2"/>
          </a:solidFill>
        </p:grpSpPr>
        <p:sp>
          <p:nvSpPr>
            <p:cNvPr id="20" name="Freeform 5">
              <a:extLst>
                <a:ext uri="{FF2B5EF4-FFF2-40B4-BE49-F238E27FC236}">
                  <a16:creationId xmlns:a16="http://schemas.microsoft.com/office/drawing/2014/main" id="{59324783-7A19-49C5-8073-0DF540C77397}"/>
                </a:ext>
              </a:extLst>
            </p:cNvPr>
            <p:cNvSpPr>
              <a:spLocks noEditPoints="1"/>
            </p:cNvSpPr>
            <p:nvPr userDrawn="1"/>
          </p:nvSpPr>
          <p:spPr bwMode="auto">
            <a:xfrm>
              <a:off x="221" y="1326"/>
              <a:ext cx="373" cy="772"/>
            </a:xfrm>
            <a:custGeom>
              <a:avLst/>
              <a:gdLst>
                <a:gd name="T0" fmla="*/ 0 w 435"/>
                <a:gd name="T1" fmla="*/ 0 h 896"/>
                <a:gd name="T2" fmla="*/ 212 w 435"/>
                <a:gd name="T3" fmla="*/ 0 h 896"/>
                <a:gd name="T4" fmla="*/ 421 w 435"/>
                <a:gd name="T5" fmla="*/ 206 h 896"/>
                <a:gd name="T6" fmla="*/ 421 w 435"/>
                <a:gd name="T7" fmla="*/ 242 h 896"/>
                <a:gd name="T8" fmla="*/ 330 w 435"/>
                <a:gd name="T9" fmla="*/ 417 h 896"/>
                <a:gd name="T10" fmla="*/ 330 w 435"/>
                <a:gd name="T11" fmla="*/ 420 h 896"/>
                <a:gd name="T12" fmla="*/ 435 w 435"/>
                <a:gd name="T13" fmla="*/ 607 h 896"/>
                <a:gd name="T14" fmla="*/ 435 w 435"/>
                <a:gd name="T15" fmla="*/ 684 h 896"/>
                <a:gd name="T16" fmla="*/ 221 w 435"/>
                <a:gd name="T17" fmla="*/ 896 h 896"/>
                <a:gd name="T18" fmla="*/ 0 w 435"/>
                <a:gd name="T19" fmla="*/ 896 h 896"/>
                <a:gd name="T20" fmla="*/ 0 w 435"/>
                <a:gd name="T21" fmla="*/ 0 h 896"/>
                <a:gd name="T22" fmla="*/ 196 w 435"/>
                <a:gd name="T23" fmla="*/ 365 h 896"/>
                <a:gd name="T24" fmla="*/ 280 w 435"/>
                <a:gd name="T25" fmla="*/ 270 h 896"/>
                <a:gd name="T26" fmla="*/ 280 w 435"/>
                <a:gd name="T27" fmla="*/ 220 h 896"/>
                <a:gd name="T28" fmla="*/ 208 w 435"/>
                <a:gd name="T29" fmla="*/ 128 h 896"/>
                <a:gd name="T30" fmla="*/ 141 w 435"/>
                <a:gd name="T31" fmla="*/ 128 h 896"/>
                <a:gd name="T32" fmla="*/ 141 w 435"/>
                <a:gd name="T33" fmla="*/ 365 h 896"/>
                <a:gd name="T34" fmla="*/ 196 w 435"/>
                <a:gd name="T35" fmla="*/ 365 h 896"/>
                <a:gd name="T36" fmla="*/ 221 w 435"/>
                <a:gd name="T37" fmla="*/ 768 h 896"/>
                <a:gd name="T38" fmla="*/ 294 w 435"/>
                <a:gd name="T39" fmla="*/ 680 h 896"/>
                <a:gd name="T40" fmla="*/ 294 w 435"/>
                <a:gd name="T41" fmla="*/ 602 h 896"/>
                <a:gd name="T42" fmla="*/ 203 w 435"/>
                <a:gd name="T43" fmla="*/ 493 h 896"/>
                <a:gd name="T44" fmla="*/ 141 w 435"/>
                <a:gd name="T45" fmla="*/ 493 h 896"/>
                <a:gd name="T46" fmla="*/ 141 w 435"/>
                <a:gd name="T47" fmla="*/ 768 h 896"/>
                <a:gd name="T48" fmla="*/ 221 w 435"/>
                <a:gd name="T4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5" h="896">
                  <a:moveTo>
                    <a:pt x="0" y="0"/>
                  </a:moveTo>
                  <a:cubicBezTo>
                    <a:pt x="212" y="0"/>
                    <a:pt x="212" y="0"/>
                    <a:pt x="212" y="0"/>
                  </a:cubicBezTo>
                  <a:cubicBezTo>
                    <a:pt x="358" y="0"/>
                    <a:pt x="421" y="68"/>
                    <a:pt x="421" y="206"/>
                  </a:cubicBezTo>
                  <a:cubicBezTo>
                    <a:pt x="421" y="242"/>
                    <a:pt x="421" y="242"/>
                    <a:pt x="421" y="242"/>
                  </a:cubicBezTo>
                  <a:cubicBezTo>
                    <a:pt x="421" y="334"/>
                    <a:pt x="393" y="392"/>
                    <a:pt x="330" y="417"/>
                  </a:cubicBezTo>
                  <a:cubicBezTo>
                    <a:pt x="330" y="420"/>
                    <a:pt x="330" y="420"/>
                    <a:pt x="330" y="420"/>
                  </a:cubicBezTo>
                  <a:cubicBezTo>
                    <a:pt x="406" y="446"/>
                    <a:pt x="435" y="512"/>
                    <a:pt x="435" y="607"/>
                  </a:cubicBezTo>
                  <a:cubicBezTo>
                    <a:pt x="435" y="684"/>
                    <a:pt x="435" y="684"/>
                    <a:pt x="435" y="684"/>
                  </a:cubicBezTo>
                  <a:cubicBezTo>
                    <a:pt x="435" y="822"/>
                    <a:pt x="362" y="896"/>
                    <a:pt x="221" y="896"/>
                  </a:cubicBezTo>
                  <a:cubicBezTo>
                    <a:pt x="0" y="896"/>
                    <a:pt x="0" y="896"/>
                    <a:pt x="0" y="896"/>
                  </a:cubicBezTo>
                  <a:lnTo>
                    <a:pt x="0" y="0"/>
                  </a:lnTo>
                  <a:close/>
                  <a:moveTo>
                    <a:pt x="196" y="365"/>
                  </a:moveTo>
                  <a:cubicBezTo>
                    <a:pt x="248" y="365"/>
                    <a:pt x="280" y="342"/>
                    <a:pt x="280" y="270"/>
                  </a:cubicBezTo>
                  <a:cubicBezTo>
                    <a:pt x="280" y="220"/>
                    <a:pt x="280" y="220"/>
                    <a:pt x="280" y="220"/>
                  </a:cubicBezTo>
                  <a:cubicBezTo>
                    <a:pt x="280" y="156"/>
                    <a:pt x="258" y="128"/>
                    <a:pt x="208" y="128"/>
                  </a:cubicBezTo>
                  <a:cubicBezTo>
                    <a:pt x="141" y="128"/>
                    <a:pt x="141" y="128"/>
                    <a:pt x="141" y="128"/>
                  </a:cubicBezTo>
                  <a:cubicBezTo>
                    <a:pt x="141" y="365"/>
                    <a:pt x="141" y="365"/>
                    <a:pt x="141" y="365"/>
                  </a:cubicBezTo>
                  <a:lnTo>
                    <a:pt x="196" y="365"/>
                  </a:lnTo>
                  <a:close/>
                  <a:moveTo>
                    <a:pt x="221" y="768"/>
                  </a:moveTo>
                  <a:cubicBezTo>
                    <a:pt x="269" y="768"/>
                    <a:pt x="294" y="746"/>
                    <a:pt x="294" y="680"/>
                  </a:cubicBezTo>
                  <a:cubicBezTo>
                    <a:pt x="294" y="602"/>
                    <a:pt x="294" y="602"/>
                    <a:pt x="294" y="602"/>
                  </a:cubicBezTo>
                  <a:cubicBezTo>
                    <a:pt x="294" y="519"/>
                    <a:pt x="267" y="493"/>
                    <a:pt x="203" y="493"/>
                  </a:cubicBezTo>
                  <a:cubicBezTo>
                    <a:pt x="141" y="493"/>
                    <a:pt x="141" y="493"/>
                    <a:pt x="141" y="493"/>
                  </a:cubicBezTo>
                  <a:cubicBezTo>
                    <a:pt x="141" y="768"/>
                    <a:pt x="141" y="768"/>
                    <a:pt x="141" y="768"/>
                  </a:cubicBezTo>
                  <a:lnTo>
                    <a:pt x="221"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1" name="Freeform 6">
              <a:extLst>
                <a:ext uri="{FF2B5EF4-FFF2-40B4-BE49-F238E27FC236}">
                  <a16:creationId xmlns:a16="http://schemas.microsoft.com/office/drawing/2014/main" id="{E2CDDC56-36CD-4B81-BDDF-94F3DF0AB559}"/>
                </a:ext>
              </a:extLst>
            </p:cNvPr>
            <p:cNvSpPr>
              <a:spLocks/>
            </p:cNvSpPr>
            <p:nvPr userDrawn="1"/>
          </p:nvSpPr>
          <p:spPr bwMode="auto">
            <a:xfrm>
              <a:off x="661" y="1326"/>
              <a:ext cx="361" cy="783"/>
            </a:xfrm>
            <a:custGeom>
              <a:avLst/>
              <a:gdLst>
                <a:gd name="T0" fmla="*/ 0 w 420"/>
                <a:gd name="T1" fmla="*/ 684 h 909"/>
                <a:gd name="T2" fmla="*/ 0 w 420"/>
                <a:gd name="T3" fmla="*/ 0 h 909"/>
                <a:gd name="T4" fmla="*/ 141 w 420"/>
                <a:gd name="T5" fmla="*/ 0 h 909"/>
                <a:gd name="T6" fmla="*/ 141 w 420"/>
                <a:gd name="T7" fmla="*/ 694 h 909"/>
                <a:gd name="T8" fmla="*/ 213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3"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2" name="Rectangle 7">
              <a:extLst>
                <a:ext uri="{FF2B5EF4-FFF2-40B4-BE49-F238E27FC236}">
                  <a16:creationId xmlns:a16="http://schemas.microsoft.com/office/drawing/2014/main" id="{625D19D9-C91C-44DD-9937-950471911677}"/>
                </a:ext>
              </a:extLst>
            </p:cNvPr>
            <p:cNvSpPr>
              <a:spLocks noChangeArrowheads="1"/>
            </p:cNvSpPr>
            <p:nvPr userDrawn="1"/>
          </p:nvSpPr>
          <p:spPr bwMode="auto">
            <a:xfrm>
              <a:off x="1101" y="1326"/>
              <a:ext cx="121"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3" name="Freeform 8">
              <a:extLst>
                <a:ext uri="{FF2B5EF4-FFF2-40B4-BE49-F238E27FC236}">
                  <a16:creationId xmlns:a16="http://schemas.microsoft.com/office/drawing/2014/main" id="{3D8153CB-2F65-4A67-92EE-C45D162A0560}"/>
                </a:ext>
              </a:extLst>
            </p:cNvPr>
            <p:cNvSpPr>
              <a:spLocks/>
            </p:cNvSpPr>
            <p:nvPr userDrawn="1"/>
          </p:nvSpPr>
          <p:spPr bwMode="auto">
            <a:xfrm>
              <a:off x="1302" y="1326"/>
              <a:ext cx="320" cy="772"/>
            </a:xfrm>
            <a:custGeom>
              <a:avLst/>
              <a:gdLst>
                <a:gd name="T0" fmla="*/ 0 w 320"/>
                <a:gd name="T1" fmla="*/ 0 h 772"/>
                <a:gd name="T2" fmla="*/ 121 w 320"/>
                <a:gd name="T3" fmla="*/ 0 h 772"/>
                <a:gd name="T4" fmla="*/ 121 w 320"/>
                <a:gd name="T5" fmla="*/ 661 h 772"/>
                <a:gd name="T6" fmla="*/ 320 w 320"/>
                <a:gd name="T7" fmla="*/ 661 h 772"/>
                <a:gd name="T8" fmla="*/ 320 w 320"/>
                <a:gd name="T9" fmla="*/ 772 h 772"/>
                <a:gd name="T10" fmla="*/ 0 w 320"/>
                <a:gd name="T11" fmla="*/ 772 h 772"/>
                <a:gd name="T12" fmla="*/ 0 w 320"/>
                <a:gd name="T13" fmla="*/ 0 h 772"/>
              </a:gdLst>
              <a:ahLst/>
              <a:cxnLst>
                <a:cxn ang="0">
                  <a:pos x="T0" y="T1"/>
                </a:cxn>
                <a:cxn ang="0">
                  <a:pos x="T2" y="T3"/>
                </a:cxn>
                <a:cxn ang="0">
                  <a:pos x="T4" y="T5"/>
                </a:cxn>
                <a:cxn ang="0">
                  <a:pos x="T6" y="T7"/>
                </a:cxn>
                <a:cxn ang="0">
                  <a:pos x="T8" y="T9"/>
                </a:cxn>
                <a:cxn ang="0">
                  <a:pos x="T10" y="T11"/>
                </a:cxn>
                <a:cxn ang="0">
                  <a:pos x="T12" y="T13"/>
                </a:cxn>
              </a:cxnLst>
              <a:rect l="0" t="0" r="r" b="b"/>
              <a:pathLst>
                <a:path w="320" h="772">
                  <a:moveTo>
                    <a:pt x="0" y="0"/>
                  </a:moveTo>
                  <a:lnTo>
                    <a:pt x="121" y="0"/>
                  </a:lnTo>
                  <a:lnTo>
                    <a:pt x="121" y="661"/>
                  </a:lnTo>
                  <a:lnTo>
                    <a:pt x="320" y="661"/>
                  </a:lnTo>
                  <a:lnTo>
                    <a:pt x="320"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4" name="Freeform 9">
              <a:extLst>
                <a:ext uri="{FF2B5EF4-FFF2-40B4-BE49-F238E27FC236}">
                  <a16:creationId xmlns:a16="http://schemas.microsoft.com/office/drawing/2014/main" id="{B6FA22C1-3E32-4688-8419-8AEA68D59B6B}"/>
                </a:ext>
              </a:extLst>
            </p:cNvPr>
            <p:cNvSpPr>
              <a:spLocks noEditPoints="1"/>
            </p:cNvSpPr>
            <p:nvPr userDrawn="1"/>
          </p:nvSpPr>
          <p:spPr bwMode="auto">
            <a:xfrm>
              <a:off x="1686" y="1326"/>
              <a:ext cx="365" cy="772"/>
            </a:xfrm>
            <a:custGeom>
              <a:avLst/>
              <a:gdLst>
                <a:gd name="T0" fmla="*/ 0 w 425"/>
                <a:gd name="T1" fmla="*/ 0 h 896"/>
                <a:gd name="T2" fmla="*/ 215 w 425"/>
                <a:gd name="T3" fmla="*/ 0 h 896"/>
                <a:gd name="T4" fmla="*/ 425 w 425"/>
                <a:gd name="T5" fmla="*/ 222 h 896"/>
                <a:gd name="T6" fmla="*/ 425 w 425"/>
                <a:gd name="T7" fmla="*/ 675 h 896"/>
                <a:gd name="T8" fmla="*/ 215 w 425"/>
                <a:gd name="T9" fmla="*/ 896 h 896"/>
                <a:gd name="T10" fmla="*/ 0 w 425"/>
                <a:gd name="T11" fmla="*/ 896 h 896"/>
                <a:gd name="T12" fmla="*/ 0 w 425"/>
                <a:gd name="T13" fmla="*/ 0 h 896"/>
                <a:gd name="T14" fmla="*/ 212 w 425"/>
                <a:gd name="T15" fmla="*/ 768 h 896"/>
                <a:gd name="T16" fmla="*/ 284 w 425"/>
                <a:gd name="T17" fmla="*/ 681 h 896"/>
                <a:gd name="T18" fmla="*/ 284 w 425"/>
                <a:gd name="T19" fmla="*/ 215 h 896"/>
                <a:gd name="T20" fmla="*/ 212 w 425"/>
                <a:gd name="T21" fmla="*/ 128 h 896"/>
                <a:gd name="T22" fmla="*/ 141 w 425"/>
                <a:gd name="T23" fmla="*/ 128 h 896"/>
                <a:gd name="T24" fmla="*/ 141 w 425"/>
                <a:gd name="T25" fmla="*/ 768 h 896"/>
                <a:gd name="T26" fmla="*/ 212 w 425"/>
                <a:gd name="T27"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5" h="896">
                  <a:moveTo>
                    <a:pt x="0" y="0"/>
                  </a:moveTo>
                  <a:cubicBezTo>
                    <a:pt x="215" y="0"/>
                    <a:pt x="215" y="0"/>
                    <a:pt x="215" y="0"/>
                  </a:cubicBezTo>
                  <a:cubicBezTo>
                    <a:pt x="356" y="0"/>
                    <a:pt x="425" y="78"/>
                    <a:pt x="425" y="222"/>
                  </a:cubicBezTo>
                  <a:cubicBezTo>
                    <a:pt x="425" y="675"/>
                    <a:pt x="425" y="675"/>
                    <a:pt x="425" y="675"/>
                  </a:cubicBezTo>
                  <a:cubicBezTo>
                    <a:pt x="425" y="818"/>
                    <a:pt x="356" y="896"/>
                    <a:pt x="215" y="896"/>
                  </a:cubicBezTo>
                  <a:cubicBezTo>
                    <a:pt x="0" y="896"/>
                    <a:pt x="0" y="896"/>
                    <a:pt x="0" y="896"/>
                  </a:cubicBezTo>
                  <a:lnTo>
                    <a:pt x="0" y="0"/>
                  </a:lnTo>
                  <a:close/>
                  <a:moveTo>
                    <a:pt x="212" y="768"/>
                  </a:moveTo>
                  <a:cubicBezTo>
                    <a:pt x="257" y="768"/>
                    <a:pt x="284" y="745"/>
                    <a:pt x="284" y="681"/>
                  </a:cubicBezTo>
                  <a:cubicBezTo>
                    <a:pt x="284" y="215"/>
                    <a:pt x="284" y="215"/>
                    <a:pt x="284" y="215"/>
                  </a:cubicBezTo>
                  <a:cubicBezTo>
                    <a:pt x="284" y="151"/>
                    <a:pt x="257" y="128"/>
                    <a:pt x="212" y="128"/>
                  </a:cubicBezTo>
                  <a:cubicBezTo>
                    <a:pt x="141" y="128"/>
                    <a:pt x="141" y="128"/>
                    <a:pt x="141" y="128"/>
                  </a:cubicBezTo>
                  <a:cubicBezTo>
                    <a:pt x="141" y="768"/>
                    <a:pt x="141" y="768"/>
                    <a:pt x="141" y="768"/>
                  </a:cubicBezTo>
                  <a:lnTo>
                    <a:pt x="212"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5" name="Rectangle 10">
              <a:extLst>
                <a:ext uri="{FF2B5EF4-FFF2-40B4-BE49-F238E27FC236}">
                  <a16:creationId xmlns:a16="http://schemas.microsoft.com/office/drawing/2014/main" id="{E6C5E854-AB38-4F74-B1A3-D68C6FF11741}"/>
                </a:ext>
              </a:extLst>
            </p:cNvPr>
            <p:cNvSpPr>
              <a:spLocks noChangeArrowheads="1"/>
            </p:cNvSpPr>
            <p:nvPr userDrawn="1"/>
          </p:nvSpPr>
          <p:spPr bwMode="auto">
            <a:xfrm>
              <a:off x="2127" y="1326"/>
              <a:ext cx="120" cy="7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6" name="Freeform 11">
              <a:extLst>
                <a:ext uri="{FF2B5EF4-FFF2-40B4-BE49-F238E27FC236}">
                  <a16:creationId xmlns:a16="http://schemas.microsoft.com/office/drawing/2014/main" id="{5C603327-C667-41A4-8194-15206DB6397C}"/>
                </a:ext>
              </a:extLst>
            </p:cNvPr>
            <p:cNvSpPr>
              <a:spLocks/>
            </p:cNvSpPr>
            <p:nvPr userDrawn="1"/>
          </p:nvSpPr>
          <p:spPr bwMode="auto">
            <a:xfrm>
              <a:off x="2329" y="1326"/>
              <a:ext cx="378" cy="772"/>
            </a:xfrm>
            <a:custGeom>
              <a:avLst/>
              <a:gdLst>
                <a:gd name="T0" fmla="*/ 0 w 378"/>
                <a:gd name="T1" fmla="*/ 0 h 772"/>
                <a:gd name="T2" fmla="*/ 151 w 378"/>
                <a:gd name="T3" fmla="*/ 0 h 772"/>
                <a:gd name="T4" fmla="*/ 268 w 378"/>
                <a:gd name="T5" fmla="*/ 462 h 772"/>
                <a:gd name="T6" fmla="*/ 271 w 378"/>
                <a:gd name="T7" fmla="*/ 462 h 772"/>
                <a:gd name="T8" fmla="*/ 271 w 378"/>
                <a:gd name="T9" fmla="*/ 0 h 772"/>
                <a:gd name="T10" fmla="*/ 378 w 378"/>
                <a:gd name="T11" fmla="*/ 0 h 772"/>
                <a:gd name="T12" fmla="*/ 378 w 378"/>
                <a:gd name="T13" fmla="*/ 772 h 772"/>
                <a:gd name="T14" fmla="*/ 254 w 378"/>
                <a:gd name="T15" fmla="*/ 772 h 772"/>
                <a:gd name="T16" fmla="*/ 109 w 378"/>
                <a:gd name="T17" fmla="*/ 208 h 772"/>
                <a:gd name="T18" fmla="*/ 107 w 378"/>
                <a:gd name="T19" fmla="*/ 208 h 772"/>
                <a:gd name="T20" fmla="*/ 107 w 378"/>
                <a:gd name="T21" fmla="*/ 772 h 772"/>
                <a:gd name="T22" fmla="*/ 0 w 378"/>
                <a:gd name="T23" fmla="*/ 772 h 772"/>
                <a:gd name="T24" fmla="*/ 0 w 378"/>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772">
                  <a:moveTo>
                    <a:pt x="0" y="0"/>
                  </a:moveTo>
                  <a:lnTo>
                    <a:pt x="151" y="0"/>
                  </a:lnTo>
                  <a:lnTo>
                    <a:pt x="268" y="462"/>
                  </a:lnTo>
                  <a:lnTo>
                    <a:pt x="271" y="462"/>
                  </a:lnTo>
                  <a:lnTo>
                    <a:pt x="271" y="0"/>
                  </a:lnTo>
                  <a:lnTo>
                    <a:pt x="378" y="0"/>
                  </a:lnTo>
                  <a:lnTo>
                    <a:pt x="378" y="772"/>
                  </a:lnTo>
                  <a:lnTo>
                    <a:pt x="254" y="772"/>
                  </a:lnTo>
                  <a:lnTo>
                    <a:pt x="109" y="208"/>
                  </a:lnTo>
                  <a:lnTo>
                    <a:pt x="107" y="208"/>
                  </a:lnTo>
                  <a:lnTo>
                    <a:pt x="107"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7" name="Freeform 12">
              <a:extLst>
                <a:ext uri="{FF2B5EF4-FFF2-40B4-BE49-F238E27FC236}">
                  <a16:creationId xmlns:a16="http://schemas.microsoft.com/office/drawing/2014/main" id="{C730E596-399E-4351-979E-ABF86C17F3B9}"/>
                </a:ext>
              </a:extLst>
            </p:cNvPr>
            <p:cNvSpPr>
              <a:spLocks/>
            </p:cNvSpPr>
            <p:nvPr userDrawn="1"/>
          </p:nvSpPr>
          <p:spPr bwMode="auto">
            <a:xfrm>
              <a:off x="2783" y="1315"/>
              <a:ext cx="361" cy="794"/>
            </a:xfrm>
            <a:custGeom>
              <a:avLst/>
              <a:gdLst>
                <a:gd name="T0" fmla="*/ 0 w 420"/>
                <a:gd name="T1" fmla="*/ 697 h 922"/>
                <a:gd name="T2" fmla="*/ 0 w 420"/>
                <a:gd name="T3" fmla="*/ 226 h 922"/>
                <a:gd name="T4" fmla="*/ 210 w 420"/>
                <a:gd name="T5" fmla="*/ 0 h 922"/>
                <a:gd name="T6" fmla="*/ 420 w 420"/>
                <a:gd name="T7" fmla="*/ 226 h 922"/>
                <a:gd name="T8" fmla="*/ 420 w 420"/>
                <a:gd name="T9" fmla="*/ 302 h 922"/>
                <a:gd name="T10" fmla="*/ 287 w 420"/>
                <a:gd name="T11" fmla="*/ 302 h 922"/>
                <a:gd name="T12" fmla="*/ 287 w 420"/>
                <a:gd name="T13" fmla="*/ 217 h 922"/>
                <a:gd name="T14" fmla="*/ 214 w 420"/>
                <a:gd name="T15" fmla="*/ 128 h 922"/>
                <a:gd name="T16" fmla="*/ 141 w 420"/>
                <a:gd name="T17" fmla="*/ 217 h 922"/>
                <a:gd name="T18" fmla="*/ 141 w 420"/>
                <a:gd name="T19" fmla="*/ 707 h 922"/>
                <a:gd name="T20" fmla="*/ 214 w 420"/>
                <a:gd name="T21" fmla="*/ 794 h 922"/>
                <a:gd name="T22" fmla="*/ 287 w 420"/>
                <a:gd name="T23" fmla="*/ 707 h 922"/>
                <a:gd name="T24" fmla="*/ 287 w 420"/>
                <a:gd name="T25" fmla="*/ 532 h 922"/>
                <a:gd name="T26" fmla="*/ 217 w 420"/>
                <a:gd name="T27" fmla="*/ 532 h 922"/>
                <a:gd name="T28" fmla="*/ 217 w 420"/>
                <a:gd name="T29" fmla="*/ 404 h 922"/>
                <a:gd name="T30" fmla="*/ 420 w 420"/>
                <a:gd name="T31" fmla="*/ 404 h 922"/>
                <a:gd name="T32" fmla="*/ 420 w 420"/>
                <a:gd name="T33" fmla="*/ 697 h 922"/>
                <a:gd name="T34" fmla="*/ 210 w 420"/>
                <a:gd name="T35" fmla="*/ 922 h 922"/>
                <a:gd name="T36" fmla="*/ 0 w 420"/>
                <a:gd name="T37" fmla="*/ 697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922">
                  <a:moveTo>
                    <a:pt x="0" y="697"/>
                  </a:moveTo>
                  <a:cubicBezTo>
                    <a:pt x="0" y="226"/>
                    <a:pt x="0" y="226"/>
                    <a:pt x="0" y="226"/>
                  </a:cubicBezTo>
                  <a:cubicBezTo>
                    <a:pt x="0" y="82"/>
                    <a:pt x="72" y="0"/>
                    <a:pt x="210" y="0"/>
                  </a:cubicBezTo>
                  <a:cubicBezTo>
                    <a:pt x="348" y="0"/>
                    <a:pt x="420" y="82"/>
                    <a:pt x="420" y="226"/>
                  </a:cubicBezTo>
                  <a:cubicBezTo>
                    <a:pt x="420" y="302"/>
                    <a:pt x="420" y="302"/>
                    <a:pt x="420" y="302"/>
                  </a:cubicBezTo>
                  <a:cubicBezTo>
                    <a:pt x="287" y="302"/>
                    <a:pt x="287" y="302"/>
                    <a:pt x="287" y="302"/>
                  </a:cubicBezTo>
                  <a:cubicBezTo>
                    <a:pt x="287" y="217"/>
                    <a:pt x="287" y="217"/>
                    <a:pt x="287" y="217"/>
                  </a:cubicBezTo>
                  <a:cubicBezTo>
                    <a:pt x="287" y="153"/>
                    <a:pt x="259" y="128"/>
                    <a:pt x="214" y="128"/>
                  </a:cubicBezTo>
                  <a:cubicBezTo>
                    <a:pt x="169" y="128"/>
                    <a:pt x="141" y="153"/>
                    <a:pt x="141" y="217"/>
                  </a:cubicBezTo>
                  <a:cubicBezTo>
                    <a:pt x="141" y="707"/>
                    <a:pt x="141" y="707"/>
                    <a:pt x="141" y="707"/>
                  </a:cubicBezTo>
                  <a:cubicBezTo>
                    <a:pt x="141" y="771"/>
                    <a:pt x="169" y="794"/>
                    <a:pt x="214" y="794"/>
                  </a:cubicBezTo>
                  <a:cubicBezTo>
                    <a:pt x="259" y="794"/>
                    <a:pt x="287" y="771"/>
                    <a:pt x="287" y="707"/>
                  </a:cubicBezTo>
                  <a:cubicBezTo>
                    <a:pt x="287" y="532"/>
                    <a:pt x="287" y="532"/>
                    <a:pt x="287" y="532"/>
                  </a:cubicBezTo>
                  <a:cubicBezTo>
                    <a:pt x="217" y="532"/>
                    <a:pt x="217" y="532"/>
                    <a:pt x="217" y="532"/>
                  </a:cubicBezTo>
                  <a:cubicBezTo>
                    <a:pt x="217" y="404"/>
                    <a:pt x="217" y="404"/>
                    <a:pt x="217" y="404"/>
                  </a:cubicBezTo>
                  <a:cubicBezTo>
                    <a:pt x="420" y="404"/>
                    <a:pt x="420" y="404"/>
                    <a:pt x="420" y="404"/>
                  </a:cubicBezTo>
                  <a:cubicBezTo>
                    <a:pt x="420" y="697"/>
                    <a:pt x="420" y="697"/>
                    <a:pt x="420" y="697"/>
                  </a:cubicBezTo>
                  <a:cubicBezTo>
                    <a:pt x="420" y="840"/>
                    <a:pt x="348" y="922"/>
                    <a:pt x="210" y="922"/>
                  </a:cubicBezTo>
                  <a:cubicBezTo>
                    <a:pt x="72" y="922"/>
                    <a:pt x="0" y="840"/>
                    <a:pt x="0" y="6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8" name="Freeform 13">
              <a:extLst>
                <a:ext uri="{FF2B5EF4-FFF2-40B4-BE49-F238E27FC236}">
                  <a16:creationId xmlns:a16="http://schemas.microsoft.com/office/drawing/2014/main" id="{2E99E2A5-06CA-48CD-BEBE-F5A19DD03C22}"/>
                </a:ext>
              </a:extLst>
            </p:cNvPr>
            <p:cNvSpPr>
              <a:spLocks noEditPoints="1"/>
            </p:cNvSpPr>
            <p:nvPr userDrawn="1"/>
          </p:nvSpPr>
          <p:spPr bwMode="auto">
            <a:xfrm>
              <a:off x="3396" y="1326"/>
              <a:ext cx="414" cy="772"/>
            </a:xfrm>
            <a:custGeom>
              <a:avLst/>
              <a:gdLst>
                <a:gd name="T0" fmla="*/ 125 w 414"/>
                <a:gd name="T1" fmla="*/ 0 h 772"/>
                <a:gd name="T2" fmla="*/ 289 w 414"/>
                <a:gd name="T3" fmla="*/ 0 h 772"/>
                <a:gd name="T4" fmla="*/ 414 w 414"/>
                <a:gd name="T5" fmla="*/ 772 h 772"/>
                <a:gd name="T6" fmla="*/ 293 w 414"/>
                <a:gd name="T7" fmla="*/ 772 h 772"/>
                <a:gd name="T8" fmla="*/ 272 w 414"/>
                <a:gd name="T9" fmla="*/ 618 h 772"/>
                <a:gd name="T10" fmla="*/ 272 w 414"/>
                <a:gd name="T11" fmla="*/ 621 h 772"/>
                <a:gd name="T12" fmla="*/ 135 w 414"/>
                <a:gd name="T13" fmla="*/ 621 h 772"/>
                <a:gd name="T14" fmla="*/ 112 w 414"/>
                <a:gd name="T15" fmla="*/ 772 h 772"/>
                <a:gd name="T16" fmla="*/ 0 w 414"/>
                <a:gd name="T17" fmla="*/ 772 h 772"/>
                <a:gd name="T18" fmla="*/ 125 w 414"/>
                <a:gd name="T19" fmla="*/ 0 h 772"/>
                <a:gd name="T20" fmla="*/ 257 w 414"/>
                <a:gd name="T21" fmla="*/ 516 h 772"/>
                <a:gd name="T22" fmla="*/ 203 w 414"/>
                <a:gd name="T23" fmla="*/ 134 h 772"/>
                <a:gd name="T24" fmla="*/ 202 w 414"/>
                <a:gd name="T25" fmla="*/ 134 h 772"/>
                <a:gd name="T26" fmla="*/ 148 w 414"/>
                <a:gd name="T27" fmla="*/ 516 h 772"/>
                <a:gd name="T28" fmla="*/ 257 w 414"/>
                <a:gd name="T29" fmla="*/ 51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772">
                  <a:moveTo>
                    <a:pt x="125" y="0"/>
                  </a:moveTo>
                  <a:lnTo>
                    <a:pt x="289" y="0"/>
                  </a:lnTo>
                  <a:lnTo>
                    <a:pt x="414" y="772"/>
                  </a:lnTo>
                  <a:lnTo>
                    <a:pt x="293" y="772"/>
                  </a:lnTo>
                  <a:lnTo>
                    <a:pt x="272" y="618"/>
                  </a:lnTo>
                  <a:lnTo>
                    <a:pt x="272" y="621"/>
                  </a:lnTo>
                  <a:lnTo>
                    <a:pt x="135" y="621"/>
                  </a:lnTo>
                  <a:lnTo>
                    <a:pt x="112" y="772"/>
                  </a:lnTo>
                  <a:lnTo>
                    <a:pt x="0" y="772"/>
                  </a:lnTo>
                  <a:lnTo>
                    <a:pt x="125" y="0"/>
                  </a:lnTo>
                  <a:close/>
                  <a:moveTo>
                    <a:pt x="257" y="516"/>
                  </a:moveTo>
                  <a:lnTo>
                    <a:pt x="203" y="134"/>
                  </a:lnTo>
                  <a:lnTo>
                    <a:pt x="202" y="134"/>
                  </a:lnTo>
                  <a:lnTo>
                    <a:pt x="148" y="516"/>
                  </a:lnTo>
                  <a:lnTo>
                    <a:pt x="257" y="5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29" name="Freeform 14">
              <a:extLst>
                <a:ext uri="{FF2B5EF4-FFF2-40B4-BE49-F238E27FC236}">
                  <a16:creationId xmlns:a16="http://schemas.microsoft.com/office/drawing/2014/main" id="{CB905AB3-2727-4D1C-85BE-8C7001C436C0}"/>
                </a:ext>
              </a:extLst>
            </p:cNvPr>
            <p:cNvSpPr>
              <a:spLocks/>
            </p:cNvSpPr>
            <p:nvPr userDrawn="1"/>
          </p:nvSpPr>
          <p:spPr bwMode="auto">
            <a:xfrm>
              <a:off x="4067" y="1315"/>
              <a:ext cx="356" cy="794"/>
            </a:xfrm>
            <a:custGeom>
              <a:avLst/>
              <a:gdLst>
                <a:gd name="T0" fmla="*/ 0 w 415"/>
                <a:gd name="T1" fmla="*/ 702 h 922"/>
                <a:gd name="T2" fmla="*/ 0 w 415"/>
                <a:gd name="T3" fmla="*/ 221 h 922"/>
                <a:gd name="T4" fmla="*/ 208 w 415"/>
                <a:gd name="T5" fmla="*/ 0 h 922"/>
                <a:gd name="T6" fmla="*/ 415 w 415"/>
                <a:gd name="T7" fmla="*/ 221 h 922"/>
                <a:gd name="T8" fmla="*/ 415 w 415"/>
                <a:gd name="T9" fmla="*/ 315 h 922"/>
                <a:gd name="T10" fmla="*/ 282 w 415"/>
                <a:gd name="T11" fmla="*/ 315 h 922"/>
                <a:gd name="T12" fmla="*/ 282 w 415"/>
                <a:gd name="T13" fmla="*/ 212 h 922"/>
                <a:gd name="T14" fmla="*/ 212 w 415"/>
                <a:gd name="T15" fmla="*/ 128 h 922"/>
                <a:gd name="T16" fmla="*/ 141 w 415"/>
                <a:gd name="T17" fmla="*/ 212 h 922"/>
                <a:gd name="T18" fmla="*/ 141 w 415"/>
                <a:gd name="T19" fmla="*/ 712 h 922"/>
                <a:gd name="T20" fmla="*/ 212 w 415"/>
                <a:gd name="T21" fmla="*/ 794 h 922"/>
                <a:gd name="T22" fmla="*/ 282 w 415"/>
                <a:gd name="T23" fmla="*/ 712 h 922"/>
                <a:gd name="T24" fmla="*/ 282 w 415"/>
                <a:gd name="T25" fmla="*/ 575 h 922"/>
                <a:gd name="T26" fmla="*/ 415 w 415"/>
                <a:gd name="T27" fmla="*/ 575 h 922"/>
                <a:gd name="T28" fmla="*/ 415 w 415"/>
                <a:gd name="T29" fmla="*/ 702 h 922"/>
                <a:gd name="T30" fmla="*/ 208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8" y="0"/>
                  </a:cubicBezTo>
                  <a:cubicBezTo>
                    <a:pt x="344" y="0"/>
                    <a:pt x="415" y="82"/>
                    <a:pt x="415" y="221"/>
                  </a:cubicBezTo>
                  <a:cubicBezTo>
                    <a:pt x="415" y="315"/>
                    <a:pt x="415" y="315"/>
                    <a:pt x="415" y="315"/>
                  </a:cubicBezTo>
                  <a:cubicBezTo>
                    <a:pt x="282" y="315"/>
                    <a:pt x="282" y="315"/>
                    <a:pt x="282" y="315"/>
                  </a:cubicBezTo>
                  <a:cubicBezTo>
                    <a:pt x="282" y="212"/>
                    <a:pt x="282" y="212"/>
                    <a:pt x="282" y="212"/>
                  </a:cubicBezTo>
                  <a:cubicBezTo>
                    <a:pt x="282" y="153"/>
                    <a:pt x="254" y="128"/>
                    <a:pt x="212" y="128"/>
                  </a:cubicBezTo>
                  <a:cubicBezTo>
                    <a:pt x="169" y="128"/>
                    <a:pt x="141" y="153"/>
                    <a:pt x="141" y="212"/>
                  </a:cubicBezTo>
                  <a:cubicBezTo>
                    <a:pt x="141" y="712"/>
                    <a:pt x="141" y="712"/>
                    <a:pt x="141" y="712"/>
                  </a:cubicBezTo>
                  <a:cubicBezTo>
                    <a:pt x="141" y="771"/>
                    <a:pt x="169" y="794"/>
                    <a:pt x="212" y="794"/>
                  </a:cubicBezTo>
                  <a:cubicBezTo>
                    <a:pt x="254" y="794"/>
                    <a:pt x="282" y="771"/>
                    <a:pt x="282" y="712"/>
                  </a:cubicBezTo>
                  <a:cubicBezTo>
                    <a:pt x="282" y="575"/>
                    <a:pt x="282" y="575"/>
                    <a:pt x="282" y="575"/>
                  </a:cubicBezTo>
                  <a:cubicBezTo>
                    <a:pt x="415" y="575"/>
                    <a:pt x="415" y="575"/>
                    <a:pt x="415" y="575"/>
                  </a:cubicBezTo>
                  <a:cubicBezTo>
                    <a:pt x="415" y="702"/>
                    <a:pt x="415" y="702"/>
                    <a:pt x="415" y="702"/>
                  </a:cubicBezTo>
                  <a:cubicBezTo>
                    <a:pt x="415" y="840"/>
                    <a:pt x="344" y="922"/>
                    <a:pt x="208"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0" name="Freeform 15">
              <a:extLst>
                <a:ext uri="{FF2B5EF4-FFF2-40B4-BE49-F238E27FC236}">
                  <a16:creationId xmlns:a16="http://schemas.microsoft.com/office/drawing/2014/main" id="{BB823F5B-45E8-4309-AF3D-40BE4D5373E6}"/>
                </a:ext>
              </a:extLst>
            </p:cNvPr>
            <p:cNvSpPr>
              <a:spLocks/>
            </p:cNvSpPr>
            <p:nvPr userDrawn="1"/>
          </p:nvSpPr>
          <p:spPr bwMode="auto">
            <a:xfrm>
              <a:off x="4492" y="1326"/>
              <a:ext cx="359" cy="783"/>
            </a:xfrm>
            <a:custGeom>
              <a:avLst/>
              <a:gdLst>
                <a:gd name="T0" fmla="*/ 0 w 419"/>
                <a:gd name="T1" fmla="*/ 684 h 909"/>
                <a:gd name="T2" fmla="*/ 0 w 419"/>
                <a:gd name="T3" fmla="*/ 0 h 909"/>
                <a:gd name="T4" fmla="*/ 140 w 419"/>
                <a:gd name="T5" fmla="*/ 0 h 909"/>
                <a:gd name="T6" fmla="*/ 140 w 419"/>
                <a:gd name="T7" fmla="*/ 694 h 909"/>
                <a:gd name="T8" fmla="*/ 212 w 419"/>
                <a:gd name="T9" fmla="*/ 781 h 909"/>
                <a:gd name="T10" fmla="*/ 284 w 419"/>
                <a:gd name="T11" fmla="*/ 694 h 909"/>
                <a:gd name="T12" fmla="*/ 284 w 419"/>
                <a:gd name="T13" fmla="*/ 0 h 909"/>
                <a:gd name="T14" fmla="*/ 419 w 419"/>
                <a:gd name="T15" fmla="*/ 0 h 909"/>
                <a:gd name="T16" fmla="*/ 419 w 419"/>
                <a:gd name="T17" fmla="*/ 684 h 909"/>
                <a:gd name="T18" fmla="*/ 209 w 419"/>
                <a:gd name="T19" fmla="*/ 909 h 909"/>
                <a:gd name="T20" fmla="*/ 0 w 419"/>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9" h="909">
                  <a:moveTo>
                    <a:pt x="0" y="684"/>
                  </a:moveTo>
                  <a:cubicBezTo>
                    <a:pt x="0" y="0"/>
                    <a:pt x="0" y="0"/>
                    <a:pt x="0" y="0"/>
                  </a:cubicBezTo>
                  <a:cubicBezTo>
                    <a:pt x="140" y="0"/>
                    <a:pt x="140" y="0"/>
                    <a:pt x="140" y="0"/>
                  </a:cubicBezTo>
                  <a:cubicBezTo>
                    <a:pt x="140" y="694"/>
                    <a:pt x="140" y="694"/>
                    <a:pt x="140" y="694"/>
                  </a:cubicBezTo>
                  <a:cubicBezTo>
                    <a:pt x="140" y="758"/>
                    <a:pt x="167" y="781"/>
                    <a:pt x="212" y="781"/>
                  </a:cubicBezTo>
                  <a:cubicBezTo>
                    <a:pt x="257" y="781"/>
                    <a:pt x="284" y="758"/>
                    <a:pt x="284" y="694"/>
                  </a:cubicBezTo>
                  <a:cubicBezTo>
                    <a:pt x="284" y="0"/>
                    <a:pt x="284" y="0"/>
                    <a:pt x="284" y="0"/>
                  </a:cubicBezTo>
                  <a:cubicBezTo>
                    <a:pt x="419" y="0"/>
                    <a:pt x="419" y="0"/>
                    <a:pt x="419" y="0"/>
                  </a:cubicBezTo>
                  <a:cubicBezTo>
                    <a:pt x="419" y="684"/>
                    <a:pt x="419" y="684"/>
                    <a:pt x="419" y="684"/>
                  </a:cubicBezTo>
                  <a:cubicBezTo>
                    <a:pt x="419" y="827"/>
                    <a:pt x="348" y="909"/>
                    <a:pt x="209" y="909"/>
                  </a:cubicBezTo>
                  <a:cubicBezTo>
                    <a:pt x="71"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1" name="Freeform 16">
              <a:extLst>
                <a:ext uri="{FF2B5EF4-FFF2-40B4-BE49-F238E27FC236}">
                  <a16:creationId xmlns:a16="http://schemas.microsoft.com/office/drawing/2014/main" id="{36ADE400-8759-448B-AB01-2021BA67FD5A}"/>
                </a:ext>
              </a:extLst>
            </p:cNvPr>
            <p:cNvSpPr>
              <a:spLocks/>
            </p:cNvSpPr>
            <p:nvPr userDrawn="1"/>
          </p:nvSpPr>
          <p:spPr bwMode="auto">
            <a:xfrm>
              <a:off x="4931" y="1326"/>
              <a:ext cx="319" cy="772"/>
            </a:xfrm>
            <a:custGeom>
              <a:avLst/>
              <a:gdLst>
                <a:gd name="T0" fmla="*/ 0 w 319"/>
                <a:gd name="T1" fmla="*/ 0 h 772"/>
                <a:gd name="T2" fmla="*/ 121 w 319"/>
                <a:gd name="T3" fmla="*/ 0 h 772"/>
                <a:gd name="T4" fmla="*/ 121 w 319"/>
                <a:gd name="T5" fmla="*/ 661 h 772"/>
                <a:gd name="T6" fmla="*/ 319 w 319"/>
                <a:gd name="T7" fmla="*/ 661 h 772"/>
                <a:gd name="T8" fmla="*/ 319 w 319"/>
                <a:gd name="T9" fmla="*/ 772 h 772"/>
                <a:gd name="T10" fmla="*/ 0 w 319"/>
                <a:gd name="T11" fmla="*/ 772 h 772"/>
                <a:gd name="T12" fmla="*/ 0 w 319"/>
                <a:gd name="T13" fmla="*/ 0 h 772"/>
              </a:gdLst>
              <a:ahLst/>
              <a:cxnLst>
                <a:cxn ang="0">
                  <a:pos x="T0" y="T1"/>
                </a:cxn>
                <a:cxn ang="0">
                  <a:pos x="T2" y="T3"/>
                </a:cxn>
                <a:cxn ang="0">
                  <a:pos x="T4" y="T5"/>
                </a:cxn>
                <a:cxn ang="0">
                  <a:pos x="T6" y="T7"/>
                </a:cxn>
                <a:cxn ang="0">
                  <a:pos x="T8" y="T9"/>
                </a:cxn>
                <a:cxn ang="0">
                  <a:pos x="T10" y="T11"/>
                </a:cxn>
                <a:cxn ang="0">
                  <a:pos x="T12" y="T13"/>
                </a:cxn>
              </a:cxnLst>
              <a:rect l="0" t="0" r="r" b="b"/>
              <a:pathLst>
                <a:path w="319" h="772">
                  <a:moveTo>
                    <a:pt x="0" y="0"/>
                  </a:moveTo>
                  <a:lnTo>
                    <a:pt x="121" y="0"/>
                  </a:lnTo>
                  <a:lnTo>
                    <a:pt x="121" y="661"/>
                  </a:lnTo>
                  <a:lnTo>
                    <a:pt x="319" y="661"/>
                  </a:lnTo>
                  <a:lnTo>
                    <a:pt x="319"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2" name="Freeform 17">
              <a:extLst>
                <a:ext uri="{FF2B5EF4-FFF2-40B4-BE49-F238E27FC236}">
                  <a16:creationId xmlns:a16="http://schemas.microsoft.com/office/drawing/2014/main" id="{42E492DD-3D54-47E0-97F9-57DC6CABFB32}"/>
                </a:ext>
              </a:extLst>
            </p:cNvPr>
            <p:cNvSpPr>
              <a:spLocks/>
            </p:cNvSpPr>
            <p:nvPr userDrawn="1"/>
          </p:nvSpPr>
          <p:spPr bwMode="auto">
            <a:xfrm>
              <a:off x="5231" y="1326"/>
              <a:ext cx="373" cy="772"/>
            </a:xfrm>
            <a:custGeom>
              <a:avLst/>
              <a:gdLst>
                <a:gd name="T0" fmla="*/ 126 w 373"/>
                <a:gd name="T1" fmla="*/ 110 h 772"/>
                <a:gd name="T2" fmla="*/ 0 w 373"/>
                <a:gd name="T3" fmla="*/ 110 h 772"/>
                <a:gd name="T4" fmla="*/ 0 w 373"/>
                <a:gd name="T5" fmla="*/ 0 h 772"/>
                <a:gd name="T6" fmla="*/ 373 w 373"/>
                <a:gd name="T7" fmla="*/ 0 h 772"/>
                <a:gd name="T8" fmla="*/ 373 w 373"/>
                <a:gd name="T9" fmla="*/ 110 h 772"/>
                <a:gd name="T10" fmla="*/ 247 w 373"/>
                <a:gd name="T11" fmla="*/ 110 h 772"/>
                <a:gd name="T12" fmla="*/ 247 w 373"/>
                <a:gd name="T13" fmla="*/ 772 h 772"/>
                <a:gd name="T14" fmla="*/ 126 w 373"/>
                <a:gd name="T15" fmla="*/ 772 h 772"/>
                <a:gd name="T16" fmla="*/ 126 w 373"/>
                <a:gd name="T17" fmla="*/ 11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772">
                  <a:moveTo>
                    <a:pt x="126" y="110"/>
                  </a:moveTo>
                  <a:lnTo>
                    <a:pt x="0" y="110"/>
                  </a:lnTo>
                  <a:lnTo>
                    <a:pt x="0" y="0"/>
                  </a:lnTo>
                  <a:lnTo>
                    <a:pt x="373" y="0"/>
                  </a:lnTo>
                  <a:lnTo>
                    <a:pt x="373" y="110"/>
                  </a:lnTo>
                  <a:lnTo>
                    <a:pt x="247" y="110"/>
                  </a:lnTo>
                  <a:lnTo>
                    <a:pt x="247" y="772"/>
                  </a:lnTo>
                  <a:lnTo>
                    <a:pt x="126" y="772"/>
                  </a:lnTo>
                  <a:lnTo>
                    <a:pt x="12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3" name="Freeform 18">
              <a:extLst>
                <a:ext uri="{FF2B5EF4-FFF2-40B4-BE49-F238E27FC236}">
                  <a16:creationId xmlns:a16="http://schemas.microsoft.com/office/drawing/2014/main" id="{80B7993F-25C4-4F80-98FF-F516FED3954B}"/>
                </a:ext>
              </a:extLst>
            </p:cNvPr>
            <p:cNvSpPr>
              <a:spLocks/>
            </p:cNvSpPr>
            <p:nvPr userDrawn="1"/>
          </p:nvSpPr>
          <p:spPr bwMode="auto">
            <a:xfrm>
              <a:off x="5666" y="1326"/>
              <a:ext cx="360" cy="783"/>
            </a:xfrm>
            <a:custGeom>
              <a:avLst/>
              <a:gdLst>
                <a:gd name="T0" fmla="*/ 0 w 420"/>
                <a:gd name="T1" fmla="*/ 684 h 909"/>
                <a:gd name="T2" fmla="*/ 0 w 420"/>
                <a:gd name="T3" fmla="*/ 0 h 909"/>
                <a:gd name="T4" fmla="*/ 141 w 420"/>
                <a:gd name="T5" fmla="*/ 0 h 909"/>
                <a:gd name="T6" fmla="*/ 141 w 420"/>
                <a:gd name="T7" fmla="*/ 694 h 909"/>
                <a:gd name="T8" fmla="*/ 212 w 420"/>
                <a:gd name="T9" fmla="*/ 781 h 909"/>
                <a:gd name="T10" fmla="*/ 284 w 420"/>
                <a:gd name="T11" fmla="*/ 694 h 909"/>
                <a:gd name="T12" fmla="*/ 284 w 420"/>
                <a:gd name="T13" fmla="*/ 0 h 909"/>
                <a:gd name="T14" fmla="*/ 420 w 420"/>
                <a:gd name="T15" fmla="*/ 0 h 909"/>
                <a:gd name="T16" fmla="*/ 420 w 420"/>
                <a:gd name="T17" fmla="*/ 684 h 909"/>
                <a:gd name="T18" fmla="*/ 210 w 420"/>
                <a:gd name="T19" fmla="*/ 909 h 909"/>
                <a:gd name="T20" fmla="*/ 0 w 420"/>
                <a:gd name="T21" fmla="*/ 68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909">
                  <a:moveTo>
                    <a:pt x="0" y="684"/>
                  </a:moveTo>
                  <a:cubicBezTo>
                    <a:pt x="0" y="0"/>
                    <a:pt x="0" y="0"/>
                    <a:pt x="0" y="0"/>
                  </a:cubicBezTo>
                  <a:cubicBezTo>
                    <a:pt x="141" y="0"/>
                    <a:pt x="141" y="0"/>
                    <a:pt x="141" y="0"/>
                  </a:cubicBezTo>
                  <a:cubicBezTo>
                    <a:pt x="141" y="694"/>
                    <a:pt x="141" y="694"/>
                    <a:pt x="141" y="694"/>
                  </a:cubicBezTo>
                  <a:cubicBezTo>
                    <a:pt x="141" y="758"/>
                    <a:pt x="168" y="781"/>
                    <a:pt x="212" y="781"/>
                  </a:cubicBezTo>
                  <a:cubicBezTo>
                    <a:pt x="257" y="781"/>
                    <a:pt x="284" y="758"/>
                    <a:pt x="284" y="694"/>
                  </a:cubicBezTo>
                  <a:cubicBezTo>
                    <a:pt x="284" y="0"/>
                    <a:pt x="284" y="0"/>
                    <a:pt x="284" y="0"/>
                  </a:cubicBezTo>
                  <a:cubicBezTo>
                    <a:pt x="420" y="0"/>
                    <a:pt x="420" y="0"/>
                    <a:pt x="420" y="0"/>
                  </a:cubicBezTo>
                  <a:cubicBezTo>
                    <a:pt x="420" y="684"/>
                    <a:pt x="420" y="684"/>
                    <a:pt x="420" y="684"/>
                  </a:cubicBezTo>
                  <a:cubicBezTo>
                    <a:pt x="420" y="827"/>
                    <a:pt x="348" y="909"/>
                    <a:pt x="210" y="909"/>
                  </a:cubicBezTo>
                  <a:cubicBezTo>
                    <a:pt x="72" y="909"/>
                    <a:pt x="0" y="827"/>
                    <a:pt x="0" y="6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4" name="Freeform 19">
              <a:extLst>
                <a:ext uri="{FF2B5EF4-FFF2-40B4-BE49-F238E27FC236}">
                  <a16:creationId xmlns:a16="http://schemas.microsoft.com/office/drawing/2014/main" id="{3F9B2A20-78B6-4626-8C83-FBE716AF1E87}"/>
                </a:ext>
              </a:extLst>
            </p:cNvPr>
            <p:cNvSpPr>
              <a:spLocks noEditPoints="1"/>
            </p:cNvSpPr>
            <p:nvPr userDrawn="1"/>
          </p:nvSpPr>
          <p:spPr bwMode="auto">
            <a:xfrm>
              <a:off x="6105" y="1326"/>
              <a:ext cx="372" cy="772"/>
            </a:xfrm>
            <a:custGeom>
              <a:avLst/>
              <a:gdLst>
                <a:gd name="T0" fmla="*/ 0 w 434"/>
                <a:gd name="T1" fmla="*/ 0 h 896"/>
                <a:gd name="T2" fmla="*/ 209 w 434"/>
                <a:gd name="T3" fmla="*/ 0 h 896"/>
                <a:gd name="T4" fmla="*/ 417 w 434"/>
                <a:gd name="T5" fmla="*/ 206 h 896"/>
                <a:gd name="T6" fmla="*/ 417 w 434"/>
                <a:gd name="T7" fmla="*/ 261 h 896"/>
                <a:gd name="T8" fmla="*/ 325 w 434"/>
                <a:gd name="T9" fmla="*/ 438 h 896"/>
                <a:gd name="T10" fmla="*/ 325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7" y="68"/>
                    <a:pt x="417" y="206"/>
                  </a:cubicBezTo>
                  <a:cubicBezTo>
                    <a:pt x="417" y="261"/>
                    <a:pt x="417" y="261"/>
                    <a:pt x="417" y="261"/>
                  </a:cubicBezTo>
                  <a:cubicBezTo>
                    <a:pt x="417" y="353"/>
                    <a:pt x="388" y="412"/>
                    <a:pt x="325" y="438"/>
                  </a:cubicBezTo>
                  <a:cubicBezTo>
                    <a:pt x="325" y="440"/>
                    <a:pt x="325" y="440"/>
                    <a:pt x="325"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5" name="Freeform 20">
              <a:extLst>
                <a:ext uri="{FF2B5EF4-FFF2-40B4-BE49-F238E27FC236}">
                  <a16:creationId xmlns:a16="http://schemas.microsoft.com/office/drawing/2014/main" id="{691B4A79-B692-43AF-98CC-2237FAF64B06}"/>
                </a:ext>
              </a:extLst>
            </p:cNvPr>
            <p:cNvSpPr>
              <a:spLocks/>
            </p:cNvSpPr>
            <p:nvPr userDrawn="1"/>
          </p:nvSpPr>
          <p:spPr bwMode="auto">
            <a:xfrm>
              <a:off x="6547" y="1326"/>
              <a:ext cx="329" cy="772"/>
            </a:xfrm>
            <a:custGeom>
              <a:avLst/>
              <a:gdLst>
                <a:gd name="T0" fmla="*/ 0 w 329"/>
                <a:gd name="T1" fmla="*/ 0 h 772"/>
                <a:gd name="T2" fmla="*/ 329 w 329"/>
                <a:gd name="T3" fmla="*/ 0 h 772"/>
                <a:gd name="T4" fmla="*/ 329 w 329"/>
                <a:gd name="T5" fmla="*/ 110 h 772"/>
                <a:gd name="T6" fmla="*/ 120 w 329"/>
                <a:gd name="T7" fmla="*/ 110 h 772"/>
                <a:gd name="T8" fmla="*/ 120 w 329"/>
                <a:gd name="T9" fmla="*/ 314 h 772"/>
                <a:gd name="T10" fmla="*/ 286 w 329"/>
                <a:gd name="T11" fmla="*/ 314 h 772"/>
                <a:gd name="T12" fmla="*/ 286 w 329"/>
                <a:gd name="T13" fmla="*/ 425 h 772"/>
                <a:gd name="T14" fmla="*/ 120 w 329"/>
                <a:gd name="T15" fmla="*/ 425 h 772"/>
                <a:gd name="T16" fmla="*/ 120 w 329"/>
                <a:gd name="T17" fmla="*/ 661 h 772"/>
                <a:gd name="T18" fmla="*/ 329 w 329"/>
                <a:gd name="T19" fmla="*/ 661 h 772"/>
                <a:gd name="T20" fmla="*/ 329 w 329"/>
                <a:gd name="T21" fmla="*/ 772 h 772"/>
                <a:gd name="T22" fmla="*/ 0 w 329"/>
                <a:gd name="T23" fmla="*/ 772 h 772"/>
                <a:gd name="T24" fmla="*/ 0 w 329"/>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772">
                  <a:moveTo>
                    <a:pt x="0" y="0"/>
                  </a:moveTo>
                  <a:lnTo>
                    <a:pt x="329" y="0"/>
                  </a:lnTo>
                  <a:lnTo>
                    <a:pt x="329" y="110"/>
                  </a:lnTo>
                  <a:lnTo>
                    <a:pt x="120" y="110"/>
                  </a:lnTo>
                  <a:lnTo>
                    <a:pt x="120" y="314"/>
                  </a:lnTo>
                  <a:lnTo>
                    <a:pt x="286" y="314"/>
                  </a:lnTo>
                  <a:lnTo>
                    <a:pt x="286" y="425"/>
                  </a:lnTo>
                  <a:lnTo>
                    <a:pt x="120" y="425"/>
                  </a:lnTo>
                  <a:lnTo>
                    <a:pt x="120" y="661"/>
                  </a:lnTo>
                  <a:lnTo>
                    <a:pt x="329" y="661"/>
                  </a:lnTo>
                  <a:lnTo>
                    <a:pt x="329"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6" name="Freeform 21">
              <a:extLst>
                <a:ext uri="{FF2B5EF4-FFF2-40B4-BE49-F238E27FC236}">
                  <a16:creationId xmlns:a16="http://schemas.microsoft.com/office/drawing/2014/main" id="{8633944E-109E-4A57-8BC4-0714B1801204}"/>
                </a:ext>
              </a:extLst>
            </p:cNvPr>
            <p:cNvSpPr>
              <a:spLocks noEditPoints="1"/>
            </p:cNvSpPr>
            <p:nvPr userDrawn="1"/>
          </p:nvSpPr>
          <p:spPr bwMode="auto">
            <a:xfrm>
              <a:off x="7143" y="1315"/>
              <a:ext cx="367" cy="794"/>
            </a:xfrm>
            <a:custGeom>
              <a:avLst/>
              <a:gdLst>
                <a:gd name="T0" fmla="*/ 0 w 427"/>
                <a:gd name="T1" fmla="*/ 697 h 922"/>
                <a:gd name="T2" fmla="*/ 0 w 427"/>
                <a:gd name="T3" fmla="*/ 226 h 922"/>
                <a:gd name="T4" fmla="*/ 213 w 427"/>
                <a:gd name="T5" fmla="*/ 0 h 922"/>
                <a:gd name="T6" fmla="*/ 427 w 427"/>
                <a:gd name="T7" fmla="*/ 226 h 922"/>
                <a:gd name="T8" fmla="*/ 427 w 427"/>
                <a:gd name="T9" fmla="*/ 697 h 922"/>
                <a:gd name="T10" fmla="*/ 213 w 427"/>
                <a:gd name="T11" fmla="*/ 922 h 922"/>
                <a:gd name="T12" fmla="*/ 0 w 427"/>
                <a:gd name="T13" fmla="*/ 697 h 922"/>
                <a:gd name="T14" fmla="*/ 286 w 427"/>
                <a:gd name="T15" fmla="*/ 706 h 922"/>
                <a:gd name="T16" fmla="*/ 286 w 427"/>
                <a:gd name="T17" fmla="*/ 217 h 922"/>
                <a:gd name="T18" fmla="*/ 213 w 427"/>
                <a:gd name="T19" fmla="*/ 128 h 922"/>
                <a:gd name="T20" fmla="*/ 140 w 427"/>
                <a:gd name="T21" fmla="*/ 217 h 922"/>
                <a:gd name="T22" fmla="*/ 140 w 427"/>
                <a:gd name="T23" fmla="*/ 706 h 922"/>
                <a:gd name="T24" fmla="*/ 213 w 427"/>
                <a:gd name="T25" fmla="*/ 794 h 922"/>
                <a:gd name="T26" fmla="*/ 286 w 427"/>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922">
                  <a:moveTo>
                    <a:pt x="0" y="697"/>
                  </a:moveTo>
                  <a:cubicBezTo>
                    <a:pt x="0" y="226"/>
                    <a:pt x="0" y="226"/>
                    <a:pt x="0" y="226"/>
                  </a:cubicBezTo>
                  <a:cubicBezTo>
                    <a:pt x="0" y="82"/>
                    <a:pt x="75" y="0"/>
                    <a:pt x="213" y="0"/>
                  </a:cubicBezTo>
                  <a:cubicBezTo>
                    <a:pt x="352" y="0"/>
                    <a:pt x="427" y="82"/>
                    <a:pt x="427" y="226"/>
                  </a:cubicBezTo>
                  <a:cubicBezTo>
                    <a:pt x="427" y="697"/>
                    <a:pt x="427" y="697"/>
                    <a:pt x="427" y="697"/>
                  </a:cubicBezTo>
                  <a:cubicBezTo>
                    <a:pt x="427" y="840"/>
                    <a:pt x="352" y="922"/>
                    <a:pt x="213" y="922"/>
                  </a:cubicBezTo>
                  <a:cubicBezTo>
                    <a:pt x="75" y="922"/>
                    <a:pt x="0" y="840"/>
                    <a:pt x="0" y="697"/>
                  </a:cubicBezTo>
                  <a:close/>
                  <a:moveTo>
                    <a:pt x="286" y="706"/>
                  </a:moveTo>
                  <a:cubicBezTo>
                    <a:pt x="286" y="217"/>
                    <a:pt x="286" y="217"/>
                    <a:pt x="286" y="217"/>
                  </a:cubicBezTo>
                  <a:cubicBezTo>
                    <a:pt x="286" y="153"/>
                    <a:pt x="258" y="128"/>
                    <a:pt x="213" y="128"/>
                  </a:cubicBezTo>
                  <a:cubicBezTo>
                    <a:pt x="169" y="128"/>
                    <a:pt x="140" y="153"/>
                    <a:pt x="140" y="217"/>
                  </a:cubicBezTo>
                  <a:cubicBezTo>
                    <a:pt x="140" y="706"/>
                    <a:pt x="140" y="706"/>
                    <a:pt x="140" y="706"/>
                  </a:cubicBezTo>
                  <a:cubicBezTo>
                    <a:pt x="140" y="770"/>
                    <a:pt x="169" y="794"/>
                    <a:pt x="213" y="794"/>
                  </a:cubicBezTo>
                  <a:cubicBezTo>
                    <a:pt x="258" y="794"/>
                    <a:pt x="286" y="770"/>
                    <a:pt x="286"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7" name="Freeform 22">
              <a:extLst>
                <a:ext uri="{FF2B5EF4-FFF2-40B4-BE49-F238E27FC236}">
                  <a16:creationId xmlns:a16="http://schemas.microsoft.com/office/drawing/2014/main" id="{DF5906F6-B122-439C-BC6E-9DA5D6F40F70}"/>
                </a:ext>
              </a:extLst>
            </p:cNvPr>
            <p:cNvSpPr>
              <a:spLocks/>
            </p:cNvSpPr>
            <p:nvPr userDrawn="1"/>
          </p:nvSpPr>
          <p:spPr bwMode="auto">
            <a:xfrm>
              <a:off x="7586" y="1326"/>
              <a:ext cx="320" cy="772"/>
            </a:xfrm>
            <a:custGeom>
              <a:avLst/>
              <a:gdLst>
                <a:gd name="T0" fmla="*/ 0 w 320"/>
                <a:gd name="T1" fmla="*/ 0 h 772"/>
                <a:gd name="T2" fmla="*/ 320 w 320"/>
                <a:gd name="T3" fmla="*/ 0 h 772"/>
                <a:gd name="T4" fmla="*/ 320 w 320"/>
                <a:gd name="T5" fmla="*/ 110 h 772"/>
                <a:gd name="T6" fmla="*/ 121 w 320"/>
                <a:gd name="T7" fmla="*/ 110 h 772"/>
                <a:gd name="T8" fmla="*/ 121 w 320"/>
                <a:gd name="T9" fmla="*/ 326 h 772"/>
                <a:gd name="T10" fmla="*/ 277 w 320"/>
                <a:gd name="T11" fmla="*/ 326 h 772"/>
                <a:gd name="T12" fmla="*/ 277 w 320"/>
                <a:gd name="T13" fmla="*/ 436 h 772"/>
                <a:gd name="T14" fmla="*/ 121 w 320"/>
                <a:gd name="T15" fmla="*/ 436 h 772"/>
                <a:gd name="T16" fmla="*/ 121 w 320"/>
                <a:gd name="T17" fmla="*/ 772 h 772"/>
                <a:gd name="T18" fmla="*/ 0 w 320"/>
                <a:gd name="T19" fmla="*/ 772 h 772"/>
                <a:gd name="T20" fmla="*/ 0 w 320"/>
                <a:gd name="T2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772">
                  <a:moveTo>
                    <a:pt x="0" y="0"/>
                  </a:moveTo>
                  <a:lnTo>
                    <a:pt x="320" y="0"/>
                  </a:lnTo>
                  <a:lnTo>
                    <a:pt x="320" y="110"/>
                  </a:lnTo>
                  <a:lnTo>
                    <a:pt x="121" y="110"/>
                  </a:lnTo>
                  <a:lnTo>
                    <a:pt x="121" y="326"/>
                  </a:lnTo>
                  <a:lnTo>
                    <a:pt x="277" y="326"/>
                  </a:lnTo>
                  <a:lnTo>
                    <a:pt x="277" y="436"/>
                  </a:lnTo>
                  <a:lnTo>
                    <a:pt x="121" y="436"/>
                  </a:lnTo>
                  <a:lnTo>
                    <a:pt x="121"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8" name="Freeform 23">
              <a:extLst>
                <a:ext uri="{FF2B5EF4-FFF2-40B4-BE49-F238E27FC236}">
                  <a16:creationId xmlns:a16="http://schemas.microsoft.com/office/drawing/2014/main" id="{37BC728A-B185-4994-81A5-33CBCC6E337F}"/>
                </a:ext>
              </a:extLst>
            </p:cNvPr>
            <p:cNvSpPr>
              <a:spLocks noEditPoints="1"/>
            </p:cNvSpPr>
            <p:nvPr userDrawn="1"/>
          </p:nvSpPr>
          <p:spPr bwMode="auto">
            <a:xfrm>
              <a:off x="221" y="2328"/>
              <a:ext cx="358" cy="772"/>
            </a:xfrm>
            <a:custGeom>
              <a:avLst/>
              <a:gdLst>
                <a:gd name="T0" fmla="*/ 0 w 417"/>
                <a:gd name="T1" fmla="*/ 0 h 896"/>
                <a:gd name="T2" fmla="*/ 207 w 417"/>
                <a:gd name="T3" fmla="*/ 0 h 896"/>
                <a:gd name="T4" fmla="*/ 417 w 417"/>
                <a:gd name="T5" fmla="*/ 222 h 896"/>
                <a:gd name="T6" fmla="*/ 417 w 417"/>
                <a:gd name="T7" fmla="*/ 310 h 896"/>
                <a:gd name="T8" fmla="*/ 207 w 417"/>
                <a:gd name="T9" fmla="*/ 531 h 896"/>
                <a:gd name="T10" fmla="*/ 141 w 417"/>
                <a:gd name="T11" fmla="*/ 531 h 896"/>
                <a:gd name="T12" fmla="*/ 141 w 417"/>
                <a:gd name="T13" fmla="*/ 896 h 896"/>
                <a:gd name="T14" fmla="*/ 0 w 417"/>
                <a:gd name="T15" fmla="*/ 896 h 896"/>
                <a:gd name="T16" fmla="*/ 0 w 417"/>
                <a:gd name="T17" fmla="*/ 0 h 896"/>
                <a:gd name="T18" fmla="*/ 207 w 417"/>
                <a:gd name="T19" fmla="*/ 403 h 896"/>
                <a:gd name="T20" fmla="*/ 276 w 417"/>
                <a:gd name="T21" fmla="*/ 319 h 896"/>
                <a:gd name="T22" fmla="*/ 276 w 417"/>
                <a:gd name="T23" fmla="*/ 213 h 896"/>
                <a:gd name="T24" fmla="*/ 207 w 417"/>
                <a:gd name="T25" fmla="*/ 128 h 896"/>
                <a:gd name="T26" fmla="*/ 141 w 417"/>
                <a:gd name="T27" fmla="*/ 128 h 896"/>
                <a:gd name="T28" fmla="*/ 141 w 417"/>
                <a:gd name="T29" fmla="*/ 403 h 896"/>
                <a:gd name="T30" fmla="*/ 207 w 417"/>
                <a:gd name="T31" fmla="*/ 40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896">
                  <a:moveTo>
                    <a:pt x="0" y="0"/>
                  </a:moveTo>
                  <a:cubicBezTo>
                    <a:pt x="207" y="0"/>
                    <a:pt x="207" y="0"/>
                    <a:pt x="207" y="0"/>
                  </a:cubicBezTo>
                  <a:cubicBezTo>
                    <a:pt x="348" y="0"/>
                    <a:pt x="417" y="78"/>
                    <a:pt x="417" y="222"/>
                  </a:cubicBezTo>
                  <a:cubicBezTo>
                    <a:pt x="417" y="310"/>
                    <a:pt x="417" y="310"/>
                    <a:pt x="417" y="310"/>
                  </a:cubicBezTo>
                  <a:cubicBezTo>
                    <a:pt x="417" y="453"/>
                    <a:pt x="348" y="531"/>
                    <a:pt x="207" y="531"/>
                  </a:cubicBezTo>
                  <a:cubicBezTo>
                    <a:pt x="141" y="531"/>
                    <a:pt x="141" y="531"/>
                    <a:pt x="141" y="531"/>
                  </a:cubicBezTo>
                  <a:cubicBezTo>
                    <a:pt x="141" y="896"/>
                    <a:pt x="141" y="896"/>
                    <a:pt x="141" y="896"/>
                  </a:cubicBezTo>
                  <a:cubicBezTo>
                    <a:pt x="0" y="896"/>
                    <a:pt x="0" y="896"/>
                    <a:pt x="0" y="896"/>
                  </a:cubicBezTo>
                  <a:lnTo>
                    <a:pt x="0" y="0"/>
                  </a:lnTo>
                  <a:close/>
                  <a:moveTo>
                    <a:pt x="207" y="403"/>
                  </a:moveTo>
                  <a:cubicBezTo>
                    <a:pt x="252" y="403"/>
                    <a:pt x="276" y="383"/>
                    <a:pt x="276" y="319"/>
                  </a:cubicBezTo>
                  <a:cubicBezTo>
                    <a:pt x="276" y="213"/>
                    <a:pt x="276" y="213"/>
                    <a:pt x="276" y="213"/>
                  </a:cubicBezTo>
                  <a:cubicBezTo>
                    <a:pt x="276" y="149"/>
                    <a:pt x="252" y="128"/>
                    <a:pt x="207" y="128"/>
                  </a:cubicBezTo>
                  <a:cubicBezTo>
                    <a:pt x="141" y="128"/>
                    <a:pt x="141" y="128"/>
                    <a:pt x="141" y="128"/>
                  </a:cubicBezTo>
                  <a:cubicBezTo>
                    <a:pt x="141" y="403"/>
                    <a:pt x="141" y="403"/>
                    <a:pt x="141" y="403"/>
                  </a:cubicBezTo>
                  <a:lnTo>
                    <a:pt x="207"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39" name="Freeform 24">
              <a:extLst>
                <a:ext uri="{FF2B5EF4-FFF2-40B4-BE49-F238E27FC236}">
                  <a16:creationId xmlns:a16="http://schemas.microsoft.com/office/drawing/2014/main" id="{30001E50-7695-4165-AD85-96C2005152DD}"/>
                </a:ext>
              </a:extLst>
            </p:cNvPr>
            <p:cNvSpPr>
              <a:spLocks/>
            </p:cNvSpPr>
            <p:nvPr userDrawn="1"/>
          </p:nvSpPr>
          <p:spPr bwMode="auto">
            <a:xfrm>
              <a:off x="646" y="2328"/>
              <a:ext cx="329" cy="772"/>
            </a:xfrm>
            <a:custGeom>
              <a:avLst/>
              <a:gdLst>
                <a:gd name="T0" fmla="*/ 0 w 329"/>
                <a:gd name="T1" fmla="*/ 0 h 772"/>
                <a:gd name="T2" fmla="*/ 329 w 329"/>
                <a:gd name="T3" fmla="*/ 0 h 772"/>
                <a:gd name="T4" fmla="*/ 329 w 329"/>
                <a:gd name="T5" fmla="*/ 111 h 772"/>
                <a:gd name="T6" fmla="*/ 121 w 329"/>
                <a:gd name="T7" fmla="*/ 111 h 772"/>
                <a:gd name="T8" fmla="*/ 121 w 329"/>
                <a:gd name="T9" fmla="*/ 315 h 772"/>
                <a:gd name="T10" fmla="*/ 286 w 329"/>
                <a:gd name="T11" fmla="*/ 315 h 772"/>
                <a:gd name="T12" fmla="*/ 286 w 329"/>
                <a:gd name="T13" fmla="*/ 425 h 772"/>
                <a:gd name="T14" fmla="*/ 121 w 329"/>
                <a:gd name="T15" fmla="*/ 425 h 772"/>
                <a:gd name="T16" fmla="*/ 121 w 329"/>
                <a:gd name="T17" fmla="*/ 662 h 772"/>
                <a:gd name="T18" fmla="*/ 329 w 329"/>
                <a:gd name="T19" fmla="*/ 662 h 772"/>
                <a:gd name="T20" fmla="*/ 329 w 329"/>
                <a:gd name="T21" fmla="*/ 772 h 772"/>
                <a:gd name="T22" fmla="*/ 0 w 329"/>
                <a:gd name="T23" fmla="*/ 772 h 772"/>
                <a:gd name="T24" fmla="*/ 0 w 329"/>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772">
                  <a:moveTo>
                    <a:pt x="0" y="0"/>
                  </a:moveTo>
                  <a:lnTo>
                    <a:pt x="329" y="0"/>
                  </a:lnTo>
                  <a:lnTo>
                    <a:pt x="329" y="111"/>
                  </a:lnTo>
                  <a:lnTo>
                    <a:pt x="121" y="111"/>
                  </a:lnTo>
                  <a:lnTo>
                    <a:pt x="121" y="315"/>
                  </a:lnTo>
                  <a:lnTo>
                    <a:pt x="286" y="315"/>
                  </a:lnTo>
                  <a:lnTo>
                    <a:pt x="286" y="425"/>
                  </a:lnTo>
                  <a:lnTo>
                    <a:pt x="121" y="425"/>
                  </a:lnTo>
                  <a:lnTo>
                    <a:pt x="121" y="662"/>
                  </a:lnTo>
                  <a:lnTo>
                    <a:pt x="329" y="662"/>
                  </a:lnTo>
                  <a:lnTo>
                    <a:pt x="329"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0" name="Freeform 25">
              <a:extLst>
                <a:ext uri="{FF2B5EF4-FFF2-40B4-BE49-F238E27FC236}">
                  <a16:creationId xmlns:a16="http://schemas.microsoft.com/office/drawing/2014/main" id="{E2872946-9C84-4569-BBF1-7DE655A8F6A8}"/>
                </a:ext>
              </a:extLst>
            </p:cNvPr>
            <p:cNvSpPr>
              <a:spLocks noEditPoints="1"/>
            </p:cNvSpPr>
            <p:nvPr userDrawn="1"/>
          </p:nvSpPr>
          <p:spPr bwMode="auto">
            <a:xfrm>
              <a:off x="1044" y="2328"/>
              <a:ext cx="372" cy="772"/>
            </a:xfrm>
            <a:custGeom>
              <a:avLst/>
              <a:gdLst>
                <a:gd name="T0" fmla="*/ 0 w 434"/>
                <a:gd name="T1" fmla="*/ 0 h 896"/>
                <a:gd name="T2" fmla="*/ 209 w 434"/>
                <a:gd name="T3" fmla="*/ 0 h 896"/>
                <a:gd name="T4" fmla="*/ 417 w 434"/>
                <a:gd name="T5" fmla="*/ 206 h 896"/>
                <a:gd name="T6" fmla="*/ 417 w 434"/>
                <a:gd name="T7" fmla="*/ 261 h 896"/>
                <a:gd name="T8" fmla="*/ 325 w 434"/>
                <a:gd name="T9" fmla="*/ 438 h 896"/>
                <a:gd name="T10" fmla="*/ 325 w 434"/>
                <a:gd name="T11" fmla="*/ 440 h 896"/>
                <a:gd name="T12" fmla="*/ 419 w 434"/>
                <a:gd name="T13" fmla="*/ 630 h 896"/>
                <a:gd name="T14" fmla="*/ 419 w 434"/>
                <a:gd name="T15" fmla="*/ 787 h 896"/>
                <a:gd name="T16" fmla="*/ 434 w 434"/>
                <a:gd name="T17" fmla="*/ 896 h 896"/>
                <a:gd name="T18" fmla="*/ 291 w 434"/>
                <a:gd name="T19" fmla="*/ 896 h 896"/>
                <a:gd name="T20" fmla="*/ 278 w 434"/>
                <a:gd name="T21" fmla="*/ 786 h 896"/>
                <a:gd name="T22" fmla="*/ 278 w 434"/>
                <a:gd name="T23" fmla="*/ 622 h 896"/>
                <a:gd name="T24" fmla="*/ 190 w 434"/>
                <a:gd name="T25" fmla="*/ 512 h 896"/>
                <a:gd name="T26" fmla="*/ 141 w 434"/>
                <a:gd name="T27" fmla="*/ 512 h 896"/>
                <a:gd name="T28" fmla="*/ 141 w 434"/>
                <a:gd name="T29" fmla="*/ 896 h 896"/>
                <a:gd name="T30" fmla="*/ 0 w 434"/>
                <a:gd name="T31" fmla="*/ 896 h 896"/>
                <a:gd name="T32" fmla="*/ 0 w 434"/>
                <a:gd name="T33" fmla="*/ 0 h 896"/>
                <a:gd name="T34" fmla="*/ 192 w 434"/>
                <a:gd name="T35" fmla="*/ 384 h 896"/>
                <a:gd name="T36" fmla="*/ 277 w 434"/>
                <a:gd name="T37" fmla="*/ 289 h 896"/>
                <a:gd name="T38" fmla="*/ 277 w 434"/>
                <a:gd name="T39" fmla="*/ 220 h 896"/>
                <a:gd name="T40" fmla="*/ 205 w 434"/>
                <a:gd name="T41" fmla="*/ 128 h 896"/>
                <a:gd name="T42" fmla="*/ 141 w 434"/>
                <a:gd name="T43" fmla="*/ 128 h 896"/>
                <a:gd name="T44" fmla="*/ 141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9" y="0"/>
                    <a:pt x="209" y="0"/>
                    <a:pt x="209" y="0"/>
                  </a:cubicBezTo>
                  <a:cubicBezTo>
                    <a:pt x="355" y="0"/>
                    <a:pt x="417" y="68"/>
                    <a:pt x="417" y="206"/>
                  </a:cubicBezTo>
                  <a:cubicBezTo>
                    <a:pt x="417" y="261"/>
                    <a:pt x="417" y="261"/>
                    <a:pt x="417" y="261"/>
                  </a:cubicBezTo>
                  <a:cubicBezTo>
                    <a:pt x="417" y="353"/>
                    <a:pt x="388" y="412"/>
                    <a:pt x="325" y="438"/>
                  </a:cubicBezTo>
                  <a:cubicBezTo>
                    <a:pt x="325" y="440"/>
                    <a:pt x="325" y="440"/>
                    <a:pt x="325" y="440"/>
                  </a:cubicBezTo>
                  <a:cubicBezTo>
                    <a:pt x="396" y="462"/>
                    <a:pt x="419" y="529"/>
                    <a:pt x="419" y="630"/>
                  </a:cubicBezTo>
                  <a:cubicBezTo>
                    <a:pt x="419" y="787"/>
                    <a:pt x="419" y="787"/>
                    <a:pt x="419" y="787"/>
                  </a:cubicBezTo>
                  <a:cubicBezTo>
                    <a:pt x="419" y="831"/>
                    <a:pt x="420" y="863"/>
                    <a:pt x="434" y="896"/>
                  </a:cubicBezTo>
                  <a:cubicBezTo>
                    <a:pt x="291" y="896"/>
                    <a:pt x="291" y="896"/>
                    <a:pt x="291" y="896"/>
                  </a:cubicBezTo>
                  <a:cubicBezTo>
                    <a:pt x="283" y="873"/>
                    <a:pt x="278" y="859"/>
                    <a:pt x="278" y="786"/>
                  </a:cubicBezTo>
                  <a:cubicBezTo>
                    <a:pt x="278" y="622"/>
                    <a:pt x="278" y="622"/>
                    <a:pt x="278" y="622"/>
                  </a:cubicBezTo>
                  <a:cubicBezTo>
                    <a:pt x="278" y="539"/>
                    <a:pt x="254" y="512"/>
                    <a:pt x="190" y="512"/>
                  </a:cubicBezTo>
                  <a:cubicBezTo>
                    <a:pt x="141" y="512"/>
                    <a:pt x="141" y="512"/>
                    <a:pt x="141" y="512"/>
                  </a:cubicBezTo>
                  <a:cubicBezTo>
                    <a:pt x="141" y="896"/>
                    <a:pt x="141" y="896"/>
                    <a:pt x="141" y="896"/>
                  </a:cubicBezTo>
                  <a:cubicBezTo>
                    <a:pt x="0" y="896"/>
                    <a:pt x="0" y="896"/>
                    <a:pt x="0" y="896"/>
                  </a:cubicBezTo>
                  <a:lnTo>
                    <a:pt x="0" y="0"/>
                  </a:lnTo>
                  <a:close/>
                  <a:moveTo>
                    <a:pt x="192" y="384"/>
                  </a:moveTo>
                  <a:cubicBezTo>
                    <a:pt x="245" y="384"/>
                    <a:pt x="277" y="361"/>
                    <a:pt x="277" y="289"/>
                  </a:cubicBezTo>
                  <a:cubicBezTo>
                    <a:pt x="277" y="220"/>
                    <a:pt x="277" y="220"/>
                    <a:pt x="277" y="220"/>
                  </a:cubicBezTo>
                  <a:cubicBezTo>
                    <a:pt x="277" y="156"/>
                    <a:pt x="255" y="128"/>
                    <a:pt x="205" y="128"/>
                  </a:cubicBezTo>
                  <a:cubicBezTo>
                    <a:pt x="141" y="128"/>
                    <a:pt x="141" y="128"/>
                    <a:pt x="141" y="128"/>
                  </a:cubicBezTo>
                  <a:cubicBezTo>
                    <a:pt x="141" y="384"/>
                    <a:pt x="141" y="384"/>
                    <a:pt x="141"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1" name="Freeform 26">
              <a:extLst>
                <a:ext uri="{FF2B5EF4-FFF2-40B4-BE49-F238E27FC236}">
                  <a16:creationId xmlns:a16="http://schemas.microsoft.com/office/drawing/2014/main" id="{74DBE10C-8FF5-48A3-B996-41291B918F1B}"/>
                </a:ext>
              </a:extLst>
            </p:cNvPr>
            <p:cNvSpPr>
              <a:spLocks/>
            </p:cNvSpPr>
            <p:nvPr userDrawn="1"/>
          </p:nvSpPr>
          <p:spPr bwMode="auto">
            <a:xfrm>
              <a:off x="1486" y="2328"/>
              <a:ext cx="319" cy="772"/>
            </a:xfrm>
            <a:custGeom>
              <a:avLst/>
              <a:gdLst>
                <a:gd name="T0" fmla="*/ 0 w 319"/>
                <a:gd name="T1" fmla="*/ 0 h 772"/>
                <a:gd name="T2" fmla="*/ 319 w 319"/>
                <a:gd name="T3" fmla="*/ 0 h 772"/>
                <a:gd name="T4" fmla="*/ 319 w 319"/>
                <a:gd name="T5" fmla="*/ 111 h 772"/>
                <a:gd name="T6" fmla="*/ 120 w 319"/>
                <a:gd name="T7" fmla="*/ 111 h 772"/>
                <a:gd name="T8" fmla="*/ 120 w 319"/>
                <a:gd name="T9" fmla="*/ 326 h 772"/>
                <a:gd name="T10" fmla="*/ 276 w 319"/>
                <a:gd name="T11" fmla="*/ 326 h 772"/>
                <a:gd name="T12" fmla="*/ 276 w 319"/>
                <a:gd name="T13" fmla="*/ 436 h 772"/>
                <a:gd name="T14" fmla="*/ 120 w 319"/>
                <a:gd name="T15" fmla="*/ 436 h 772"/>
                <a:gd name="T16" fmla="*/ 120 w 319"/>
                <a:gd name="T17" fmla="*/ 772 h 772"/>
                <a:gd name="T18" fmla="*/ 0 w 319"/>
                <a:gd name="T19" fmla="*/ 772 h 772"/>
                <a:gd name="T20" fmla="*/ 0 w 319"/>
                <a:gd name="T21"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772">
                  <a:moveTo>
                    <a:pt x="0" y="0"/>
                  </a:moveTo>
                  <a:lnTo>
                    <a:pt x="319" y="0"/>
                  </a:lnTo>
                  <a:lnTo>
                    <a:pt x="319" y="111"/>
                  </a:lnTo>
                  <a:lnTo>
                    <a:pt x="120" y="111"/>
                  </a:lnTo>
                  <a:lnTo>
                    <a:pt x="120" y="326"/>
                  </a:lnTo>
                  <a:lnTo>
                    <a:pt x="276" y="326"/>
                  </a:lnTo>
                  <a:lnTo>
                    <a:pt x="276" y="436"/>
                  </a:lnTo>
                  <a:lnTo>
                    <a:pt x="120" y="436"/>
                  </a:lnTo>
                  <a:lnTo>
                    <a:pt x="120"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2" name="Freeform 27">
              <a:extLst>
                <a:ext uri="{FF2B5EF4-FFF2-40B4-BE49-F238E27FC236}">
                  <a16:creationId xmlns:a16="http://schemas.microsoft.com/office/drawing/2014/main" id="{AD193CEE-78FF-4B63-B8D9-AA4F7EBA7DE6}"/>
                </a:ext>
              </a:extLst>
            </p:cNvPr>
            <p:cNvSpPr>
              <a:spLocks noEditPoints="1"/>
            </p:cNvSpPr>
            <p:nvPr userDrawn="1"/>
          </p:nvSpPr>
          <p:spPr bwMode="auto">
            <a:xfrm>
              <a:off x="1862" y="2317"/>
              <a:ext cx="367" cy="794"/>
            </a:xfrm>
            <a:custGeom>
              <a:avLst/>
              <a:gdLst>
                <a:gd name="T0" fmla="*/ 0 w 428"/>
                <a:gd name="T1" fmla="*/ 697 h 922"/>
                <a:gd name="T2" fmla="*/ 0 w 428"/>
                <a:gd name="T3" fmla="*/ 226 h 922"/>
                <a:gd name="T4" fmla="*/ 214 w 428"/>
                <a:gd name="T5" fmla="*/ 0 h 922"/>
                <a:gd name="T6" fmla="*/ 428 w 428"/>
                <a:gd name="T7" fmla="*/ 226 h 922"/>
                <a:gd name="T8" fmla="*/ 428 w 428"/>
                <a:gd name="T9" fmla="*/ 697 h 922"/>
                <a:gd name="T10" fmla="*/ 214 w 428"/>
                <a:gd name="T11" fmla="*/ 922 h 922"/>
                <a:gd name="T12" fmla="*/ 0 w 428"/>
                <a:gd name="T13" fmla="*/ 697 h 922"/>
                <a:gd name="T14" fmla="*/ 287 w 428"/>
                <a:gd name="T15" fmla="*/ 706 h 922"/>
                <a:gd name="T16" fmla="*/ 287 w 428"/>
                <a:gd name="T17" fmla="*/ 217 h 922"/>
                <a:gd name="T18" fmla="*/ 214 w 428"/>
                <a:gd name="T19" fmla="*/ 128 h 922"/>
                <a:gd name="T20" fmla="*/ 141 w 428"/>
                <a:gd name="T21" fmla="*/ 217 h 922"/>
                <a:gd name="T22" fmla="*/ 141 w 428"/>
                <a:gd name="T23" fmla="*/ 706 h 922"/>
                <a:gd name="T24" fmla="*/ 214 w 428"/>
                <a:gd name="T25" fmla="*/ 794 h 922"/>
                <a:gd name="T26" fmla="*/ 287 w 428"/>
                <a:gd name="T27" fmla="*/ 70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8" h="922">
                  <a:moveTo>
                    <a:pt x="0" y="697"/>
                  </a:moveTo>
                  <a:cubicBezTo>
                    <a:pt x="0" y="226"/>
                    <a:pt x="0" y="226"/>
                    <a:pt x="0" y="226"/>
                  </a:cubicBezTo>
                  <a:cubicBezTo>
                    <a:pt x="0" y="82"/>
                    <a:pt x="76" y="0"/>
                    <a:pt x="214" y="0"/>
                  </a:cubicBezTo>
                  <a:cubicBezTo>
                    <a:pt x="352" y="0"/>
                    <a:pt x="428" y="82"/>
                    <a:pt x="428" y="226"/>
                  </a:cubicBezTo>
                  <a:cubicBezTo>
                    <a:pt x="428" y="697"/>
                    <a:pt x="428" y="697"/>
                    <a:pt x="428" y="697"/>
                  </a:cubicBezTo>
                  <a:cubicBezTo>
                    <a:pt x="428" y="840"/>
                    <a:pt x="352" y="922"/>
                    <a:pt x="214" y="922"/>
                  </a:cubicBezTo>
                  <a:cubicBezTo>
                    <a:pt x="76" y="922"/>
                    <a:pt x="0" y="840"/>
                    <a:pt x="0" y="697"/>
                  </a:cubicBezTo>
                  <a:close/>
                  <a:moveTo>
                    <a:pt x="287" y="706"/>
                  </a:moveTo>
                  <a:cubicBezTo>
                    <a:pt x="287" y="217"/>
                    <a:pt x="287" y="217"/>
                    <a:pt x="287" y="217"/>
                  </a:cubicBezTo>
                  <a:cubicBezTo>
                    <a:pt x="287" y="153"/>
                    <a:pt x="259" y="128"/>
                    <a:pt x="214" y="128"/>
                  </a:cubicBezTo>
                  <a:cubicBezTo>
                    <a:pt x="169" y="128"/>
                    <a:pt x="141" y="153"/>
                    <a:pt x="141" y="217"/>
                  </a:cubicBezTo>
                  <a:cubicBezTo>
                    <a:pt x="141" y="706"/>
                    <a:pt x="141" y="706"/>
                    <a:pt x="141" y="706"/>
                  </a:cubicBezTo>
                  <a:cubicBezTo>
                    <a:pt x="141" y="770"/>
                    <a:pt x="169" y="794"/>
                    <a:pt x="214" y="794"/>
                  </a:cubicBezTo>
                  <a:cubicBezTo>
                    <a:pt x="259" y="794"/>
                    <a:pt x="287" y="770"/>
                    <a:pt x="287" y="7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3" name="Freeform 28">
              <a:extLst>
                <a:ext uri="{FF2B5EF4-FFF2-40B4-BE49-F238E27FC236}">
                  <a16:creationId xmlns:a16="http://schemas.microsoft.com/office/drawing/2014/main" id="{30877D07-0EAF-463F-A57C-D7542F597224}"/>
                </a:ext>
              </a:extLst>
            </p:cNvPr>
            <p:cNvSpPr>
              <a:spLocks noEditPoints="1"/>
            </p:cNvSpPr>
            <p:nvPr userDrawn="1"/>
          </p:nvSpPr>
          <p:spPr bwMode="auto">
            <a:xfrm>
              <a:off x="2305" y="2328"/>
              <a:ext cx="373" cy="772"/>
            </a:xfrm>
            <a:custGeom>
              <a:avLst/>
              <a:gdLst>
                <a:gd name="T0" fmla="*/ 0 w 434"/>
                <a:gd name="T1" fmla="*/ 0 h 896"/>
                <a:gd name="T2" fmla="*/ 208 w 434"/>
                <a:gd name="T3" fmla="*/ 0 h 896"/>
                <a:gd name="T4" fmla="*/ 417 w 434"/>
                <a:gd name="T5" fmla="*/ 206 h 896"/>
                <a:gd name="T6" fmla="*/ 417 w 434"/>
                <a:gd name="T7" fmla="*/ 261 h 896"/>
                <a:gd name="T8" fmla="*/ 325 w 434"/>
                <a:gd name="T9" fmla="*/ 438 h 896"/>
                <a:gd name="T10" fmla="*/ 325 w 434"/>
                <a:gd name="T11" fmla="*/ 440 h 896"/>
                <a:gd name="T12" fmla="*/ 418 w 434"/>
                <a:gd name="T13" fmla="*/ 630 h 896"/>
                <a:gd name="T14" fmla="*/ 418 w 434"/>
                <a:gd name="T15" fmla="*/ 787 h 896"/>
                <a:gd name="T16" fmla="*/ 434 w 434"/>
                <a:gd name="T17" fmla="*/ 896 h 896"/>
                <a:gd name="T18" fmla="*/ 290 w 434"/>
                <a:gd name="T19" fmla="*/ 896 h 896"/>
                <a:gd name="T20" fmla="*/ 277 w 434"/>
                <a:gd name="T21" fmla="*/ 786 h 896"/>
                <a:gd name="T22" fmla="*/ 277 w 434"/>
                <a:gd name="T23" fmla="*/ 622 h 896"/>
                <a:gd name="T24" fmla="*/ 189 w 434"/>
                <a:gd name="T25" fmla="*/ 512 h 896"/>
                <a:gd name="T26" fmla="*/ 140 w 434"/>
                <a:gd name="T27" fmla="*/ 512 h 896"/>
                <a:gd name="T28" fmla="*/ 140 w 434"/>
                <a:gd name="T29" fmla="*/ 896 h 896"/>
                <a:gd name="T30" fmla="*/ 0 w 434"/>
                <a:gd name="T31" fmla="*/ 896 h 896"/>
                <a:gd name="T32" fmla="*/ 0 w 434"/>
                <a:gd name="T33" fmla="*/ 0 h 896"/>
                <a:gd name="T34" fmla="*/ 192 w 434"/>
                <a:gd name="T35" fmla="*/ 384 h 896"/>
                <a:gd name="T36" fmla="*/ 276 w 434"/>
                <a:gd name="T37" fmla="*/ 289 h 896"/>
                <a:gd name="T38" fmla="*/ 276 w 434"/>
                <a:gd name="T39" fmla="*/ 220 h 896"/>
                <a:gd name="T40" fmla="*/ 204 w 434"/>
                <a:gd name="T41" fmla="*/ 128 h 896"/>
                <a:gd name="T42" fmla="*/ 140 w 434"/>
                <a:gd name="T43" fmla="*/ 128 h 896"/>
                <a:gd name="T44" fmla="*/ 140 w 434"/>
                <a:gd name="T45" fmla="*/ 384 h 896"/>
                <a:gd name="T46" fmla="*/ 192 w 434"/>
                <a:gd name="T47" fmla="*/ 38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4" h="896">
                  <a:moveTo>
                    <a:pt x="0" y="0"/>
                  </a:moveTo>
                  <a:cubicBezTo>
                    <a:pt x="208" y="0"/>
                    <a:pt x="208" y="0"/>
                    <a:pt x="208" y="0"/>
                  </a:cubicBezTo>
                  <a:cubicBezTo>
                    <a:pt x="354" y="0"/>
                    <a:pt x="417" y="68"/>
                    <a:pt x="417" y="206"/>
                  </a:cubicBezTo>
                  <a:cubicBezTo>
                    <a:pt x="417" y="261"/>
                    <a:pt x="417" y="261"/>
                    <a:pt x="417" y="261"/>
                  </a:cubicBezTo>
                  <a:cubicBezTo>
                    <a:pt x="417" y="353"/>
                    <a:pt x="387" y="412"/>
                    <a:pt x="325" y="438"/>
                  </a:cubicBezTo>
                  <a:cubicBezTo>
                    <a:pt x="325" y="440"/>
                    <a:pt x="325" y="440"/>
                    <a:pt x="325" y="440"/>
                  </a:cubicBezTo>
                  <a:cubicBezTo>
                    <a:pt x="395" y="462"/>
                    <a:pt x="418" y="529"/>
                    <a:pt x="418" y="630"/>
                  </a:cubicBezTo>
                  <a:cubicBezTo>
                    <a:pt x="418" y="787"/>
                    <a:pt x="418" y="787"/>
                    <a:pt x="418" y="787"/>
                  </a:cubicBezTo>
                  <a:cubicBezTo>
                    <a:pt x="418" y="831"/>
                    <a:pt x="419" y="863"/>
                    <a:pt x="434" y="896"/>
                  </a:cubicBezTo>
                  <a:cubicBezTo>
                    <a:pt x="290" y="896"/>
                    <a:pt x="290" y="896"/>
                    <a:pt x="290" y="896"/>
                  </a:cubicBezTo>
                  <a:cubicBezTo>
                    <a:pt x="282" y="873"/>
                    <a:pt x="277" y="859"/>
                    <a:pt x="277" y="786"/>
                  </a:cubicBezTo>
                  <a:cubicBezTo>
                    <a:pt x="277" y="622"/>
                    <a:pt x="277" y="622"/>
                    <a:pt x="277" y="622"/>
                  </a:cubicBezTo>
                  <a:cubicBezTo>
                    <a:pt x="277" y="539"/>
                    <a:pt x="253" y="512"/>
                    <a:pt x="189" y="512"/>
                  </a:cubicBezTo>
                  <a:cubicBezTo>
                    <a:pt x="140" y="512"/>
                    <a:pt x="140" y="512"/>
                    <a:pt x="140" y="512"/>
                  </a:cubicBezTo>
                  <a:cubicBezTo>
                    <a:pt x="140" y="896"/>
                    <a:pt x="140" y="896"/>
                    <a:pt x="140" y="896"/>
                  </a:cubicBezTo>
                  <a:cubicBezTo>
                    <a:pt x="0" y="896"/>
                    <a:pt x="0" y="896"/>
                    <a:pt x="0" y="896"/>
                  </a:cubicBezTo>
                  <a:lnTo>
                    <a:pt x="0" y="0"/>
                  </a:lnTo>
                  <a:close/>
                  <a:moveTo>
                    <a:pt x="192" y="384"/>
                  </a:moveTo>
                  <a:cubicBezTo>
                    <a:pt x="244" y="384"/>
                    <a:pt x="276" y="361"/>
                    <a:pt x="276" y="289"/>
                  </a:cubicBezTo>
                  <a:cubicBezTo>
                    <a:pt x="276" y="220"/>
                    <a:pt x="276" y="220"/>
                    <a:pt x="276" y="220"/>
                  </a:cubicBezTo>
                  <a:cubicBezTo>
                    <a:pt x="276" y="156"/>
                    <a:pt x="254" y="128"/>
                    <a:pt x="204" y="128"/>
                  </a:cubicBezTo>
                  <a:cubicBezTo>
                    <a:pt x="140" y="128"/>
                    <a:pt x="140" y="128"/>
                    <a:pt x="140" y="128"/>
                  </a:cubicBezTo>
                  <a:cubicBezTo>
                    <a:pt x="140" y="384"/>
                    <a:pt x="140" y="384"/>
                    <a:pt x="140" y="384"/>
                  </a:cubicBezTo>
                  <a:lnTo>
                    <a:pt x="192"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4" name="Freeform 29">
              <a:extLst>
                <a:ext uri="{FF2B5EF4-FFF2-40B4-BE49-F238E27FC236}">
                  <a16:creationId xmlns:a16="http://schemas.microsoft.com/office/drawing/2014/main" id="{23652E52-6679-4564-A9CF-A0022E08E60D}"/>
                </a:ext>
              </a:extLst>
            </p:cNvPr>
            <p:cNvSpPr>
              <a:spLocks/>
            </p:cNvSpPr>
            <p:nvPr userDrawn="1"/>
          </p:nvSpPr>
          <p:spPr bwMode="auto">
            <a:xfrm>
              <a:off x="2746" y="2328"/>
              <a:ext cx="502" cy="772"/>
            </a:xfrm>
            <a:custGeom>
              <a:avLst/>
              <a:gdLst>
                <a:gd name="T0" fmla="*/ 0 w 502"/>
                <a:gd name="T1" fmla="*/ 0 h 772"/>
                <a:gd name="T2" fmla="*/ 173 w 502"/>
                <a:gd name="T3" fmla="*/ 0 h 772"/>
                <a:gd name="T4" fmla="*/ 250 w 502"/>
                <a:gd name="T5" fmla="*/ 552 h 772"/>
                <a:gd name="T6" fmla="*/ 252 w 502"/>
                <a:gd name="T7" fmla="*/ 552 h 772"/>
                <a:gd name="T8" fmla="*/ 329 w 502"/>
                <a:gd name="T9" fmla="*/ 0 h 772"/>
                <a:gd name="T10" fmla="*/ 502 w 502"/>
                <a:gd name="T11" fmla="*/ 0 h 772"/>
                <a:gd name="T12" fmla="*/ 502 w 502"/>
                <a:gd name="T13" fmla="*/ 772 h 772"/>
                <a:gd name="T14" fmla="*/ 387 w 502"/>
                <a:gd name="T15" fmla="*/ 772 h 772"/>
                <a:gd name="T16" fmla="*/ 387 w 502"/>
                <a:gd name="T17" fmla="*/ 188 h 772"/>
                <a:gd name="T18" fmla="*/ 385 w 502"/>
                <a:gd name="T19" fmla="*/ 188 h 772"/>
                <a:gd name="T20" fmla="*/ 297 w 502"/>
                <a:gd name="T21" fmla="*/ 772 h 772"/>
                <a:gd name="T22" fmla="*/ 196 w 502"/>
                <a:gd name="T23" fmla="*/ 772 h 772"/>
                <a:gd name="T24" fmla="*/ 108 w 502"/>
                <a:gd name="T25" fmla="*/ 188 h 772"/>
                <a:gd name="T26" fmla="*/ 106 w 502"/>
                <a:gd name="T27" fmla="*/ 188 h 772"/>
                <a:gd name="T28" fmla="*/ 106 w 502"/>
                <a:gd name="T29" fmla="*/ 772 h 772"/>
                <a:gd name="T30" fmla="*/ 0 w 502"/>
                <a:gd name="T31" fmla="*/ 772 h 772"/>
                <a:gd name="T32" fmla="*/ 0 w 502"/>
                <a:gd name="T3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2" h="772">
                  <a:moveTo>
                    <a:pt x="0" y="0"/>
                  </a:moveTo>
                  <a:lnTo>
                    <a:pt x="173" y="0"/>
                  </a:lnTo>
                  <a:lnTo>
                    <a:pt x="250" y="552"/>
                  </a:lnTo>
                  <a:lnTo>
                    <a:pt x="252" y="552"/>
                  </a:lnTo>
                  <a:lnTo>
                    <a:pt x="329" y="0"/>
                  </a:lnTo>
                  <a:lnTo>
                    <a:pt x="502" y="0"/>
                  </a:lnTo>
                  <a:lnTo>
                    <a:pt x="502" y="772"/>
                  </a:lnTo>
                  <a:lnTo>
                    <a:pt x="387" y="772"/>
                  </a:lnTo>
                  <a:lnTo>
                    <a:pt x="387" y="188"/>
                  </a:lnTo>
                  <a:lnTo>
                    <a:pt x="385" y="188"/>
                  </a:lnTo>
                  <a:lnTo>
                    <a:pt x="297" y="772"/>
                  </a:lnTo>
                  <a:lnTo>
                    <a:pt x="196" y="772"/>
                  </a:lnTo>
                  <a:lnTo>
                    <a:pt x="108" y="188"/>
                  </a:lnTo>
                  <a:lnTo>
                    <a:pt x="106" y="188"/>
                  </a:lnTo>
                  <a:lnTo>
                    <a:pt x="106"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5" name="Freeform 30">
              <a:extLst>
                <a:ext uri="{FF2B5EF4-FFF2-40B4-BE49-F238E27FC236}">
                  <a16:creationId xmlns:a16="http://schemas.microsoft.com/office/drawing/2014/main" id="{1345F931-9977-4D7A-8798-EDEE0E17B1B2}"/>
                </a:ext>
              </a:extLst>
            </p:cNvPr>
            <p:cNvSpPr>
              <a:spLocks noEditPoints="1"/>
            </p:cNvSpPr>
            <p:nvPr userDrawn="1"/>
          </p:nvSpPr>
          <p:spPr bwMode="auto">
            <a:xfrm>
              <a:off x="3312" y="2328"/>
              <a:ext cx="413" cy="772"/>
            </a:xfrm>
            <a:custGeom>
              <a:avLst/>
              <a:gdLst>
                <a:gd name="T0" fmla="*/ 124 w 413"/>
                <a:gd name="T1" fmla="*/ 0 h 772"/>
                <a:gd name="T2" fmla="*/ 288 w 413"/>
                <a:gd name="T3" fmla="*/ 0 h 772"/>
                <a:gd name="T4" fmla="*/ 413 w 413"/>
                <a:gd name="T5" fmla="*/ 772 h 772"/>
                <a:gd name="T6" fmla="*/ 292 w 413"/>
                <a:gd name="T7" fmla="*/ 772 h 772"/>
                <a:gd name="T8" fmla="*/ 271 w 413"/>
                <a:gd name="T9" fmla="*/ 619 h 772"/>
                <a:gd name="T10" fmla="*/ 271 w 413"/>
                <a:gd name="T11" fmla="*/ 621 h 772"/>
                <a:gd name="T12" fmla="*/ 134 w 413"/>
                <a:gd name="T13" fmla="*/ 621 h 772"/>
                <a:gd name="T14" fmla="*/ 111 w 413"/>
                <a:gd name="T15" fmla="*/ 772 h 772"/>
                <a:gd name="T16" fmla="*/ 0 w 413"/>
                <a:gd name="T17" fmla="*/ 772 h 772"/>
                <a:gd name="T18" fmla="*/ 124 w 413"/>
                <a:gd name="T19" fmla="*/ 0 h 772"/>
                <a:gd name="T20" fmla="*/ 256 w 413"/>
                <a:gd name="T21" fmla="*/ 516 h 772"/>
                <a:gd name="T22" fmla="*/ 202 w 413"/>
                <a:gd name="T23" fmla="*/ 135 h 772"/>
                <a:gd name="T24" fmla="*/ 201 w 413"/>
                <a:gd name="T25" fmla="*/ 135 h 772"/>
                <a:gd name="T26" fmla="*/ 147 w 413"/>
                <a:gd name="T27" fmla="*/ 516 h 772"/>
                <a:gd name="T28" fmla="*/ 256 w 413"/>
                <a:gd name="T29" fmla="*/ 51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772">
                  <a:moveTo>
                    <a:pt x="124" y="0"/>
                  </a:moveTo>
                  <a:lnTo>
                    <a:pt x="288" y="0"/>
                  </a:lnTo>
                  <a:lnTo>
                    <a:pt x="413" y="772"/>
                  </a:lnTo>
                  <a:lnTo>
                    <a:pt x="292" y="772"/>
                  </a:lnTo>
                  <a:lnTo>
                    <a:pt x="271" y="619"/>
                  </a:lnTo>
                  <a:lnTo>
                    <a:pt x="271" y="621"/>
                  </a:lnTo>
                  <a:lnTo>
                    <a:pt x="134" y="621"/>
                  </a:lnTo>
                  <a:lnTo>
                    <a:pt x="111" y="772"/>
                  </a:lnTo>
                  <a:lnTo>
                    <a:pt x="0" y="772"/>
                  </a:lnTo>
                  <a:lnTo>
                    <a:pt x="124" y="0"/>
                  </a:lnTo>
                  <a:close/>
                  <a:moveTo>
                    <a:pt x="256" y="516"/>
                  </a:moveTo>
                  <a:lnTo>
                    <a:pt x="202" y="135"/>
                  </a:lnTo>
                  <a:lnTo>
                    <a:pt x="201" y="135"/>
                  </a:lnTo>
                  <a:lnTo>
                    <a:pt x="147" y="516"/>
                  </a:lnTo>
                  <a:lnTo>
                    <a:pt x="256" y="5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6" name="Freeform 31">
              <a:extLst>
                <a:ext uri="{FF2B5EF4-FFF2-40B4-BE49-F238E27FC236}">
                  <a16:creationId xmlns:a16="http://schemas.microsoft.com/office/drawing/2014/main" id="{89A0BE31-D3F0-42B8-B689-D00E0619A664}"/>
                </a:ext>
              </a:extLst>
            </p:cNvPr>
            <p:cNvSpPr>
              <a:spLocks/>
            </p:cNvSpPr>
            <p:nvPr userDrawn="1"/>
          </p:nvSpPr>
          <p:spPr bwMode="auto">
            <a:xfrm>
              <a:off x="3789" y="2328"/>
              <a:ext cx="379" cy="772"/>
            </a:xfrm>
            <a:custGeom>
              <a:avLst/>
              <a:gdLst>
                <a:gd name="T0" fmla="*/ 0 w 379"/>
                <a:gd name="T1" fmla="*/ 0 h 772"/>
                <a:gd name="T2" fmla="*/ 152 w 379"/>
                <a:gd name="T3" fmla="*/ 0 h 772"/>
                <a:gd name="T4" fmla="*/ 269 w 379"/>
                <a:gd name="T5" fmla="*/ 462 h 772"/>
                <a:gd name="T6" fmla="*/ 271 w 379"/>
                <a:gd name="T7" fmla="*/ 462 h 772"/>
                <a:gd name="T8" fmla="*/ 271 w 379"/>
                <a:gd name="T9" fmla="*/ 0 h 772"/>
                <a:gd name="T10" fmla="*/ 379 w 379"/>
                <a:gd name="T11" fmla="*/ 0 h 772"/>
                <a:gd name="T12" fmla="*/ 379 w 379"/>
                <a:gd name="T13" fmla="*/ 772 h 772"/>
                <a:gd name="T14" fmla="*/ 255 w 379"/>
                <a:gd name="T15" fmla="*/ 772 h 772"/>
                <a:gd name="T16" fmla="*/ 110 w 379"/>
                <a:gd name="T17" fmla="*/ 209 h 772"/>
                <a:gd name="T18" fmla="*/ 108 w 379"/>
                <a:gd name="T19" fmla="*/ 209 h 772"/>
                <a:gd name="T20" fmla="*/ 108 w 379"/>
                <a:gd name="T21" fmla="*/ 772 h 772"/>
                <a:gd name="T22" fmla="*/ 0 w 379"/>
                <a:gd name="T23" fmla="*/ 772 h 772"/>
                <a:gd name="T24" fmla="*/ 0 w 379"/>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772">
                  <a:moveTo>
                    <a:pt x="0" y="0"/>
                  </a:moveTo>
                  <a:lnTo>
                    <a:pt x="152" y="0"/>
                  </a:lnTo>
                  <a:lnTo>
                    <a:pt x="269" y="462"/>
                  </a:lnTo>
                  <a:lnTo>
                    <a:pt x="271" y="462"/>
                  </a:lnTo>
                  <a:lnTo>
                    <a:pt x="271" y="0"/>
                  </a:lnTo>
                  <a:lnTo>
                    <a:pt x="379" y="0"/>
                  </a:lnTo>
                  <a:lnTo>
                    <a:pt x="379" y="772"/>
                  </a:lnTo>
                  <a:lnTo>
                    <a:pt x="255" y="772"/>
                  </a:lnTo>
                  <a:lnTo>
                    <a:pt x="110" y="209"/>
                  </a:lnTo>
                  <a:lnTo>
                    <a:pt x="108" y="209"/>
                  </a:lnTo>
                  <a:lnTo>
                    <a:pt x="108"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7" name="Freeform 32">
              <a:extLst>
                <a:ext uri="{FF2B5EF4-FFF2-40B4-BE49-F238E27FC236}">
                  <a16:creationId xmlns:a16="http://schemas.microsoft.com/office/drawing/2014/main" id="{7A1929B0-0C5D-4C24-BC47-A8BB62610F89}"/>
                </a:ext>
              </a:extLst>
            </p:cNvPr>
            <p:cNvSpPr>
              <a:spLocks/>
            </p:cNvSpPr>
            <p:nvPr userDrawn="1"/>
          </p:nvSpPr>
          <p:spPr bwMode="auto">
            <a:xfrm>
              <a:off x="4245" y="2317"/>
              <a:ext cx="356" cy="794"/>
            </a:xfrm>
            <a:custGeom>
              <a:avLst/>
              <a:gdLst>
                <a:gd name="T0" fmla="*/ 0 w 415"/>
                <a:gd name="T1" fmla="*/ 702 h 922"/>
                <a:gd name="T2" fmla="*/ 0 w 415"/>
                <a:gd name="T3" fmla="*/ 221 h 922"/>
                <a:gd name="T4" fmla="*/ 208 w 415"/>
                <a:gd name="T5" fmla="*/ 0 h 922"/>
                <a:gd name="T6" fmla="*/ 415 w 415"/>
                <a:gd name="T7" fmla="*/ 221 h 922"/>
                <a:gd name="T8" fmla="*/ 415 w 415"/>
                <a:gd name="T9" fmla="*/ 315 h 922"/>
                <a:gd name="T10" fmla="*/ 282 w 415"/>
                <a:gd name="T11" fmla="*/ 315 h 922"/>
                <a:gd name="T12" fmla="*/ 282 w 415"/>
                <a:gd name="T13" fmla="*/ 212 h 922"/>
                <a:gd name="T14" fmla="*/ 211 w 415"/>
                <a:gd name="T15" fmla="*/ 128 h 922"/>
                <a:gd name="T16" fmla="*/ 141 w 415"/>
                <a:gd name="T17" fmla="*/ 212 h 922"/>
                <a:gd name="T18" fmla="*/ 141 w 415"/>
                <a:gd name="T19" fmla="*/ 712 h 922"/>
                <a:gd name="T20" fmla="*/ 211 w 415"/>
                <a:gd name="T21" fmla="*/ 794 h 922"/>
                <a:gd name="T22" fmla="*/ 282 w 415"/>
                <a:gd name="T23" fmla="*/ 712 h 922"/>
                <a:gd name="T24" fmla="*/ 282 w 415"/>
                <a:gd name="T25" fmla="*/ 575 h 922"/>
                <a:gd name="T26" fmla="*/ 415 w 415"/>
                <a:gd name="T27" fmla="*/ 575 h 922"/>
                <a:gd name="T28" fmla="*/ 415 w 415"/>
                <a:gd name="T29" fmla="*/ 702 h 922"/>
                <a:gd name="T30" fmla="*/ 208 w 415"/>
                <a:gd name="T31" fmla="*/ 922 h 922"/>
                <a:gd name="T32" fmla="*/ 0 w 415"/>
                <a:gd name="T33" fmla="*/ 70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922">
                  <a:moveTo>
                    <a:pt x="0" y="702"/>
                  </a:moveTo>
                  <a:cubicBezTo>
                    <a:pt x="0" y="221"/>
                    <a:pt x="0" y="221"/>
                    <a:pt x="0" y="221"/>
                  </a:cubicBezTo>
                  <a:cubicBezTo>
                    <a:pt x="0" y="82"/>
                    <a:pt x="72" y="0"/>
                    <a:pt x="208" y="0"/>
                  </a:cubicBezTo>
                  <a:cubicBezTo>
                    <a:pt x="343" y="0"/>
                    <a:pt x="415" y="82"/>
                    <a:pt x="415" y="221"/>
                  </a:cubicBezTo>
                  <a:cubicBezTo>
                    <a:pt x="415" y="315"/>
                    <a:pt x="415" y="315"/>
                    <a:pt x="415" y="315"/>
                  </a:cubicBezTo>
                  <a:cubicBezTo>
                    <a:pt x="282" y="315"/>
                    <a:pt x="282" y="315"/>
                    <a:pt x="282" y="315"/>
                  </a:cubicBezTo>
                  <a:cubicBezTo>
                    <a:pt x="282" y="212"/>
                    <a:pt x="282" y="212"/>
                    <a:pt x="282" y="212"/>
                  </a:cubicBezTo>
                  <a:cubicBezTo>
                    <a:pt x="282" y="153"/>
                    <a:pt x="254" y="128"/>
                    <a:pt x="211" y="128"/>
                  </a:cubicBezTo>
                  <a:cubicBezTo>
                    <a:pt x="169" y="128"/>
                    <a:pt x="141" y="153"/>
                    <a:pt x="141" y="212"/>
                  </a:cubicBezTo>
                  <a:cubicBezTo>
                    <a:pt x="141" y="712"/>
                    <a:pt x="141" y="712"/>
                    <a:pt x="141" y="712"/>
                  </a:cubicBezTo>
                  <a:cubicBezTo>
                    <a:pt x="141" y="771"/>
                    <a:pt x="169" y="794"/>
                    <a:pt x="211" y="794"/>
                  </a:cubicBezTo>
                  <a:cubicBezTo>
                    <a:pt x="254" y="794"/>
                    <a:pt x="282" y="771"/>
                    <a:pt x="282" y="712"/>
                  </a:cubicBezTo>
                  <a:cubicBezTo>
                    <a:pt x="282" y="575"/>
                    <a:pt x="282" y="575"/>
                    <a:pt x="282" y="575"/>
                  </a:cubicBezTo>
                  <a:cubicBezTo>
                    <a:pt x="415" y="575"/>
                    <a:pt x="415" y="575"/>
                    <a:pt x="415" y="575"/>
                  </a:cubicBezTo>
                  <a:cubicBezTo>
                    <a:pt x="415" y="702"/>
                    <a:pt x="415" y="702"/>
                    <a:pt x="415" y="702"/>
                  </a:cubicBezTo>
                  <a:cubicBezTo>
                    <a:pt x="415" y="840"/>
                    <a:pt x="343" y="922"/>
                    <a:pt x="208" y="922"/>
                  </a:cubicBezTo>
                  <a:cubicBezTo>
                    <a:pt x="72" y="922"/>
                    <a:pt x="0" y="840"/>
                    <a:pt x="0" y="7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sp>
          <p:nvSpPr>
            <p:cNvPr id="48" name="Freeform 33">
              <a:extLst>
                <a:ext uri="{FF2B5EF4-FFF2-40B4-BE49-F238E27FC236}">
                  <a16:creationId xmlns:a16="http://schemas.microsoft.com/office/drawing/2014/main" id="{7D6E0E3D-65B1-4ECA-B4AD-7A8EE4079222}"/>
                </a:ext>
              </a:extLst>
            </p:cNvPr>
            <p:cNvSpPr>
              <a:spLocks/>
            </p:cNvSpPr>
            <p:nvPr userDrawn="1"/>
          </p:nvSpPr>
          <p:spPr bwMode="auto">
            <a:xfrm>
              <a:off x="4671" y="2328"/>
              <a:ext cx="330" cy="772"/>
            </a:xfrm>
            <a:custGeom>
              <a:avLst/>
              <a:gdLst>
                <a:gd name="T0" fmla="*/ 0 w 330"/>
                <a:gd name="T1" fmla="*/ 0 h 772"/>
                <a:gd name="T2" fmla="*/ 330 w 330"/>
                <a:gd name="T3" fmla="*/ 0 h 772"/>
                <a:gd name="T4" fmla="*/ 330 w 330"/>
                <a:gd name="T5" fmla="*/ 111 h 772"/>
                <a:gd name="T6" fmla="*/ 120 w 330"/>
                <a:gd name="T7" fmla="*/ 111 h 772"/>
                <a:gd name="T8" fmla="*/ 120 w 330"/>
                <a:gd name="T9" fmla="*/ 315 h 772"/>
                <a:gd name="T10" fmla="*/ 287 w 330"/>
                <a:gd name="T11" fmla="*/ 315 h 772"/>
                <a:gd name="T12" fmla="*/ 287 w 330"/>
                <a:gd name="T13" fmla="*/ 425 h 772"/>
                <a:gd name="T14" fmla="*/ 120 w 330"/>
                <a:gd name="T15" fmla="*/ 425 h 772"/>
                <a:gd name="T16" fmla="*/ 120 w 330"/>
                <a:gd name="T17" fmla="*/ 662 h 772"/>
                <a:gd name="T18" fmla="*/ 330 w 330"/>
                <a:gd name="T19" fmla="*/ 662 h 772"/>
                <a:gd name="T20" fmla="*/ 330 w 330"/>
                <a:gd name="T21" fmla="*/ 772 h 772"/>
                <a:gd name="T22" fmla="*/ 0 w 330"/>
                <a:gd name="T23" fmla="*/ 772 h 772"/>
                <a:gd name="T24" fmla="*/ 0 w 330"/>
                <a:gd name="T2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772">
                  <a:moveTo>
                    <a:pt x="0" y="0"/>
                  </a:moveTo>
                  <a:lnTo>
                    <a:pt x="330" y="0"/>
                  </a:lnTo>
                  <a:lnTo>
                    <a:pt x="330" y="111"/>
                  </a:lnTo>
                  <a:lnTo>
                    <a:pt x="120" y="111"/>
                  </a:lnTo>
                  <a:lnTo>
                    <a:pt x="120" y="315"/>
                  </a:lnTo>
                  <a:lnTo>
                    <a:pt x="287" y="315"/>
                  </a:lnTo>
                  <a:lnTo>
                    <a:pt x="287" y="425"/>
                  </a:lnTo>
                  <a:lnTo>
                    <a:pt x="120" y="425"/>
                  </a:lnTo>
                  <a:lnTo>
                    <a:pt x="120" y="662"/>
                  </a:lnTo>
                  <a:lnTo>
                    <a:pt x="330" y="662"/>
                  </a:lnTo>
                  <a:lnTo>
                    <a:pt x="330" y="772"/>
                  </a:lnTo>
                  <a:lnTo>
                    <a:pt x="0" y="7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chemeClr val="tx1"/>
                </a:solidFill>
              </a:endParaRPr>
            </a:p>
          </p:txBody>
        </p:sp>
      </p:grpSp>
      <p:sp>
        <p:nvSpPr>
          <p:cNvPr id="53" name="Rectangle 52">
            <a:extLst>
              <a:ext uri="{FF2B5EF4-FFF2-40B4-BE49-F238E27FC236}">
                <a16:creationId xmlns:a16="http://schemas.microsoft.com/office/drawing/2014/main" id="{00144F31-A0DF-4A76-AA89-EDB1AB32A208}"/>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54" name="Rectangle 53">
            <a:extLst>
              <a:ext uri="{FF2B5EF4-FFF2-40B4-BE49-F238E27FC236}">
                <a16:creationId xmlns:a16="http://schemas.microsoft.com/office/drawing/2014/main" id="{EE937F17-856E-42DC-9BCC-E81C53CE62FC}"/>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55" name="Footer Placeholder 4">
            <a:extLst>
              <a:ext uri="{FF2B5EF4-FFF2-40B4-BE49-F238E27FC236}">
                <a16:creationId xmlns:a16="http://schemas.microsoft.com/office/drawing/2014/main" id="{38C8939F-45F7-4F09-B9F5-E8704AC57E11}"/>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56" name="Slide Number Placeholder 5">
            <a:extLst>
              <a:ext uri="{FF2B5EF4-FFF2-40B4-BE49-F238E27FC236}">
                <a16:creationId xmlns:a16="http://schemas.microsoft.com/office/drawing/2014/main" id="{2F398069-F432-4EF1-982D-2A00E374B192}"/>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779470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403575-B8B2-4D1C-9CC1-2D1399B7AADF}"/>
              </a:ext>
            </a:extLst>
          </p:cNvPr>
          <p:cNvSpPr/>
          <p:nvPr userDrawn="1"/>
        </p:nvSpPr>
        <p:spPr>
          <a:xfrm>
            <a:off x="324088" y="6471244"/>
            <a:ext cx="11854040"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7" name="Rectangle 6">
            <a:extLst>
              <a:ext uri="{FF2B5EF4-FFF2-40B4-BE49-F238E27FC236}">
                <a16:creationId xmlns:a16="http://schemas.microsoft.com/office/drawing/2014/main" id="{F375A5CE-9B66-44D3-AAA0-EFC432976F00}"/>
              </a:ext>
            </a:extLst>
          </p:cNvPr>
          <p:cNvSpPr/>
          <p:nvPr userDrawn="1"/>
        </p:nvSpPr>
        <p:spPr>
          <a:xfrm>
            <a:off x="-4995" y="6471246"/>
            <a:ext cx="351767"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8" name="Footer Placeholder 4">
            <a:extLst>
              <a:ext uri="{FF2B5EF4-FFF2-40B4-BE49-F238E27FC236}">
                <a16:creationId xmlns:a16="http://schemas.microsoft.com/office/drawing/2014/main" id="{D64A5373-566C-4D70-89F6-689EBD65CF38}"/>
              </a:ext>
            </a:extLst>
          </p:cNvPr>
          <p:cNvSpPr>
            <a:spLocks noGrp="1"/>
          </p:cNvSpPr>
          <p:nvPr>
            <p:ph type="ftr" sz="quarter" idx="3"/>
          </p:nvPr>
        </p:nvSpPr>
        <p:spPr>
          <a:xfrm>
            <a:off x="790374" y="6574622"/>
            <a:ext cx="6397469" cy="180000"/>
          </a:xfrm>
          <a:prstGeom prst="rect">
            <a:avLst/>
          </a:prstGeom>
        </p:spPr>
        <p:txBody>
          <a:bodyPr lIns="0" tIns="0" rIns="0" bIns="0" anchor="ctr"/>
          <a:lstStyle>
            <a:lvl1pPr marL="0" algn="l" defTabSz="913943"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9" name="Slide Number Placeholder 5">
            <a:extLst>
              <a:ext uri="{FF2B5EF4-FFF2-40B4-BE49-F238E27FC236}">
                <a16:creationId xmlns:a16="http://schemas.microsoft.com/office/drawing/2014/main" id="{A1F1072E-2876-4517-9700-67FCAD85B6FB}"/>
              </a:ext>
            </a:extLst>
          </p:cNvPr>
          <p:cNvSpPr>
            <a:spLocks noGrp="1"/>
          </p:cNvSpPr>
          <p:nvPr>
            <p:ph type="sldNum" sz="quarter" idx="4"/>
          </p:nvPr>
        </p:nvSpPr>
        <p:spPr>
          <a:xfrm>
            <a:off x="515753" y="6574622"/>
            <a:ext cx="228797" cy="180000"/>
          </a:xfrm>
          <a:prstGeom prst="rect">
            <a:avLst/>
          </a:prstGeom>
        </p:spPr>
        <p:txBody>
          <a:bodyPr lIns="0" tIns="0" rIns="0" bIns="0" anchor="ctr"/>
          <a:lstStyle>
            <a:lvl1pPr marL="0" algn="l" defTabSz="913943"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4134988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ullets - Blank">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463675"/>
            <a:ext cx="11516077" cy="4622165"/>
          </a:xfrm>
          <a:prstGeom prst="rect">
            <a:avLst/>
          </a:prstGeom>
        </p:spPr>
        <p:txBody>
          <a:bodyPr vert="horz" lIns="0" tIns="0" rIns="0" bIns="0" rtlCol="0" anchor="t" anchorCtr="0">
            <a:noAutofit/>
          </a:bodyPr>
          <a:lstStyle>
            <a:lvl1pPr>
              <a:defRPr lang="en-US" dirty="0"/>
            </a:lvl1pPr>
            <a:lvl2pPr>
              <a:defRPr lang="en-US" dirty="0"/>
            </a:lvl2pPr>
            <a:lvl3pPr>
              <a:defRPr lang="en-GB" dirty="0"/>
            </a:lvl3pPr>
          </a:lstStyle>
          <a:p>
            <a:pPr lvl="0"/>
            <a:r>
              <a:rPr lang="en-US"/>
              <a:t>Click to edit Master text styles</a:t>
            </a:r>
          </a:p>
          <a:p>
            <a:pPr lvl="1"/>
            <a:r>
              <a:rPr lang="en-US"/>
              <a:t>Second level</a:t>
            </a:r>
          </a:p>
          <a:p>
            <a:pPr lvl="2"/>
            <a:r>
              <a:rPr lang="en-US"/>
              <a:t>Third level</a:t>
            </a:r>
            <a:endParaRPr lang="en-GB"/>
          </a:p>
        </p:txBody>
      </p:sp>
      <p:sp>
        <p:nvSpPr>
          <p:cNvPr id="18" name="Title 17">
            <a:extLst>
              <a:ext uri="{FF2B5EF4-FFF2-40B4-BE49-F238E27FC236}">
                <a16:creationId xmlns:a16="http://schemas.microsoft.com/office/drawing/2014/main" id="{ECC7FE5E-0348-4232-A5C5-A2FBD12C1EF5}"/>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35F4DE98-EE05-45F0-987E-58231AA1EEBB}"/>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1" name="Rectangle 10">
            <a:extLst>
              <a:ext uri="{FF2B5EF4-FFF2-40B4-BE49-F238E27FC236}">
                <a16:creationId xmlns:a16="http://schemas.microsoft.com/office/drawing/2014/main" id="{7599C8F3-54E7-4F0C-BEB8-CA828FFA097B}"/>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2" name="Footer Placeholder 4">
            <a:extLst>
              <a:ext uri="{FF2B5EF4-FFF2-40B4-BE49-F238E27FC236}">
                <a16:creationId xmlns:a16="http://schemas.microsoft.com/office/drawing/2014/main" id="{2C1AE2B6-C40B-463B-B63C-9AD44F75F571}"/>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B1FFCC14-AC3A-4023-931C-76F3E8D50A4F}"/>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274119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ullets - Blank">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463675"/>
            <a:ext cx="11516077" cy="4622165"/>
          </a:xfrm>
          <a:prstGeom prst="rect">
            <a:avLst/>
          </a:prstGeom>
        </p:spPr>
        <p:txBody>
          <a:bodyPr vert="horz" lIns="0" tIns="0" rIns="0" bIns="0" rtlCol="0" anchor="t" anchorCtr="0">
            <a:noAutofit/>
          </a:bodyPr>
          <a:lstStyle>
            <a:lvl1pPr>
              <a:defRPr lang="en-US" dirty="0"/>
            </a:lvl1pPr>
            <a:lvl2pPr>
              <a:defRPr lang="en-US" dirty="0"/>
            </a:lvl2pPr>
            <a:lvl3pPr>
              <a:defRPr lang="en-GB" dirty="0"/>
            </a:lvl3pPr>
          </a:lstStyle>
          <a:p>
            <a:pPr lvl="0"/>
            <a:r>
              <a:rPr lang="en-US"/>
              <a:t>Click to edit Master text styles</a:t>
            </a:r>
          </a:p>
          <a:p>
            <a:pPr lvl="1"/>
            <a:r>
              <a:rPr lang="en-US"/>
              <a:t>Second level</a:t>
            </a:r>
          </a:p>
          <a:p>
            <a:pPr lvl="2"/>
            <a:r>
              <a:rPr lang="en-US"/>
              <a:t>Third level</a:t>
            </a:r>
            <a:endParaRPr lang="en-GB"/>
          </a:p>
        </p:txBody>
      </p:sp>
      <p:sp>
        <p:nvSpPr>
          <p:cNvPr id="18" name="Title 17">
            <a:extLst>
              <a:ext uri="{FF2B5EF4-FFF2-40B4-BE49-F238E27FC236}">
                <a16:creationId xmlns:a16="http://schemas.microsoft.com/office/drawing/2014/main" id="{ECC7FE5E-0348-4232-A5C5-A2FBD12C1EF5}"/>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35F4DE98-EE05-45F0-987E-58231AA1EEBB}"/>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1" name="Rectangle 10">
            <a:extLst>
              <a:ext uri="{FF2B5EF4-FFF2-40B4-BE49-F238E27FC236}">
                <a16:creationId xmlns:a16="http://schemas.microsoft.com/office/drawing/2014/main" id="{7599C8F3-54E7-4F0C-BEB8-CA828FFA097B}"/>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2" name="Footer Placeholder 4">
            <a:extLst>
              <a:ext uri="{FF2B5EF4-FFF2-40B4-BE49-F238E27FC236}">
                <a16:creationId xmlns:a16="http://schemas.microsoft.com/office/drawing/2014/main" id="{2C1AE2B6-C40B-463B-B63C-9AD44F75F571}"/>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B1FFCC14-AC3A-4023-931C-76F3E8D50A4F}"/>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27411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hen Bullets - Blank">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337962" y="1325564"/>
            <a:ext cx="11516077" cy="4760276"/>
          </a:xfrm>
          <a:prstGeom prst="rect">
            <a:avLst/>
          </a:prstGeom>
        </p:spPr>
        <p:txBody>
          <a:bodyPr vert="horz" lIns="0" tIns="0" rIns="0" bIns="0" rtlCol="0" anchor="t" anchorCtr="0">
            <a:noAutofit/>
          </a:bodyPr>
          <a:lstStyle>
            <a:lvl1pPr marL="0" indent="0">
              <a:buNone/>
              <a:defRPr/>
            </a:lvl1pPr>
          </a:lstStyle>
          <a:p>
            <a:pPr lvl="0"/>
            <a:r>
              <a:rPr lang="en-US"/>
              <a:t>Click to edit Master text styles</a:t>
            </a:r>
          </a:p>
          <a:p>
            <a:pPr lvl="1"/>
            <a:r>
              <a:rPr lang="en-US"/>
              <a:t>Second level</a:t>
            </a:r>
          </a:p>
          <a:p>
            <a:pPr lvl="2"/>
            <a:r>
              <a:rPr lang="en-US"/>
              <a:t>Third level</a:t>
            </a:r>
            <a:endParaRPr lang="en-GB"/>
          </a:p>
        </p:txBody>
      </p:sp>
      <p:sp>
        <p:nvSpPr>
          <p:cNvPr id="17" name="Title 8">
            <a:extLst>
              <a:ext uri="{FF2B5EF4-FFF2-40B4-BE49-F238E27FC236}">
                <a16:creationId xmlns:a16="http://schemas.microsoft.com/office/drawing/2014/main" id="{E09EC43F-2EF4-4EF3-A712-0ECF465A154A}"/>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0" name="Rectangle 9">
            <a:extLst>
              <a:ext uri="{FF2B5EF4-FFF2-40B4-BE49-F238E27FC236}">
                <a16:creationId xmlns:a16="http://schemas.microsoft.com/office/drawing/2014/main" id="{FE039B16-B432-44D9-870B-990CEB0408D3}"/>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1" name="Rectangle 10">
            <a:extLst>
              <a:ext uri="{FF2B5EF4-FFF2-40B4-BE49-F238E27FC236}">
                <a16:creationId xmlns:a16="http://schemas.microsoft.com/office/drawing/2014/main" id="{14BBB3ED-30D0-43A7-86AC-E692E8E5EDCC}"/>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5" name="Footer Placeholder 4">
            <a:extLst>
              <a:ext uri="{FF2B5EF4-FFF2-40B4-BE49-F238E27FC236}">
                <a16:creationId xmlns:a16="http://schemas.microsoft.com/office/drawing/2014/main" id="{4E8B73E2-EE2C-416A-9D1F-67F777A4AFDF}"/>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6" name="Slide Number Placeholder 5">
            <a:extLst>
              <a:ext uri="{FF2B5EF4-FFF2-40B4-BE49-F238E27FC236}">
                <a16:creationId xmlns:a16="http://schemas.microsoft.com/office/drawing/2014/main" id="{E4930E4D-E601-4490-8051-B4FD84E236E6}"/>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03958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 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5B76666-68BC-4421-BF86-76DDC2A0E8E2}"/>
              </a:ext>
            </a:extLst>
          </p:cNvPr>
          <p:cNvSpPr>
            <a:spLocks noGrp="1"/>
          </p:cNvSpPr>
          <p:nvPr>
            <p:ph type="body" sz="quarter" idx="13"/>
          </p:nvPr>
        </p:nvSpPr>
        <p:spPr>
          <a:xfrm>
            <a:off x="337963" y="1325563"/>
            <a:ext cx="11516076" cy="4800600"/>
          </a:xfrm>
          <a:prstGeom prst="rect">
            <a:avLst/>
          </a:prstGeom>
        </p:spPr>
        <p:txBody>
          <a:bodyPr/>
          <a:lstStyle>
            <a:lvl1pPr marL="0" indent="0">
              <a:buFont typeface="Arial" panose="020B0604020202020204" pitchFamily="34" charset="0"/>
              <a:buNone/>
              <a:defRPr/>
            </a:lvl1pPr>
            <a:lvl2pPr marL="341142" indent="0">
              <a:buNone/>
              <a:defRPr/>
            </a:lvl2pPr>
            <a:lvl3pPr marL="626748" indent="0">
              <a:buNone/>
              <a:defRPr/>
            </a:lvl3pPr>
          </a:lstStyle>
          <a:p>
            <a:pPr lvl="0"/>
            <a:r>
              <a:rPr lang="en-US"/>
              <a:t>Click to edit Master text styles</a:t>
            </a:r>
          </a:p>
        </p:txBody>
      </p:sp>
      <p:sp>
        <p:nvSpPr>
          <p:cNvPr id="16" name="Title 8">
            <a:extLst>
              <a:ext uri="{FF2B5EF4-FFF2-40B4-BE49-F238E27FC236}">
                <a16:creationId xmlns:a16="http://schemas.microsoft.com/office/drawing/2014/main" id="{C7F100A1-776F-4D0D-BD10-613FE81FE2AF}"/>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8" name="Rectangle 7">
            <a:extLst>
              <a:ext uri="{FF2B5EF4-FFF2-40B4-BE49-F238E27FC236}">
                <a16:creationId xmlns:a16="http://schemas.microsoft.com/office/drawing/2014/main" id="{AB2BF35D-DAD8-4568-8F51-108B558914BB}"/>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9" name="Rectangle 8">
            <a:extLst>
              <a:ext uri="{FF2B5EF4-FFF2-40B4-BE49-F238E27FC236}">
                <a16:creationId xmlns:a16="http://schemas.microsoft.com/office/drawing/2014/main" id="{DDC11A31-7807-41F0-A5FF-3763773C4C0D}"/>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1" name="Footer Placeholder 4">
            <a:extLst>
              <a:ext uri="{FF2B5EF4-FFF2-40B4-BE49-F238E27FC236}">
                <a16:creationId xmlns:a16="http://schemas.microsoft.com/office/drawing/2014/main" id="{23590E10-CBEC-491D-A397-108E465808B9}"/>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2" name="Slide Number Placeholder 5">
            <a:extLst>
              <a:ext uri="{FF2B5EF4-FFF2-40B4-BE49-F238E27FC236}">
                <a16:creationId xmlns:a16="http://schemas.microsoft.com/office/drawing/2014/main" id="{B8D45019-AD13-4557-8E04-CC304583B166}"/>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45766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312587" y="1"/>
            <a:ext cx="3884177" cy="6857999"/>
          </a:xfrm>
          <a:prstGeom prst="rect">
            <a:avLst/>
          </a:prstGeom>
        </p:spPr>
        <p:txBody>
          <a:bodyPr/>
          <a:lstStyle/>
          <a:p>
            <a:endParaRPr lang="en-IN" dirty="0"/>
          </a:p>
        </p:txBody>
      </p:sp>
      <p:sp>
        <p:nvSpPr>
          <p:cNvPr id="25" name="Freeform 5">
            <a:extLst>
              <a:ext uri="{FF2B5EF4-FFF2-40B4-BE49-F238E27FC236}">
                <a16:creationId xmlns:a16="http://schemas.microsoft.com/office/drawing/2014/main" id="{7899E61F-9D9E-4C0F-B2A8-4EBAC0236C18}"/>
              </a:ext>
            </a:extLst>
          </p:cNvPr>
          <p:cNvSpPr>
            <a:spLocks noEditPoints="1"/>
          </p:cNvSpPr>
          <p:nvPr userDrawn="1"/>
        </p:nvSpPr>
        <p:spPr bwMode="auto">
          <a:xfrm rot="900000">
            <a:off x="333862" y="2606253"/>
            <a:ext cx="762897" cy="620628"/>
          </a:xfrm>
          <a:custGeom>
            <a:avLst/>
            <a:gdLst>
              <a:gd name="T0" fmla="*/ 879 w 2252"/>
              <a:gd name="T1" fmla="*/ 1826 h 1826"/>
              <a:gd name="T2" fmla="*/ 618 w 2252"/>
              <a:gd name="T3" fmla="*/ 1661 h 1826"/>
              <a:gd name="T4" fmla="*/ 324 w 2252"/>
              <a:gd name="T5" fmla="*/ 1414 h 1826"/>
              <a:gd name="T6" fmla="*/ 94 w 2252"/>
              <a:gd name="T7" fmla="*/ 1092 h 1826"/>
              <a:gd name="T8" fmla="*/ 0 w 2252"/>
              <a:gd name="T9" fmla="*/ 692 h 1826"/>
              <a:gd name="T10" fmla="*/ 125 w 2252"/>
              <a:gd name="T11" fmla="*/ 191 h 1826"/>
              <a:gd name="T12" fmla="*/ 541 w 2252"/>
              <a:gd name="T13" fmla="*/ 0 h 1826"/>
              <a:gd name="T14" fmla="*/ 833 w 2252"/>
              <a:gd name="T15" fmla="*/ 123 h 1826"/>
              <a:gd name="T16" fmla="*/ 940 w 2252"/>
              <a:gd name="T17" fmla="*/ 389 h 1826"/>
              <a:gd name="T18" fmla="*/ 820 w 2252"/>
              <a:gd name="T19" fmla="*/ 692 h 1826"/>
              <a:gd name="T20" fmla="*/ 490 w 2252"/>
              <a:gd name="T21" fmla="*/ 795 h 1826"/>
              <a:gd name="T22" fmla="*/ 328 w 2252"/>
              <a:gd name="T23" fmla="*/ 795 h 1826"/>
              <a:gd name="T24" fmla="*/ 399 w 2252"/>
              <a:gd name="T25" fmla="*/ 1081 h 1826"/>
              <a:gd name="T26" fmla="*/ 544 w 2252"/>
              <a:gd name="T27" fmla="*/ 1293 h 1826"/>
              <a:gd name="T28" fmla="*/ 743 w 2252"/>
              <a:gd name="T29" fmla="*/ 1467 h 1826"/>
              <a:gd name="T30" fmla="*/ 1000 w 2252"/>
              <a:gd name="T31" fmla="*/ 1624 h 1826"/>
              <a:gd name="T32" fmla="*/ 879 w 2252"/>
              <a:gd name="T33" fmla="*/ 1826 h 1826"/>
              <a:gd name="T34" fmla="*/ 2130 w 2252"/>
              <a:gd name="T35" fmla="*/ 1826 h 1826"/>
              <a:gd name="T36" fmla="*/ 1869 w 2252"/>
              <a:gd name="T37" fmla="*/ 1661 h 1826"/>
              <a:gd name="T38" fmla="*/ 1575 w 2252"/>
              <a:gd name="T39" fmla="*/ 1414 h 1826"/>
              <a:gd name="T40" fmla="*/ 1345 w 2252"/>
              <a:gd name="T41" fmla="*/ 1092 h 1826"/>
              <a:gd name="T42" fmla="*/ 1251 w 2252"/>
              <a:gd name="T43" fmla="*/ 692 h 1826"/>
              <a:gd name="T44" fmla="*/ 1376 w 2252"/>
              <a:gd name="T45" fmla="*/ 191 h 1826"/>
              <a:gd name="T46" fmla="*/ 1792 w 2252"/>
              <a:gd name="T47" fmla="*/ 0 h 1826"/>
              <a:gd name="T48" fmla="*/ 2084 w 2252"/>
              <a:gd name="T49" fmla="*/ 123 h 1826"/>
              <a:gd name="T50" fmla="*/ 2191 w 2252"/>
              <a:gd name="T51" fmla="*/ 389 h 1826"/>
              <a:gd name="T52" fmla="*/ 2071 w 2252"/>
              <a:gd name="T53" fmla="*/ 692 h 1826"/>
              <a:gd name="T54" fmla="*/ 1741 w 2252"/>
              <a:gd name="T55" fmla="*/ 795 h 1826"/>
              <a:gd name="T56" fmla="*/ 1579 w 2252"/>
              <a:gd name="T57" fmla="*/ 795 h 1826"/>
              <a:gd name="T58" fmla="*/ 1648 w 2252"/>
              <a:gd name="T59" fmla="*/ 1079 h 1826"/>
              <a:gd name="T60" fmla="*/ 1795 w 2252"/>
              <a:gd name="T61" fmla="*/ 1293 h 1826"/>
              <a:gd name="T62" fmla="*/ 1995 w 2252"/>
              <a:gd name="T63" fmla="*/ 1467 h 1826"/>
              <a:gd name="T64" fmla="*/ 2252 w 2252"/>
              <a:gd name="T65" fmla="*/ 1624 h 1826"/>
              <a:gd name="T66" fmla="*/ 2130 w 2252"/>
              <a:gd name="T67"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2" h="1826">
                <a:moveTo>
                  <a:pt x="879" y="1826"/>
                </a:moveTo>
                <a:cubicBezTo>
                  <a:pt x="809" y="1783"/>
                  <a:pt x="722" y="1728"/>
                  <a:pt x="618" y="1661"/>
                </a:cubicBezTo>
                <a:cubicBezTo>
                  <a:pt x="515" y="1593"/>
                  <a:pt x="417" y="1511"/>
                  <a:pt x="324" y="1414"/>
                </a:cubicBezTo>
                <a:cubicBezTo>
                  <a:pt x="234" y="1320"/>
                  <a:pt x="157" y="1212"/>
                  <a:pt x="94" y="1092"/>
                </a:cubicBezTo>
                <a:cubicBezTo>
                  <a:pt x="31" y="972"/>
                  <a:pt x="0" y="838"/>
                  <a:pt x="0" y="692"/>
                </a:cubicBezTo>
                <a:cubicBezTo>
                  <a:pt x="0" y="485"/>
                  <a:pt x="41" y="318"/>
                  <a:pt x="125" y="191"/>
                </a:cubicBezTo>
                <a:cubicBezTo>
                  <a:pt x="208" y="64"/>
                  <a:pt x="347" y="0"/>
                  <a:pt x="541" y="0"/>
                </a:cubicBezTo>
                <a:cubicBezTo>
                  <a:pt x="665" y="0"/>
                  <a:pt x="762" y="41"/>
                  <a:pt x="833" y="123"/>
                </a:cubicBezTo>
                <a:cubicBezTo>
                  <a:pt x="904" y="206"/>
                  <a:pt x="940" y="294"/>
                  <a:pt x="940" y="389"/>
                </a:cubicBezTo>
                <a:cubicBezTo>
                  <a:pt x="940" y="522"/>
                  <a:pt x="900" y="623"/>
                  <a:pt x="820" y="692"/>
                </a:cubicBezTo>
                <a:cubicBezTo>
                  <a:pt x="739" y="760"/>
                  <a:pt x="630" y="795"/>
                  <a:pt x="490" y="795"/>
                </a:cubicBezTo>
                <a:cubicBezTo>
                  <a:pt x="328" y="795"/>
                  <a:pt x="328" y="795"/>
                  <a:pt x="328" y="795"/>
                </a:cubicBezTo>
                <a:cubicBezTo>
                  <a:pt x="341" y="911"/>
                  <a:pt x="365" y="1007"/>
                  <a:pt x="399" y="1081"/>
                </a:cubicBezTo>
                <a:cubicBezTo>
                  <a:pt x="432" y="1155"/>
                  <a:pt x="481" y="1226"/>
                  <a:pt x="544" y="1293"/>
                </a:cubicBezTo>
                <a:cubicBezTo>
                  <a:pt x="612" y="1365"/>
                  <a:pt x="678" y="1423"/>
                  <a:pt x="743" y="1467"/>
                </a:cubicBezTo>
                <a:cubicBezTo>
                  <a:pt x="809" y="1511"/>
                  <a:pt x="894" y="1563"/>
                  <a:pt x="1000" y="1624"/>
                </a:cubicBezTo>
                <a:lnTo>
                  <a:pt x="879" y="1826"/>
                </a:lnTo>
                <a:close/>
                <a:moveTo>
                  <a:pt x="2130" y="1826"/>
                </a:moveTo>
                <a:cubicBezTo>
                  <a:pt x="2060" y="1783"/>
                  <a:pt x="1973" y="1728"/>
                  <a:pt x="1869" y="1661"/>
                </a:cubicBezTo>
                <a:cubicBezTo>
                  <a:pt x="1766" y="1593"/>
                  <a:pt x="1668" y="1511"/>
                  <a:pt x="1575" y="1414"/>
                </a:cubicBezTo>
                <a:cubicBezTo>
                  <a:pt x="1485" y="1320"/>
                  <a:pt x="1408" y="1212"/>
                  <a:pt x="1345" y="1092"/>
                </a:cubicBezTo>
                <a:cubicBezTo>
                  <a:pt x="1282" y="972"/>
                  <a:pt x="1251" y="838"/>
                  <a:pt x="1251" y="692"/>
                </a:cubicBezTo>
                <a:cubicBezTo>
                  <a:pt x="1251" y="485"/>
                  <a:pt x="1292" y="318"/>
                  <a:pt x="1376" y="191"/>
                </a:cubicBezTo>
                <a:cubicBezTo>
                  <a:pt x="1459" y="64"/>
                  <a:pt x="1598" y="0"/>
                  <a:pt x="1792" y="0"/>
                </a:cubicBezTo>
                <a:cubicBezTo>
                  <a:pt x="1916" y="0"/>
                  <a:pt x="2013" y="41"/>
                  <a:pt x="2084" y="123"/>
                </a:cubicBezTo>
                <a:cubicBezTo>
                  <a:pt x="2155" y="206"/>
                  <a:pt x="2191" y="294"/>
                  <a:pt x="2191" y="389"/>
                </a:cubicBezTo>
                <a:cubicBezTo>
                  <a:pt x="2191" y="522"/>
                  <a:pt x="2151" y="623"/>
                  <a:pt x="2071" y="692"/>
                </a:cubicBezTo>
                <a:cubicBezTo>
                  <a:pt x="1991" y="760"/>
                  <a:pt x="1881" y="795"/>
                  <a:pt x="1741" y="795"/>
                </a:cubicBezTo>
                <a:cubicBezTo>
                  <a:pt x="1579" y="795"/>
                  <a:pt x="1579" y="795"/>
                  <a:pt x="1579" y="795"/>
                </a:cubicBezTo>
                <a:cubicBezTo>
                  <a:pt x="1592" y="911"/>
                  <a:pt x="1615" y="1006"/>
                  <a:pt x="1648" y="1079"/>
                </a:cubicBezTo>
                <a:cubicBezTo>
                  <a:pt x="1681" y="1152"/>
                  <a:pt x="1730" y="1224"/>
                  <a:pt x="1795" y="1293"/>
                </a:cubicBezTo>
                <a:cubicBezTo>
                  <a:pt x="1863" y="1365"/>
                  <a:pt x="1929" y="1423"/>
                  <a:pt x="1995" y="1467"/>
                </a:cubicBezTo>
                <a:cubicBezTo>
                  <a:pt x="2060" y="1511"/>
                  <a:pt x="2146" y="1563"/>
                  <a:pt x="2252" y="1624"/>
                </a:cubicBezTo>
                <a:lnTo>
                  <a:pt x="2130" y="1826"/>
                </a:lnTo>
                <a:close/>
              </a:path>
            </a:pathLst>
          </a:custGeom>
          <a:solidFill>
            <a:schemeClr val="accent6"/>
          </a:solidFill>
          <a:ln>
            <a:noFill/>
          </a:ln>
        </p:spPr>
        <p:txBody>
          <a:bodyPr vert="horz" wrap="square" lIns="91392" tIns="45696" rIns="91392" bIns="45696" numCol="1" anchor="t" anchorCtr="0" compatLnSpc="1">
            <a:prstTxWarp prst="textNoShape">
              <a:avLst/>
            </a:prstTxWarp>
          </a:bodyPr>
          <a:lstStyle/>
          <a:p>
            <a:endParaRPr lang="en-US" sz="1799" dirty="0"/>
          </a:p>
        </p:txBody>
      </p:sp>
      <p:sp>
        <p:nvSpPr>
          <p:cNvPr id="19" name="Text Placeholder 18">
            <a:extLst>
              <a:ext uri="{FF2B5EF4-FFF2-40B4-BE49-F238E27FC236}">
                <a16:creationId xmlns:a16="http://schemas.microsoft.com/office/drawing/2014/main" id="{0C76623B-9555-44EA-89D8-BB1C83B8C96B}"/>
              </a:ext>
            </a:extLst>
          </p:cNvPr>
          <p:cNvSpPr>
            <a:spLocks noGrp="1"/>
          </p:cNvSpPr>
          <p:nvPr>
            <p:ph type="body" sz="quarter" idx="15" hasCustomPrompt="1"/>
          </p:nvPr>
        </p:nvSpPr>
        <p:spPr>
          <a:xfrm rot="9900000">
            <a:off x="7473848" y="5196240"/>
            <a:ext cx="495488" cy="690051"/>
          </a:xfrm>
          <a:prstGeom prst="rect">
            <a:avLst/>
          </a:prstGeom>
        </p:spPr>
        <p:txBody>
          <a:bodyPr wrap="none" lIns="0" tIns="0" rIns="0" bIns="0"/>
          <a:lstStyle>
            <a:lvl1pPr marL="0" indent="0">
              <a:buNone/>
              <a:defRPr sz="17991">
                <a:solidFill>
                  <a:schemeClr val="accent6"/>
                </a:solidFill>
                <a:latin typeface="Georgia" panose="02040502050405020303" pitchFamily="18" charset="0"/>
              </a:defRPr>
            </a:lvl1pPr>
          </a:lstStyle>
          <a:p>
            <a:pPr lvl="0"/>
            <a:r>
              <a:rPr lang="en-US"/>
              <a:t>“</a:t>
            </a:r>
          </a:p>
        </p:txBody>
      </p:sp>
      <p:sp>
        <p:nvSpPr>
          <p:cNvPr id="3" name="Content Placeholder 2"/>
          <p:cNvSpPr>
            <a:spLocks noGrp="1"/>
          </p:cNvSpPr>
          <p:nvPr>
            <p:ph idx="1" hasCustomPrompt="1"/>
          </p:nvPr>
        </p:nvSpPr>
        <p:spPr>
          <a:xfrm>
            <a:off x="344946" y="1361798"/>
            <a:ext cx="7698381" cy="794846"/>
          </a:xfrm>
          <a:prstGeom prst="rect">
            <a:avLst/>
          </a:prstGeom>
        </p:spPr>
        <p:txBody>
          <a:bodyPr vert="horz" lIns="0" tIns="0" rIns="0" bIns="0" rtlCol="0" anchor="t" anchorCtr="0">
            <a:noAutofit/>
          </a:bodyPr>
          <a:lstStyle>
            <a:lvl1pPr>
              <a:defRPr lang="en-US" dirty="0">
                <a:solidFill>
                  <a:schemeClr val="accent2"/>
                </a:solidFill>
              </a:defRPr>
            </a:lvl1pPr>
          </a:lstStyle>
          <a:p>
            <a:pPr marL="0" lvl="0" indent="0">
              <a:buNone/>
            </a:pPr>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977709" y="2676528"/>
            <a:ext cx="6671962" cy="2489833"/>
          </a:xfrm>
          <a:prstGeom prst="rect">
            <a:avLst/>
          </a:prstGeom>
        </p:spPr>
        <p:txBody>
          <a:bodyPr numCol="1"/>
          <a:lstStyle>
            <a:lvl1pPr marL="0" indent="0">
              <a:buNone/>
              <a:defRPr sz="2399" i="1">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7" name="Text Placeholder 26">
            <a:extLst>
              <a:ext uri="{FF2B5EF4-FFF2-40B4-BE49-F238E27FC236}">
                <a16:creationId xmlns:a16="http://schemas.microsoft.com/office/drawing/2014/main" id="{5BC0297E-8620-442D-8A30-473442340956}"/>
              </a:ext>
            </a:extLst>
          </p:cNvPr>
          <p:cNvSpPr>
            <a:spLocks noGrp="1"/>
          </p:cNvSpPr>
          <p:nvPr>
            <p:ph type="body" sz="quarter" idx="16" hasCustomPrompt="1"/>
          </p:nvPr>
        </p:nvSpPr>
        <p:spPr>
          <a:xfrm>
            <a:off x="4960036" y="5327577"/>
            <a:ext cx="2689634" cy="204544"/>
          </a:xfrm>
          <a:prstGeom prst="rect">
            <a:avLst/>
          </a:prstGeom>
        </p:spPr>
        <p:txBody>
          <a:bodyPr/>
          <a:lstStyle>
            <a:lvl1pPr marL="0" indent="0">
              <a:lnSpc>
                <a:spcPct val="100000"/>
              </a:lnSpc>
              <a:spcAft>
                <a:spcPts val="300"/>
              </a:spcAft>
              <a:buNone/>
              <a:defRPr sz="1399">
                <a:solidFill>
                  <a:schemeClr val="bg1"/>
                </a:solidFill>
                <a:latin typeface="Helvetica LT Std" panose="020B0504020202020204" pitchFamily="34" charset="0"/>
              </a:defRPr>
            </a:lvl1pPr>
          </a:lstStyle>
          <a:p>
            <a:pPr lvl="0"/>
            <a:r>
              <a:rPr lang="en-US"/>
              <a:t>— Name</a:t>
            </a:r>
          </a:p>
        </p:txBody>
      </p:sp>
      <p:sp>
        <p:nvSpPr>
          <p:cNvPr id="28" name="Text Placeholder 26">
            <a:extLst>
              <a:ext uri="{FF2B5EF4-FFF2-40B4-BE49-F238E27FC236}">
                <a16:creationId xmlns:a16="http://schemas.microsoft.com/office/drawing/2014/main" id="{2742CBCB-A893-4D5A-897E-D65293F709CB}"/>
              </a:ext>
            </a:extLst>
          </p:cNvPr>
          <p:cNvSpPr>
            <a:spLocks noGrp="1"/>
          </p:cNvSpPr>
          <p:nvPr>
            <p:ph type="body" sz="quarter" idx="17" hasCustomPrompt="1"/>
          </p:nvPr>
        </p:nvSpPr>
        <p:spPr>
          <a:xfrm>
            <a:off x="4960036" y="5602207"/>
            <a:ext cx="2689635" cy="120100"/>
          </a:xfrm>
          <a:prstGeom prst="rect">
            <a:avLst/>
          </a:prstGeom>
        </p:spPr>
        <p:txBody>
          <a:bodyPr/>
          <a:lstStyle>
            <a:lvl1pPr marL="0" indent="0">
              <a:lnSpc>
                <a:spcPct val="100000"/>
              </a:lnSpc>
              <a:spcAft>
                <a:spcPts val="300"/>
              </a:spcAft>
              <a:buNone/>
              <a:defRPr sz="999">
                <a:solidFill>
                  <a:schemeClr val="bg1"/>
                </a:solidFill>
                <a:latin typeface="Helvetica LT Std" panose="020B0504020202020204" pitchFamily="34" charset="0"/>
              </a:defRPr>
            </a:lvl1pPr>
          </a:lstStyle>
          <a:p>
            <a:pPr lvl="0"/>
            <a:r>
              <a:rPr lang="en-US"/>
              <a:t>Rank,</a:t>
            </a:r>
          </a:p>
        </p:txBody>
      </p:sp>
      <p:sp>
        <p:nvSpPr>
          <p:cNvPr id="29" name="Text Placeholder 26">
            <a:extLst>
              <a:ext uri="{FF2B5EF4-FFF2-40B4-BE49-F238E27FC236}">
                <a16:creationId xmlns:a16="http://schemas.microsoft.com/office/drawing/2014/main" id="{FDB6CD1B-3911-4685-A6EF-33B22AC60E80}"/>
              </a:ext>
            </a:extLst>
          </p:cNvPr>
          <p:cNvSpPr>
            <a:spLocks noGrp="1"/>
          </p:cNvSpPr>
          <p:nvPr>
            <p:ph type="body" sz="quarter" idx="18" hasCustomPrompt="1"/>
          </p:nvPr>
        </p:nvSpPr>
        <p:spPr>
          <a:xfrm>
            <a:off x="4960035" y="5789689"/>
            <a:ext cx="2689635" cy="120100"/>
          </a:xfrm>
          <a:prstGeom prst="rect">
            <a:avLst/>
          </a:prstGeom>
        </p:spPr>
        <p:txBody>
          <a:bodyPr/>
          <a:lstStyle>
            <a:lvl1pPr marL="0" indent="0">
              <a:lnSpc>
                <a:spcPct val="100000"/>
              </a:lnSpc>
              <a:spcAft>
                <a:spcPts val="300"/>
              </a:spcAft>
              <a:buNone/>
              <a:defRPr sz="999" i="1">
                <a:solidFill>
                  <a:schemeClr val="bg2"/>
                </a:solidFill>
                <a:latin typeface="Helvetica LT Std" panose="020B0504020202020204" pitchFamily="34" charset="0"/>
              </a:defRPr>
            </a:lvl1pPr>
          </a:lstStyle>
          <a:p>
            <a:pPr lvl="0"/>
            <a:r>
              <a:rPr lang="en-US"/>
              <a:t>Unit or command</a:t>
            </a:r>
          </a:p>
        </p:txBody>
      </p:sp>
      <p:sp>
        <p:nvSpPr>
          <p:cNvPr id="30" name="Rectangle 29">
            <a:extLst>
              <a:ext uri="{FF2B5EF4-FFF2-40B4-BE49-F238E27FC236}">
                <a16:creationId xmlns:a16="http://schemas.microsoft.com/office/drawing/2014/main" id="{37222DFA-21E0-4B68-BD66-A0E36F6EF518}"/>
              </a:ext>
            </a:extLst>
          </p:cNvPr>
          <p:cNvSpPr/>
          <p:nvPr userDrawn="1"/>
        </p:nvSpPr>
        <p:spPr>
          <a:xfrm>
            <a:off x="4960035" y="5989320"/>
            <a:ext cx="2689636" cy="6247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33" name="Title 32">
            <a:extLst>
              <a:ext uri="{FF2B5EF4-FFF2-40B4-BE49-F238E27FC236}">
                <a16:creationId xmlns:a16="http://schemas.microsoft.com/office/drawing/2014/main" id="{D8197852-D472-4DC3-8AFF-D62605389AD8}"/>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6" name="Rectangle 15">
            <a:extLst>
              <a:ext uri="{FF2B5EF4-FFF2-40B4-BE49-F238E27FC236}">
                <a16:creationId xmlns:a16="http://schemas.microsoft.com/office/drawing/2014/main" id="{2493A5A4-340A-46C9-8EBA-C0FD2E72EA45}"/>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8" name="Rectangle 17">
            <a:extLst>
              <a:ext uri="{FF2B5EF4-FFF2-40B4-BE49-F238E27FC236}">
                <a16:creationId xmlns:a16="http://schemas.microsoft.com/office/drawing/2014/main" id="{A511AFA9-38D2-4164-A1DB-D6C020CC3260}"/>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0" name="Footer Placeholder 4">
            <a:extLst>
              <a:ext uri="{FF2B5EF4-FFF2-40B4-BE49-F238E27FC236}">
                <a16:creationId xmlns:a16="http://schemas.microsoft.com/office/drawing/2014/main" id="{6B7B6EF2-38CB-4267-895D-E4B29DA3FA18}"/>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21" name="Slide Number Placeholder 5">
            <a:extLst>
              <a:ext uri="{FF2B5EF4-FFF2-40B4-BE49-F238E27FC236}">
                <a16:creationId xmlns:a16="http://schemas.microsoft.com/office/drawing/2014/main" id="{893EEBEC-C535-481A-A7C2-C88D5ECB9051}"/>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301332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76202" cy="6857999"/>
          </a:xfrm>
          <a:prstGeom prst="rect">
            <a:avLst/>
          </a:prstGeom>
        </p:spPr>
        <p:txBody>
          <a:bodyPr/>
          <a:lstStyle/>
          <a:p>
            <a:endParaRPr lang="en-IN" dirty="0"/>
          </a:p>
        </p:txBody>
      </p:sp>
      <p:sp>
        <p:nvSpPr>
          <p:cNvPr id="3" name="Content Placeholder 2"/>
          <p:cNvSpPr>
            <a:spLocks noGrp="1"/>
          </p:cNvSpPr>
          <p:nvPr>
            <p:ph idx="1" hasCustomPrompt="1"/>
          </p:nvPr>
        </p:nvSpPr>
        <p:spPr>
          <a:xfrm>
            <a:off x="2693890" y="1463675"/>
            <a:ext cx="2741454" cy="4662488"/>
          </a:xfrm>
          <a:prstGeom prst="rect">
            <a:avLst/>
          </a:prstGeom>
        </p:spPr>
        <p:txBody>
          <a:bodyPr vert="horz" lIns="0" tIns="0" rIns="0" bIns="0" rtlCol="0" anchor="t" anchorCtr="0">
            <a:noAutofit/>
          </a:bodyPr>
          <a:lstStyle>
            <a:lvl1pPr>
              <a:defRPr lang="en-US" dirty="0"/>
            </a:lvl1pPr>
          </a:lstStyle>
          <a:p>
            <a:pPr marL="0" lvl="0" indent="0">
              <a:buNone/>
            </a:pPr>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463675"/>
            <a:ext cx="2802382" cy="4662488"/>
          </a:xfrm>
          <a:prstGeom prst="rect">
            <a:avLst/>
          </a:prstGeom>
        </p:spPr>
        <p:txBody>
          <a:bodyPr vert="horz" lIns="0" tIns="0" rIns="0" bIns="0" rtlCol="0" anchor="t" anchorCtr="0">
            <a:noAutofit/>
          </a:bodyPr>
          <a:lstStyle>
            <a:lvl1pPr>
              <a:defRPr lang="en-US" dirty="0"/>
            </a:lvl1pPr>
          </a:lstStyle>
          <a:p>
            <a:pPr marL="0" lvl="0" indent="0">
              <a:buNone/>
            </a:pPr>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463675"/>
            <a:ext cx="2767159" cy="4662488"/>
          </a:xfrm>
          <a:prstGeom prst="rect">
            <a:avLst/>
          </a:prstGeom>
        </p:spPr>
        <p:txBody>
          <a:bodyPr vert="horz" lIns="0" tIns="0" rIns="0" bIns="0" rtlCol="0" anchor="t" anchorCtr="0">
            <a:noAutofit/>
          </a:bodyPr>
          <a:lstStyle>
            <a:lvl1pPr>
              <a:defRPr lang="en-US" dirty="0"/>
            </a:lvl1pPr>
          </a:lstStyle>
          <a:p>
            <a:pPr marL="0" lvl="0" indent="0">
              <a:buNone/>
            </a:pPr>
            <a:r>
              <a:rPr lang="en-US"/>
              <a:t>Text</a:t>
            </a:r>
          </a:p>
        </p:txBody>
      </p:sp>
      <p:sp>
        <p:nvSpPr>
          <p:cNvPr id="20" name="Title 8">
            <a:extLst>
              <a:ext uri="{FF2B5EF4-FFF2-40B4-BE49-F238E27FC236}">
                <a16:creationId xmlns:a16="http://schemas.microsoft.com/office/drawing/2014/main" id="{D1A56600-F6B9-44FA-97A4-DA85D2DABE75}"/>
              </a:ext>
            </a:extLst>
          </p:cNvPr>
          <p:cNvSpPr>
            <a:spLocks noGrp="1"/>
          </p:cNvSpPr>
          <p:nvPr>
            <p:ph type="title"/>
          </p:nvPr>
        </p:nvSpPr>
        <p:spPr>
          <a:xfrm>
            <a:off x="2693890" y="228600"/>
            <a:ext cx="9160149" cy="541900"/>
          </a:xfrm>
          <a:prstGeom prst="rect">
            <a:avLst/>
          </a:prstGeom>
        </p:spPr>
        <p:txBody>
          <a:bodyPr/>
          <a:lstStyle/>
          <a:p>
            <a:r>
              <a:rPr lang="en-US"/>
              <a:t>Click to edit Master title style</a:t>
            </a:r>
          </a:p>
        </p:txBody>
      </p:sp>
      <p:sp>
        <p:nvSpPr>
          <p:cNvPr id="13" name="Rectangle 12">
            <a:extLst>
              <a:ext uri="{FF2B5EF4-FFF2-40B4-BE49-F238E27FC236}">
                <a16:creationId xmlns:a16="http://schemas.microsoft.com/office/drawing/2014/main" id="{56F95CC4-1149-47C3-A71A-4D6FF7451D8D}"/>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4" name="Rectangle 13">
            <a:extLst>
              <a:ext uri="{FF2B5EF4-FFF2-40B4-BE49-F238E27FC236}">
                <a16:creationId xmlns:a16="http://schemas.microsoft.com/office/drawing/2014/main" id="{D3BF7B50-B6DA-40BE-9528-3F028C908594}"/>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8" name="Footer Placeholder 4">
            <a:extLst>
              <a:ext uri="{FF2B5EF4-FFF2-40B4-BE49-F238E27FC236}">
                <a16:creationId xmlns:a16="http://schemas.microsoft.com/office/drawing/2014/main" id="{E049B996-848B-4C04-B000-DB83FB1CA517}"/>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9" name="Slide Number Placeholder 5">
            <a:extLst>
              <a:ext uri="{FF2B5EF4-FFF2-40B4-BE49-F238E27FC236}">
                <a16:creationId xmlns:a16="http://schemas.microsoft.com/office/drawing/2014/main" id="{03C5E583-DC22-4D20-988E-647E90960ABB}"/>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79741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for tabl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C954AC6-251D-4900-8308-395F7C365B8E}"/>
              </a:ext>
            </a:extLst>
          </p:cNvPr>
          <p:cNvSpPr>
            <a:spLocks noGrp="1"/>
          </p:cNvSpPr>
          <p:nvPr>
            <p:ph type="body" sz="quarter" idx="10" hasCustomPrompt="1"/>
          </p:nvPr>
        </p:nvSpPr>
        <p:spPr>
          <a:xfrm>
            <a:off x="345972" y="1671098"/>
            <a:ext cx="6121571" cy="200527"/>
          </a:xfrm>
          <a:prstGeom prst="rect">
            <a:avLst/>
          </a:prstGeom>
        </p:spPr>
        <p:txBody>
          <a:bodyPr vert="horz" lIns="0" tIns="0" rIns="0" bIns="0" rtlCol="0" anchor="t" anchorCtr="0">
            <a:noAutofit/>
          </a:bodyPr>
          <a:lstStyle>
            <a:lvl1pPr>
              <a:defRPr lang="en-US" sz="1199" b="0" cap="none" baseline="0" smtClean="0">
                <a:solidFill>
                  <a:schemeClr val="bg1"/>
                </a:solidFill>
                <a:latin typeface="Helvetica LT Std Light" panose="020B0403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a:t>Table name in Title Case</a:t>
            </a:r>
          </a:p>
        </p:txBody>
      </p:sp>
      <p:sp>
        <p:nvSpPr>
          <p:cNvPr id="9" name="Title 8">
            <a:extLst>
              <a:ext uri="{FF2B5EF4-FFF2-40B4-BE49-F238E27FC236}">
                <a16:creationId xmlns:a16="http://schemas.microsoft.com/office/drawing/2014/main" id="{3463DB2B-A1BA-43E1-A94E-DB84B02E8AAF}"/>
              </a:ext>
            </a:extLst>
          </p:cNvPr>
          <p:cNvSpPr>
            <a:spLocks noGrp="1"/>
          </p:cNvSpPr>
          <p:nvPr>
            <p:ph type="title"/>
          </p:nvPr>
        </p:nvSpPr>
        <p:spPr>
          <a:xfrm>
            <a:off x="337961" y="228600"/>
            <a:ext cx="11516079" cy="541900"/>
          </a:xfrm>
          <a:prstGeom prst="rect">
            <a:avLst/>
          </a:prstGeom>
        </p:spPr>
        <p:txBody>
          <a:bodyPr/>
          <a:lstStyle/>
          <a:p>
            <a:r>
              <a:rPr lang="en-US"/>
              <a:t>Click to edit Master title style</a:t>
            </a:r>
          </a:p>
        </p:txBody>
      </p:sp>
      <p:sp>
        <p:nvSpPr>
          <p:cNvPr id="11" name="Text Placeholder 10">
            <a:extLst>
              <a:ext uri="{FF2B5EF4-FFF2-40B4-BE49-F238E27FC236}">
                <a16:creationId xmlns:a16="http://schemas.microsoft.com/office/drawing/2014/main" id="{7EAC0519-006D-4AFF-AB7A-13FC42F9ECB8}"/>
              </a:ext>
            </a:extLst>
          </p:cNvPr>
          <p:cNvSpPr>
            <a:spLocks noGrp="1"/>
          </p:cNvSpPr>
          <p:nvPr>
            <p:ph type="body" sz="quarter" idx="11" hasCustomPrompt="1"/>
          </p:nvPr>
        </p:nvSpPr>
        <p:spPr>
          <a:xfrm>
            <a:off x="345972" y="1470571"/>
            <a:ext cx="3062280" cy="200526"/>
          </a:xfrm>
          <a:prstGeom prst="rect">
            <a:avLst/>
          </a:prstGeom>
        </p:spPr>
        <p:txBody>
          <a:bodyPr vert="horz" lIns="0" tIns="0" rIns="0" bIns="0" rtlCol="0" anchor="t" anchorCtr="0">
            <a:noAutofit/>
          </a:bodyPr>
          <a:lstStyle>
            <a:lvl1pPr>
              <a:defRPr lang="en-US" sz="1199" b="1" cap="all" baseline="0" smtClean="0">
                <a:solidFill>
                  <a:schemeClr val="bg1"/>
                </a:solidFill>
                <a:latin typeface="Helvetica LT Std" panose="020B0504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a:t>Table number:</a:t>
            </a:r>
          </a:p>
        </p:txBody>
      </p:sp>
      <p:sp>
        <p:nvSpPr>
          <p:cNvPr id="16" name="Table Placeholder 15">
            <a:extLst>
              <a:ext uri="{FF2B5EF4-FFF2-40B4-BE49-F238E27FC236}">
                <a16:creationId xmlns:a16="http://schemas.microsoft.com/office/drawing/2014/main" id="{171C78FB-8A89-414A-BFDC-2A16FE16B1F6}"/>
              </a:ext>
            </a:extLst>
          </p:cNvPr>
          <p:cNvSpPr>
            <a:spLocks noGrp="1"/>
          </p:cNvSpPr>
          <p:nvPr>
            <p:ph type="tbl" sz="quarter" idx="12" hasCustomPrompt="1"/>
          </p:nvPr>
        </p:nvSpPr>
        <p:spPr>
          <a:xfrm>
            <a:off x="345972" y="2072150"/>
            <a:ext cx="11508067" cy="2225530"/>
          </a:xfrm>
          <a:prstGeom prst="rect">
            <a:avLst/>
          </a:prstGeom>
        </p:spPr>
        <p:txBody>
          <a:bodyPr/>
          <a:lstStyle>
            <a:lvl1pPr marL="0" indent="0">
              <a:buNone/>
              <a:defRPr sz="999">
                <a:solidFill>
                  <a:schemeClr val="accent3"/>
                </a:solidFill>
              </a:defRPr>
            </a:lvl1pPr>
          </a:lstStyle>
          <a:p>
            <a:r>
              <a:rPr lang="en-US" dirty="0"/>
              <a:t>Item 1	Item 2	Item 3</a:t>
            </a:r>
          </a:p>
        </p:txBody>
      </p:sp>
      <p:sp>
        <p:nvSpPr>
          <p:cNvPr id="10" name="Rectangle 9">
            <a:extLst>
              <a:ext uri="{FF2B5EF4-FFF2-40B4-BE49-F238E27FC236}">
                <a16:creationId xmlns:a16="http://schemas.microsoft.com/office/drawing/2014/main" id="{71A09A56-5A0D-44C5-BB3B-F58FD619B2A5}"/>
              </a:ext>
            </a:extLst>
          </p:cNvPr>
          <p:cNvSpPr/>
          <p:nvPr userDrawn="1"/>
        </p:nvSpPr>
        <p:spPr>
          <a:xfrm>
            <a:off x="324257" y="6471244"/>
            <a:ext cx="11860214" cy="386756"/>
          </a:xfrm>
          <a:prstGeom prst="rect">
            <a:avLst/>
          </a:prstGeom>
          <a:gradFill flip="none" rotWithShape="1">
            <a:gsLst>
              <a:gs pos="38000">
                <a:schemeClr val="bg1"/>
              </a:gs>
              <a:gs pos="100000">
                <a:schemeClr val="tx1">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2" name="Rectangle 11">
            <a:extLst>
              <a:ext uri="{FF2B5EF4-FFF2-40B4-BE49-F238E27FC236}">
                <a16:creationId xmlns:a16="http://schemas.microsoft.com/office/drawing/2014/main" id="{D95A95EF-00AC-4DDD-9ABA-9A9114BB6E35}"/>
              </a:ext>
            </a:extLst>
          </p:cNvPr>
          <p:cNvSpPr/>
          <p:nvPr userDrawn="1"/>
        </p:nvSpPr>
        <p:spPr>
          <a:xfrm>
            <a:off x="-4997" y="6471245"/>
            <a:ext cx="351950" cy="38675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13" name="Footer Placeholder 4">
            <a:extLst>
              <a:ext uri="{FF2B5EF4-FFF2-40B4-BE49-F238E27FC236}">
                <a16:creationId xmlns:a16="http://schemas.microsoft.com/office/drawing/2014/main" id="{981369CF-7D2B-488C-A034-1245F790F2EA}"/>
              </a:ext>
            </a:extLst>
          </p:cNvPr>
          <p:cNvSpPr>
            <a:spLocks noGrp="1"/>
          </p:cNvSpPr>
          <p:nvPr>
            <p:ph type="ftr" sz="quarter" idx="3"/>
          </p:nvPr>
        </p:nvSpPr>
        <p:spPr>
          <a:xfrm>
            <a:off x="790785" y="6574622"/>
            <a:ext cx="6400801" cy="180000"/>
          </a:xfrm>
          <a:prstGeom prst="rect">
            <a:avLst/>
          </a:prstGeom>
        </p:spPr>
        <p:txBody>
          <a:bodyPr lIns="0" tIns="0" rIns="0" bIns="0" anchor="ctr"/>
          <a:lstStyle>
            <a:lvl1pPr marL="0" algn="l" defTabSz="914400" rtl="0" eaLnBrk="1" latinLnBrk="0" hangingPunct="1">
              <a:defRPr lang="en-US" sz="800" kern="1200" smtClean="0">
                <a:solidFill>
                  <a:schemeClr val="tx1"/>
                </a:solidFill>
                <a:latin typeface="Helvetica LT Std Light" panose="020B0403020202020204" pitchFamily="34" charset="0"/>
                <a:ea typeface="+mn-ea"/>
                <a:cs typeface="+mn-cs"/>
              </a:defRPr>
            </a:lvl1pPr>
          </a:lstStyle>
          <a:p>
            <a:r>
              <a:rPr lang="en-US" dirty="0"/>
              <a:t>America’s Army: Transforming for the Future</a:t>
            </a:r>
          </a:p>
        </p:txBody>
      </p:sp>
      <p:sp>
        <p:nvSpPr>
          <p:cNvPr id="14" name="Slide Number Placeholder 5">
            <a:extLst>
              <a:ext uri="{FF2B5EF4-FFF2-40B4-BE49-F238E27FC236}">
                <a16:creationId xmlns:a16="http://schemas.microsoft.com/office/drawing/2014/main" id="{5D411ACC-A8D4-4DDA-B8E5-D5A2B55C20C0}"/>
              </a:ext>
            </a:extLst>
          </p:cNvPr>
          <p:cNvSpPr>
            <a:spLocks noGrp="1"/>
          </p:cNvSpPr>
          <p:nvPr>
            <p:ph type="sldNum" sz="quarter" idx="4"/>
          </p:nvPr>
        </p:nvSpPr>
        <p:spPr>
          <a:xfrm>
            <a:off x="516022" y="6574622"/>
            <a:ext cx="228916" cy="180000"/>
          </a:xfrm>
          <a:prstGeom prst="rect">
            <a:avLst/>
          </a:prstGeom>
        </p:spPr>
        <p:txBody>
          <a:bodyPr lIns="0" tIns="0" rIns="0" bIns="0" anchor="ctr"/>
          <a:lstStyle>
            <a:lvl1pPr marL="0" algn="l" defTabSz="914400" rtl="0" eaLnBrk="1" latinLnBrk="0" hangingPunct="1">
              <a:defRPr lang="en-GB" sz="800" b="1" kern="1200" smtClean="0">
                <a:solidFill>
                  <a:schemeClr val="tx1"/>
                </a:solidFill>
                <a:latin typeface="Helvetica LT Std" panose="020B0504020202020204" pitchFamily="34" charset="0"/>
                <a:ea typeface="+mn-ea"/>
                <a:cs typeface="+mn-cs"/>
              </a:defRPr>
            </a:lvl1pPr>
          </a:lstStyle>
          <a:p>
            <a:fld id="{F1BC30E3-FFE5-4B91-AA19-87A149EBB9EE}" type="slidenum">
              <a:rPr lang="en-US" smtClean="0"/>
              <a:pPr/>
              <a:t>‹#›</a:t>
            </a:fld>
            <a:endParaRPr lang="en-US" dirty="0"/>
          </a:p>
        </p:txBody>
      </p:sp>
    </p:spTree>
    <p:extLst>
      <p:ext uri="{BB962C8B-B14F-4D97-AF65-F5344CB8AC3E}">
        <p14:creationId xmlns:p14="http://schemas.microsoft.com/office/powerpoint/2010/main" val="1840055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961" y="228600"/>
            <a:ext cx="11516079" cy="777875"/>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337961" y="1463040"/>
            <a:ext cx="11516079" cy="466312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endParaRPr lang="en-GB"/>
          </a:p>
        </p:txBody>
      </p:sp>
      <p:sp>
        <p:nvSpPr>
          <p:cNvPr id="4" name="Rectangle 3">
            <a:extLst>
              <a:ext uri="{FF2B5EF4-FFF2-40B4-BE49-F238E27FC236}">
                <a16:creationId xmlns:a16="http://schemas.microsoft.com/office/drawing/2014/main" id="{1F989270-ED63-46D3-9457-F78D50F6CBAD}"/>
              </a:ext>
            </a:extLst>
          </p:cNvPr>
          <p:cNvSpPr/>
          <p:nvPr userDrawn="1"/>
        </p:nvSpPr>
        <p:spPr>
          <a:xfrm>
            <a:off x="337962" y="1061208"/>
            <a:ext cx="11516077" cy="11112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Tree>
    <p:extLst>
      <p:ext uri="{BB962C8B-B14F-4D97-AF65-F5344CB8AC3E}">
        <p14:creationId xmlns:p14="http://schemas.microsoft.com/office/powerpoint/2010/main" val="3011763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defTabSz="913943" rtl="0" eaLnBrk="1" latinLnBrk="0" hangingPunct="1">
        <a:lnSpc>
          <a:spcPct val="100000"/>
        </a:lnSpc>
        <a:spcBef>
          <a:spcPct val="0"/>
        </a:spcBef>
        <a:buNone/>
        <a:defRPr sz="2399" b="0" kern="1200" cap="all" spc="20" baseline="0">
          <a:solidFill>
            <a:schemeClr val="bg1"/>
          </a:solidFill>
          <a:latin typeface="Helvetica LT Std" panose="020B0504020202020204" pitchFamily="34" charset="0"/>
          <a:ea typeface="+mj-ea"/>
          <a:cs typeface="Arial" pitchFamily="34" charset="0"/>
        </a:defRPr>
      </a:lvl1pPr>
    </p:titleStyle>
    <p:bodyStyle>
      <a:lvl1pPr marL="341142" indent="-341142"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3">
          <p15:clr>
            <a:srgbClr val="F26B43"/>
          </p15:clr>
        </p15:guide>
        <p15:guide id="2" pos="7471">
          <p15:clr>
            <a:srgbClr val="F26B43"/>
          </p15:clr>
        </p15:guide>
        <p15:guide id="3" orient="horz" pos="922">
          <p15:clr>
            <a:srgbClr val="F26B43"/>
          </p15:clr>
        </p15:guide>
        <p15:guide id="4" orient="horz" pos="634">
          <p15:clr>
            <a:srgbClr val="F26B43"/>
          </p15:clr>
        </p15:guide>
        <p15:guide id="5" orient="horz" pos="144">
          <p15:clr>
            <a:srgbClr val="F26B43"/>
          </p15:clr>
        </p15:guide>
        <p15:guide id="6" orient="horz" pos="3946">
          <p15:clr>
            <a:srgbClr val="F26B43"/>
          </p15:clr>
        </p15:guide>
        <p15:guide id="7" orient="horz" pos="38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961" y="228600"/>
            <a:ext cx="11516079" cy="541900"/>
          </a:xfrm>
          <a:prstGeom prst="rect">
            <a:avLst/>
          </a:prstGeom>
        </p:spPr>
        <p:txBody>
          <a:bodyPr vert="horz" lIns="0" tIns="0" rIns="0" bIns="0" rtlCol="0" anchor="b" anchorCtr="0">
            <a:noAutofit/>
          </a:bodyPr>
          <a:lstStyle/>
          <a:p>
            <a:r>
              <a:rPr lang="en-US"/>
              <a:t>Click to edit Master title style</a:t>
            </a:r>
            <a:endParaRPr lang="en-GB"/>
          </a:p>
        </p:txBody>
      </p:sp>
      <p:sp>
        <p:nvSpPr>
          <p:cNvPr id="4" name="Rectangle 3">
            <a:extLst>
              <a:ext uri="{FF2B5EF4-FFF2-40B4-BE49-F238E27FC236}">
                <a16:creationId xmlns:a16="http://schemas.microsoft.com/office/drawing/2014/main" id="{1F989270-ED63-46D3-9457-F78D50F6CBAD}"/>
              </a:ext>
            </a:extLst>
          </p:cNvPr>
          <p:cNvSpPr/>
          <p:nvPr userDrawn="1"/>
        </p:nvSpPr>
        <p:spPr>
          <a:xfrm>
            <a:off x="337962" y="868681"/>
            <a:ext cx="11516077" cy="11112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Tree>
    <p:extLst>
      <p:ext uri="{BB962C8B-B14F-4D97-AF65-F5344CB8AC3E}">
        <p14:creationId xmlns:p14="http://schemas.microsoft.com/office/powerpoint/2010/main" val="12548115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p:txStyles>
    <p:titleStyle>
      <a:lvl1pPr algn="l" defTabSz="913943" rtl="0" eaLnBrk="1" latinLnBrk="0" hangingPunct="1">
        <a:lnSpc>
          <a:spcPct val="100000"/>
        </a:lnSpc>
        <a:spcBef>
          <a:spcPct val="0"/>
        </a:spcBef>
        <a:buNone/>
        <a:defRPr sz="2399" b="0" kern="1200" cap="all" spc="20" baseline="0">
          <a:solidFill>
            <a:schemeClr val="bg1"/>
          </a:solidFill>
          <a:latin typeface="Helvetica LT Std" panose="020B0504020202020204" pitchFamily="34" charset="0"/>
          <a:ea typeface="+mj-ea"/>
          <a:cs typeface="Arial" pitchFamily="34" charset="0"/>
        </a:defRPr>
      </a:lvl1pPr>
    </p:titleStyle>
    <p:bodyStyle>
      <a:lvl1pPr marL="341142" indent="-341142"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3">
          <p15:clr>
            <a:srgbClr val="F26B43"/>
          </p15:clr>
        </p15:guide>
        <p15:guide id="2" pos="7471">
          <p15:clr>
            <a:srgbClr val="F26B43"/>
          </p15:clr>
        </p15:guide>
        <p15:guide id="3" orient="horz" pos="835">
          <p15:clr>
            <a:srgbClr val="F26B43"/>
          </p15:clr>
        </p15:guide>
        <p15:guide id="4" orient="horz" pos="605">
          <p15:clr>
            <a:srgbClr val="F26B43"/>
          </p15:clr>
        </p15:guide>
        <p15:guide id="5" orient="horz" pos="144">
          <p15:clr>
            <a:srgbClr val="F26B43"/>
          </p15:clr>
        </p15:guide>
        <p15:guide id="7" orient="horz" pos="38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961" y="228600"/>
            <a:ext cx="11516079" cy="541900"/>
          </a:xfrm>
          <a:prstGeom prst="rect">
            <a:avLst/>
          </a:prstGeom>
        </p:spPr>
        <p:txBody>
          <a:bodyPr vert="horz" lIns="0" tIns="0" rIns="0" bIns="0" rtlCol="0" anchor="b" anchorCtr="0">
            <a:noAutofit/>
          </a:bodyPr>
          <a:lstStyle/>
          <a:p>
            <a:r>
              <a:rPr lang="en-US"/>
              <a:t>Click to edit Master title style</a:t>
            </a:r>
            <a:endParaRPr lang="en-GB"/>
          </a:p>
        </p:txBody>
      </p:sp>
      <p:sp>
        <p:nvSpPr>
          <p:cNvPr id="4" name="Rectangle 3">
            <a:extLst>
              <a:ext uri="{FF2B5EF4-FFF2-40B4-BE49-F238E27FC236}">
                <a16:creationId xmlns:a16="http://schemas.microsoft.com/office/drawing/2014/main" id="{1F989270-ED63-46D3-9457-F78D50F6CBAD}"/>
              </a:ext>
            </a:extLst>
          </p:cNvPr>
          <p:cNvSpPr/>
          <p:nvPr userDrawn="1"/>
        </p:nvSpPr>
        <p:spPr>
          <a:xfrm>
            <a:off x="337962" y="868681"/>
            <a:ext cx="11516077" cy="111125"/>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Tree>
    <p:extLst>
      <p:ext uri="{BB962C8B-B14F-4D97-AF65-F5344CB8AC3E}">
        <p14:creationId xmlns:p14="http://schemas.microsoft.com/office/powerpoint/2010/main" val="173551978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Lst>
  <p:hf hdr="0"/>
  <p:txStyles>
    <p:titleStyle>
      <a:lvl1pPr algn="l" defTabSz="913943" rtl="0" eaLnBrk="1" latinLnBrk="0" hangingPunct="1">
        <a:lnSpc>
          <a:spcPct val="100000"/>
        </a:lnSpc>
        <a:spcBef>
          <a:spcPct val="0"/>
        </a:spcBef>
        <a:buNone/>
        <a:defRPr sz="2399" b="0" kern="1200" cap="all" spc="20" baseline="0">
          <a:solidFill>
            <a:schemeClr val="bg1"/>
          </a:solidFill>
          <a:latin typeface="Helvetica LT Std" panose="020B0504020202020204" pitchFamily="34" charset="0"/>
          <a:ea typeface="+mj-ea"/>
          <a:cs typeface="Arial" pitchFamily="34" charset="0"/>
        </a:defRPr>
      </a:lvl1pPr>
    </p:titleStyle>
    <p:bodyStyle>
      <a:lvl1pPr marL="341142" indent="-341142"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3">
          <p15:clr>
            <a:srgbClr val="F26B43"/>
          </p15:clr>
        </p15:guide>
        <p15:guide id="2" pos="7471">
          <p15:clr>
            <a:srgbClr val="F26B43"/>
          </p15:clr>
        </p15:guide>
        <p15:guide id="3" orient="horz" pos="835">
          <p15:clr>
            <a:srgbClr val="F26B43"/>
          </p15:clr>
        </p15:guide>
        <p15:guide id="4" orient="horz" pos="605">
          <p15:clr>
            <a:srgbClr val="F26B43"/>
          </p15:clr>
        </p15:guide>
        <p15:guide id="5" orient="horz" pos="144">
          <p15:clr>
            <a:srgbClr val="F26B43"/>
          </p15:clr>
        </p15:guide>
        <p15:guide id="7" orient="horz" pos="38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0.png"/><Relationship Id="rId18" Type="http://schemas.openxmlformats.org/officeDocument/2006/relationships/image" Target="../media/image54.png"/><Relationship Id="rId3" Type="http://schemas.openxmlformats.org/officeDocument/2006/relationships/image" Target="../media/image45.jpeg"/><Relationship Id="rId7" Type="http://schemas.openxmlformats.org/officeDocument/2006/relationships/image" Target="../media/image48.png"/><Relationship Id="rId12" Type="http://schemas.openxmlformats.org/officeDocument/2006/relationships/hyperlink" Target="https://www.facebook.com/Assistant-Secretary-of-the-Army-for-Financial-Management-and-Comptroller-477637636373091/" TargetMode="External"/><Relationship Id="rId17" Type="http://schemas.openxmlformats.org/officeDocument/2006/relationships/image" Target="../media/image53.svg"/><Relationship Id="rId2" Type="http://schemas.openxmlformats.org/officeDocument/2006/relationships/notesSlide" Target="../notesSlides/notesSlide13.xml"/><Relationship Id="rId16" Type="http://schemas.openxmlformats.org/officeDocument/2006/relationships/image" Target="../media/image52.png"/><Relationship Id="rId20" Type="http://schemas.openxmlformats.org/officeDocument/2006/relationships/hyperlink" Target="https://army.deps.mil/Army/cmds/USAFMCOM/bps/SitePages/Home.aspx" TargetMode="External"/><Relationship Id="rId1" Type="http://schemas.openxmlformats.org/officeDocument/2006/relationships/slideLayout" Target="../slideLayouts/slideLayout8.xml"/><Relationship Id="rId6" Type="http://schemas.openxmlformats.org/officeDocument/2006/relationships/hyperlink" Target="https://aart.army.mil/AAKM/SitePages/Home.aspx" TargetMode="External"/><Relationship Id="rId11" Type="http://schemas.openxmlformats.org/officeDocument/2006/relationships/hyperlink" Target="https://twitter.com/asafmc?lang=en" TargetMode="External"/><Relationship Id="rId5" Type="http://schemas.openxmlformats.org/officeDocument/2006/relationships/image" Target="../media/image47.svg"/><Relationship Id="rId15" Type="http://schemas.openxmlformats.org/officeDocument/2006/relationships/hyperlink" Target="mailto:usarmy.pentagon.hqda-asa-fm.mbx.audit-tasks@mail.mil" TargetMode="External"/><Relationship Id="rId10" Type="http://schemas.openxmlformats.org/officeDocument/2006/relationships/hyperlink" Target="https://www.youtube.com/c/ASAFMC" TargetMode="External"/><Relationship Id="rId19" Type="http://schemas.openxmlformats.org/officeDocument/2006/relationships/image" Target="../media/image55.svg"/><Relationship Id="rId4" Type="http://schemas.openxmlformats.org/officeDocument/2006/relationships/image" Target="../media/image46.png"/><Relationship Id="rId9" Type="http://schemas.openxmlformats.org/officeDocument/2006/relationships/hyperlink" Target="https://www.linkedin.com/company/asafmc" TargetMode="External"/><Relationship Id="rId14" Type="http://schemas.openxmlformats.org/officeDocument/2006/relationships/image" Target="../media/image51.sv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lthub.ubc.ca/guides/microsoft-teams-instructor-guide/"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2940-3578-4350-A440-2BF8153ED123}"/>
              </a:ext>
            </a:extLst>
          </p:cNvPr>
          <p:cNvSpPr>
            <a:spLocks noGrp="1"/>
          </p:cNvSpPr>
          <p:nvPr>
            <p:ph type="ctrTitle"/>
          </p:nvPr>
        </p:nvSpPr>
        <p:spPr>
          <a:xfrm>
            <a:off x="4359544" y="273211"/>
            <a:ext cx="6763038" cy="1025422"/>
          </a:xfrm>
        </p:spPr>
        <p:txBody>
          <a:bodyPr anchor="ctr"/>
          <a:lstStyle/>
          <a:p>
            <a:r>
              <a:rPr lang="en-US" sz="2800" dirty="0"/>
              <a:t>Army Financial Statement Audit</a:t>
            </a:r>
            <a:endParaRPr lang="en-US" sz="2800" strike="sngStrike" dirty="0"/>
          </a:p>
        </p:txBody>
      </p:sp>
      <p:sp>
        <p:nvSpPr>
          <p:cNvPr id="3" name="Subtitle 2">
            <a:extLst>
              <a:ext uri="{FF2B5EF4-FFF2-40B4-BE49-F238E27FC236}">
                <a16:creationId xmlns:a16="http://schemas.microsoft.com/office/drawing/2014/main" id="{0E0847C6-CCA2-4FEF-A22B-F5636E260369}"/>
              </a:ext>
            </a:extLst>
          </p:cNvPr>
          <p:cNvSpPr>
            <a:spLocks noGrp="1"/>
          </p:cNvSpPr>
          <p:nvPr>
            <p:ph type="subTitle" idx="1"/>
          </p:nvPr>
        </p:nvSpPr>
        <p:spPr/>
        <p:txBody>
          <a:bodyPr/>
          <a:lstStyle/>
          <a:p>
            <a:r>
              <a:rPr lang="en-US" dirty="0"/>
              <a:t>Operating in a virtual world</a:t>
            </a:r>
          </a:p>
        </p:txBody>
      </p:sp>
      <p:sp>
        <p:nvSpPr>
          <p:cNvPr id="4" name="Text Placeholder 3">
            <a:extLst>
              <a:ext uri="{FF2B5EF4-FFF2-40B4-BE49-F238E27FC236}">
                <a16:creationId xmlns:a16="http://schemas.microsoft.com/office/drawing/2014/main" id="{E32A90F4-985A-444D-ABF4-389B3D5356F0}"/>
              </a:ext>
            </a:extLst>
          </p:cNvPr>
          <p:cNvSpPr>
            <a:spLocks noGrp="1"/>
          </p:cNvSpPr>
          <p:nvPr>
            <p:ph type="body" sz="quarter" idx="10"/>
          </p:nvPr>
        </p:nvSpPr>
        <p:spPr/>
        <p:txBody>
          <a:bodyPr/>
          <a:lstStyle/>
          <a:p>
            <a:r>
              <a:rPr lang="en-US" dirty="0"/>
              <a:t>April 2022</a:t>
            </a:r>
          </a:p>
        </p:txBody>
      </p:sp>
    </p:spTree>
    <p:extLst>
      <p:ext uri="{BB962C8B-B14F-4D97-AF65-F5344CB8AC3E}">
        <p14:creationId xmlns:p14="http://schemas.microsoft.com/office/powerpoint/2010/main" val="2436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365C343-42AE-4F16-A203-CC8B323075F9}"/>
              </a:ext>
              <a:ext uri="{C183D7F6-B498-43B3-948B-1728B52AA6E4}">
                <adec:decorative xmlns:adec="http://schemas.microsoft.com/office/drawing/2017/decorative" val="1"/>
              </a:ext>
            </a:extLst>
          </p:cNvPr>
          <p:cNvSpPr/>
          <p:nvPr/>
        </p:nvSpPr>
        <p:spPr>
          <a:xfrm>
            <a:off x="8987803" y="980447"/>
            <a:ext cx="2863240" cy="5489216"/>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Helvetica LT Std Light"/>
            </a:endParaRPr>
          </a:p>
        </p:txBody>
      </p:sp>
      <p:sp>
        <p:nvSpPr>
          <p:cNvPr id="30" name="Rectangle 29">
            <a:extLst>
              <a:ext uri="{FF2B5EF4-FFF2-40B4-BE49-F238E27FC236}">
                <a16:creationId xmlns:a16="http://schemas.microsoft.com/office/drawing/2014/main" id="{8CFAC05E-D4C1-48CE-ABCC-66143A1DB502}"/>
              </a:ext>
              <a:ext uri="{C183D7F6-B498-43B3-948B-1728B52AA6E4}">
                <adec:decorative xmlns:adec="http://schemas.microsoft.com/office/drawing/2017/decorative" val="1"/>
              </a:ext>
            </a:extLst>
          </p:cNvPr>
          <p:cNvSpPr/>
          <p:nvPr/>
        </p:nvSpPr>
        <p:spPr>
          <a:xfrm>
            <a:off x="5828616" y="980446"/>
            <a:ext cx="2863240" cy="548921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Helvetica LT Std Light"/>
            </a:endParaRPr>
          </a:p>
        </p:txBody>
      </p:sp>
      <p:sp>
        <p:nvSpPr>
          <p:cNvPr id="3" name="Rectangle 2">
            <a:extLst>
              <a:ext uri="{FF2B5EF4-FFF2-40B4-BE49-F238E27FC236}">
                <a16:creationId xmlns:a16="http://schemas.microsoft.com/office/drawing/2014/main" id="{D86685C9-536E-4D69-8761-5448F8152043}"/>
              </a:ext>
              <a:ext uri="{C183D7F6-B498-43B3-948B-1728B52AA6E4}">
                <adec:decorative xmlns:adec="http://schemas.microsoft.com/office/drawing/2017/decorative" val="1"/>
              </a:ext>
            </a:extLst>
          </p:cNvPr>
          <p:cNvSpPr/>
          <p:nvPr/>
        </p:nvSpPr>
        <p:spPr>
          <a:xfrm>
            <a:off x="2695662" y="980446"/>
            <a:ext cx="2863240" cy="548921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Helvetica LT Std Light"/>
            </a:endParaRPr>
          </a:p>
        </p:txBody>
      </p:sp>
      <p:sp>
        <p:nvSpPr>
          <p:cNvPr id="20" name="Content Placeholder 2">
            <a:extLst>
              <a:ext uri="{FF2B5EF4-FFF2-40B4-BE49-F238E27FC236}">
                <a16:creationId xmlns:a16="http://schemas.microsoft.com/office/drawing/2014/main" id="{06D72A77-19A0-4497-A153-C81DFAEC70FE}"/>
              </a:ext>
            </a:extLst>
          </p:cNvPr>
          <p:cNvSpPr>
            <a:spLocks noGrp="1"/>
          </p:cNvSpPr>
          <p:nvPr>
            <p:ph idx="1"/>
          </p:nvPr>
        </p:nvSpPr>
        <p:spPr>
          <a:xfrm>
            <a:off x="2780732" y="1226832"/>
            <a:ext cx="2685759" cy="4660061"/>
          </a:xfrm>
        </p:spPr>
        <p:txBody>
          <a:bodyPr lIns="0" tIns="45720"/>
          <a:lstStyle/>
          <a:p>
            <a:pPr marL="456971" indent="350663">
              <a:lnSpc>
                <a:spcPct val="100000"/>
              </a:lnSpc>
              <a:spcAft>
                <a:spcPts val="2400"/>
              </a:spcAft>
              <a:buClrTx/>
              <a:buSzTx/>
              <a:buNone/>
              <a:defRPr/>
            </a:pPr>
            <a:r>
              <a:rPr lang="en-US" sz="1499" b="1" kern="0" dirty="0">
                <a:solidFill>
                  <a:srgbClr val="000000"/>
                </a:solidFill>
                <a:latin typeface="Arial" panose="020B0604020202020204" pitchFamily="34" charset="0"/>
                <a:cs typeface="Arial" panose="020B0604020202020204" pitchFamily="34" charset="0"/>
              </a:rPr>
              <a:t>People</a:t>
            </a:r>
            <a:endParaRPr lang="en-US" sz="200" b="1" kern="0" dirty="0">
              <a:solidFill>
                <a:srgbClr val="000000"/>
              </a:solidFill>
              <a:latin typeface="Arial" panose="020B0604020202020204" pitchFamily="34" charset="0"/>
              <a:cs typeface="Arial" panose="020B0604020202020204" pitchFamily="34" charset="0"/>
            </a:endParaRPr>
          </a:p>
          <a:p>
            <a:pPr marL="174538" indent="-174538">
              <a:lnSpc>
                <a:spcPct val="100000"/>
              </a:lnSpc>
              <a:spcAft>
                <a:spcPts val="600"/>
              </a:spcAft>
              <a:buClrTx/>
              <a:buSzTx/>
              <a:buFont typeface="Arial" panose="020B0604020202020204" pitchFamily="34" charset="0"/>
              <a:buChar char="•"/>
              <a:defRPr/>
            </a:pPr>
            <a:r>
              <a:rPr lang="en-US" sz="1499" kern="0" dirty="0">
                <a:solidFill>
                  <a:srgbClr val="000000"/>
                </a:solidFill>
                <a:latin typeface="Arial" panose="020B0604020202020204" pitchFamily="34" charset="0"/>
                <a:cs typeface="Arial" panose="020B0604020202020204" pitchFamily="34" charset="0"/>
              </a:rPr>
              <a:t>Reduced spread of COVID-19 by continuing to </a:t>
            </a:r>
            <a:r>
              <a:rPr lang="en-US" sz="1499" b="1" kern="0" dirty="0">
                <a:solidFill>
                  <a:srgbClr val="000000"/>
                </a:solidFill>
                <a:latin typeface="Arial" panose="020B0604020202020204" pitchFamily="34" charset="0"/>
                <a:cs typeface="Arial" panose="020B0604020202020204" pitchFamily="34" charset="0"/>
              </a:rPr>
              <a:t>improve virtual site visits</a:t>
            </a:r>
            <a:r>
              <a:rPr lang="en-US" sz="1499" kern="0" dirty="0">
                <a:solidFill>
                  <a:srgbClr val="000000"/>
                </a:solidFill>
                <a:latin typeface="Arial" panose="020B0604020202020204" pitchFamily="34" charset="0"/>
                <a:cs typeface="Arial" panose="020B0604020202020204" pitchFamily="34" charset="0"/>
              </a:rPr>
              <a:t>, walkthroughs, trainings, etc.,</a:t>
            </a:r>
          </a:p>
          <a:p>
            <a:pPr marL="174538" indent="-174538">
              <a:lnSpc>
                <a:spcPct val="100000"/>
              </a:lnSpc>
              <a:spcAft>
                <a:spcPts val="600"/>
              </a:spcAft>
              <a:buClrTx/>
              <a:buSzTx/>
              <a:buFont typeface="Arial" panose="020B0604020202020204" pitchFamily="34" charset="0"/>
              <a:buChar char="•"/>
              <a:defRPr/>
            </a:pPr>
            <a:r>
              <a:rPr lang="en-US" sz="1499" b="1" kern="0" dirty="0">
                <a:solidFill>
                  <a:srgbClr val="000000"/>
                </a:solidFill>
                <a:latin typeface="Arial" panose="020B0604020202020204" pitchFamily="34" charset="0"/>
                <a:cs typeface="Arial" panose="020B0604020202020204" pitchFamily="34" charset="0"/>
              </a:rPr>
              <a:t>Engaged more people than ever before </a:t>
            </a:r>
            <a:r>
              <a:rPr lang="en-US" sz="1499" kern="0" dirty="0">
                <a:solidFill>
                  <a:srgbClr val="000000"/>
                </a:solidFill>
                <a:latin typeface="Arial" panose="020B0604020202020204" pitchFamily="34" charset="0"/>
                <a:cs typeface="Arial" panose="020B0604020202020204" pitchFamily="34" charset="0"/>
              </a:rPr>
              <a:t>2021 Army Annual Audit Summit – more than </a:t>
            </a:r>
            <a:r>
              <a:rPr lang="en-US" sz="1499" b="1" kern="0" dirty="0">
                <a:solidFill>
                  <a:srgbClr val="000000"/>
                </a:solidFill>
                <a:latin typeface="Arial" panose="020B0604020202020204" pitchFamily="34" charset="0"/>
                <a:cs typeface="Arial" panose="020B0604020202020204" pitchFamily="34" charset="0"/>
              </a:rPr>
              <a:t>500</a:t>
            </a:r>
            <a:r>
              <a:rPr lang="en-US" sz="1499" kern="0" dirty="0">
                <a:solidFill>
                  <a:srgbClr val="000000"/>
                </a:solidFill>
                <a:latin typeface="Arial" panose="020B0604020202020204" pitchFamily="34" charset="0"/>
                <a:cs typeface="Arial" panose="020B0604020202020204" pitchFamily="34" charset="0"/>
              </a:rPr>
              <a:t> attendees.</a:t>
            </a:r>
          </a:p>
          <a:p>
            <a:pPr marL="174538" indent="-174538">
              <a:lnSpc>
                <a:spcPct val="100000"/>
              </a:lnSpc>
              <a:spcAft>
                <a:spcPts val="600"/>
              </a:spcAft>
              <a:buClrTx/>
              <a:buSzTx/>
              <a:buFont typeface="Arial" panose="020B0604020202020204" pitchFamily="34" charset="0"/>
              <a:buChar char="•"/>
              <a:defRPr/>
            </a:pPr>
            <a:r>
              <a:rPr lang="en-US" sz="1499" kern="0" dirty="0">
                <a:solidFill>
                  <a:srgbClr val="000000"/>
                </a:solidFill>
                <a:latin typeface="Arial" panose="020B0604020202020204" pitchFamily="34" charset="0"/>
                <a:cs typeface="Arial" panose="020B0604020202020204" pitchFamily="34" charset="0"/>
              </a:rPr>
              <a:t>Initiated the </a:t>
            </a:r>
            <a:r>
              <a:rPr lang="en-US" sz="1499" b="1" kern="0" dirty="0">
                <a:solidFill>
                  <a:srgbClr val="000000"/>
                </a:solidFill>
                <a:latin typeface="Arial" panose="020B0604020202020204" pitchFamily="34" charset="0"/>
                <a:cs typeface="Arial" panose="020B0604020202020204" pitchFamily="34" charset="0"/>
              </a:rPr>
              <a:t>“My FM&amp;C Story” campaign</a:t>
            </a:r>
            <a:r>
              <a:rPr lang="en-US" sz="1499" kern="0" dirty="0">
                <a:solidFill>
                  <a:srgbClr val="000000"/>
                </a:solidFill>
                <a:latin typeface="Arial" panose="020B0604020202020204" pitchFamily="34" charset="0"/>
                <a:cs typeface="Arial" panose="020B0604020202020204" pitchFamily="34" charset="0"/>
              </a:rPr>
              <a:t> on LinkedIn to connect and highlight our audit professionals virtually</a:t>
            </a:r>
          </a:p>
          <a:p>
            <a:pPr marL="174538" indent="-174538">
              <a:lnSpc>
                <a:spcPct val="100000"/>
              </a:lnSpc>
              <a:spcAft>
                <a:spcPts val="600"/>
              </a:spcAft>
              <a:buClrTx/>
              <a:buSzTx/>
              <a:buFont typeface="Arial" panose="020B0604020202020204" pitchFamily="34" charset="0"/>
              <a:buChar char="•"/>
              <a:defRPr/>
            </a:pPr>
            <a:r>
              <a:rPr lang="en-US" sz="1499" kern="0" dirty="0">
                <a:solidFill>
                  <a:srgbClr val="000000"/>
                </a:solidFill>
                <a:latin typeface="Arial" panose="020B0604020202020204" pitchFamily="34" charset="0"/>
                <a:cs typeface="Arial" panose="020B0604020202020204" pitchFamily="34" charset="0"/>
              </a:rPr>
              <a:t>Increased collaboration with </a:t>
            </a:r>
            <a:r>
              <a:rPr lang="en-US" sz="1499" b="1" kern="0" dirty="0">
                <a:solidFill>
                  <a:srgbClr val="000000"/>
                </a:solidFill>
                <a:latin typeface="Arial" panose="020B0604020202020204" pitchFamily="34" charset="0"/>
                <a:cs typeface="Arial" panose="020B0604020202020204" pitchFamily="34" charset="0"/>
              </a:rPr>
              <a:t>virtual</a:t>
            </a:r>
            <a:r>
              <a:rPr lang="en-US" sz="1499" kern="0" dirty="0">
                <a:solidFill>
                  <a:srgbClr val="000000"/>
                </a:solidFill>
                <a:latin typeface="Arial" panose="020B0604020202020204" pitchFamily="34" charset="0"/>
                <a:cs typeface="Arial" panose="020B0604020202020204" pitchFamily="34" charset="0"/>
              </a:rPr>
              <a:t> </a:t>
            </a:r>
            <a:r>
              <a:rPr lang="en-US" sz="1499" b="1" kern="0" dirty="0">
                <a:solidFill>
                  <a:srgbClr val="000000"/>
                </a:solidFill>
                <a:latin typeface="Arial" panose="020B0604020202020204" pitchFamily="34" charset="0"/>
                <a:cs typeface="Arial" panose="020B0604020202020204" pitchFamily="34" charset="0"/>
              </a:rPr>
              <a:t>Design Thinking workshops</a:t>
            </a:r>
            <a:r>
              <a:rPr lang="en-US" sz="1499" kern="0" dirty="0">
                <a:solidFill>
                  <a:srgbClr val="000000"/>
                </a:solidFill>
                <a:latin typeface="Arial" panose="020B0604020202020204" pitchFamily="34" charset="0"/>
                <a:cs typeface="Arial" panose="020B0604020202020204" pitchFamily="34" charset="0"/>
              </a:rPr>
              <a:t> to drive faster change for longstanding audit issues</a:t>
            </a:r>
          </a:p>
        </p:txBody>
      </p:sp>
      <p:sp>
        <p:nvSpPr>
          <p:cNvPr id="21" name="Content Placeholder 3">
            <a:extLst>
              <a:ext uri="{FF2B5EF4-FFF2-40B4-BE49-F238E27FC236}">
                <a16:creationId xmlns:a16="http://schemas.microsoft.com/office/drawing/2014/main" id="{46E67AF0-078E-4450-98FD-959C2710F69E}"/>
              </a:ext>
            </a:extLst>
          </p:cNvPr>
          <p:cNvSpPr txBox="1">
            <a:spLocks/>
          </p:cNvSpPr>
          <p:nvPr/>
        </p:nvSpPr>
        <p:spPr>
          <a:xfrm>
            <a:off x="5838062" y="1226832"/>
            <a:ext cx="2902659" cy="4660061"/>
          </a:xfrm>
          <a:prstGeom prst="rect">
            <a:avLst/>
          </a:prstGeom>
        </p:spPr>
        <p:txBody>
          <a:bodyPr/>
          <a:lstStyle>
            <a:lvl1pPr marL="341142" indent="-341142"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745752" defTabSz="913861">
              <a:lnSpc>
                <a:spcPct val="100000"/>
              </a:lnSpc>
              <a:spcAft>
                <a:spcPts val="2400"/>
              </a:spcAft>
              <a:buClrTx/>
              <a:buSzTx/>
              <a:buNone/>
              <a:defRPr/>
            </a:pPr>
            <a:r>
              <a:rPr lang="en-US" sz="1499" b="1" kern="0" dirty="0">
                <a:solidFill>
                  <a:srgbClr val="000000"/>
                </a:solidFill>
                <a:latin typeface="Arial" panose="020B0604020202020204" pitchFamily="34" charset="0"/>
                <a:cs typeface="Arial" panose="020B0604020202020204" pitchFamily="34" charset="0"/>
              </a:rPr>
              <a:t>Process</a:t>
            </a:r>
            <a:endParaRPr lang="en-US" sz="200" b="1" kern="0" dirty="0">
              <a:solidFill>
                <a:srgbClr val="000000"/>
              </a:solidFill>
              <a:latin typeface="Arial" panose="020B0604020202020204" pitchFamily="34" charset="0"/>
              <a:cs typeface="Arial" panose="020B0604020202020204" pitchFamily="34" charset="0"/>
            </a:endParaRPr>
          </a:p>
          <a:p>
            <a:pPr marL="174538" indent="-174538" defTabSz="913861">
              <a:lnSpc>
                <a:spcPct val="100000"/>
              </a:lnSpc>
              <a:spcAft>
                <a:spcPts val="600"/>
              </a:spcAft>
              <a:buClrTx/>
              <a:buSzTx/>
              <a:buFont typeface="Arial" panose="020B0604020202020204" pitchFamily="34" charset="0"/>
              <a:buChar char="•"/>
              <a:defRPr/>
            </a:pPr>
            <a:r>
              <a:rPr lang="en-US" sz="1499" kern="0" dirty="0">
                <a:solidFill>
                  <a:srgbClr val="000000"/>
                </a:solidFill>
                <a:latin typeface="Arial" panose="020B0604020202020204" pitchFamily="34" charset="0"/>
                <a:cs typeface="Arial" panose="020B0604020202020204" pitchFamily="34" charset="0"/>
              </a:rPr>
              <a:t>Utilized Microsoft Teams to conduct the first ever, </a:t>
            </a:r>
            <a:r>
              <a:rPr lang="en-US" sz="1499" b="1" kern="0" dirty="0">
                <a:solidFill>
                  <a:srgbClr val="000000"/>
                </a:solidFill>
                <a:latin typeface="Arial" panose="020B0604020202020204" pitchFamily="34" charset="0"/>
                <a:cs typeface="Arial" panose="020B0604020202020204" pitchFamily="34" charset="0"/>
              </a:rPr>
              <a:t>fully-remote SOC-1 walkthrough </a:t>
            </a:r>
            <a:r>
              <a:rPr lang="en-US" sz="1499" kern="0" dirty="0">
                <a:solidFill>
                  <a:srgbClr val="000000"/>
                </a:solidFill>
                <a:latin typeface="Arial" panose="020B0604020202020204" pitchFamily="34" charset="0"/>
                <a:cs typeface="Arial" panose="020B0604020202020204" pitchFamily="34" charset="0"/>
              </a:rPr>
              <a:t>with Army personnel at Camp Arifjan (Kuwait)</a:t>
            </a:r>
          </a:p>
          <a:p>
            <a:pPr marL="174538" indent="-174538" defTabSz="913861">
              <a:lnSpc>
                <a:spcPct val="100000"/>
              </a:lnSpc>
              <a:spcAft>
                <a:spcPts val="600"/>
              </a:spcAft>
              <a:buClrTx/>
              <a:buSzTx/>
              <a:buFont typeface="Arial" panose="020B0604020202020204" pitchFamily="34" charset="0"/>
              <a:buChar char="•"/>
              <a:defRPr/>
            </a:pPr>
            <a:r>
              <a:rPr lang="en-US" sz="1499" b="1" kern="0" dirty="0">
                <a:solidFill>
                  <a:srgbClr val="000000"/>
                </a:solidFill>
                <a:latin typeface="Arial" panose="020B0604020202020204" pitchFamily="34" charset="0"/>
                <a:cs typeface="Arial" panose="020B0604020202020204" pitchFamily="34" charset="0"/>
              </a:rPr>
              <a:t>Leveraged automation </a:t>
            </a:r>
            <a:r>
              <a:rPr lang="en-US" sz="1499" kern="0" dirty="0">
                <a:solidFill>
                  <a:srgbClr val="000000"/>
                </a:solidFill>
                <a:latin typeface="Arial" panose="020B0604020202020204" pitchFamily="34" charset="0"/>
                <a:cs typeface="Arial" panose="020B0604020202020204" pitchFamily="34" charset="0"/>
              </a:rPr>
              <a:t>to extract and consolidate key supporting documentation (KSDs) from a financial system for submission to the auditor, </a:t>
            </a:r>
            <a:r>
              <a:rPr lang="en-US" sz="1499" b="1" kern="0" dirty="0">
                <a:solidFill>
                  <a:srgbClr val="000000"/>
                </a:solidFill>
                <a:latin typeface="Arial" panose="020B0604020202020204" pitchFamily="34" charset="0"/>
                <a:cs typeface="Arial" panose="020B0604020202020204" pitchFamily="34" charset="0"/>
              </a:rPr>
              <a:t>improving response rates and efficiency</a:t>
            </a:r>
          </a:p>
          <a:p>
            <a:pPr marL="174538" indent="-174538" defTabSz="913861">
              <a:lnSpc>
                <a:spcPct val="100000"/>
              </a:lnSpc>
              <a:spcAft>
                <a:spcPts val="600"/>
              </a:spcAft>
              <a:buClrTx/>
              <a:buSzTx/>
              <a:buFont typeface="Arial" panose="020B0604020202020204" pitchFamily="34" charset="0"/>
              <a:buChar char="•"/>
              <a:defRPr/>
            </a:pPr>
            <a:r>
              <a:rPr lang="en-US" sz="1499" b="1" kern="0" dirty="0">
                <a:solidFill>
                  <a:srgbClr val="000000"/>
                </a:solidFill>
                <a:latin typeface="Arial" panose="020B0604020202020204" pitchFamily="34" charset="0"/>
                <a:cs typeface="Arial" panose="020B0604020202020204" pitchFamily="34" charset="0"/>
              </a:rPr>
              <a:t>Improved accountability </a:t>
            </a:r>
            <a:r>
              <a:rPr lang="en-US" sz="1499" kern="0" dirty="0">
                <a:solidFill>
                  <a:srgbClr val="000000"/>
                </a:solidFill>
                <a:latin typeface="Arial" panose="020B0604020202020204" pitchFamily="34" charset="0"/>
                <a:cs typeface="Arial" panose="020B0604020202020204" pitchFamily="34" charset="0"/>
              </a:rPr>
              <a:t>of property, plant, and equipment, including the location, condition, quantity, and associated acquisition cost.</a:t>
            </a:r>
            <a:endParaRPr lang="en-US" sz="1499" dirty="0">
              <a:solidFill>
                <a:srgbClr val="655F54"/>
              </a:solidFill>
            </a:endParaRPr>
          </a:p>
        </p:txBody>
      </p:sp>
      <p:sp>
        <p:nvSpPr>
          <p:cNvPr id="22" name="Content Placeholder 4">
            <a:extLst>
              <a:ext uri="{FF2B5EF4-FFF2-40B4-BE49-F238E27FC236}">
                <a16:creationId xmlns:a16="http://schemas.microsoft.com/office/drawing/2014/main" id="{02863C7A-5603-4559-98CA-85BC1D3E44F9}"/>
              </a:ext>
            </a:extLst>
          </p:cNvPr>
          <p:cNvSpPr txBox="1">
            <a:spLocks/>
          </p:cNvSpPr>
          <p:nvPr/>
        </p:nvSpPr>
        <p:spPr>
          <a:xfrm>
            <a:off x="8985829" y="1231025"/>
            <a:ext cx="2819489" cy="4660061"/>
          </a:xfrm>
          <a:prstGeom prst="rect">
            <a:avLst/>
          </a:prstGeom>
        </p:spPr>
        <p:txBody>
          <a:bodyPr/>
          <a:lstStyle>
            <a:lvl1pPr marL="341142" indent="-341142"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745752" defTabSz="913861">
              <a:lnSpc>
                <a:spcPct val="100000"/>
              </a:lnSpc>
              <a:spcAft>
                <a:spcPts val="2400"/>
              </a:spcAft>
              <a:buClrTx/>
              <a:buSzTx/>
              <a:buNone/>
              <a:defRPr/>
            </a:pPr>
            <a:r>
              <a:rPr lang="en-US" sz="1499" b="1" kern="0" dirty="0">
                <a:solidFill>
                  <a:srgbClr val="000000"/>
                </a:solidFill>
                <a:latin typeface="Arial" panose="020B0604020202020204" pitchFamily="34" charset="0"/>
                <a:cs typeface="Arial" panose="020B0604020202020204" pitchFamily="34" charset="0"/>
              </a:rPr>
              <a:t>Audit Readiness</a:t>
            </a:r>
            <a:endParaRPr lang="en-US" sz="200" b="1" kern="0" dirty="0">
              <a:solidFill>
                <a:srgbClr val="000000"/>
              </a:solidFill>
              <a:latin typeface="Arial" panose="020B0604020202020204" pitchFamily="34" charset="0"/>
              <a:cs typeface="Arial" panose="020B0604020202020204" pitchFamily="34" charset="0"/>
            </a:endParaRPr>
          </a:p>
          <a:p>
            <a:pPr marL="174538" indent="-174538" defTabSz="913861">
              <a:lnSpc>
                <a:spcPct val="100000"/>
              </a:lnSpc>
              <a:spcAft>
                <a:spcPts val="600"/>
              </a:spcAft>
              <a:buClrTx/>
              <a:buSzTx/>
              <a:buFont typeface="Arial"/>
              <a:buChar char="•"/>
              <a:defRPr/>
            </a:pPr>
            <a:r>
              <a:rPr lang="en-US" sz="1499" kern="0" dirty="0">
                <a:solidFill>
                  <a:srgbClr val="000000"/>
                </a:solidFill>
                <a:latin typeface="Arial" panose="020B0604020202020204" pitchFamily="34" charset="0"/>
                <a:cs typeface="Arial" panose="020B0604020202020204" pitchFamily="34" charset="0"/>
              </a:rPr>
              <a:t>Per SECARMY and ASA(FM&amp;C) guidance, implemented new platforms to improve </a:t>
            </a:r>
            <a:r>
              <a:rPr lang="en-US" sz="1499" b="1" kern="0" dirty="0">
                <a:solidFill>
                  <a:srgbClr val="000000"/>
                </a:solidFill>
                <a:latin typeface="Arial" panose="020B0604020202020204" pitchFamily="34" charset="0"/>
                <a:cs typeface="Arial" panose="020B0604020202020204" pitchFamily="34" charset="0"/>
              </a:rPr>
              <a:t>ownership and innovation</a:t>
            </a:r>
            <a:r>
              <a:rPr lang="en-US" sz="1499" kern="0" dirty="0">
                <a:solidFill>
                  <a:srgbClr val="000000"/>
                </a:solidFill>
                <a:latin typeface="Arial" panose="020B0604020202020204" pitchFamily="34" charset="0"/>
                <a:cs typeface="Arial" panose="020B0604020202020204" pitchFamily="34" charset="0"/>
              </a:rPr>
              <a:t>, e.g., the upcoming Audit Committee</a:t>
            </a:r>
          </a:p>
          <a:p>
            <a:pPr marL="174538" indent="-174538" defTabSz="913861">
              <a:lnSpc>
                <a:spcPct val="100000"/>
              </a:lnSpc>
              <a:spcAft>
                <a:spcPts val="600"/>
              </a:spcAft>
              <a:buClrTx/>
              <a:buSzTx/>
              <a:buFont typeface="Arial"/>
              <a:buChar char="•"/>
              <a:defRPr/>
            </a:pPr>
            <a:r>
              <a:rPr lang="en-US" sz="1499" b="1" kern="0" dirty="0">
                <a:solidFill>
                  <a:srgbClr val="000000"/>
                </a:solidFill>
                <a:latin typeface="Arial" panose="020B0604020202020204" pitchFamily="34" charset="0"/>
                <a:cs typeface="Arial" panose="020B0604020202020204" pitchFamily="34" charset="0"/>
              </a:rPr>
              <a:t>Continued use of sprint methodology </a:t>
            </a:r>
            <a:r>
              <a:rPr lang="en-US" sz="1499" kern="0" dirty="0">
                <a:solidFill>
                  <a:srgbClr val="000000"/>
                </a:solidFill>
                <a:latin typeface="Arial" panose="020B0604020202020204" pitchFamily="34" charset="0"/>
                <a:cs typeface="Arial" panose="020B0604020202020204" pitchFamily="34" charset="0"/>
              </a:rPr>
              <a:t>to drive solutions in weeks and months, not years</a:t>
            </a:r>
          </a:p>
          <a:p>
            <a:pPr marL="174538" indent="-174538" defTabSz="913861">
              <a:lnSpc>
                <a:spcPct val="100000"/>
              </a:lnSpc>
              <a:spcAft>
                <a:spcPts val="600"/>
              </a:spcAft>
              <a:buClrTx/>
              <a:buSzTx/>
              <a:buFont typeface="Arial"/>
              <a:buChar char="•"/>
              <a:defRPr/>
            </a:pPr>
            <a:r>
              <a:rPr lang="en-US" sz="1499" kern="0" dirty="0">
                <a:solidFill>
                  <a:srgbClr val="000000"/>
                </a:solidFill>
                <a:latin typeface="Arial" panose="020B0604020202020204" pitchFamily="34" charset="0"/>
                <a:cs typeface="Arial" panose="020B0604020202020204" pitchFamily="34" charset="0"/>
              </a:rPr>
              <a:t>Improved controls, documentation accuracy and completeness, and </a:t>
            </a:r>
            <a:r>
              <a:rPr lang="en-US" sz="1499" b="1" kern="0" dirty="0">
                <a:solidFill>
                  <a:srgbClr val="000000"/>
                </a:solidFill>
                <a:latin typeface="Arial" panose="020B0604020202020204" pitchFamily="34" charset="0"/>
                <a:cs typeface="Arial" panose="020B0604020202020204" pitchFamily="34" charset="0"/>
              </a:rPr>
              <a:t>ability to respond </a:t>
            </a:r>
            <a:r>
              <a:rPr lang="en-US" sz="1499" kern="0" dirty="0">
                <a:solidFill>
                  <a:srgbClr val="000000"/>
                </a:solidFill>
                <a:latin typeface="Arial" panose="020B0604020202020204" pitchFamily="34" charset="0"/>
                <a:cs typeface="Arial" panose="020B0604020202020204" pitchFamily="34" charset="0"/>
              </a:rPr>
              <a:t>to</a:t>
            </a:r>
            <a:r>
              <a:rPr lang="en-US" sz="1499" b="1" kern="0" dirty="0">
                <a:solidFill>
                  <a:srgbClr val="000000"/>
                </a:solidFill>
                <a:latin typeface="Arial" panose="020B0604020202020204" pitchFamily="34" charset="0"/>
                <a:cs typeface="Arial" panose="020B0604020202020204" pitchFamily="34" charset="0"/>
              </a:rPr>
              <a:t> </a:t>
            </a:r>
            <a:r>
              <a:rPr lang="en-US" sz="1499" kern="0" dirty="0">
                <a:solidFill>
                  <a:srgbClr val="000000"/>
                </a:solidFill>
                <a:latin typeface="Arial" panose="020B0604020202020204" pitchFamily="34" charset="0"/>
                <a:cs typeface="Arial" panose="020B0604020202020204" pitchFamily="34" charset="0"/>
              </a:rPr>
              <a:t>IPA requests.  </a:t>
            </a:r>
          </a:p>
          <a:p>
            <a:pPr marL="174538" indent="-174538" defTabSz="913861">
              <a:lnSpc>
                <a:spcPct val="100000"/>
              </a:lnSpc>
              <a:spcBef>
                <a:spcPts val="600"/>
              </a:spcBef>
              <a:spcAft>
                <a:spcPts val="600"/>
              </a:spcAft>
              <a:buClrTx/>
              <a:buSzTx/>
              <a:buFont typeface="Arial"/>
              <a:buChar char="•"/>
              <a:defRPr/>
            </a:pPr>
            <a:r>
              <a:rPr lang="en-US" sz="1499" kern="0" dirty="0">
                <a:solidFill>
                  <a:srgbClr val="000000"/>
                </a:solidFill>
                <a:latin typeface="Arial" panose="020B0604020202020204" pitchFamily="34" charset="0"/>
                <a:cs typeface="Arial" panose="020B0604020202020204" pitchFamily="34" charset="0"/>
              </a:rPr>
              <a:t>Increased </a:t>
            </a:r>
            <a:r>
              <a:rPr lang="en-US" sz="1499" b="1" kern="0" dirty="0">
                <a:solidFill>
                  <a:srgbClr val="000000"/>
                </a:solidFill>
                <a:latin typeface="Arial" panose="020B0604020202020204" pitchFamily="34" charset="0"/>
                <a:cs typeface="Arial" panose="020B0604020202020204" pitchFamily="34" charset="0"/>
              </a:rPr>
              <a:t>preparation and collaboration </a:t>
            </a:r>
            <a:r>
              <a:rPr lang="en-US" sz="1499" kern="0" dirty="0">
                <a:solidFill>
                  <a:srgbClr val="000000"/>
                </a:solidFill>
                <a:latin typeface="Arial" panose="020B0604020202020204" pitchFamily="34" charset="0"/>
                <a:cs typeface="Arial" panose="020B0604020202020204" pitchFamily="34" charset="0"/>
              </a:rPr>
              <a:t>to improve both virtual and in-person site visits</a:t>
            </a:r>
            <a:endParaRPr lang="en-US" sz="1499" dirty="0">
              <a:solidFill>
                <a:srgbClr val="655F54"/>
              </a:solidFill>
            </a:endParaRPr>
          </a:p>
        </p:txBody>
      </p:sp>
      <p:sp>
        <p:nvSpPr>
          <p:cNvPr id="23" name="Title 5">
            <a:extLst>
              <a:ext uri="{FF2B5EF4-FFF2-40B4-BE49-F238E27FC236}">
                <a16:creationId xmlns:a16="http://schemas.microsoft.com/office/drawing/2014/main" id="{11E70DB2-F7B3-4AD9-8440-0DD1987F86FD}"/>
              </a:ext>
            </a:extLst>
          </p:cNvPr>
          <p:cNvSpPr>
            <a:spLocks noGrp="1"/>
          </p:cNvSpPr>
          <p:nvPr>
            <p:ph type="title"/>
          </p:nvPr>
        </p:nvSpPr>
        <p:spPr>
          <a:xfrm>
            <a:off x="2695662" y="230266"/>
            <a:ext cx="9155381" cy="541618"/>
          </a:xfrm>
        </p:spPr>
        <p:txBody>
          <a:bodyPr/>
          <a:lstStyle/>
          <a:p>
            <a:r>
              <a:rPr lang="en-US" dirty="0"/>
              <a:t>Recent accomplishments</a:t>
            </a:r>
          </a:p>
        </p:txBody>
      </p:sp>
      <p:pic>
        <p:nvPicPr>
          <p:cNvPr id="26" name="Picture 2" descr="Army Sgt. Tyler Bisio reacts to simulated indirect gunfire during a competition at Fort Hood, Texas, Jan. 12, 2021.">
            <a:extLst>
              <a:ext uri="{FF2B5EF4-FFF2-40B4-BE49-F238E27FC236}">
                <a16:creationId xmlns:a16="http://schemas.microsoft.com/office/drawing/2014/main" id="{AE9638CD-80FF-4496-9413-BE8310B44D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29" t="-117" r="28114" b="-31"/>
          <a:stretch/>
        </p:blipFill>
        <p:spPr bwMode="auto">
          <a:xfrm>
            <a:off x="4810" y="3569"/>
            <a:ext cx="2402243" cy="64731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Soldiers conduct an airborne operation from an Air Force C-130 Hercules aircraft at Frida drop zone in Pordenone, Italy, Feb. 1, 2021.">
            <a:extLst>
              <a:ext uri="{FF2B5EF4-FFF2-40B4-BE49-F238E27FC236}">
                <a16:creationId xmlns:a16="http://schemas.microsoft.com/office/drawing/2014/main" id="{9CF1DD96-88CE-4031-B5DD-F8C33B7BFE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731" t="-46" r="42029" b="794"/>
          <a:stretch/>
        </p:blipFill>
        <p:spPr bwMode="auto">
          <a:xfrm>
            <a:off x="4810" y="3569"/>
            <a:ext cx="2402243" cy="6473154"/>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Playbook with solid fill">
            <a:extLst>
              <a:ext uri="{FF2B5EF4-FFF2-40B4-BE49-F238E27FC236}">
                <a16:creationId xmlns:a16="http://schemas.microsoft.com/office/drawing/2014/main" id="{348600E5-5E1C-4ABB-8A9A-1FAB31B459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6590" y="1020015"/>
            <a:ext cx="691960" cy="691960"/>
          </a:xfrm>
          <a:prstGeom prst="rect">
            <a:avLst/>
          </a:prstGeom>
        </p:spPr>
      </p:pic>
      <p:pic>
        <p:nvPicPr>
          <p:cNvPr id="7" name="Graphic 6" descr="Lightbulb and gear with solid fill">
            <a:extLst>
              <a:ext uri="{FF2B5EF4-FFF2-40B4-BE49-F238E27FC236}">
                <a16:creationId xmlns:a16="http://schemas.microsoft.com/office/drawing/2014/main" id="{42B74E07-4207-4806-BA05-364D28553A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5118" y="1025457"/>
            <a:ext cx="691960" cy="691960"/>
          </a:xfrm>
          <a:prstGeom prst="rect">
            <a:avLst/>
          </a:prstGeom>
        </p:spPr>
      </p:pic>
      <p:pic>
        <p:nvPicPr>
          <p:cNvPr id="9" name="Graphic 8" descr="Clipboard Partially Checked with solid fill">
            <a:extLst>
              <a:ext uri="{FF2B5EF4-FFF2-40B4-BE49-F238E27FC236}">
                <a16:creationId xmlns:a16="http://schemas.microsoft.com/office/drawing/2014/main" id="{4383D028-B979-45EE-9CD7-3A66BB259C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36668" y="1020015"/>
            <a:ext cx="691960" cy="691960"/>
          </a:xfrm>
          <a:prstGeom prst="rect">
            <a:avLst/>
          </a:prstGeom>
        </p:spPr>
      </p:pic>
      <p:sp>
        <p:nvSpPr>
          <p:cNvPr id="17" name="Rectangle 16">
            <a:extLst>
              <a:ext uri="{FF2B5EF4-FFF2-40B4-BE49-F238E27FC236}">
                <a16:creationId xmlns:a16="http://schemas.microsoft.com/office/drawing/2014/main" id="{0F2E3BBF-3F47-4F8D-98D4-17EBE40482F8}"/>
              </a:ext>
            </a:extLst>
          </p:cNvPr>
          <p:cNvSpPr/>
          <p:nvPr/>
        </p:nvSpPr>
        <p:spPr>
          <a:xfrm>
            <a:off x="-4996" y="6469663"/>
            <a:ext cx="351950" cy="38655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endParaRPr lang="en-US" sz="1199" dirty="0">
              <a:solidFill>
                <a:srgbClr val="FFFFFF"/>
              </a:solidFill>
              <a:latin typeface="Helvetica LT Std Light"/>
            </a:endParaRPr>
          </a:p>
        </p:txBody>
      </p:sp>
      <p:sp>
        <p:nvSpPr>
          <p:cNvPr id="24" name="Footer Placeholder 3">
            <a:extLst>
              <a:ext uri="{FF2B5EF4-FFF2-40B4-BE49-F238E27FC236}">
                <a16:creationId xmlns:a16="http://schemas.microsoft.com/office/drawing/2014/main" id="{1DBF6BD6-DD7E-4BA6-A4C7-1E6E17E55931}"/>
              </a:ext>
            </a:extLst>
          </p:cNvPr>
          <p:cNvSpPr>
            <a:spLocks noGrp="1"/>
          </p:cNvSpPr>
          <p:nvPr>
            <p:ph type="ftr" sz="quarter" idx="3"/>
          </p:nvPr>
        </p:nvSpPr>
        <p:spPr>
          <a:xfrm>
            <a:off x="790785" y="6574622"/>
            <a:ext cx="6400801" cy="180000"/>
          </a:xfrm>
        </p:spPr>
        <p:txBody>
          <a:bodyPr/>
          <a:lstStyle/>
          <a:p>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25" name="Slide Number Placeholder 4">
            <a:extLst>
              <a:ext uri="{FF2B5EF4-FFF2-40B4-BE49-F238E27FC236}">
                <a16:creationId xmlns:a16="http://schemas.microsoft.com/office/drawing/2014/main" id="{2EE490D6-22D8-47C3-A681-9B0F4BE28D78}"/>
              </a:ext>
            </a:extLst>
          </p:cNvPr>
          <p:cNvSpPr>
            <a:spLocks noGrp="1"/>
          </p:cNvSpPr>
          <p:nvPr>
            <p:ph type="sldNum" sz="quarter" idx="4"/>
          </p:nvPr>
        </p:nvSpPr>
        <p:spPr>
          <a:xfrm>
            <a:off x="516022" y="6574622"/>
            <a:ext cx="228916" cy="180000"/>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10</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Tree>
    <p:extLst>
      <p:ext uri="{BB962C8B-B14F-4D97-AF65-F5344CB8AC3E}">
        <p14:creationId xmlns:p14="http://schemas.microsoft.com/office/powerpoint/2010/main" val="409596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AF225-BF8D-4FAD-94F1-32E7791CFB42}"/>
              </a:ext>
            </a:extLst>
          </p:cNvPr>
          <p:cNvSpPr>
            <a:spLocks noGrp="1"/>
          </p:cNvSpPr>
          <p:nvPr>
            <p:ph type="title"/>
          </p:nvPr>
        </p:nvSpPr>
        <p:spPr>
          <a:xfrm>
            <a:off x="340956" y="237131"/>
            <a:ext cx="11510084" cy="541618"/>
          </a:xfrm>
        </p:spPr>
        <p:txBody>
          <a:bodyPr/>
          <a:lstStyle/>
          <a:p>
            <a:r>
              <a:rPr lang="en-US" dirty="0"/>
              <a:t>Army audit roadmap: material weakness focus areas</a:t>
            </a:r>
          </a:p>
        </p:txBody>
      </p:sp>
      <p:graphicFrame>
        <p:nvGraphicFramePr>
          <p:cNvPr id="12" name="Table 5">
            <a:extLst>
              <a:ext uri="{FF2B5EF4-FFF2-40B4-BE49-F238E27FC236}">
                <a16:creationId xmlns:a16="http://schemas.microsoft.com/office/drawing/2014/main" id="{E03E1F87-822A-45CD-8427-E4F9B2B138E2}"/>
              </a:ext>
            </a:extLst>
          </p:cNvPr>
          <p:cNvGraphicFramePr>
            <a:graphicFrameLocks noGrp="1"/>
          </p:cNvGraphicFramePr>
          <p:nvPr/>
        </p:nvGraphicFramePr>
        <p:xfrm>
          <a:off x="344133" y="1042050"/>
          <a:ext cx="11510080" cy="5024788"/>
        </p:xfrm>
        <a:graphic>
          <a:graphicData uri="http://schemas.openxmlformats.org/drawingml/2006/table">
            <a:tbl>
              <a:tblPr firstRow="1" bandRow="1"/>
              <a:tblGrid>
                <a:gridCol w="2302016">
                  <a:extLst>
                    <a:ext uri="{9D8B030D-6E8A-4147-A177-3AD203B41FA5}">
                      <a16:colId xmlns:a16="http://schemas.microsoft.com/office/drawing/2014/main" val="904762638"/>
                    </a:ext>
                  </a:extLst>
                </a:gridCol>
                <a:gridCol w="2302016">
                  <a:extLst>
                    <a:ext uri="{9D8B030D-6E8A-4147-A177-3AD203B41FA5}">
                      <a16:colId xmlns:a16="http://schemas.microsoft.com/office/drawing/2014/main" val="3885769589"/>
                    </a:ext>
                  </a:extLst>
                </a:gridCol>
                <a:gridCol w="2302016">
                  <a:extLst>
                    <a:ext uri="{9D8B030D-6E8A-4147-A177-3AD203B41FA5}">
                      <a16:colId xmlns:a16="http://schemas.microsoft.com/office/drawing/2014/main" val="1653165101"/>
                    </a:ext>
                  </a:extLst>
                </a:gridCol>
                <a:gridCol w="2302016">
                  <a:extLst>
                    <a:ext uri="{9D8B030D-6E8A-4147-A177-3AD203B41FA5}">
                      <a16:colId xmlns:a16="http://schemas.microsoft.com/office/drawing/2014/main" val="3788585755"/>
                    </a:ext>
                  </a:extLst>
                </a:gridCol>
                <a:gridCol w="2302016">
                  <a:extLst>
                    <a:ext uri="{9D8B030D-6E8A-4147-A177-3AD203B41FA5}">
                      <a16:colId xmlns:a16="http://schemas.microsoft.com/office/drawing/2014/main" val="1221523059"/>
                    </a:ext>
                  </a:extLst>
                </a:gridCol>
              </a:tblGrid>
              <a:tr h="335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tx1"/>
                          </a:solidFill>
                          <a:latin typeface="Arial" panose="020B0604020202020204" pitchFamily="34" charset="0"/>
                          <a:cs typeface="Arial" panose="020B0604020202020204" pitchFamily="34" charset="0"/>
                        </a:rPr>
                        <a:t>FY23</a:t>
                      </a:r>
                    </a:p>
                  </a:txBody>
                  <a:tcPr marL="91344" marR="91344" marT="45672" marB="4567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tx1"/>
                          </a:solidFill>
                          <a:latin typeface="Arial" panose="020B0604020202020204" pitchFamily="34" charset="0"/>
                          <a:cs typeface="Arial" panose="020B0604020202020204" pitchFamily="34" charset="0"/>
                        </a:rPr>
                        <a:t>FY24</a:t>
                      </a:r>
                    </a:p>
                  </a:txBody>
                  <a:tcPr marL="91344" marR="91344" marT="45672" marB="4567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tx1"/>
                          </a:solidFill>
                          <a:latin typeface="Arial" panose="020B0604020202020204" pitchFamily="34" charset="0"/>
                          <a:cs typeface="Arial" panose="020B0604020202020204" pitchFamily="34" charset="0"/>
                        </a:rPr>
                        <a:t>FY25</a:t>
                      </a:r>
                    </a:p>
                  </a:txBody>
                  <a:tcPr marL="91344" marR="91344" marT="45672" marB="4567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tx1"/>
                          </a:solidFill>
                          <a:latin typeface="Arial" panose="020B0604020202020204" pitchFamily="34" charset="0"/>
                          <a:cs typeface="Arial" panose="020B0604020202020204" pitchFamily="34" charset="0"/>
                        </a:rPr>
                        <a:t>FY26</a:t>
                      </a:r>
                    </a:p>
                  </a:txBody>
                  <a:tcPr marL="91344" marR="91344" marT="45672" marB="4567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tx1"/>
                          </a:solidFill>
                          <a:latin typeface="Arial" panose="020B0604020202020204" pitchFamily="34" charset="0"/>
                          <a:cs typeface="Arial" panose="020B0604020202020204" pitchFamily="34" charset="0"/>
                        </a:rPr>
                        <a:t>FY27</a:t>
                      </a:r>
                    </a:p>
                  </a:txBody>
                  <a:tcPr marL="91344" marR="91344" marT="45672" marB="4567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12398559"/>
                  </a:ext>
                </a:extLst>
              </a:tr>
              <a:tr h="341999">
                <a:tc gridSpan="5">
                  <a:txBody>
                    <a:bodyPr/>
                    <a:lstStyle/>
                    <a:p>
                      <a:pPr algn="ctr"/>
                      <a:r>
                        <a:rPr lang="en-US" sz="1500" b="1" dirty="0">
                          <a:solidFill>
                            <a:schemeClr val="tx1"/>
                          </a:solidFill>
                          <a:latin typeface="Arial" panose="020B0604020202020204" pitchFamily="34" charset="0"/>
                          <a:cs typeface="Arial" panose="020B0604020202020204" pitchFamily="34" charset="0"/>
                        </a:rPr>
                        <a:t>General Fund (x13)</a:t>
                      </a:r>
                    </a:p>
                  </a:txBody>
                  <a:tcPr marL="91392" marR="91392" marT="45696" marB="456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786F"/>
                    </a:solidFill>
                  </a:tcPr>
                </a:tc>
                <a:tc hMerge="1">
                  <a:txBody>
                    <a:bodyPr/>
                    <a:lstStyle/>
                    <a:p>
                      <a:pPr algn="ctr"/>
                      <a:endParaRPr lang="en-US">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786F"/>
                    </a:solidFill>
                  </a:tcPr>
                </a:tc>
                <a:tc hMerge="1">
                  <a:txBody>
                    <a:bodyPr/>
                    <a:lstStyle/>
                    <a:p>
                      <a:pPr algn="ctr"/>
                      <a:endParaRPr lang="en-US">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786F"/>
                    </a:solidFill>
                  </a:tcPr>
                </a:tc>
                <a:tc hMerge="1">
                  <a:txBody>
                    <a:bodyPr/>
                    <a:lstStyle/>
                    <a:p>
                      <a:pPr algn="ctr"/>
                      <a:endParaRPr lang="en-US">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2786F"/>
                    </a:solidFill>
                  </a:tcPr>
                </a:tc>
                <a:extLst>
                  <a:ext uri="{0D108BD9-81ED-4DB2-BD59-A6C34878D82A}">
                    <a16:rowId xmlns:a16="http://schemas.microsoft.com/office/drawing/2014/main" val="505279224"/>
                  </a:ext>
                </a:extLst>
              </a:tr>
              <a:tr h="2195185">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0" indent="0" fontAlgn="base">
                        <a:spcBef>
                          <a:spcPct val="0"/>
                        </a:spcBef>
                        <a:spcAft>
                          <a:spcPts val="400"/>
                        </a:spcAft>
                        <a:buClr>
                          <a:srgbClr val="737437"/>
                        </a:buClr>
                        <a:buSzPct val="144000"/>
                        <a:buNone/>
                      </a:pPr>
                      <a:endParaRPr lang="en-US" sz="1100" b="1" i="0" dirty="0">
                        <a:solidFill>
                          <a:schemeClr val="bg1"/>
                        </a:solidFill>
                        <a:latin typeface="Arial" panose="020B0604020202020204" pitchFamily="34" charset="0"/>
                        <a:cs typeface="Arial" panose="020B0604020202020204" pitchFamily="34" charset="0"/>
                      </a:endParaRP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171450" indent="-171450" algn="l" defTabSz="914400">
                        <a:spcAft>
                          <a:spcPts val="600"/>
                        </a:spcAft>
                        <a:buFont typeface="Arial" panose="020B0604020202020204" pitchFamily="34" charset="0"/>
                        <a:buChar char="•"/>
                        <a:tabLst/>
                        <a:defRPr/>
                      </a:pPr>
                      <a:r>
                        <a:rPr lang="en-US" sz="1000" b="1" i="0" dirty="0">
                          <a:solidFill>
                            <a:schemeClr val="bg1"/>
                          </a:solidFill>
                          <a:latin typeface="Arial" panose="020B0604020202020204" pitchFamily="34" charset="0"/>
                          <a:cs typeface="Arial" panose="020B0604020202020204" pitchFamily="34" charset="0"/>
                        </a:rPr>
                        <a:t>Entity-Level Controls</a:t>
                      </a:r>
                    </a:p>
                    <a:p>
                      <a:pPr marL="171450" indent="-171450" algn="l" defTabSz="914400">
                        <a:spcAft>
                          <a:spcPts val="600"/>
                        </a:spcAft>
                        <a:buFont typeface="Arial" panose="020B0604020202020204" pitchFamily="34" charset="0"/>
                        <a:buChar char="•"/>
                        <a:tabLst/>
                        <a:defRPr/>
                      </a:pPr>
                      <a:r>
                        <a:rPr lang="en-US" sz="1000" b="1" i="0" dirty="0">
                          <a:solidFill>
                            <a:schemeClr val="bg1"/>
                          </a:solidFill>
                          <a:latin typeface="Arial" panose="020B0604020202020204" pitchFamily="34" charset="0"/>
                          <a:cs typeface="Arial" panose="020B0604020202020204" pitchFamily="34" charset="0"/>
                        </a:rPr>
                        <a:t>Fund Balance with Treasury</a:t>
                      </a: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171450" indent="-171450" algn="l">
                        <a:spcAft>
                          <a:spcPts val="600"/>
                        </a:spcAft>
                        <a:buFont typeface="Arial" panose="020B0604020202020204" pitchFamily="34" charset="0"/>
                        <a:buChar char="•"/>
                      </a:pPr>
                      <a:r>
                        <a:rPr lang="en-US" sz="1000" b="1" i="0" dirty="0">
                          <a:solidFill>
                            <a:schemeClr val="bg1"/>
                          </a:solidFill>
                          <a:latin typeface="Arial" panose="020B0604020202020204" pitchFamily="34" charset="0"/>
                          <a:cs typeface="Arial" panose="020B0604020202020204" pitchFamily="34" charset="0"/>
                        </a:rPr>
                        <a:t>Environmental &amp; Disposal Liabilities</a:t>
                      </a:r>
                    </a:p>
                    <a:p>
                      <a:pPr algn="l">
                        <a:spcAft>
                          <a:spcPts val="600"/>
                        </a:spcAft>
                      </a:pPr>
                      <a:endParaRPr lang="en-US" sz="1000" b="1" i="0" dirty="0">
                        <a:solidFill>
                          <a:schemeClr val="bg1"/>
                        </a:solidFill>
                        <a:latin typeface="Arial" panose="020B0604020202020204" pitchFamily="34" charset="0"/>
                        <a:cs typeface="Arial" panose="020B0604020202020204" pitchFamily="34" charset="0"/>
                      </a:endParaRP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Accounts Payable and Receivable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Beginning Year Balances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Completeness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Evidential Matter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Financial Reporting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General Ledger Adjustments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Operating Materials &amp; Supplies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Property, Plant, &amp; Equipment</a:t>
                      </a: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i="0" kern="1200" dirty="0">
                          <a:solidFill>
                            <a:schemeClr val="bg1"/>
                          </a:solidFill>
                          <a:latin typeface="Arial" panose="020B0604020202020204" pitchFamily="34" charset="0"/>
                          <a:cs typeface="Arial" panose="020B0604020202020204" pitchFamily="34" charset="0"/>
                        </a:rPr>
                        <a:t>Intra-government Transactions and Intra-entity Eliminations</a:t>
                      </a:r>
                      <a:endParaRPr lang="en-US" sz="1000" b="1" i="0" kern="1200" dirty="0">
                        <a:solidFill>
                          <a:schemeClr val="bg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i="0" kern="1200" dirty="0">
                          <a:solidFill>
                            <a:schemeClr val="bg1"/>
                          </a:solidFill>
                          <a:latin typeface="Arial" panose="020B0604020202020204" pitchFamily="34" charset="0"/>
                          <a:cs typeface="Arial" panose="020B0604020202020204" pitchFamily="34" charset="0"/>
                        </a:rPr>
                        <a:t>IT General Controls</a:t>
                      </a:r>
                      <a:endParaRPr lang="en-US" sz="1000" b="1" i="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1" i="0" dirty="0">
                        <a:solidFill>
                          <a:schemeClr val="bg1"/>
                        </a:solidFill>
                        <a:latin typeface="Arial"/>
                        <a:cs typeface="Arial"/>
                      </a:endParaRP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235616864"/>
                  </a:ext>
                </a:extLst>
              </a:tr>
              <a:tr h="342117">
                <a:tc gridSpan="5">
                  <a:txBody>
                    <a:bodyPr/>
                    <a:lstStyle/>
                    <a:p>
                      <a:pPr marL="0" algn="ctr" defTabSz="913943" rtl="0" eaLnBrk="1" fontAlgn="base" latinLnBrk="0" hangingPunct="1">
                        <a:spcBef>
                          <a:spcPct val="0"/>
                        </a:spcBef>
                        <a:spcAft>
                          <a:spcPts val="300"/>
                        </a:spcAft>
                      </a:pPr>
                      <a:r>
                        <a:rPr lang="en-US" sz="1500" b="1" kern="1200" dirty="0">
                          <a:solidFill>
                            <a:schemeClr val="tx1"/>
                          </a:solidFill>
                          <a:latin typeface="Arial" panose="020B0604020202020204" pitchFamily="34" charset="0"/>
                          <a:ea typeface="+mn-ea"/>
                          <a:cs typeface="Arial" panose="020B0604020202020204" pitchFamily="34" charset="0"/>
                        </a:rPr>
                        <a:t>Working Capital Fund (x14)</a:t>
                      </a:r>
                    </a:p>
                  </a:txBody>
                  <a:tcPr marL="91392" marR="91392" marT="45696" marB="4569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40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40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40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40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365651"/>
                  </a:ext>
                </a:extLst>
              </a:tr>
              <a:tr h="1810303">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171450" indent="-171450" algn="l">
                        <a:spcAft>
                          <a:spcPts val="600"/>
                        </a:spcAft>
                        <a:buFont typeface="Arial" panose="020B0604020202020204" pitchFamily="34" charset="0"/>
                        <a:buChar char="•"/>
                      </a:pPr>
                      <a:r>
                        <a:rPr lang="en-US" sz="1000" b="1" i="0" dirty="0">
                          <a:solidFill>
                            <a:schemeClr val="bg1"/>
                          </a:solidFill>
                          <a:latin typeface="Arial" panose="020B0604020202020204" pitchFamily="34" charset="0"/>
                          <a:cs typeface="Arial" panose="020B0604020202020204" pitchFamily="34" charset="0"/>
                        </a:rPr>
                        <a:t>Environmental &amp; Disposal Liabilities</a:t>
                      </a:r>
                    </a:p>
                    <a:p>
                      <a:pPr marL="171450" indent="-171450" algn="l" defTabSz="914400">
                        <a:spcAft>
                          <a:spcPts val="600"/>
                        </a:spcAft>
                        <a:buFont typeface="Arial" panose="020B0604020202020204" pitchFamily="34" charset="0"/>
                        <a:buChar char="•"/>
                        <a:tabLst/>
                        <a:defRPr/>
                      </a:pPr>
                      <a:r>
                        <a:rPr lang="en-US" sz="1000" b="1" i="0" dirty="0">
                          <a:solidFill>
                            <a:schemeClr val="bg1"/>
                          </a:solidFill>
                          <a:latin typeface="Arial" panose="020B0604020202020204" pitchFamily="34" charset="0"/>
                          <a:cs typeface="Arial" panose="020B0604020202020204" pitchFamily="34" charset="0"/>
                        </a:rPr>
                        <a:t>Fund Balance with Treasury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General Ledger Adjustments</a:t>
                      </a: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Accruals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Beginning Year Balances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Entity-Level Controls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Financial Reporting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IT General Controls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Property, Plant, &amp; Equipment</a:t>
                      </a: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Completeness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Evidential Matter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Intra-government Transactions and Intra-entity Eliminations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Inventory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1" kern="1200" dirty="0">
                          <a:solidFill>
                            <a:schemeClr val="bg1"/>
                          </a:solidFill>
                          <a:latin typeface="Arial" panose="020B0604020202020204" pitchFamily="34" charset="0"/>
                          <a:ea typeface="+mn-ea"/>
                          <a:cs typeface="Arial" panose="020B0604020202020204" pitchFamily="34" charset="0"/>
                        </a:rPr>
                        <a:t>Revenue</a:t>
                      </a:r>
                      <a:endParaRPr lang="en-US" sz="1000" b="1" dirty="0">
                        <a:solidFill>
                          <a:schemeClr val="bg1"/>
                        </a:solidFill>
                        <a:latin typeface="Arial" panose="020B0604020202020204" pitchFamily="34" charset="0"/>
                        <a:cs typeface="Arial" panose="020B0604020202020204" pitchFamily="34" charset="0"/>
                      </a:endParaRP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algn="l">
                        <a:spcAft>
                          <a:spcPts val="300"/>
                        </a:spcAft>
                      </a:pPr>
                      <a:endParaRPr lang="en-US" sz="1000" b="1" dirty="0">
                        <a:solidFill>
                          <a:schemeClr val="bg1"/>
                        </a:solidFill>
                        <a:latin typeface="Arial" panose="020B0604020202020204" pitchFamily="34" charset="0"/>
                        <a:cs typeface="Arial" panose="020B0604020202020204" pitchFamily="34" charset="0"/>
                      </a:endParaRP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Helvetica LT Std Light"/>
                        </a:defRPr>
                      </a:lvl1pPr>
                      <a:lvl2pPr marL="457200" algn="l" defTabSz="914400" rtl="0" eaLnBrk="1" latinLnBrk="0" hangingPunct="1">
                        <a:defRPr sz="1800" kern="1200">
                          <a:solidFill>
                            <a:schemeClr val="tx1"/>
                          </a:solidFill>
                          <a:latin typeface="Helvetica LT Std Light"/>
                        </a:defRPr>
                      </a:lvl2pPr>
                      <a:lvl3pPr marL="914400" algn="l" defTabSz="914400" rtl="0" eaLnBrk="1" latinLnBrk="0" hangingPunct="1">
                        <a:defRPr sz="1800" kern="1200">
                          <a:solidFill>
                            <a:schemeClr val="tx1"/>
                          </a:solidFill>
                          <a:latin typeface="Helvetica LT Std Light"/>
                        </a:defRPr>
                      </a:lvl3pPr>
                      <a:lvl4pPr marL="1371600" algn="l" defTabSz="914400" rtl="0" eaLnBrk="1" latinLnBrk="0" hangingPunct="1">
                        <a:defRPr sz="1800" kern="1200">
                          <a:solidFill>
                            <a:schemeClr val="tx1"/>
                          </a:solidFill>
                          <a:latin typeface="Helvetica LT Std Light"/>
                        </a:defRPr>
                      </a:lvl4pPr>
                      <a:lvl5pPr marL="1828800" algn="l" defTabSz="914400" rtl="0" eaLnBrk="1" latinLnBrk="0" hangingPunct="1">
                        <a:defRPr sz="1800" kern="1200">
                          <a:solidFill>
                            <a:schemeClr val="tx1"/>
                          </a:solidFill>
                          <a:latin typeface="Helvetica LT Std Light"/>
                        </a:defRPr>
                      </a:lvl5pPr>
                      <a:lvl6pPr marL="2286000" algn="l" defTabSz="914400" rtl="0" eaLnBrk="1" latinLnBrk="0" hangingPunct="1">
                        <a:defRPr sz="1800" kern="1200">
                          <a:solidFill>
                            <a:schemeClr val="tx1"/>
                          </a:solidFill>
                          <a:latin typeface="Helvetica LT Std Light"/>
                        </a:defRPr>
                      </a:lvl6pPr>
                      <a:lvl7pPr marL="2743200" algn="l" defTabSz="914400" rtl="0" eaLnBrk="1" latinLnBrk="0" hangingPunct="1">
                        <a:defRPr sz="1800" kern="1200">
                          <a:solidFill>
                            <a:schemeClr val="tx1"/>
                          </a:solidFill>
                          <a:latin typeface="Helvetica LT Std Light"/>
                        </a:defRPr>
                      </a:lvl7pPr>
                      <a:lvl8pPr marL="3200400" algn="l" defTabSz="914400" rtl="0" eaLnBrk="1" latinLnBrk="0" hangingPunct="1">
                        <a:defRPr sz="1800" kern="1200">
                          <a:solidFill>
                            <a:schemeClr val="tx1"/>
                          </a:solidFill>
                          <a:latin typeface="Helvetica LT Std Light"/>
                        </a:defRPr>
                      </a:lvl8pPr>
                      <a:lvl9pPr marL="3657600" algn="l" defTabSz="914400" rtl="0" eaLnBrk="1" latinLnBrk="0" hangingPunct="1">
                        <a:defRPr sz="1800" kern="1200">
                          <a:solidFill>
                            <a:schemeClr val="tx1"/>
                          </a:solidFill>
                          <a:latin typeface="Helvetica LT Std Light"/>
                        </a:defRPr>
                      </a:lvl9pPr>
                    </a:lstStyle>
                    <a:p>
                      <a:pPr algn="l" defTabSz="914400">
                        <a:spcAft>
                          <a:spcPts val="300"/>
                        </a:spcAft>
                        <a:tabLst/>
                        <a:defRPr/>
                      </a:pPr>
                      <a:endParaRPr lang="en-US" sz="1000" b="1" dirty="0">
                        <a:solidFill>
                          <a:schemeClr val="bg1"/>
                        </a:solidFill>
                        <a:latin typeface="Arial" panose="020B0604020202020204" pitchFamily="34" charset="0"/>
                        <a:cs typeface="Arial" panose="020B0604020202020204" pitchFamily="34" charset="0"/>
                      </a:endParaRPr>
                    </a:p>
                  </a:txBody>
                  <a:tcPr marL="91344" marR="91344" marT="91344"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931012370"/>
                  </a:ext>
                </a:extLst>
              </a:tr>
            </a:tbl>
          </a:graphicData>
        </a:graphic>
      </p:graphicFrame>
      <p:sp>
        <p:nvSpPr>
          <p:cNvPr id="13" name="Rectangle: Rounded Corners 12">
            <a:extLst>
              <a:ext uri="{FF2B5EF4-FFF2-40B4-BE49-F238E27FC236}">
                <a16:creationId xmlns:a16="http://schemas.microsoft.com/office/drawing/2014/main" id="{F0072A67-D9CB-4BAD-B528-755C9377C271}"/>
              </a:ext>
            </a:extLst>
          </p:cNvPr>
          <p:cNvSpPr/>
          <p:nvPr/>
        </p:nvSpPr>
        <p:spPr>
          <a:xfrm>
            <a:off x="9734052" y="2698427"/>
            <a:ext cx="2275388" cy="509244"/>
          </a:xfrm>
          <a:prstGeom prst="roundRect">
            <a:avLst>
              <a:gd name="adj" fmla="val 0"/>
            </a:avLst>
          </a:prstGeom>
          <a:noFill/>
          <a:ln w="9525" cap="flat" cmpd="sng" algn="ctr">
            <a:noFill/>
            <a:prstDash val="solid"/>
          </a:ln>
          <a:effectLst/>
        </p:spPr>
        <p:txBody>
          <a:bodyPr rIns="0" rtlCol="0" anchor="t" anchorCtr="0"/>
          <a:lstStyle/>
          <a:p>
            <a:pPr defTabSz="913486">
              <a:defRPr/>
            </a:pPr>
            <a:r>
              <a:rPr lang="en-US" sz="1399" b="1" i="1" kern="0" dirty="0">
                <a:solidFill>
                  <a:srgbClr val="000000"/>
                </a:solidFill>
                <a:latin typeface="Helvetica LT Std Light"/>
              </a:rPr>
              <a:t>         </a:t>
            </a:r>
            <a:r>
              <a:rPr lang="en-US" sz="1399" b="1" i="1" kern="0" dirty="0">
                <a:solidFill>
                  <a:schemeClr val="bg1"/>
                </a:solidFill>
                <a:latin typeface="Helvetica LT Std Light"/>
              </a:rPr>
              <a:t>Audit Opinion</a:t>
            </a:r>
          </a:p>
        </p:txBody>
      </p:sp>
      <p:pic>
        <p:nvPicPr>
          <p:cNvPr id="14" name="Graphic 13" descr="Target with solid fill">
            <a:extLst>
              <a:ext uri="{FF2B5EF4-FFF2-40B4-BE49-F238E27FC236}">
                <a16:creationId xmlns:a16="http://schemas.microsoft.com/office/drawing/2014/main" id="{381A8D05-2056-4CA7-98E9-70126FC0F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5128" y="2615495"/>
            <a:ext cx="456962" cy="456962"/>
          </a:xfrm>
          <a:prstGeom prst="rect">
            <a:avLst/>
          </a:prstGeom>
        </p:spPr>
      </p:pic>
      <p:sp>
        <p:nvSpPr>
          <p:cNvPr id="15" name="Rectangle: Rounded Corners 14">
            <a:extLst>
              <a:ext uri="{FF2B5EF4-FFF2-40B4-BE49-F238E27FC236}">
                <a16:creationId xmlns:a16="http://schemas.microsoft.com/office/drawing/2014/main" id="{5E5B5631-5A89-4E2E-B2C7-6DA19241D23A}"/>
              </a:ext>
            </a:extLst>
          </p:cNvPr>
          <p:cNvSpPr/>
          <p:nvPr/>
        </p:nvSpPr>
        <p:spPr>
          <a:xfrm>
            <a:off x="7458664" y="4527754"/>
            <a:ext cx="2275388" cy="509244"/>
          </a:xfrm>
          <a:prstGeom prst="roundRect">
            <a:avLst>
              <a:gd name="adj" fmla="val 0"/>
            </a:avLst>
          </a:prstGeom>
          <a:noFill/>
          <a:ln w="9525" cap="flat" cmpd="sng" algn="ctr">
            <a:noFill/>
            <a:prstDash val="solid"/>
          </a:ln>
          <a:effectLst/>
        </p:spPr>
        <p:txBody>
          <a:bodyPr rIns="0" rtlCol="0" anchor="t" anchorCtr="0"/>
          <a:lstStyle/>
          <a:p>
            <a:pPr defTabSz="913486">
              <a:defRPr/>
            </a:pPr>
            <a:r>
              <a:rPr lang="en-US" sz="1399" b="1" i="1" kern="0" dirty="0">
                <a:solidFill>
                  <a:srgbClr val="000000"/>
                </a:solidFill>
                <a:latin typeface="Helvetica LT Std Light"/>
              </a:rPr>
              <a:t>         </a:t>
            </a:r>
            <a:r>
              <a:rPr lang="en-US" sz="1399" b="1" i="1" kern="0" dirty="0">
                <a:solidFill>
                  <a:schemeClr val="bg1"/>
                </a:solidFill>
                <a:latin typeface="Helvetica LT Std Light"/>
              </a:rPr>
              <a:t>Audit Opinion</a:t>
            </a:r>
          </a:p>
        </p:txBody>
      </p:sp>
      <p:pic>
        <p:nvPicPr>
          <p:cNvPr id="16" name="Graphic 15" descr="Target with solid fill">
            <a:extLst>
              <a:ext uri="{FF2B5EF4-FFF2-40B4-BE49-F238E27FC236}">
                <a16:creationId xmlns:a16="http://schemas.microsoft.com/office/drawing/2014/main" id="{9E92396A-0419-4C37-AD42-4D5C56D32E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9740" y="4444822"/>
            <a:ext cx="456962" cy="456962"/>
          </a:xfrm>
          <a:prstGeom prst="rect">
            <a:avLst/>
          </a:prstGeom>
        </p:spPr>
      </p:pic>
      <p:sp>
        <p:nvSpPr>
          <p:cNvPr id="11" name="Footer Placeholder 3">
            <a:extLst>
              <a:ext uri="{FF2B5EF4-FFF2-40B4-BE49-F238E27FC236}">
                <a16:creationId xmlns:a16="http://schemas.microsoft.com/office/drawing/2014/main" id="{28927289-1E7B-4E81-B78F-65C49118ED77}"/>
              </a:ext>
            </a:extLst>
          </p:cNvPr>
          <p:cNvSpPr>
            <a:spLocks noGrp="1"/>
          </p:cNvSpPr>
          <p:nvPr>
            <p:ph type="ftr" sz="quarter" idx="3"/>
          </p:nvPr>
        </p:nvSpPr>
        <p:spPr>
          <a:xfrm>
            <a:off x="790785" y="6574622"/>
            <a:ext cx="6400801" cy="180000"/>
          </a:xfrm>
        </p:spPr>
        <p:txBody>
          <a:bodyPr/>
          <a:lstStyle/>
          <a:p>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17" name="Slide Number Placeholder 4">
            <a:extLst>
              <a:ext uri="{FF2B5EF4-FFF2-40B4-BE49-F238E27FC236}">
                <a16:creationId xmlns:a16="http://schemas.microsoft.com/office/drawing/2014/main" id="{A9576A58-1723-40DF-A114-B2E595E23B2A}"/>
              </a:ext>
            </a:extLst>
          </p:cNvPr>
          <p:cNvSpPr>
            <a:spLocks noGrp="1"/>
          </p:cNvSpPr>
          <p:nvPr>
            <p:ph type="sldNum" sz="quarter" idx="4"/>
          </p:nvPr>
        </p:nvSpPr>
        <p:spPr>
          <a:xfrm>
            <a:off x="516022" y="6574622"/>
            <a:ext cx="228916" cy="180000"/>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11</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Tree>
    <p:extLst>
      <p:ext uri="{BB962C8B-B14F-4D97-AF65-F5344CB8AC3E}">
        <p14:creationId xmlns:p14="http://schemas.microsoft.com/office/powerpoint/2010/main" val="208279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4A7A8-20DD-4F82-BFDA-A92C87525EFA}"/>
              </a:ext>
            </a:extLst>
          </p:cNvPr>
          <p:cNvSpPr>
            <a:spLocks noGrp="1"/>
          </p:cNvSpPr>
          <p:nvPr>
            <p:ph type="body" sz="quarter" idx="13"/>
          </p:nvPr>
        </p:nvSpPr>
        <p:spPr/>
        <p:txBody>
          <a:bodyPr/>
          <a:lstStyle/>
          <a:p>
            <a:pPr marL="0" indent="0">
              <a:buNone/>
            </a:pPr>
            <a:r>
              <a:rPr lang="en-US" sz="2800" dirty="0">
                <a:solidFill>
                  <a:schemeClr val="bg1"/>
                </a:solidFill>
                <a:latin typeface="Calibri" panose="020F0502020204030204" pitchFamily="34" charset="0"/>
                <a:cs typeface="Calibri" panose="020F0502020204030204" pitchFamily="34" charset="0"/>
              </a:rPr>
              <a:t>When does the Army aim to achieve an audit opinion for the General Fund?</a:t>
            </a:r>
          </a:p>
          <a:p>
            <a:pPr marL="0" indent="0">
              <a:buNone/>
            </a:pPr>
            <a:endParaRPr lang="en-US" sz="2800" dirty="0">
              <a:solidFill>
                <a:schemeClr val="bg1"/>
              </a:solidFill>
              <a:latin typeface="Calibri" panose="020F0502020204030204" pitchFamily="34" charset="0"/>
              <a:cs typeface="Calibri" panose="020F0502020204030204" pitchFamily="34" charset="0"/>
            </a:endParaRPr>
          </a:p>
          <a:p>
            <a:pPr marL="514350" indent="-514350">
              <a:buAutoNum type="alphaUcPeriod"/>
            </a:pPr>
            <a:r>
              <a:rPr lang="en-US" sz="2800" dirty="0">
                <a:solidFill>
                  <a:schemeClr val="bg1"/>
                </a:solidFill>
                <a:latin typeface="Calibri" panose="020F0502020204030204" pitchFamily="34" charset="0"/>
                <a:cs typeface="Calibri" panose="020F0502020204030204" pitchFamily="34" charset="0"/>
              </a:rPr>
              <a:t>FY22</a:t>
            </a:r>
          </a:p>
          <a:p>
            <a:pPr marL="514350" indent="-514350">
              <a:buFont typeface="Arial" panose="020B0604020202020204" pitchFamily="34" charset="0"/>
              <a:buAutoNum type="alphaUcPeriod"/>
            </a:pPr>
            <a:r>
              <a:rPr lang="en-US" sz="2800" dirty="0">
                <a:solidFill>
                  <a:schemeClr val="bg1"/>
                </a:solidFill>
                <a:latin typeface="Calibri" panose="020F0502020204030204" pitchFamily="34" charset="0"/>
                <a:cs typeface="Calibri" panose="020F0502020204030204" pitchFamily="34" charset="0"/>
              </a:rPr>
              <a:t>FY26</a:t>
            </a:r>
          </a:p>
          <a:p>
            <a:pPr marL="514350" indent="-514350">
              <a:buAutoNum type="alphaUcPeriod"/>
            </a:pPr>
            <a:r>
              <a:rPr lang="en-US" sz="2800" dirty="0">
                <a:solidFill>
                  <a:schemeClr val="bg1"/>
                </a:solidFill>
                <a:latin typeface="Calibri" panose="020F0502020204030204" pitchFamily="34" charset="0"/>
                <a:cs typeface="Calibri" panose="020F0502020204030204" pitchFamily="34" charset="0"/>
              </a:rPr>
              <a:t>FY27</a:t>
            </a:r>
          </a:p>
          <a:p>
            <a:pPr marL="514350" indent="-514350">
              <a:buFont typeface="Arial" panose="020B0604020202020204" pitchFamily="34" charset="0"/>
              <a:buAutoNum type="alphaUcPeriod"/>
            </a:pPr>
            <a:r>
              <a:rPr lang="en-US" sz="2800" dirty="0">
                <a:solidFill>
                  <a:schemeClr val="bg1"/>
                </a:solidFill>
                <a:latin typeface="Calibri" panose="020F0502020204030204" pitchFamily="34" charset="0"/>
                <a:cs typeface="Calibri" panose="020F0502020204030204" pitchFamily="34" charset="0"/>
              </a:rPr>
              <a:t>FY29</a:t>
            </a:r>
          </a:p>
          <a:p>
            <a:pPr marL="514350" indent="-514350">
              <a:buAutoNum type="alphaUcPeriod"/>
            </a:pPr>
            <a:endParaRPr lang="en-US" sz="2800" dirty="0">
              <a:solidFill>
                <a:schemeClr val="bg1"/>
              </a:solidFill>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CB9987E5-6347-493E-A4F8-E03801455507}"/>
              </a:ext>
            </a:extLst>
          </p:cNvPr>
          <p:cNvSpPr>
            <a:spLocks noGrp="1"/>
          </p:cNvSpPr>
          <p:nvPr>
            <p:ph type="title"/>
          </p:nvPr>
        </p:nvSpPr>
        <p:spPr/>
        <p:txBody>
          <a:bodyPr/>
          <a:lstStyle/>
          <a:p>
            <a:r>
              <a:rPr lang="en-US" dirty="0"/>
              <a:t>Polling Question</a:t>
            </a:r>
            <a:endParaRPr lang="en-US" strike="sngStrike" dirty="0"/>
          </a:p>
        </p:txBody>
      </p:sp>
      <p:sp>
        <p:nvSpPr>
          <p:cNvPr id="4" name="Footer Placeholder 3">
            <a:extLst>
              <a:ext uri="{FF2B5EF4-FFF2-40B4-BE49-F238E27FC236}">
                <a16:creationId xmlns:a16="http://schemas.microsoft.com/office/drawing/2014/main" id="{52A9BD16-C25E-4420-B250-12FB468775C0}"/>
              </a:ext>
            </a:extLst>
          </p:cNvPr>
          <p:cNvSpPr>
            <a:spLocks noGrp="1"/>
          </p:cNvSpPr>
          <p:nvPr>
            <p:ph type="ftr" sz="quarter" idx="3"/>
          </p:nvPr>
        </p:nvSpPr>
        <p:spPr/>
        <p:txBody>
          <a:bodyPr/>
          <a:lstStyle/>
          <a:p>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5" name="Slide Number Placeholder 4">
            <a:extLst>
              <a:ext uri="{FF2B5EF4-FFF2-40B4-BE49-F238E27FC236}">
                <a16:creationId xmlns:a16="http://schemas.microsoft.com/office/drawing/2014/main" id="{46B9A2D2-BB87-44EC-B5D7-2D04A3E4F1A3}"/>
              </a:ext>
            </a:extLst>
          </p:cNvPr>
          <p:cNvSpPr>
            <a:spLocks noGrp="1"/>
          </p:cNvSpPr>
          <p:nvPr>
            <p:ph type="sldNum" sz="quarter" idx="4"/>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Tree>
    <p:extLst>
      <p:ext uri="{BB962C8B-B14F-4D97-AF65-F5344CB8AC3E}">
        <p14:creationId xmlns:p14="http://schemas.microsoft.com/office/powerpoint/2010/main" val="321566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A soldier from the Sugar Bears of B Company, 1st Battalion, 52nd Aviation Regiment, kneels on the ramp of a Chinook, April 22, 2021. The Sugar Bears provided support to the National Park Service at Denali National Park and Reserve, Alaska. The Sugar Bears are granted access to conduct training in the park in exchange for helping the National Park Service set up base camp for the 2021 Denali climbing season.">
            <a:extLst>
              <a:ext uri="{FF2B5EF4-FFF2-40B4-BE49-F238E27FC236}">
                <a16:creationId xmlns:a16="http://schemas.microsoft.com/office/drawing/2014/main" id="{CF2BCE62-96B0-431A-B94F-D77586254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23" t="856" r="20054" b="856"/>
          <a:stretch/>
        </p:blipFill>
        <p:spPr bwMode="auto">
          <a:xfrm>
            <a:off x="0" y="1786"/>
            <a:ext cx="2374965" cy="685442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FB73110C-8EC6-487C-866B-4D7783EDAD8A}"/>
              </a:ext>
            </a:extLst>
          </p:cNvPr>
          <p:cNvSpPr/>
          <p:nvPr/>
        </p:nvSpPr>
        <p:spPr>
          <a:xfrm>
            <a:off x="2378139" y="3823611"/>
            <a:ext cx="9810688" cy="2646051"/>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Helvetica LT Std Light"/>
            </a:endParaRPr>
          </a:p>
        </p:txBody>
      </p:sp>
      <p:sp>
        <p:nvSpPr>
          <p:cNvPr id="3" name="Title 2">
            <a:extLst>
              <a:ext uri="{FF2B5EF4-FFF2-40B4-BE49-F238E27FC236}">
                <a16:creationId xmlns:a16="http://schemas.microsoft.com/office/drawing/2014/main" id="{D7E9E5B7-802B-403B-B633-70E1BDE25BA1}"/>
              </a:ext>
            </a:extLst>
          </p:cNvPr>
          <p:cNvSpPr>
            <a:spLocks noGrp="1"/>
          </p:cNvSpPr>
          <p:nvPr>
            <p:ph type="title"/>
          </p:nvPr>
        </p:nvSpPr>
        <p:spPr/>
        <p:txBody>
          <a:bodyPr/>
          <a:lstStyle/>
          <a:p>
            <a:r>
              <a:rPr lang="en-US" dirty="0"/>
              <a:t>EVERYONE PLAYS A ROLE IN AUDIT READINESS</a:t>
            </a:r>
          </a:p>
        </p:txBody>
      </p:sp>
      <p:pic>
        <p:nvPicPr>
          <p:cNvPr id="5" name="Graphic 4" descr="Head with gears">
            <a:extLst>
              <a:ext uri="{FF2B5EF4-FFF2-40B4-BE49-F238E27FC236}">
                <a16:creationId xmlns:a16="http://schemas.microsoft.com/office/drawing/2014/main" id="{EC5D7481-E714-44E9-9A64-FFF97C339C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670" y="5655570"/>
            <a:ext cx="730758" cy="730758"/>
          </a:xfrm>
          <a:prstGeom prst="rect">
            <a:avLst/>
          </a:prstGeom>
        </p:spPr>
      </p:pic>
      <p:grpSp>
        <p:nvGrpSpPr>
          <p:cNvPr id="21" name="Group 20">
            <a:extLst>
              <a:ext uri="{FF2B5EF4-FFF2-40B4-BE49-F238E27FC236}">
                <a16:creationId xmlns:a16="http://schemas.microsoft.com/office/drawing/2014/main" id="{A416C00F-B93B-4B60-8752-714963B81086}"/>
              </a:ext>
            </a:extLst>
          </p:cNvPr>
          <p:cNvGrpSpPr/>
          <p:nvPr/>
        </p:nvGrpSpPr>
        <p:grpSpPr>
          <a:xfrm>
            <a:off x="3285630" y="5738719"/>
            <a:ext cx="4338002" cy="549226"/>
            <a:chOff x="3223213" y="5498026"/>
            <a:chExt cx="4342522" cy="549798"/>
          </a:xfrm>
        </p:grpSpPr>
        <p:sp>
          <p:nvSpPr>
            <p:cNvPr id="4" name="Rectangle 3">
              <a:extLst>
                <a:ext uri="{FF2B5EF4-FFF2-40B4-BE49-F238E27FC236}">
                  <a16:creationId xmlns:a16="http://schemas.microsoft.com/office/drawing/2014/main" id="{50F4D02B-D6D7-4160-A0C3-90E0AB7590BD}"/>
                </a:ext>
              </a:extLst>
            </p:cNvPr>
            <p:cNvSpPr/>
            <p:nvPr/>
          </p:nvSpPr>
          <p:spPr>
            <a:xfrm>
              <a:off x="3223214" y="5498026"/>
              <a:ext cx="4342521" cy="307937"/>
            </a:xfrm>
            <a:prstGeom prst="rect">
              <a:avLst/>
            </a:prstGeom>
          </p:spPr>
          <p:txBody>
            <a:bodyPr wrap="square">
              <a:spAutoFit/>
            </a:bodyPr>
            <a:lstStyle/>
            <a:p>
              <a:pPr defTabSz="913486">
                <a:defRPr/>
              </a:pPr>
              <a:r>
                <a:rPr lang="en-US" sz="1399" b="1" dirty="0">
                  <a:solidFill>
                    <a:srgbClr val="000000"/>
                  </a:solidFill>
                  <a:latin typeface="Arial" panose="020B0604020202020204" pitchFamily="34" charset="0"/>
                  <a:cs typeface="Arial" panose="020B0604020202020204" pitchFamily="34" charset="0"/>
                </a:rPr>
                <a:t>Visit the Army Audit KM Portal on AART</a:t>
              </a:r>
            </a:p>
          </p:txBody>
        </p:sp>
        <p:sp>
          <p:nvSpPr>
            <p:cNvPr id="6" name="Rectangle 5">
              <a:extLst>
                <a:ext uri="{FF2B5EF4-FFF2-40B4-BE49-F238E27FC236}">
                  <a16:creationId xmlns:a16="http://schemas.microsoft.com/office/drawing/2014/main" id="{DCC6B06C-9198-43F2-941F-225F1B58C33F}"/>
                </a:ext>
              </a:extLst>
            </p:cNvPr>
            <p:cNvSpPr/>
            <p:nvPr/>
          </p:nvSpPr>
          <p:spPr>
            <a:xfrm>
              <a:off x="3223213" y="5786078"/>
              <a:ext cx="3711388" cy="261746"/>
            </a:xfrm>
            <a:prstGeom prst="rect">
              <a:avLst/>
            </a:prstGeom>
          </p:spPr>
          <p:txBody>
            <a:bodyPr wrap="square">
              <a:spAutoFit/>
            </a:bodyPr>
            <a:lstStyle/>
            <a:p>
              <a:pPr defTabSz="913486">
                <a:defRPr/>
              </a:pPr>
              <a:r>
                <a:rPr lang="en-US" sz="1099" dirty="0">
                  <a:solidFill>
                    <a:srgbClr val="00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https://aart.army.mil/AAKM/SitePages/Home.aspx</a:t>
              </a:r>
              <a:endParaRPr lang="en-US" sz="1099" dirty="0">
                <a:solidFill>
                  <a:srgbClr val="000000"/>
                </a:solidFill>
                <a:latin typeface="Arial" panose="020B0604020202020204" pitchFamily="34" charset="0"/>
                <a:cs typeface="Arial" panose="020B0604020202020204" pitchFamily="34" charset="0"/>
              </a:endParaRPr>
            </a:p>
          </p:txBody>
        </p:sp>
      </p:grpSp>
      <p:pic>
        <p:nvPicPr>
          <p:cNvPr id="8" name="Graphic 7" descr="Business Growth">
            <a:extLst>
              <a:ext uri="{FF2B5EF4-FFF2-40B4-BE49-F238E27FC236}">
                <a16:creationId xmlns:a16="http://schemas.microsoft.com/office/drawing/2014/main" id="{91B32265-7616-492F-A0B7-420E150AFE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45044" y="5655570"/>
            <a:ext cx="730758" cy="730758"/>
          </a:xfrm>
          <a:prstGeom prst="rect">
            <a:avLst/>
          </a:prstGeom>
        </p:spPr>
      </p:pic>
      <p:grpSp>
        <p:nvGrpSpPr>
          <p:cNvPr id="2" name="Group 1">
            <a:extLst>
              <a:ext uri="{FF2B5EF4-FFF2-40B4-BE49-F238E27FC236}">
                <a16:creationId xmlns:a16="http://schemas.microsoft.com/office/drawing/2014/main" id="{85625EB0-C7B5-4D83-B0CC-BB24677A6879}"/>
              </a:ext>
            </a:extLst>
          </p:cNvPr>
          <p:cNvGrpSpPr/>
          <p:nvPr/>
        </p:nvGrpSpPr>
        <p:grpSpPr>
          <a:xfrm>
            <a:off x="7819004" y="5735533"/>
            <a:ext cx="4338002" cy="893987"/>
            <a:chOff x="7761311" y="5465364"/>
            <a:chExt cx="4342522" cy="894918"/>
          </a:xfrm>
        </p:grpSpPr>
        <p:sp>
          <p:nvSpPr>
            <p:cNvPr id="7" name="Rectangle 6">
              <a:extLst>
                <a:ext uri="{FF2B5EF4-FFF2-40B4-BE49-F238E27FC236}">
                  <a16:creationId xmlns:a16="http://schemas.microsoft.com/office/drawing/2014/main" id="{A82D7594-6363-4A8E-A1C8-EF818E6CB54F}"/>
                </a:ext>
              </a:extLst>
            </p:cNvPr>
            <p:cNvSpPr/>
            <p:nvPr/>
          </p:nvSpPr>
          <p:spPr>
            <a:xfrm>
              <a:off x="7761311" y="5465364"/>
              <a:ext cx="4228506" cy="307937"/>
            </a:xfrm>
            <a:prstGeom prst="rect">
              <a:avLst/>
            </a:prstGeom>
          </p:spPr>
          <p:txBody>
            <a:bodyPr wrap="square">
              <a:spAutoFit/>
            </a:bodyPr>
            <a:lstStyle/>
            <a:p>
              <a:pPr defTabSz="989610" eaLnBrk="0" hangingPunct="0">
                <a:defRPr/>
              </a:pPr>
              <a:r>
                <a:rPr lang="en-US" sz="1399" b="1" dirty="0">
                  <a:solidFill>
                    <a:srgbClr val="000000"/>
                  </a:solidFill>
                  <a:latin typeface="Arial" panose="020B0604020202020204" pitchFamily="34" charset="0"/>
                  <a:cs typeface="Arial" panose="020B0604020202020204" pitchFamily="34" charset="0"/>
                </a:rPr>
                <a:t>Join us on social media</a:t>
              </a:r>
            </a:p>
          </p:txBody>
        </p:sp>
        <p:sp>
          <p:nvSpPr>
            <p:cNvPr id="9" name="Rectangle 8">
              <a:extLst>
                <a:ext uri="{FF2B5EF4-FFF2-40B4-BE49-F238E27FC236}">
                  <a16:creationId xmlns:a16="http://schemas.microsoft.com/office/drawing/2014/main" id="{1CEE1F1C-6A8B-41D1-B845-4718F0BA6C59}"/>
                </a:ext>
              </a:extLst>
            </p:cNvPr>
            <p:cNvSpPr/>
            <p:nvPr/>
          </p:nvSpPr>
          <p:spPr>
            <a:xfrm>
              <a:off x="7761312" y="5759805"/>
              <a:ext cx="4342521" cy="600477"/>
            </a:xfrm>
            <a:prstGeom prst="rect">
              <a:avLst/>
            </a:prstGeom>
          </p:spPr>
          <p:txBody>
            <a:bodyPr wrap="square">
              <a:spAutoFit/>
            </a:bodyPr>
            <a:lstStyle/>
            <a:p>
              <a:pPr defTabSz="989610" eaLnBrk="0" hangingPunct="0">
                <a:defRPr/>
              </a:pPr>
              <a:r>
                <a:rPr lang="en-US" altLang="en-US" sz="1099" dirty="0">
                  <a:solidFill>
                    <a:srgbClr val="000000"/>
                  </a:solidFill>
                  <a:latin typeface="Arial" panose="020B0604020202020204" pitchFamily="34" charset="0"/>
                  <a:cs typeface="Arial" panose="020B0604020202020204" pitchFamily="34" charset="0"/>
                </a:rPr>
                <a:t>Follow ASA (FM&amp;C) on </a:t>
              </a:r>
              <a:r>
                <a:rPr lang="en-US" altLang="en-US" sz="1099" dirty="0">
                  <a:solidFill>
                    <a:srgbClr val="0000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LinkedIn</a:t>
              </a:r>
              <a:r>
                <a:rPr lang="en-US" altLang="en-US" sz="1099" dirty="0">
                  <a:solidFill>
                    <a:srgbClr val="000000"/>
                  </a:solidFill>
                  <a:latin typeface="Arial" panose="020B0604020202020204" pitchFamily="34" charset="0"/>
                  <a:cs typeface="Arial" panose="020B0604020202020204" pitchFamily="34" charset="0"/>
                </a:rPr>
                <a:t>  /  </a:t>
              </a:r>
              <a:r>
                <a:rPr lang="en-US" altLang="en-US" sz="1099" dirty="0">
                  <a:solidFill>
                    <a:srgbClr val="0000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YouTube</a:t>
              </a:r>
              <a:r>
                <a:rPr lang="en-US" altLang="en-US" sz="1099" dirty="0">
                  <a:solidFill>
                    <a:srgbClr val="000000"/>
                  </a:solidFill>
                  <a:latin typeface="Arial" panose="020B0604020202020204" pitchFamily="34" charset="0"/>
                  <a:cs typeface="Arial" panose="020B0604020202020204" pitchFamily="34" charset="0"/>
                </a:rPr>
                <a:t>  /  </a:t>
              </a:r>
              <a:r>
                <a:rPr lang="en-US" altLang="en-US" sz="1099" dirty="0">
                  <a:solidFill>
                    <a:srgbClr val="00000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Twitter</a:t>
              </a:r>
              <a:r>
                <a:rPr lang="en-US" altLang="en-US" sz="1099" dirty="0">
                  <a:solidFill>
                    <a:srgbClr val="000000"/>
                  </a:solidFill>
                  <a:latin typeface="Arial" panose="020B0604020202020204" pitchFamily="34" charset="0"/>
                  <a:cs typeface="Arial" panose="020B0604020202020204" pitchFamily="34" charset="0"/>
                </a:rPr>
                <a:t>  /  </a:t>
              </a:r>
              <a:r>
                <a:rPr lang="en-US" altLang="en-US" sz="1099" dirty="0">
                  <a:solidFill>
                    <a:srgbClr val="000000"/>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Facebook</a:t>
              </a:r>
              <a:endParaRPr lang="en-US" altLang="en-US" sz="1099" dirty="0">
                <a:solidFill>
                  <a:srgbClr val="000000"/>
                </a:solidFill>
                <a:latin typeface="Arial" panose="020B0604020202020204" pitchFamily="34" charset="0"/>
                <a:cs typeface="Arial" panose="020B0604020202020204" pitchFamily="34" charset="0"/>
              </a:endParaRPr>
            </a:p>
            <a:p>
              <a:pPr defTabSz="989610" eaLnBrk="0" hangingPunct="0">
                <a:defRPr/>
              </a:pPr>
              <a:endParaRPr lang="en-US" sz="1099" dirty="0">
                <a:solidFill>
                  <a:srgbClr val="000000"/>
                </a:solidFill>
                <a:latin typeface="Arial" panose="020B0604020202020204" pitchFamily="34" charset="0"/>
                <a:cs typeface="Arial" panose="020B0604020202020204" pitchFamily="34" charset="0"/>
              </a:endParaRPr>
            </a:p>
          </p:txBody>
        </p:sp>
      </p:grpSp>
      <p:pic>
        <p:nvPicPr>
          <p:cNvPr id="11" name="Graphic 10" descr="Checklist">
            <a:extLst>
              <a:ext uri="{FF2B5EF4-FFF2-40B4-BE49-F238E27FC236}">
                <a16:creationId xmlns:a16="http://schemas.microsoft.com/office/drawing/2014/main" id="{51DB0663-835D-427A-B4DB-DBFF02CB34E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11670" y="3967098"/>
            <a:ext cx="730758" cy="730758"/>
          </a:xfrm>
          <a:prstGeom prst="rect">
            <a:avLst/>
          </a:prstGeom>
        </p:spPr>
      </p:pic>
      <p:sp>
        <p:nvSpPr>
          <p:cNvPr id="12" name="Rectangle 11">
            <a:extLst>
              <a:ext uri="{FF2B5EF4-FFF2-40B4-BE49-F238E27FC236}">
                <a16:creationId xmlns:a16="http://schemas.microsoft.com/office/drawing/2014/main" id="{78FAC7F3-08D4-48D5-B421-836611A3181C}"/>
              </a:ext>
            </a:extLst>
          </p:cNvPr>
          <p:cNvSpPr/>
          <p:nvPr/>
        </p:nvSpPr>
        <p:spPr>
          <a:xfrm>
            <a:off x="3285630" y="4194122"/>
            <a:ext cx="3179906" cy="261474"/>
          </a:xfrm>
          <a:prstGeom prst="rect">
            <a:avLst/>
          </a:prstGeom>
        </p:spPr>
        <p:txBody>
          <a:bodyPr wrap="square">
            <a:spAutoFit/>
          </a:bodyPr>
          <a:lstStyle/>
          <a:p>
            <a:pPr defTabSz="913486">
              <a:defRPr/>
            </a:pPr>
            <a:r>
              <a:rPr lang="en-US" sz="1099" dirty="0">
                <a:solidFill>
                  <a:srgbClr val="000000"/>
                </a:solidFill>
                <a:latin typeface="Arial" panose="020B0604020202020204" pitchFamily="34" charset="0"/>
                <a:cs typeface="Arial" panose="020B0604020202020204" pitchFamily="34" charset="0"/>
              </a:rPr>
              <a:t>Email the Task Box to join: </a:t>
            </a:r>
          </a:p>
        </p:txBody>
      </p:sp>
      <p:grpSp>
        <p:nvGrpSpPr>
          <p:cNvPr id="24" name="Group 23">
            <a:extLst>
              <a:ext uri="{FF2B5EF4-FFF2-40B4-BE49-F238E27FC236}">
                <a16:creationId xmlns:a16="http://schemas.microsoft.com/office/drawing/2014/main" id="{0AEC244E-0170-4327-86D5-5D54C7BF3084}"/>
              </a:ext>
            </a:extLst>
          </p:cNvPr>
          <p:cNvGrpSpPr/>
          <p:nvPr/>
        </p:nvGrpSpPr>
        <p:grpSpPr>
          <a:xfrm>
            <a:off x="3285630" y="3967816"/>
            <a:ext cx="4330589" cy="714083"/>
            <a:chOff x="3223213" y="3497603"/>
            <a:chExt cx="4335102" cy="714827"/>
          </a:xfrm>
        </p:grpSpPr>
        <p:sp>
          <p:nvSpPr>
            <p:cNvPr id="10" name="Rectangle 9">
              <a:extLst>
                <a:ext uri="{FF2B5EF4-FFF2-40B4-BE49-F238E27FC236}">
                  <a16:creationId xmlns:a16="http://schemas.microsoft.com/office/drawing/2014/main" id="{2868E6D0-9852-4EE6-A2B1-8F5E1211CA70}"/>
                </a:ext>
              </a:extLst>
            </p:cNvPr>
            <p:cNvSpPr/>
            <p:nvPr/>
          </p:nvSpPr>
          <p:spPr>
            <a:xfrm>
              <a:off x="3223213" y="3497603"/>
              <a:ext cx="3032662" cy="492570"/>
            </a:xfrm>
            <a:prstGeom prst="rect">
              <a:avLst/>
            </a:prstGeom>
          </p:spPr>
          <p:txBody>
            <a:bodyPr wrap="square">
              <a:spAutoFit/>
            </a:bodyPr>
            <a:lstStyle/>
            <a:p>
              <a:pPr defTabSz="913486">
                <a:defRPr/>
              </a:pPr>
              <a:r>
                <a:rPr lang="en-US" sz="1399" b="1" dirty="0">
                  <a:solidFill>
                    <a:srgbClr val="000000"/>
                  </a:solidFill>
                  <a:latin typeface="Arial" panose="020B0604020202020204" pitchFamily="34" charset="0"/>
                  <a:cs typeface="Arial" panose="020B0604020202020204" pitchFamily="34" charset="0"/>
                </a:rPr>
                <a:t>Join the FM&amp;C Audit Distro List</a:t>
              </a:r>
              <a:endParaRPr lang="en-US" sz="1099" b="1" dirty="0">
                <a:solidFill>
                  <a:srgbClr val="000000"/>
                </a:solidFill>
                <a:latin typeface="Arial" panose="020B0604020202020204" pitchFamily="34" charset="0"/>
                <a:cs typeface="Arial" panose="020B0604020202020204" pitchFamily="34" charset="0"/>
              </a:endParaRPr>
            </a:p>
            <a:p>
              <a:pPr defTabSz="913486">
                <a:defRPr/>
              </a:pPr>
              <a:endParaRPr lang="en-US" sz="1099" dirty="0">
                <a:solidFill>
                  <a:srgbClr val="00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158C1D5-3F62-4919-A6F0-14EEB1E73606}"/>
                </a:ext>
              </a:extLst>
            </p:cNvPr>
            <p:cNvSpPr/>
            <p:nvPr/>
          </p:nvSpPr>
          <p:spPr>
            <a:xfrm>
              <a:off x="3223214" y="3950684"/>
              <a:ext cx="4335101" cy="261746"/>
            </a:xfrm>
            <a:prstGeom prst="rect">
              <a:avLst/>
            </a:prstGeom>
          </p:spPr>
          <p:txBody>
            <a:bodyPr wrap="square">
              <a:spAutoFit/>
            </a:bodyPr>
            <a:lstStyle/>
            <a:p>
              <a:pPr defTabSz="913486">
                <a:defRPr/>
              </a:pPr>
              <a:r>
                <a:rPr lang="en-US" sz="1099" dirty="0">
                  <a:solidFill>
                    <a:srgbClr val="000000"/>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usarmy.pentagon.hqda-asa-fm.mbx.audit-tasks@mail.mil</a:t>
              </a:r>
              <a:endParaRPr lang="en-US" sz="1099" dirty="0">
                <a:solidFill>
                  <a:srgbClr val="000000"/>
                </a:solidFill>
                <a:latin typeface="Arial" panose="020B0604020202020204" pitchFamily="34" charset="0"/>
                <a:cs typeface="Arial" panose="020B0604020202020204" pitchFamily="34" charset="0"/>
              </a:endParaRPr>
            </a:p>
          </p:txBody>
        </p:sp>
      </p:grpSp>
      <p:pic>
        <p:nvPicPr>
          <p:cNvPr id="15" name="Graphic 14" descr="Receiver">
            <a:extLst>
              <a:ext uri="{FF2B5EF4-FFF2-40B4-BE49-F238E27FC236}">
                <a16:creationId xmlns:a16="http://schemas.microsoft.com/office/drawing/2014/main" id="{2B21F760-F450-4D41-9912-FA52E9F80BA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39497" y="3967098"/>
            <a:ext cx="730758" cy="730758"/>
          </a:xfrm>
          <a:prstGeom prst="rect">
            <a:avLst/>
          </a:prstGeom>
        </p:spPr>
      </p:pic>
      <p:grpSp>
        <p:nvGrpSpPr>
          <p:cNvPr id="23" name="Group 22">
            <a:extLst>
              <a:ext uri="{FF2B5EF4-FFF2-40B4-BE49-F238E27FC236}">
                <a16:creationId xmlns:a16="http://schemas.microsoft.com/office/drawing/2014/main" id="{5C93C577-1956-4ABE-B9B9-DC442F2A10AF}"/>
              </a:ext>
            </a:extLst>
          </p:cNvPr>
          <p:cNvGrpSpPr/>
          <p:nvPr/>
        </p:nvGrpSpPr>
        <p:grpSpPr>
          <a:xfrm>
            <a:off x="7813457" y="4038846"/>
            <a:ext cx="4224105" cy="741219"/>
            <a:chOff x="7564119" y="3536213"/>
            <a:chExt cx="4745310" cy="741991"/>
          </a:xfrm>
        </p:grpSpPr>
        <p:sp>
          <p:nvSpPr>
            <p:cNvPr id="14" name="Rectangle 13">
              <a:extLst>
                <a:ext uri="{FF2B5EF4-FFF2-40B4-BE49-F238E27FC236}">
                  <a16:creationId xmlns:a16="http://schemas.microsoft.com/office/drawing/2014/main" id="{820C1271-FE98-4CC0-B32E-14FFE6764F30}"/>
                </a:ext>
              </a:extLst>
            </p:cNvPr>
            <p:cNvSpPr/>
            <p:nvPr/>
          </p:nvSpPr>
          <p:spPr>
            <a:xfrm>
              <a:off x="7564119" y="3536213"/>
              <a:ext cx="4745310" cy="307937"/>
            </a:xfrm>
            <a:prstGeom prst="rect">
              <a:avLst/>
            </a:prstGeom>
          </p:spPr>
          <p:txBody>
            <a:bodyPr wrap="square">
              <a:spAutoFit/>
            </a:bodyPr>
            <a:lstStyle/>
            <a:p>
              <a:pPr defTabSz="989610" eaLnBrk="0" hangingPunct="0">
                <a:defRPr/>
              </a:pPr>
              <a:r>
                <a:rPr lang="en-US" sz="1399" b="1" dirty="0">
                  <a:solidFill>
                    <a:srgbClr val="000000"/>
                  </a:solidFill>
                  <a:latin typeface="Arial" panose="020B0604020202020204" pitchFamily="34" charset="0"/>
                  <a:cs typeface="Arial" panose="020B0604020202020204" pitchFamily="34" charset="0"/>
                </a:rPr>
                <a:t>Join Command calls hosted by OASA FM&amp;C</a:t>
              </a:r>
            </a:p>
          </p:txBody>
        </p:sp>
        <p:sp>
          <p:nvSpPr>
            <p:cNvPr id="16" name="Rectangle 15">
              <a:extLst>
                <a:ext uri="{FF2B5EF4-FFF2-40B4-BE49-F238E27FC236}">
                  <a16:creationId xmlns:a16="http://schemas.microsoft.com/office/drawing/2014/main" id="{EF43223D-F666-4C95-9CB4-1AF5772DA922}"/>
                </a:ext>
              </a:extLst>
            </p:cNvPr>
            <p:cNvSpPr/>
            <p:nvPr/>
          </p:nvSpPr>
          <p:spPr>
            <a:xfrm>
              <a:off x="7564120" y="3847093"/>
              <a:ext cx="4611260" cy="431111"/>
            </a:xfrm>
            <a:prstGeom prst="rect">
              <a:avLst/>
            </a:prstGeom>
          </p:spPr>
          <p:txBody>
            <a:bodyPr wrap="square">
              <a:spAutoFit/>
            </a:bodyPr>
            <a:lstStyle/>
            <a:p>
              <a:pPr defTabSz="913486">
                <a:defRPr/>
              </a:pPr>
              <a:r>
                <a:rPr lang="en-US" sz="1099" u="sng" dirty="0">
                  <a:solidFill>
                    <a:srgbClr val="000000"/>
                  </a:solidFill>
                  <a:latin typeface="Arial" panose="020B0604020202020204" pitchFamily="34" charset="0"/>
                  <a:cs typeface="Arial" panose="020B0604020202020204" pitchFamily="34" charset="0"/>
                </a:rPr>
                <a:t> usarmy.pentagon.hqda-asa-fm.list.gf-fin-stmt-audit-procurement@mail.mil</a:t>
              </a:r>
            </a:p>
          </p:txBody>
        </p:sp>
      </p:grpSp>
      <p:pic>
        <p:nvPicPr>
          <p:cNvPr id="18" name="Graphic 17" descr="Lightbulb and gear">
            <a:extLst>
              <a:ext uri="{FF2B5EF4-FFF2-40B4-BE49-F238E27FC236}">
                <a16:creationId xmlns:a16="http://schemas.microsoft.com/office/drawing/2014/main" id="{93074441-98F8-4FA5-A3DD-8F08B45E189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34485" y="4806908"/>
            <a:ext cx="730758" cy="730758"/>
          </a:xfrm>
          <a:prstGeom prst="rect">
            <a:avLst/>
          </a:prstGeom>
        </p:spPr>
      </p:pic>
      <p:grpSp>
        <p:nvGrpSpPr>
          <p:cNvPr id="22" name="Group 21">
            <a:extLst>
              <a:ext uri="{FF2B5EF4-FFF2-40B4-BE49-F238E27FC236}">
                <a16:creationId xmlns:a16="http://schemas.microsoft.com/office/drawing/2014/main" id="{2CD30441-04B8-44AD-A014-039C516AB7DF}"/>
              </a:ext>
            </a:extLst>
          </p:cNvPr>
          <p:cNvGrpSpPr/>
          <p:nvPr/>
        </p:nvGrpSpPr>
        <p:grpSpPr>
          <a:xfrm>
            <a:off x="5287247" y="4906224"/>
            <a:ext cx="5177110" cy="566308"/>
            <a:chOff x="5273069" y="4488540"/>
            <a:chExt cx="5182504" cy="566898"/>
          </a:xfrm>
        </p:grpSpPr>
        <p:sp>
          <p:nvSpPr>
            <p:cNvPr id="17" name="Rectangle 16">
              <a:extLst>
                <a:ext uri="{FF2B5EF4-FFF2-40B4-BE49-F238E27FC236}">
                  <a16:creationId xmlns:a16="http://schemas.microsoft.com/office/drawing/2014/main" id="{F0E3ABC1-07E2-44FC-A0F1-5DE932DDC98F}"/>
                </a:ext>
              </a:extLst>
            </p:cNvPr>
            <p:cNvSpPr/>
            <p:nvPr/>
          </p:nvSpPr>
          <p:spPr>
            <a:xfrm>
              <a:off x="5273069" y="4488540"/>
              <a:ext cx="4976484" cy="492570"/>
            </a:xfrm>
            <a:prstGeom prst="rect">
              <a:avLst/>
            </a:prstGeom>
          </p:spPr>
          <p:txBody>
            <a:bodyPr wrap="square">
              <a:spAutoFit/>
            </a:bodyPr>
            <a:lstStyle/>
            <a:p>
              <a:pPr defTabSz="989610" eaLnBrk="0" hangingPunct="0">
                <a:defRPr/>
              </a:pPr>
              <a:r>
                <a:rPr lang="en-US" sz="1399" b="1" dirty="0">
                  <a:solidFill>
                    <a:srgbClr val="000000"/>
                  </a:solidFill>
                  <a:latin typeface="Arial" panose="020B0604020202020204" pitchFamily="34" charset="0"/>
                  <a:cs typeface="Arial" panose="020B0604020202020204" pitchFamily="34" charset="0"/>
                </a:rPr>
                <a:t>Visit the Army Process Portal</a:t>
              </a:r>
            </a:p>
            <a:p>
              <a:pPr defTabSz="989610" eaLnBrk="0" hangingPunct="0">
                <a:defRPr/>
              </a:pPr>
              <a:endParaRPr lang="en-US" sz="1099" dirty="0">
                <a:solidFill>
                  <a:srgbClr val="00000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C2EEB63-0F72-4315-883D-613EC0AA61AD}"/>
                </a:ext>
              </a:extLst>
            </p:cNvPr>
            <p:cNvSpPr/>
            <p:nvPr/>
          </p:nvSpPr>
          <p:spPr>
            <a:xfrm>
              <a:off x="5273070" y="4793692"/>
              <a:ext cx="5182503" cy="261746"/>
            </a:xfrm>
            <a:prstGeom prst="rect">
              <a:avLst/>
            </a:prstGeom>
          </p:spPr>
          <p:txBody>
            <a:bodyPr wrap="square">
              <a:spAutoFit/>
            </a:bodyPr>
            <a:lstStyle/>
            <a:p>
              <a:pPr defTabSz="989610" eaLnBrk="0" hangingPunct="0">
                <a:defRPr/>
              </a:pPr>
              <a:r>
                <a:rPr lang="en-US" sz="1099" dirty="0">
                  <a:solidFill>
                    <a:srgbClr val="000000"/>
                  </a:solidFill>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https://army.deps.mil/Army/cmds/USAFMCOM/bps/SitePages/Home.aspx</a:t>
              </a:r>
              <a:endParaRPr lang="en-US" sz="1099" dirty="0">
                <a:solidFill>
                  <a:srgbClr val="000000"/>
                </a:solidFill>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230D406A-0EB7-4384-9E70-75406188BB9B}"/>
              </a:ext>
            </a:extLst>
          </p:cNvPr>
          <p:cNvSpPr/>
          <p:nvPr/>
        </p:nvSpPr>
        <p:spPr>
          <a:xfrm>
            <a:off x="2611670" y="1313904"/>
            <a:ext cx="5561095" cy="2123658"/>
          </a:xfrm>
          <a:prstGeom prst="rect">
            <a:avLst/>
          </a:prstGeom>
          <a:noFill/>
          <a:ln>
            <a:noFill/>
          </a:ln>
        </p:spPr>
        <p:txBody>
          <a:bodyPr wrap="square" anchor="ctr">
            <a:spAutoFit/>
          </a:bodyPr>
          <a:lstStyle/>
          <a:p>
            <a:pPr marL="285464" indent="-285464" defTabSz="913486">
              <a:spcAft>
                <a:spcPts val="600"/>
              </a:spcAft>
              <a:buFont typeface="Wingdings" panose="05000000000000000000" pitchFamily="2" charset="2"/>
              <a:buChar char="ü"/>
              <a:defRPr/>
            </a:pPr>
            <a:r>
              <a:rPr lang="en-US" sz="1400" dirty="0">
                <a:solidFill>
                  <a:srgbClr val="000000"/>
                </a:solidFill>
                <a:latin typeface="Arial" panose="020B0604020202020204" pitchFamily="34" charset="0"/>
                <a:cs typeface="Arial" panose="020B0604020202020204" pitchFamily="34" charset="0"/>
              </a:rPr>
              <a:t>Ensure your process is documented correctly on APP to drive new controls documented in the control catalog</a:t>
            </a:r>
          </a:p>
          <a:p>
            <a:pPr marL="285464" indent="-285464" defTabSz="913486">
              <a:spcAft>
                <a:spcPts val="600"/>
              </a:spcAft>
              <a:buFont typeface="Wingdings" panose="05000000000000000000" pitchFamily="2" charset="2"/>
              <a:buChar char="ü"/>
              <a:defRPr/>
            </a:pPr>
            <a:r>
              <a:rPr lang="en-US" sz="1400" dirty="0">
                <a:solidFill>
                  <a:srgbClr val="000000"/>
                </a:solidFill>
                <a:latin typeface="Arial" panose="020B0604020202020204" pitchFamily="34" charset="0"/>
                <a:cs typeface="Arial" panose="020B0604020202020204" pitchFamily="34" charset="0"/>
              </a:rPr>
              <a:t>Compliance, Compliance, Compliance!</a:t>
            </a:r>
          </a:p>
          <a:p>
            <a:pPr marL="285464" indent="-285464" defTabSz="913486">
              <a:spcAft>
                <a:spcPts val="600"/>
              </a:spcAft>
              <a:buFont typeface="Wingdings" panose="05000000000000000000" pitchFamily="2" charset="2"/>
              <a:buChar char="ü"/>
              <a:defRPr/>
            </a:pPr>
            <a:r>
              <a:rPr lang="en-US" sz="1400" dirty="0">
                <a:solidFill>
                  <a:srgbClr val="000000"/>
                </a:solidFill>
                <a:latin typeface="Arial" panose="020B0604020202020204" pitchFamily="34" charset="0"/>
                <a:cs typeface="Arial" panose="020B0604020202020204" pitchFamily="34" charset="0"/>
              </a:rPr>
              <a:t>Review Army-wide CAPs and implement new controls to address identified deficiencies</a:t>
            </a:r>
          </a:p>
          <a:p>
            <a:pPr marL="285464" indent="-285464" defTabSz="913486">
              <a:spcAft>
                <a:spcPts val="600"/>
              </a:spcAft>
              <a:buFont typeface="Wingdings" panose="05000000000000000000" pitchFamily="2" charset="2"/>
              <a:buChar char="ü"/>
              <a:defRPr/>
            </a:pPr>
            <a:r>
              <a:rPr lang="en-US" sz="1400" dirty="0">
                <a:solidFill>
                  <a:srgbClr val="000000"/>
                </a:solidFill>
                <a:latin typeface="Arial" panose="020B0604020202020204" pitchFamily="34" charset="0"/>
                <a:cs typeface="Arial" panose="020B0604020202020204" pitchFamily="34" charset="0"/>
              </a:rPr>
              <a:t>Be aware of new policies issued</a:t>
            </a:r>
          </a:p>
          <a:p>
            <a:pPr marL="285464" indent="-285464" defTabSz="913486">
              <a:spcAft>
                <a:spcPts val="600"/>
              </a:spcAft>
              <a:buFont typeface="Wingdings" panose="05000000000000000000" pitchFamily="2" charset="2"/>
              <a:buChar char="ü"/>
              <a:defRPr/>
            </a:pPr>
            <a:r>
              <a:rPr lang="en-US" sz="1400" dirty="0">
                <a:solidFill>
                  <a:srgbClr val="000000"/>
                </a:solidFill>
                <a:latin typeface="Arial" panose="020B0604020202020204" pitchFamily="34" charset="0"/>
                <a:cs typeface="Arial" panose="020B0604020202020204" pitchFamily="34" charset="0"/>
              </a:rPr>
              <a:t>Review NFRs issued to determine if similar deficiencies exist at your organization – Develop CAPs when applicable</a:t>
            </a:r>
          </a:p>
        </p:txBody>
      </p:sp>
      <p:pic>
        <p:nvPicPr>
          <p:cNvPr id="1026" name="Picture 2" descr="A soldier from the Sugar Bears of B Company, 1st Battalion, 52nd Aviation Regiment, kneels on the ramp of a Chinook, April 22, 2021. The Sugar Bears provided support to the National Park Service at Denali National Park and Reserve, Alaska. The Sugar Bears are granted access to conduct training in the park in exchange for helping the National Park Service set up base camp for the 2021 Denali climbing season.">
            <a:extLst>
              <a:ext uri="{FF2B5EF4-FFF2-40B4-BE49-F238E27FC236}">
                <a16:creationId xmlns:a16="http://schemas.microsoft.com/office/drawing/2014/main" id="{7C568A0E-D6AC-4BAA-B336-E642162229AB}"/>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57223" t="856" r="20054" b="85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9" name="Slide Number Placeholder 4">
            <a:extLst>
              <a:ext uri="{FF2B5EF4-FFF2-40B4-BE49-F238E27FC236}">
                <a16:creationId xmlns:a16="http://schemas.microsoft.com/office/drawing/2014/main" id="{3B5C1C12-C405-4509-901C-D74D3135B2AC}"/>
              </a:ext>
            </a:extLst>
          </p:cNvPr>
          <p:cNvSpPr>
            <a:spLocks noGrp="1"/>
          </p:cNvSpPr>
          <p:nvPr>
            <p:ph type="sldNum" sz="quarter" idx="4"/>
          </p:nvPr>
        </p:nvSpPr>
        <p:spPr>
          <a:xfrm>
            <a:off x="518659" y="6596137"/>
            <a:ext cx="228678" cy="179906"/>
          </a:xfrm>
          <a:prstGeom prst="rect">
            <a:avLst/>
          </a:prstGeom>
        </p:spPr>
        <p:txBody>
          <a:bodyPr/>
          <a:lstStyle/>
          <a:p>
            <a:pPr defTabSz="913486">
              <a:defRPr/>
            </a:pPr>
            <a:fld id="{F1BC30E3-FFE5-4B91-AA19-87A149EBB9EE}" type="slidenum">
              <a:rPr lang="en-US">
                <a:solidFill>
                  <a:srgbClr val="FFFFFF"/>
                </a:solidFill>
              </a:rPr>
              <a:pPr defTabSz="913486">
                <a:defRPr/>
              </a:pPr>
              <a:t>13</a:t>
            </a:fld>
            <a:endParaRPr lang="en-US" dirty="0">
              <a:solidFill>
                <a:srgbClr val="FFFFFF"/>
              </a:solidFill>
            </a:endParaRPr>
          </a:p>
        </p:txBody>
      </p:sp>
      <p:sp>
        <p:nvSpPr>
          <p:cNvPr id="25" name="Rectangle: Rounded Corners 24">
            <a:extLst>
              <a:ext uri="{FF2B5EF4-FFF2-40B4-BE49-F238E27FC236}">
                <a16:creationId xmlns:a16="http://schemas.microsoft.com/office/drawing/2014/main" id="{B69C4FFC-350A-4518-A5C3-8B9AFF4693ED}"/>
              </a:ext>
            </a:extLst>
          </p:cNvPr>
          <p:cNvSpPr/>
          <p:nvPr/>
        </p:nvSpPr>
        <p:spPr>
          <a:xfrm>
            <a:off x="8406294" y="1207799"/>
            <a:ext cx="3444748" cy="2335868"/>
          </a:xfrm>
          <a:prstGeom prst="roundRect">
            <a:avLst>
              <a:gd name="adj" fmla="val 5294"/>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spcAft>
                <a:spcPts val="1199"/>
              </a:spcAft>
              <a:defRPr/>
            </a:pPr>
            <a:r>
              <a:rPr lang="en-US" sz="1399" b="1" dirty="0">
                <a:solidFill>
                  <a:srgbClr val="000000"/>
                </a:solidFill>
                <a:latin typeface="Arial" panose="020B0604020202020204" pitchFamily="34" charset="0"/>
                <a:cs typeface="Arial" panose="020B0604020202020204" pitchFamily="34" charset="0"/>
              </a:rPr>
              <a:t>Forums to discuss the audit</a:t>
            </a:r>
          </a:p>
          <a:p>
            <a:pPr marL="171364" indent="-171364" defTabSz="913943">
              <a:spcAft>
                <a:spcPts val="600"/>
              </a:spcAft>
              <a:buFont typeface="Arial" panose="020B0604020202020204" pitchFamily="34" charset="0"/>
              <a:buChar char="•"/>
              <a:defRPr/>
            </a:pPr>
            <a:r>
              <a:rPr lang="en-US" sz="1399" dirty="0">
                <a:solidFill>
                  <a:srgbClr val="000000"/>
                </a:solidFill>
                <a:latin typeface="Arial" panose="020B0604020202020204" pitchFamily="34" charset="0"/>
                <a:cs typeface="Arial" panose="020B0604020202020204" pitchFamily="34" charset="0"/>
              </a:rPr>
              <a:t>Business Mission Area Champion</a:t>
            </a:r>
            <a:r>
              <a:rPr lang="en-US" sz="1399" strike="sngStrike" dirty="0">
                <a:solidFill>
                  <a:srgbClr val="000000"/>
                </a:solidFill>
                <a:latin typeface="Arial" panose="020B0604020202020204" pitchFamily="34" charset="0"/>
                <a:cs typeface="Arial" panose="020B0604020202020204" pitchFamily="34" charset="0"/>
              </a:rPr>
              <a:t>s</a:t>
            </a:r>
            <a:r>
              <a:rPr lang="en-US" sz="1399" dirty="0">
                <a:solidFill>
                  <a:srgbClr val="000000"/>
                </a:solidFill>
                <a:latin typeface="Arial" panose="020B0604020202020204" pitchFamily="34" charset="0"/>
                <a:cs typeface="Arial" panose="020B0604020202020204" pitchFamily="34" charset="0"/>
              </a:rPr>
              <a:t> (BMAC) monthly meetings</a:t>
            </a:r>
          </a:p>
          <a:p>
            <a:pPr marL="171364" indent="-171364" defTabSz="913943">
              <a:spcAft>
                <a:spcPts val="600"/>
              </a:spcAft>
              <a:buFont typeface="Arial" panose="020B0604020202020204" pitchFamily="34" charset="0"/>
              <a:buChar char="•"/>
              <a:defRPr/>
            </a:pPr>
            <a:r>
              <a:rPr lang="en-US" sz="1399" dirty="0">
                <a:solidFill>
                  <a:srgbClr val="000000"/>
                </a:solidFill>
                <a:latin typeface="Arial" panose="020B0604020202020204" pitchFamily="34" charset="0"/>
                <a:cs typeface="Arial" panose="020B0604020202020204" pitchFamily="34" charset="0"/>
              </a:rPr>
              <a:t>Command Accountability and Execution Review</a:t>
            </a:r>
            <a:r>
              <a:rPr lang="en-US" sz="1399" b="1" dirty="0">
                <a:solidFill>
                  <a:srgbClr val="000000"/>
                </a:solidFill>
                <a:latin typeface="Arial" panose="020B0604020202020204" pitchFamily="34" charset="0"/>
                <a:cs typeface="Arial" panose="020B0604020202020204" pitchFamily="34" charset="0"/>
              </a:rPr>
              <a:t> </a:t>
            </a:r>
            <a:r>
              <a:rPr lang="en-US" sz="1399" dirty="0">
                <a:solidFill>
                  <a:srgbClr val="000000"/>
                </a:solidFill>
                <a:latin typeface="Arial" panose="020B0604020202020204" pitchFamily="34" charset="0"/>
                <a:cs typeface="Arial" panose="020B0604020202020204" pitchFamily="34" charset="0"/>
              </a:rPr>
              <a:t>(CAER) Program</a:t>
            </a:r>
          </a:p>
          <a:p>
            <a:pPr marL="171364" indent="-171364" defTabSz="913943">
              <a:spcAft>
                <a:spcPts val="600"/>
              </a:spcAft>
              <a:buFont typeface="Arial" panose="020B0604020202020204" pitchFamily="34" charset="0"/>
              <a:buChar char="•"/>
              <a:defRPr/>
            </a:pPr>
            <a:r>
              <a:rPr lang="en-US" sz="1399" dirty="0">
                <a:solidFill>
                  <a:srgbClr val="000000"/>
                </a:solidFill>
                <a:latin typeface="Arial" panose="020B0604020202020204" pitchFamily="34" charset="0"/>
                <a:cs typeface="Arial" panose="020B0604020202020204" pitchFamily="34" charset="0"/>
              </a:rPr>
              <a:t>Audit Committee meetings, to be held quarterly (Beginning in April 2022)</a:t>
            </a:r>
          </a:p>
        </p:txBody>
      </p:sp>
      <p:sp>
        <p:nvSpPr>
          <p:cNvPr id="32" name="Rectangle 31">
            <a:extLst>
              <a:ext uri="{FF2B5EF4-FFF2-40B4-BE49-F238E27FC236}">
                <a16:creationId xmlns:a16="http://schemas.microsoft.com/office/drawing/2014/main" id="{F73B716B-493B-4820-9FA2-75C92C0FC950}"/>
              </a:ext>
            </a:extLst>
          </p:cNvPr>
          <p:cNvSpPr/>
          <p:nvPr/>
        </p:nvSpPr>
        <p:spPr>
          <a:xfrm>
            <a:off x="-4996" y="6492813"/>
            <a:ext cx="351950" cy="38655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99" dirty="0">
              <a:solidFill>
                <a:schemeClr val="tx1"/>
              </a:solidFill>
            </a:endParaRPr>
          </a:p>
        </p:txBody>
      </p:sp>
      <p:sp>
        <p:nvSpPr>
          <p:cNvPr id="34" name="Footer Placeholder 3">
            <a:extLst>
              <a:ext uri="{FF2B5EF4-FFF2-40B4-BE49-F238E27FC236}">
                <a16:creationId xmlns:a16="http://schemas.microsoft.com/office/drawing/2014/main" id="{C90DFD10-FFEC-4A4E-99DF-46D2C2C57D05}"/>
              </a:ext>
            </a:extLst>
          </p:cNvPr>
          <p:cNvSpPr>
            <a:spLocks noGrp="1"/>
          </p:cNvSpPr>
          <p:nvPr>
            <p:ph type="ftr" sz="quarter" idx="3"/>
          </p:nvPr>
        </p:nvSpPr>
        <p:spPr>
          <a:xfrm>
            <a:off x="790785" y="6596090"/>
            <a:ext cx="6400801"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Tree>
    <p:extLst>
      <p:ext uri="{BB962C8B-B14F-4D97-AF65-F5344CB8AC3E}">
        <p14:creationId xmlns:p14="http://schemas.microsoft.com/office/powerpoint/2010/main" val="210366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21E358-EA55-4869-89ED-0FABF0F4EED5}"/>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E3CF1792-600E-4A23-B28A-6FA9B01CF704}"/>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4D26A861-6FDA-44EA-A675-E6F21A31193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America’s Army: Transforming for the Future</a:t>
            </a:r>
          </a:p>
        </p:txBody>
      </p:sp>
      <p:sp>
        <p:nvSpPr>
          <p:cNvPr id="5" name="Slide Number Placeholder 4">
            <a:extLst>
              <a:ext uri="{FF2B5EF4-FFF2-40B4-BE49-F238E27FC236}">
                <a16:creationId xmlns:a16="http://schemas.microsoft.com/office/drawing/2014/main" id="{4E4CD4AB-F429-4879-AF81-1C611E1D24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pic>
        <p:nvPicPr>
          <p:cNvPr id="7" name="Picture 6">
            <a:extLst>
              <a:ext uri="{FF2B5EF4-FFF2-40B4-BE49-F238E27FC236}">
                <a16:creationId xmlns:a16="http://schemas.microsoft.com/office/drawing/2014/main" id="{3359C146-C503-4FAE-8420-C485701494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83" y="0"/>
            <a:ext cx="12183717" cy="6857999"/>
          </a:xfrm>
          <a:prstGeom prst="rect">
            <a:avLst/>
          </a:prstGeom>
        </p:spPr>
      </p:pic>
    </p:spTree>
    <p:extLst>
      <p:ext uri="{BB962C8B-B14F-4D97-AF65-F5344CB8AC3E}">
        <p14:creationId xmlns:p14="http://schemas.microsoft.com/office/powerpoint/2010/main" val="133579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B821C-B064-45C1-BBA0-B80B5888A416}"/>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F97B6073-C715-4E50-9944-640769B05143}"/>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9B6A858D-3D32-4476-9821-72FA9896999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America’s Army: Transforming for the Future</a:t>
            </a:r>
          </a:p>
        </p:txBody>
      </p:sp>
      <p:sp>
        <p:nvSpPr>
          <p:cNvPr id="5" name="Slide Number Placeholder 4">
            <a:extLst>
              <a:ext uri="{FF2B5EF4-FFF2-40B4-BE49-F238E27FC236}">
                <a16:creationId xmlns:a16="http://schemas.microsoft.com/office/drawing/2014/main" id="{1CA5D80E-693A-43FE-95E9-20F9D2A6E15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pic>
        <p:nvPicPr>
          <p:cNvPr id="7" name="Picture 6">
            <a:extLst>
              <a:ext uri="{FF2B5EF4-FFF2-40B4-BE49-F238E27FC236}">
                <a16:creationId xmlns:a16="http://schemas.microsoft.com/office/drawing/2014/main" id="{55443759-A91F-4DEF-AED4-F28488E261DE}"/>
              </a:ext>
            </a:extLst>
          </p:cNvPr>
          <p:cNvPicPr>
            <a:picLocks noChangeAspect="1"/>
          </p:cNvPicPr>
          <p:nvPr/>
        </p:nvPicPr>
        <p:blipFill>
          <a:blip r:embed="rId3"/>
          <a:stretch>
            <a:fillRect/>
          </a:stretch>
        </p:blipFill>
        <p:spPr>
          <a:xfrm>
            <a:off x="30260" y="0"/>
            <a:ext cx="12131480" cy="6858000"/>
          </a:xfrm>
          <a:prstGeom prst="rect">
            <a:avLst/>
          </a:prstGeom>
        </p:spPr>
      </p:pic>
    </p:spTree>
    <p:extLst>
      <p:ext uri="{BB962C8B-B14F-4D97-AF65-F5344CB8AC3E}">
        <p14:creationId xmlns:p14="http://schemas.microsoft.com/office/powerpoint/2010/main" val="408965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3C1207-C4BF-4B07-8B2A-D9E8BCF28A66}"/>
              </a:ext>
            </a:extLst>
          </p:cNvPr>
          <p:cNvSpPr>
            <a:spLocks noGrp="1"/>
          </p:cNvSpPr>
          <p:nvPr>
            <p:ph type="body" sz="quarter" idx="17"/>
          </p:nvPr>
        </p:nvSpPr>
        <p:spPr>
          <a:xfrm>
            <a:off x="5994400" y="1270636"/>
            <a:ext cx="5588001" cy="370243"/>
          </a:xfrm>
        </p:spPr>
        <p:txBody>
          <a:bodyPr/>
          <a:lstStyle/>
          <a:p>
            <a:r>
              <a:rPr lang="en-US" sz="2000" dirty="0">
                <a:latin typeface="Arial" panose="020B0604020202020204" pitchFamily="34" charset="0"/>
                <a:cs typeface="Arial" panose="020B0604020202020204" pitchFamily="34" charset="0"/>
              </a:rPr>
              <a:t>Key Takeaways</a:t>
            </a:r>
          </a:p>
        </p:txBody>
      </p:sp>
      <p:sp>
        <p:nvSpPr>
          <p:cNvPr id="4" name="Text Placeholder 3">
            <a:extLst>
              <a:ext uri="{FF2B5EF4-FFF2-40B4-BE49-F238E27FC236}">
                <a16:creationId xmlns:a16="http://schemas.microsoft.com/office/drawing/2014/main" id="{737989A6-EFAE-4ED9-9645-01159C31443B}"/>
              </a:ext>
            </a:extLst>
          </p:cNvPr>
          <p:cNvSpPr>
            <a:spLocks noGrp="1"/>
          </p:cNvSpPr>
          <p:nvPr>
            <p:ph type="body" sz="quarter" idx="18"/>
          </p:nvPr>
        </p:nvSpPr>
        <p:spPr>
          <a:xfrm>
            <a:off x="5994400" y="1754711"/>
            <a:ext cx="5859638" cy="1611554"/>
          </a:xfrm>
        </p:spPr>
        <p:txBody>
          <a:bodyPr/>
          <a:lstStyle/>
          <a:p>
            <a:r>
              <a:rPr lang="en-US" sz="1600" dirty="0">
                <a:solidFill>
                  <a:schemeClr val="bg1"/>
                </a:solidFill>
                <a:latin typeface="Arial" panose="020B0604020202020204" pitchFamily="34" charset="0"/>
                <a:cs typeface="Arial" panose="020B0604020202020204" pitchFamily="34" charset="0"/>
              </a:rPr>
              <a:t>Despite the challenges of COVID-19, the Army General Fund (GF) and Working Capital Fund (WCF) financial statement audits continued in FY20 and FY21 as the Army began operating in a remote work environment.</a:t>
            </a:r>
          </a:p>
          <a:p>
            <a:r>
              <a:rPr lang="en-US" sz="1600" dirty="0">
                <a:solidFill>
                  <a:schemeClr val="bg1"/>
                </a:solidFill>
                <a:latin typeface="Arial" panose="020B0604020202020204" pitchFamily="34" charset="0"/>
                <a:cs typeface="Arial" panose="020B0604020202020204" pitchFamily="34" charset="0"/>
              </a:rPr>
              <a:t>Despite these mandated operating adjustments, the Army conducted virtual audit walkthroughs and realized efficiencies, reduced travel costs, and accelerated audit progress.</a:t>
            </a:r>
          </a:p>
        </p:txBody>
      </p:sp>
      <p:sp>
        <p:nvSpPr>
          <p:cNvPr id="5" name="Text Placeholder 4">
            <a:extLst>
              <a:ext uri="{FF2B5EF4-FFF2-40B4-BE49-F238E27FC236}">
                <a16:creationId xmlns:a16="http://schemas.microsoft.com/office/drawing/2014/main" id="{D286697D-5EA7-4F6B-94DF-B67E99D95E8A}"/>
              </a:ext>
            </a:extLst>
          </p:cNvPr>
          <p:cNvSpPr>
            <a:spLocks noGrp="1"/>
          </p:cNvSpPr>
          <p:nvPr>
            <p:ph type="body" sz="quarter" idx="19"/>
          </p:nvPr>
        </p:nvSpPr>
        <p:spPr>
          <a:xfrm>
            <a:off x="7842616" y="4070859"/>
            <a:ext cx="2689634" cy="204544"/>
          </a:xfrm>
        </p:spPr>
        <p:txBody>
          <a:bodyPr/>
          <a:lstStyle/>
          <a:p>
            <a:r>
              <a:rPr lang="en-US" sz="1600" b="1" dirty="0">
                <a:latin typeface="Arial" panose="020B0604020202020204" pitchFamily="34" charset="0"/>
                <a:cs typeface="Arial" panose="020B0604020202020204" pitchFamily="34" charset="0"/>
              </a:rPr>
              <a:t>Natasha Anderson</a:t>
            </a:r>
          </a:p>
        </p:txBody>
      </p:sp>
      <p:sp>
        <p:nvSpPr>
          <p:cNvPr id="6" name="Text Placeholder 5">
            <a:extLst>
              <a:ext uri="{FF2B5EF4-FFF2-40B4-BE49-F238E27FC236}">
                <a16:creationId xmlns:a16="http://schemas.microsoft.com/office/drawing/2014/main" id="{C7F64017-3AC2-4202-ACF4-B145CAD0BAC6}"/>
              </a:ext>
            </a:extLst>
          </p:cNvPr>
          <p:cNvSpPr>
            <a:spLocks noGrp="1"/>
          </p:cNvSpPr>
          <p:nvPr>
            <p:ph type="body" sz="quarter" idx="20"/>
          </p:nvPr>
        </p:nvSpPr>
        <p:spPr>
          <a:xfrm>
            <a:off x="7842616" y="4402016"/>
            <a:ext cx="2689635" cy="120100"/>
          </a:xfrm>
        </p:spPr>
        <p:txBody>
          <a:bodyPr/>
          <a:lstStyle/>
          <a:p>
            <a:r>
              <a:rPr lang="en-US" sz="1200" dirty="0">
                <a:latin typeface="Arial" panose="020B0604020202020204" pitchFamily="34" charset="0"/>
                <a:cs typeface="Arial" panose="020B0604020202020204" pitchFamily="34" charset="0"/>
              </a:rPr>
              <a:t>Director</a:t>
            </a:r>
          </a:p>
        </p:txBody>
      </p:sp>
      <p:sp>
        <p:nvSpPr>
          <p:cNvPr id="7" name="Text Placeholder 6">
            <a:extLst>
              <a:ext uri="{FF2B5EF4-FFF2-40B4-BE49-F238E27FC236}">
                <a16:creationId xmlns:a16="http://schemas.microsoft.com/office/drawing/2014/main" id="{A1D20D9D-6153-44D3-BECC-2B4067C7995C}"/>
              </a:ext>
            </a:extLst>
          </p:cNvPr>
          <p:cNvSpPr>
            <a:spLocks noGrp="1"/>
          </p:cNvSpPr>
          <p:nvPr>
            <p:ph type="body" sz="quarter" idx="21"/>
          </p:nvPr>
        </p:nvSpPr>
        <p:spPr>
          <a:xfrm>
            <a:off x="7842615" y="4648729"/>
            <a:ext cx="2689635" cy="120100"/>
          </a:xfrm>
        </p:spPr>
        <p:txBody>
          <a:bodyPr/>
          <a:lstStyle/>
          <a:p>
            <a:r>
              <a:rPr lang="en-US" sz="1200" i="0" dirty="0">
                <a:solidFill>
                  <a:schemeClr val="bg1"/>
                </a:solidFill>
                <a:latin typeface="Arial" panose="020B0604020202020204" pitchFamily="34" charset="0"/>
                <a:cs typeface="Arial" panose="020B0604020202020204" pitchFamily="34" charset="0"/>
              </a:rPr>
              <a:t>Financial Operations and Accounting</a:t>
            </a:r>
          </a:p>
          <a:p>
            <a:endParaRPr lang="en-US" sz="120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3BA71A3B-483D-4E92-82BF-66F533082555}"/>
              </a:ext>
            </a:extLst>
          </p:cNvPr>
          <p:cNvSpPr>
            <a:spLocks noGrp="1"/>
          </p:cNvSpPr>
          <p:nvPr>
            <p:ph type="body" sz="quarter" idx="22"/>
          </p:nvPr>
        </p:nvSpPr>
        <p:spPr>
          <a:xfrm>
            <a:off x="1531351" y="2093391"/>
            <a:ext cx="3469628" cy="833120"/>
          </a:xfrm>
          <a:ln>
            <a:noFill/>
          </a:ln>
        </p:spPr>
        <p:txBody>
          <a:bodyPr anchor="ct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Understand</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the current status of the Army financial statement audit</a:t>
            </a:r>
          </a:p>
        </p:txBody>
      </p:sp>
      <p:sp>
        <p:nvSpPr>
          <p:cNvPr id="9" name="Title 8">
            <a:extLst>
              <a:ext uri="{FF2B5EF4-FFF2-40B4-BE49-F238E27FC236}">
                <a16:creationId xmlns:a16="http://schemas.microsoft.com/office/drawing/2014/main" id="{CFD34787-DAE9-4424-9D61-507558D0F0E2}"/>
              </a:ext>
            </a:extLst>
          </p:cNvPr>
          <p:cNvSpPr>
            <a:spLocks noGrp="1"/>
          </p:cNvSpPr>
          <p:nvPr>
            <p:ph type="title"/>
          </p:nvPr>
        </p:nvSpPr>
        <p:spPr/>
        <p:txBody>
          <a:bodyPr/>
          <a:lstStyle/>
          <a:p>
            <a:r>
              <a:rPr lang="en-US" dirty="0"/>
              <a:t>Introduction</a:t>
            </a:r>
          </a:p>
        </p:txBody>
      </p:sp>
      <p:sp>
        <p:nvSpPr>
          <p:cNvPr id="10" name="Footer Placeholder 9">
            <a:extLst>
              <a:ext uri="{FF2B5EF4-FFF2-40B4-BE49-F238E27FC236}">
                <a16:creationId xmlns:a16="http://schemas.microsoft.com/office/drawing/2014/main" id="{F12B8C2A-CFF3-4CB7-8C6F-53384B61AF68}"/>
              </a:ext>
            </a:extLst>
          </p:cNvPr>
          <p:cNvSpPr>
            <a:spLocks noGrp="1"/>
          </p:cNvSpPr>
          <p:nvPr>
            <p:ph type="ftr" sz="quarter" idx="3"/>
          </p:nvPr>
        </p:nvSpPr>
        <p:spPr/>
        <p:txBody>
          <a:bodyPr/>
          <a:lstStyle/>
          <a:p>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11" name="Slide Number Placeholder 10">
            <a:extLst>
              <a:ext uri="{FF2B5EF4-FFF2-40B4-BE49-F238E27FC236}">
                <a16:creationId xmlns:a16="http://schemas.microsoft.com/office/drawing/2014/main" id="{EF03BB75-B6BB-41D0-A409-B6350CF3494F}"/>
              </a:ext>
            </a:extLst>
          </p:cNvPr>
          <p:cNvSpPr>
            <a:spLocks noGrp="1"/>
          </p:cNvSpPr>
          <p:nvPr>
            <p:ph type="sldNum" sz="quarter" idx="4"/>
          </p:nvPr>
        </p:nvSpPr>
        <p:spPr/>
        <p:txBody>
          <a:bodyPr/>
          <a:lstStyle/>
          <a:p>
            <a:fld id="{F1BC30E3-FFE5-4B91-AA19-87A149EBB9EE}" type="slidenum">
              <a:rPr lang="en-US">
                <a:solidFill>
                  <a:srgbClr val="FFFFFF"/>
                </a:solidFill>
              </a:rPr>
              <a:pPr/>
              <a:t>2</a:t>
            </a:fld>
            <a:endParaRPr lang="en-US" dirty="0">
              <a:solidFill>
                <a:srgbClr val="FFFFFF"/>
              </a:solidFill>
            </a:endParaRPr>
          </a:p>
        </p:txBody>
      </p:sp>
      <p:sp>
        <p:nvSpPr>
          <p:cNvPr id="12" name="Text Placeholder 2">
            <a:extLst>
              <a:ext uri="{FF2B5EF4-FFF2-40B4-BE49-F238E27FC236}">
                <a16:creationId xmlns:a16="http://schemas.microsoft.com/office/drawing/2014/main" id="{EB939E72-998C-4564-B452-32A8F8B2CE35}"/>
              </a:ext>
            </a:extLst>
          </p:cNvPr>
          <p:cNvSpPr txBox="1">
            <a:spLocks/>
          </p:cNvSpPr>
          <p:nvPr/>
        </p:nvSpPr>
        <p:spPr>
          <a:xfrm>
            <a:off x="337961" y="1270636"/>
            <a:ext cx="5347090" cy="370243"/>
          </a:xfrm>
          <a:prstGeom prst="rect">
            <a:avLst/>
          </a:prstGeom>
        </p:spPr>
        <p:txBody>
          <a:bodyPr/>
          <a:lstStyle>
            <a:lvl1pPr marL="0" indent="0"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None/>
              <a:defRPr sz="1599" b="1" kern="1200">
                <a:solidFill>
                  <a:schemeClr val="bg1"/>
                </a:solidFill>
                <a:latin typeface="Helvetica LT Std" panose="020B0504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Learning Objectives</a:t>
            </a:r>
          </a:p>
        </p:txBody>
      </p:sp>
      <p:pic>
        <p:nvPicPr>
          <p:cNvPr id="13" name="Picture Placeholder 12">
            <a:extLst>
              <a:ext uri="{FF2B5EF4-FFF2-40B4-BE49-F238E27FC236}">
                <a16:creationId xmlns:a16="http://schemas.microsoft.com/office/drawing/2014/main" id="{EAF308CF-1C9F-4B99-AD91-7467F597245C}"/>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1618" b="1618"/>
          <a:stretch/>
        </p:blipFill>
        <p:spPr>
          <a:xfrm>
            <a:off x="6085962" y="4070859"/>
            <a:ext cx="1596904" cy="1931525"/>
          </a:xfrm>
          <a:prstGeom prst="rect">
            <a:avLst/>
          </a:prstGeom>
        </p:spPr>
      </p:pic>
      <p:sp>
        <p:nvSpPr>
          <p:cNvPr id="14" name="Rectangle 13">
            <a:extLst>
              <a:ext uri="{FF2B5EF4-FFF2-40B4-BE49-F238E27FC236}">
                <a16:creationId xmlns:a16="http://schemas.microsoft.com/office/drawing/2014/main" id="{015ED46B-B022-4FA7-A5C3-1132ECB45733}"/>
              </a:ext>
            </a:extLst>
          </p:cNvPr>
          <p:cNvSpPr/>
          <p:nvPr/>
        </p:nvSpPr>
        <p:spPr>
          <a:xfrm>
            <a:off x="6083500" y="6106514"/>
            <a:ext cx="1599366" cy="1201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79C43BD6-5899-456B-94FA-F099CEEC2B9A}"/>
              </a:ext>
            </a:extLst>
          </p:cNvPr>
          <p:cNvSpPr/>
          <p:nvPr/>
        </p:nvSpPr>
        <p:spPr>
          <a:xfrm>
            <a:off x="515753" y="2093391"/>
            <a:ext cx="855847" cy="833120"/>
          </a:xfrm>
          <a:prstGeom prst="ellipse">
            <a:avLst/>
          </a:prstGeom>
          <a:solidFill>
            <a:schemeClr val="bg1">
              <a:lumMod val="65000"/>
              <a:lumOff val="35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E19312FB-E59A-46A5-8C5F-2EAA87D94BED}"/>
              </a:ext>
            </a:extLst>
          </p:cNvPr>
          <p:cNvSpPr/>
          <p:nvPr/>
        </p:nvSpPr>
        <p:spPr>
          <a:xfrm>
            <a:off x="515753" y="3505553"/>
            <a:ext cx="855847" cy="833120"/>
          </a:xfrm>
          <a:prstGeom prst="ellipse">
            <a:avLst/>
          </a:prstGeom>
          <a:solidFill>
            <a:schemeClr val="bg1">
              <a:lumMod val="65000"/>
              <a:lumOff val="35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latin typeface="Arial" panose="020B0604020202020204" pitchFamily="34" charset="0"/>
                <a:cs typeface="Arial" panose="020B0604020202020204" pitchFamily="34" charset="0"/>
              </a:rPr>
              <a:t>2</a:t>
            </a:r>
          </a:p>
        </p:txBody>
      </p:sp>
      <p:sp>
        <p:nvSpPr>
          <p:cNvPr id="20" name="Text Placeholder 7">
            <a:extLst>
              <a:ext uri="{FF2B5EF4-FFF2-40B4-BE49-F238E27FC236}">
                <a16:creationId xmlns:a16="http://schemas.microsoft.com/office/drawing/2014/main" id="{E2BBAFC9-A748-4879-A381-C0407B9CA7DE}"/>
              </a:ext>
            </a:extLst>
          </p:cNvPr>
          <p:cNvSpPr txBox="1">
            <a:spLocks/>
          </p:cNvSpPr>
          <p:nvPr/>
        </p:nvSpPr>
        <p:spPr>
          <a:xfrm>
            <a:off x="1531350" y="3505553"/>
            <a:ext cx="4039891" cy="833120"/>
          </a:xfrm>
          <a:prstGeom prst="rect">
            <a:avLst/>
          </a:prstGeom>
          <a:ln>
            <a:noFill/>
          </a:ln>
        </p:spPr>
        <p:txBody>
          <a:bodyPr anchor="ctr"/>
          <a:lstStyle>
            <a:lvl1pPr marL="287194" indent="-287194" algn="l" defTabSz="913943" rtl="0" eaLnBrk="1" latinLnBrk="0" hangingPunct="1">
              <a:lnSpc>
                <a:spcPct val="110000"/>
              </a:lnSpc>
              <a:spcBef>
                <a:spcPts val="0"/>
              </a:spcBef>
              <a:spcAft>
                <a:spcPts val="900"/>
              </a:spcAft>
              <a:buClr>
                <a:schemeClr val="accent1"/>
              </a:buClr>
              <a:buSzPct val="100000"/>
              <a:buFont typeface="+mj-lt"/>
              <a:buAutoNum type="arabicParenR"/>
              <a:defRPr lang="en-US" sz="1599" b="0" kern="1200" dirty="0">
                <a:solidFill>
                  <a:schemeClr val="accent2"/>
                </a:solidFill>
                <a:latin typeface="Helvetica LT Std Light" panose="020B0403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defTabSz="914400">
              <a:lnSpc>
                <a:spcPct val="100000"/>
              </a:lnSpc>
              <a:spcAft>
                <a:spcPts val="0"/>
              </a:spcAft>
              <a:buClrTx/>
              <a:buSzTx/>
              <a:buFont typeface="+mj-lt"/>
              <a:buNone/>
              <a:defRPr/>
            </a:pPr>
            <a:r>
              <a:rPr lang="en-US" sz="1600" b="1" dirty="0">
                <a:solidFill>
                  <a:srgbClr val="000000"/>
                </a:solidFill>
                <a:latin typeface="Arial" panose="020B0604020202020204" pitchFamily="34" charset="0"/>
                <a:cs typeface="Arial" panose="020B0604020202020204" pitchFamily="34" charset="0"/>
              </a:rPr>
              <a:t>Learn </a:t>
            </a:r>
            <a:r>
              <a:rPr lang="en-US" sz="1600" dirty="0">
                <a:solidFill>
                  <a:srgbClr val="000000"/>
                </a:solidFill>
                <a:latin typeface="Arial" panose="020B0604020202020204" pitchFamily="34" charset="0"/>
                <a:cs typeface="Arial" panose="020B0604020202020204" pitchFamily="34" charset="0"/>
              </a:rPr>
              <a:t>about how the Army shifted to operating within a virtual environment</a:t>
            </a:r>
          </a:p>
        </p:txBody>
      </p:sp>
      <p:sp>
        <p:nvSpPr>
          <p:cNvPr id="17" name="Oval 16">
            <a:extLst>
              <a:ext uri="{FF2B5EF4-FFF2-40B4-BE49-F238E27FC236}">
                <a16:creationId xmlns:a16="http://schemas.microsoft.com/office/drawing/2014/main" id="{39BA1FDD-FE35-43BF-A51A-1E1622A05C30}"/>
              </a:ext>
            </a:extLst>
          </p:cNvPr>
          <p:cNvSpPr/>
          <p:nvPr/>
        </p:nvSpPr>
        <p:spPr>
          <a:xfrm>
            <a:off x="515753" y="4917715"/>
            <a:ext cx="855847" cy="833120"/>
          </a:xfrm>
          <a:prstGeom prst="ellipse">
            <a:avLst/>
          </a:prstGeom>
          <a:solidFill>
            <a:schemeClr val="bg1">
              <a:lumMod val="65000"/>
              <a:lumOff val="35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latin typeface="Arial" panose="020B0604020202020204" pitchFamily="34" charset="0"/>
                <a:cs typeface="Arial" panose="020B0604020202020204" pitchFamily="34" charset="0"/>
              </a:rPr>
              <a:t>3</a:t>
            </a:r>
          </a:p>
        </p:txBody>
      </p:sp>
      <p:sp>
        <p:nvSpPr>
          <p:cNvPr id="21" name="Text Placeholder 7">
            <a:extLst>
              <a:ext uri="{FF2B5EF4-FFF2-40B4-BE49-F238E27FC236}">
                <a16:creationId xmlns:a16="http://schemas.microsoft.com/office/drawing/2014/main" id="{ABF1E0E7-901F-49A5-87D4-6D3608172914}"/>
              </a:ext>
            </a:extLst>
          </p:cNvPr>
          <p:cNvSpPr txBox="1">
            <a:spLocks/>
          </p:cNvSpPr>
          <p:nvPr/>
        </p:nvSpPr>
        <p:spPr>
          <a:xfrm>
            <a:off x="1531351" y="4917715"/>
            <a:ext cx="3672828" cy="833120"/>
          </a:xfrm>
          <a:prstGeom prst="rect">
            <a:avLst/>
          </a:prstGeom>
          <a:ln>
            <a:noFill/>
          </a:ln>
        </p:spPr>
        <p:txBody>
          <a:bodyPr anchor="ctr"/>
          <a:lstStyle>
            <a:lvl1pPr marL="287194" indent="-287194" algn="l" defTabSz="913943" rtl="0" eaLnBrk="1" latinLnBrk="0" hangingPunct="1">
              <a:lnSpc>
                <a:spcPct val="110000"/>
              </a:lnSpc>
              <a:spcBef>
                <a:spcPts val="0"/>
              </a:spcBef>
              <a:spcAft>
                <a:spcPts val="900"/>
              </a:spcAft>
              <a:buClr>
                <a:schemeClr val="accent1"/>
              </a:buClr>
              <a:buSzPct val="100000"/>
              <a:buFont typeface="+mj-lt"/>
              <a:buAutoNum type="arabicParenR"/>
              <a:defRPr lang="en-US" sz="1599" b="0" kern="1200" dirty="0">
                <a:solidFill>
                  <a:schemeClr val="accent2"/>
                </a:solidFill>
                <a:latin typeface="Helvetica LT Std Light" panose="020B0403020202020204" pitchFamily="34" charset="0"/>
                <a:ea typeface="+mn-ea"/>
                <a:cs typeface="+mn-cs"/>
              </a:defRPr>
            </a:lvl1pPr>
            <a:lvl2pPr marL="626749" indent="-285607"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599" b="0" kern="1200">
                <a:solidFill>
                  <a:schemeClr val="accent2"/>
                </a:solidFill>
                <a:latin typeface="Helvetica LT Std Light" panose="020B0403020202020204" pitchFamily="34" charset="0"/>
                <a:ea typeface="+mn-ea"/>
                <a:cs typeface="+mn-cs"/>
              </a:defRPr>
            </a:lvl2pPr>
            <a:lvl3pPr marL="913943" indent="-287194" algn="l" defTabSz="913943" rtl="0" eaLnBrk="1" latinLnBrk="0" hangingPunct="1">
              <a:lnSpc>
                <a:spcPct val="110000"/>
              </a:lnSpc>
              <a:spcBef>
                <a:spcPts val="0"/>
              </a:spcBef>
              <a:spcAft>
                <a:spcPts val="900"/>
              </a:spcAft>
              <a:buClr>
                <a:schemeClr val="tx2"/>
              </a:buClr>
              <a:buSzPct val="95000"/>
              <a:buFont typeface="Wingdings" panose="05000000000000000000" pitchFamily="2" charset="2"/>
              <a:buChar char=""/>
              <a:defRPr sz="1399" b="0" kern="1200">
                <a:solidFill>
                  <a:schemeClr val="accent2"/>
                </a:solidFill>
                <a:latin typeface="Helvetica LT Std Light" panose="020B0403020202020204" pitchFamily="34" charset="0"/>
                <a:ea typeface="+mn-ea"/>
                <a:cs typeface="+mn-cs"/>
              </a:defRPr>
            </a:lvl3pPr>
            <a:lvl4pPr marL="1425751"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199" b="0" kern="1200">
                <a:solidFill>
                  <a:schemeClr val="accent2"/>
                </a:solidFill>
                <a:latin typeface="Helvetica LT Std Light" panose="020B0403020202020204" pitchFamily="34" charset="0"/>
                <a:ea typeface="+mn-ea"/>
                <a:cs typeface="+mn-cs"/>
              </a:defRPr>
            </a:lvl4pPr>
            <a:lvl5pPr marL="1782188" indent="-356438" algn="l" defTabSz="913943" rtl="0" eaLnBrk="1" latinLnBrk="0" hangingPunct="1">
              <a:spcBef>
                <a:spcPts val="0"/>
              </a:spcBef>
              <a:spcAft>
                <a:spcPts val="600"/>
              </a:spcAft>
              <a:buClr>
                <a:schemeClr val="tx2"/>
              </a:buClr>
              <a:buSzPct val="95000"/>
              <a:buFont typeface="Wingdings" panose="05000000000000000000" pitchFamily="2" charset="2"/>
              <a:buChar char=""/>
              <a:defRPr sz="1099" b="0" kern="1200">
                <a:solidFill>
                  <a:schemeClr val="accent2"/>
                </a:solidFill>
                <a:latin typeface="Helvetica LT Std Light" panose="020B0403020202020204" pitchFamily="34"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defTabSz="914400">
              <a:lnSpc>
                <a:spcPct val="100000"/>
              </a:lnSpc>
              <a:spcAft>
                <a:spcPts val="0"/>
              </a:spcAft>
              <a:buClrTx/>
              <a:buSzTx/>
              <a:buFont typeface="+mj-lt"/>
              <a:buNone/>
              <a:defRPr/>
            </a:pPr>
            <a:r>
              <a:rPr lang="en-US" sz="1600" b="1" dirty="0">
                <a:solidFill>
                  <a:srgbClr val="000000"/>
                </a:solidFill>
                <a:latin typeface="Arial" panose="020B0604020202020204" pitchFamily="34" charset="0"/>
                <a:cs typeface="Arial" panose="020B0604020202020204" pitchFamily="34" charset="0"/>
              </a:rPr>
              <a:t>Identify</a:t>
            </a:r>
            <a:r>
              <a:rPr lang="en-US" sz="1600" dirty="0">
                <a:solidFill>
                  <a:srgbClr val="000000"/>
                </a:solidFill>
                <a:latin typeface="Arial" panose="020B0604020202020204" pitchFamily="34" charset="0"/>
                <a:cs typeface="Arial" panose="020B0604020202020204" pitchFamily="34" charset="0"/>
              </a:rPr>
              <a:t> ways to contribute to and learn about the Army</a:t>
            </a:r>
            <a:r>
              <a:rPr lang="en-US" sz="1600" dirty="0">
                <a:solidFill>
                  <a:srgbClr val="00B05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audit </a:t>
            </a:r>
          </a:p>
        </p:txBody>
      </p:sp>
    </p:spTree>
    <p:extLst>
      <p:ext uri="{BB962C8B-B14F-4D97-AF65-F5344CB8AC3E}">
        <p14:creationId xmlns:p14="http://schemas.microsoft.com/office/powerpoint/2010/main" val="264368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C2763-D07E-4799-9EED-5A41FB079FAF}"/>
              </a:ext>
            </a:extLst>
          </p:cNvPr>
          <p:cNvSpPr>
            <a:spLocks noGrp="1"/>
          </p:cNvSpPr>
          <p:nvPr>
            <p:ph type="title"/>
          </p:nvPr>
        </p:nvSpPr>
        <p:spPr/>
        <p:txBody>
          <a:bodyPr/>
          <a:lstStyle/>
          <a:p>
            <a:r>
              <a:rPr lang="en-US" dirty="0"/>
              <a:t>How does the Army benefit from the financial statement audit?</a:t>
            </a:r>
          </a:p>
        </p:txBody>
      </p:sp>
      <p:sp>
        <p:nvSpPr>
          <p:cNvPr id="4" name="Footer Placeholder 3">
            <a:extLst>
              <a:ext uri="{FF2B5EF4-FFF2-40B4-BE49-F238E27FC236}">
                <a16:creationId xmlns:a16="http://schemas.microsoft.com/office/drawing/2014/main" id="{DC4A9C9F-8C3A-41CB-8CCE-9DA5707835D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5" name="Slide Number Placeholder 4">
            <a:extLst>
              <a:ext uri="{FF2B5EF4-FFF2-40B4-BE49-F238E27FC236}">
                <a16:creationId xmlns:a16="http://schemas.microsoft.com/office/drawing/2014/main" id="{2F5A4B36-EC72-46A7-BD99-04E0AC4CB58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
        <p:nvSpPr>
          <p:cNvPr id="6" name="TextBox 5">
            <a:extLst>
              <a:ext uri="{FF2B5EF4-FFF2-40B4-BE49-F238E27FC236}">
                <a16:creationId xmlns:a16="http://schemas.microsoft.com/office/drawing/2014/main" id="{7703015D-9611-4EED-AECB-B830D3C9561F}"/>
              </a:ext>
            </a:extLst>
          </p:cNvPr>
          <p:cNvSpPr txBox="1"/>
          <p:nvPr/>
        </p:nvSpPr>
        <p:spPr>
          <a:xfrm>
            <a:off x="737693" y="1168765"/>
            <a:ext cx="10716614" cy="707518"/>
          </a:xfrm>
          <a:prstGeom prst="rect">
            <a:avLst/>
          </a:prstGeom>
          <a:noFill/>
          <a:ln w="9525">
            <a:noFill/>
            <a:miter lim="800000"/>
            <a:headEnd/>
            <a:tailEnd/>
          </a:ln>
        </p:spPr>
        <p:txBody>
          <a:bodyPr vert="horz" wrap="square" lIns="91392" tIns="45696" rIns="91392" bIns="45696" numCol="1" anchor="t" anchorCtr="0" compatLnSpc="1">
            <a:prstTxWarp prst="textNoShape">
              <a:avLst/>
            </a:prstTxWarp>
          </a:bodyPr>
          <a:lstStyle>
            <a:lvl1pPr marL="0" lvl="0" indent="0" defTabSz="914318" eaLnBrk="1" fontAlgn="auto" hangingPunct="1">
              <a:spcBef>
                <a:spcPts val="0"/>
              </a:spcBef>
              <a:spcAft>
                <a:spcPts val="0"/>
              </a:spcAft>
              <a:buClrTx/>
              <a:buFont typeface="Wingdings" pitchFamily="2" charset="2"/>
              <a:buNone/>
              <a:defRPr sz="2000">
                <a:solidFill>
                  <a:srgbClr val="30343F"/>
                </a:solidFill>
                <a:latin typeface="+mj-lt"/>
                <a:cs typeface="+mn-cs"/>
              </a:defRPr>
            </a:lvl1pPr>
            <a:lvl2pPr marL="557213" indent="-214313" eaLnBrk="0" hangingPunct="0">
              <a:spcBef>
                <a:spcPct val="20000"/>
              </a:spcBef>
              <a:buClr>
                <a:schemeClr val="tx2"/>
              </a:buClr>
              <a:buFont typeface="Arial" charset="0"/>
              <a:buChar char="–"/>
              <a:defRPr sz="1800">
                <a:solidFill>
                  <a:schemeClr val="tx1"/>
                </a:solidFill>
                <a:latin typeface="+mn-lt"/>
                <a:cs typeface="+mn-cs"/>
              </a:defRPr>
            </a:lvl2pPr>
            <a:lvl3pPr marL="857250" indent="-171450" eaLnBrk="0" hangingPunct="0">
              <a:spcBef>
                <a:spcPct val="20000"/>
              </a:spcBef>
              <a:buClr>
                <a:schemeClr val="tx2"/>
              </a:buClr>
              <a:buFont typeface="Arial" charset="0"/>
              <a:buChar char="•"/>
              <a:defRPr sz="1500">
                <a:solidFill>
                  <a:schemeClr val="tx1"/>
                </a:solidFill>
                <a:latin typeface="+mn-lt"/>
                <a:cs typeface="+mn-cs"/>
              </a:defRPr>
            </a:lvl3pPr>
            <a:lvl4pPr marL="1200150" indent="-171450" eaLnBrk="0" hangingPunct="0">
              <a:spcBef>
                <a:spcPct val="20000"/>
              </a:spcBef>
              <a:buClr>
                <a:schemeClr val="tx2"/>
              </a:buClr>
              <a:buFont typeface="Arial" charset="0"/>
              <a:buChar char="–"/>
              <a:defRPr sz="1500">
                <a:solidFill>
                  <a:schemeClr val="tx1"/>
                </a:solidFill>
                <a:latin typeface="+mn-lt"/>
                <a:cs typeface="+mn-cs"/>
              </a:defRPr>
            </a:lvl4pPr>
            <a:lvl5pPr marL="1543050" indent="-171450" eaLnBrk="0" hangingPunct="0">
              <a:spcBef>
                <a:spcPct val="20000"/>
              </a:spcBef>
              <a:buClr>
                <a:schemeClr val="tx2"/>
              </a:buClr>
              <a:buFont typeface="Arial" charset="0"/>
              <a:buChar char="»"/>
              <a:defRPr sz="1200">
                <a:solidFill>
                  <a:schemeClr val="tx1"/>
                </a:solidFill>
                <a:latin typeface="+mn-lt"/>
                <a:cs typeface="+mn-cs"/>
              </a:defRPr>
            </a:lvl5pPr>
            <a:lvl6pPr marL="1885950" indent="-171450" defTabSz="685800">
              <a:spcBef>
                <a:spcPct val="20000"/>
              </a:spcBef>
              <a:buFont typeface="Arial" pitchFamily="34" charset="0"/>
              <a:buChar char="•"/>
              <a:defRPr sz="1500">
                <a:solidFill>
                  <a:schemeClr val="tx1"/>
                </a:solidFill>
                <a:latin typeface="+mn-lt"/>
                <a:cs typeface="+mn-cs"/>
              </a:defRPr>
            </a:lvl6pPr>
            <a:lvl7pPr marL="2228850" indent="-171450" defTabSz="685800">
              <a:spcBef>
                <a:spcPct val="20000"/>
              </a:spcBef>
              <a:buFont typeface="Arial" pitchFamily="34" charset="0"/>
              <a:buChar char="•"/>
              <a:defRPr sz="1500">
                <a:solidFill>
                  <a:schemeClr val="tx1"/>
                </a:solidFill>
                <a:latin typeface="+mn-lt"/>
                <a:cs typeface="+mn-cs"/>
              </a:defRPr>
            </a:lvl7pPr>
            <a:lvl8pPr marL="2571750" indent="-171450" defTabSz="685800">
              <a:spcBef>
                <a:spcPct val="20000"/>
              </a:spcBef>
              <a:buFont typeface="Arial" pitchFamily="34" charset="0"/>
              <a:buChar char="•"/>
              <a:defRPr sz="1500">
                <a:solidFill>
                  <a:schemeClr val="tx1"/>
                </a:solidFill>
                <a:latin typeface="+mn-lt"/>
                <a:cs typeface="+mn-cs"/>
              </a:defRPr>
            </a:lvl8pPr>
            <a:lvl9pPr marL="2914650" indent="-171450" defTabSz="685800">
              <a:spcBef>
                <a:spcPct val="20000"/>
              </a:spcBef>
              <a:buFont typeface="Arial" pitchFamily="34" charset="0"/>
              <a:buChar char="•"/>
              <a:defRPr sz="1500">
                <a:solidFill>
                  <a:schemeClr val="tx1"/>
                </a:solidFill>
                <a:latin typeface="+mn-lt"/>
                <a:cs typeface="+mn-cs"/>
              </a:defRPr>
            </a:lvl9pPr>
          </a:lstStyle>
          <a:p>
            <a:pPr marL="0" marR="0" lvl="0" indent="0" algn="ctr" defTabSz="913861" rtl="0" eaLnBrk="1" fontAlgn="auto" latinLnBrk="0" hangingPunct="1">
              <a:lnSpc>
                <a:spcPct val="100000"/>
              </a:lnSpc>
              <a:spcBef>
                <a:spcPts val="0"/>
              </a:spcBef>
              <a:spcAft>
                <a:spcPts val="0"/>
              </a:spcAft>
              <a:buClrTx/>
              <a:buSzTx/>
              <a:buFont typeface="Wingdings" pitchFamily="2" charset="2"/>
              <a:buNone/>
              <a:tabLst/>
              <a:defRPr/>
            </a:pPr>
            <a:r>
              <a:rPr kumimoji="0" 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Audit success provides leaders with a better understanding of the data available for decision-making and the allocation of resources. </a:t>
            </a:r>
          </a:p>
        </p:txBody>
      </p:sp>
      <p:grpSp>
        <p:nvGrpSpPr>
          <p:cNvPr id="7" name="Group 6">
            <a:extLst>
              <a:ext uri="{FF2B5EF4-FFF2-40B4-BE49-F238E27FC236}">
                <a16:creationId xmlns:a16="http://schemas.microsoft.com/office/drawing/2014/main" id="{A5D93D8B-5061-49BB-B1B8-88EA085CA3E5}"/>
              </a:ext>
            </a:extLst>
          </p:cNvPr>
          <p:cNvGrpSpPr/>
          <p:nvPr/>
        </p:nvGrpSpPr>
        <p:grpSpPr>
          <a:xfrm>
            <a:off x="4541814" y="2406163"/>
            <a:ext cx="3372070" cy="2656909"/>
            <a:chOff x="4934492" y="1449617"/>
            <a:chExt cx="3373826" cy="2658293"/>
          </a:xfrm>
        </p:grpSpPr>
        <p:sp>
          <p:nvSpPr>
            <p:cNvPr id="8" name="Text Box 35">
              <a:extLst>
                <a:ext uri="{FF2B5EF4-FFF2-40B4-BE49-F238E27FC236}">
                  <a16:creationId xmlns:a16="http://schemas.microsoft.com/office/drawing/2014/main" id="{DC1CDAAB-C7AB-4BC5-B87D-914E900608BB}"/>
                </a:ext>
              </a:extLst>
            </p:cNvPr>
            <p:cNvSpPr txBox="1">
              <a:spLocks noChangeArrowheads="1"/>
            </p:cNvSpPr>
            <p:nvPr/>
          </p:nvSpPr>
          <p:spPr bwMode="auto">
            <a:xfrm>
              <a:off x="4934492" y="3030644"/>
              <a:ext cx="3373826" cy="1077266"/>
            </a:xfrm>
            <a:prstGeom prst="rect">
              <a:avLst/>
            </a:prstGeom>
            <a:noFill/>
            <a:ln w="9525">
              <a:noFill/>
              <a:miter lim="800000"/>
              <a:headEnd/>
              <a:tailEnd/>
            </a:ln>
          </p:spPr>
          <p:txBody>
            <a:bodyPr wrap="square">
              <a:spAutoFit/>
            </a:bodyPr>
            <a:lstStyle/>
            <a:p>
              <a:pPr marL="0" marR="0" lvl="0" indent="0" algn="ctr" defTabSz="913943" rtl="0" eaLnBrk="1" fontAlgn="base" latinLnBrk="0" hangingPunct="1">
                <a:lnSpc>
                  <a:spcPct val="100000"/>
                </a:lnSpc>
                <a:spcBef>
                  <a:spcPct val="50000"/>
                </a:spcBef>
                <a:spcAft>
                  <a:spcPct val="0"/>
                </a:spcAft>
                <a:buClrTx/>
                <a:buSzTx/>
                <a:buFontTx/>
                <a:buNone/>
                <a:tabLst/>
                <a:defRPr/>
              </a:pPr>
              <a:r>
                <a:rPr kumimoji="0" lang="en-US" sz="1599"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internal controls</a:t>
              </a:r>
            </a:p>
            <a:p>
              <a:pPr marL="0" marR="0" lvl="0" indent="0" algn="ctr" defTabSz="913943" rtl="0" eaLnBrk="1" fontAlgn="base" latinLnBrk="0" hangingPunct="1">
                <a:lnSpc>
                  <a:spcPct val="100000"/>
                </a:lnSpc>
                <a:spcBef>
                  <a:spcPts val="0"/>
                </a:spcBef>
                <a:spcAft>
                  <a:spcPct val="0"/>
                </a:spcAft>
                <a:buClrTx/>
                <a:buSzTx/>
                <a:buFontTx/>
                <a:buNone/>
                <a:tabLst/>
                <a:defRPr/>
              </a:pPr>
              <a:r>
                <a:rPr kumimoji="0" lang="en-US" sz="1599"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Army created standardized test plans for key business processes across Reporting Organizations</a:t>
              </a:r>
            </a:p>
          </p:txBody>
        </p:sp>
        <p:pic>
          <p:nvPicPr>
            <p:cNvPr id="9" name="Picture 8">
              <a:extLst>
                <a:ext uri="{FF2B5EF4-FFF2-40B4-BE49-F238E27FC236}">
                  <a16:creationId xmlns:a16="http://schemas.microsoft.com/office/drawing/2014/main" id="{8861430D-933D-443E-ACB0-CC5FD9544DE8}"/>
                </a:ext>
              </a:extLst>
            </p:cNvPr>
            <p:cNvPicPr>
              <a:picLocks noChangeAspect="1"/>
            </p:cNvPicPr>
            <p:nvPr/>
          </p:nvPicPr>
          <p:blipFill rotWithShape="1">
            <a:blip r:embed="rId3"/>
            <a:srcRect t="1588" b="1665"/>
            <a:stretch/>
          </p:blipFill>
          <p:spPr>
            <a:xfrm>
              <a:off x="5336721" y="1449617"/>
              <a:ext cx="2587483" cy="1452048"/>
            </a:xfrm>
            <a:prstGeom prst="rect">
              <a:avLst/>
            </a:prstGeom>
            <a:ln>
              <a:solidFill>
                <a:srgbClr val="625B2D"/>
              </a:solidFill>
            </a:ln>
          </p:spPr>
        </p:pic>
      </p:grpSp>
      <p:grpSp>
        <p:nvGrpSpPr>
          <p:cNvPr id="10" name="Group 9">
            <a:extLst>
              <a:ext uri="{FF2B5EF4-FFF2-40B4-BE49-F238E27FC236}">
                <a16:creationId xmlns:a16="http://schemas.microsoft.com/office/drawing/2014/main" id="{DED6BD63-65F9-4C8F-B836-7756DA6821A8}"/>
              </a:ext>
            </a:extLst>
          </p:cNvPr>
          <p:cNvGrpSpPr/>
          <p:nvPr/>
        </p:nvGrpSpPr>
        <p:grpSpPr>
          <a:xfrm>
            <a:off x="270212" y="2753346"/>
            <a:ext cx="4110720" cy="3543148"/>
            <a:chOff x="636529" y="1169757"/>
            <a:chExt cx="4112861" cy="3544992"/>
          </a:xfrm>
        </p:grpSpPr>
        <p:sp>
          <p:nvSpPr>
            <p:cNvPr id="11" name="Text Box 36">
              <a:extLst>
                <a:ext uri="{FF2B5EF4-FFF2-40B4-BE49-F238E27FC236}">
                  <a16:creationId xmlns:a16="http://schemas.microsoft.com/office/drawing/2014/main" id="{DE0AD074-1FA7-4961-BA0A-3627BF965B53}"/>
                </a:ext>
              </a:extLst>
            </p:cNvPr>
            <p:cNvSpPr txBox="1">
              <a:spLocks noChangeArrowheads="1"/>
            </p:cNvSpPr>
            <p:nvPr/>
          </p:nvSpPr>
          <p:spPr bwMode="auto">
            <a:xfrm>
              <a:off x="636529" y="3145041"/>
              <a:ext cx="4112861" cy="1569708"/>
            </a:xfrm>
            <a:prstGeom prst="rect">
              <a:avLst/>
            </a:prstGeom>
            <a:noFill/>
            <a:ln w="9525">
              <a:noFill/>
              <a:miter lim="800000"/>
              <a:headEnd/>
              <a:tailEnd/>
            </a:ln>
          </p:spPr>
          <p:txBody>
            <a:bodyPr wrap="square">
              <a:spAutoFit/>
            </a:bodyPr>
            <a:lstStyle/>
            <a:p>
              <a:pPr marL="0" marR="0" lvl="0" indent="0" algn="ctr" defTabSz="913943" rtl="0" eaLnBrk="0" fontAlgn="base" latinLnBrk="0" hangingPunct="0">
                <a:lnSpc>
                  <a:spcPct val="100000"/>
                </a:lnSpc>
                <a:spcBef>
                  <a:spcPts val="0"/>
                </a:spcBef>
                <a:spcAft>
                  <a:spcPct val="0"/>
                </a:spcAft>
                <a:buClr>
                  <a:srgbClr val="F3C41C"/>
                </a:buClr>
                <a:buSzTx/>
                <a:buFontTx/>
                <a:buNone/>
                <a:tabLst/>
                <a:defRPr/>
              </a:pPr>
              <a:r>
                <a:rPr kumimoji="0" lang="en-US" sz="1599"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 business processes</a:t>
              </a:r>
            </a:p>
            <a:p>
              <a:pPr marL="0" marR="0" lvl="0" indent="0" algn="ctr" defTabSz="913943" rtl="0" eaLnBrk="0" fontAlgn="base" latinLnBrk="0" hangingPunct="0">
                <a:lnSpc>
                  <a:spcPct val="100000"/>
                </a:lnSpc>
                <a:spcBef>
                  <a:spcPts val="0"/>
                </a:spcBef>
                <a:spcAft>
                  <a:spcPct val="0"/>
                </a:spcAft>
                <a:buClr>
                  <a:srgbClr val="F3C41C"/>
                </a:buClr>
                <a:buSzTx/>
                <a:buFontTx/>
                <a:buNone/>
                <a:tabLst/>
                <a:defRPr/>
              </a:pPr>
              <a:r>
                <a:rPr kumimoji="0" lang="en-US" sz="1599"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Stakeholders across Army came together during a virtual workshop to develop a shared vision of issues and solutions </a:t>
              </a:r>
              <a:br>
                <a:rPr kumimoji="0" lang="en-US" sz="1599"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99"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government-furnished </a:t>
              </a:r>
              <a:br>
                <a:rPr kumimoji="0" lang="en-US" sz="1599"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599"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property (GFP) business process</a:t>
              </a:r>
            </a:p>
          </p:txBody>
        </p:sp>
        <p:pic>
          <p:nvPicPr>
            <p:cNvPr id="12" name="Picture 11">
              <a:extLst>
                <a:ext uri="{FF2B5EF4-FFF2-40B4-BE49-F238E27FC236}">
                  <a16:creationId xmlns:a16="http://schemas.microsoft.com/office/drawing/2014/main" id="{0841AC7B-AB1B-4C6A-9705-5801420E2401}"/>
                </a:ext>
              </a:extLst>
            </p:cNvPr>
            <p:cNvPicPr>
              <a:picLocks noChangeAspect="1"/>
            </p:cNvPicPr>
            <p:nvPr/>
          </p:nvPicPr>
          <p:blipFill>
            <a:blip r:embed="rId4"/>
            <a:stretch>
              <a:fillRect/>
            </a:stretch>
          </p:blipFill>
          <p:spPr>
            <a:xfrm>
              <a:off x="1256772" y="1169757"/>
              <a:ext cx="1214791" cy="1607091"/>
            </a:xfrm>
            <a:prstGeom prst="rect">
              <a:avLst/>
            </a:prstGeom>
            <a:ln>
              <a:solidFill>
                <a:srgbClr val="625B2D"/>
              </a:solidFill>
            </a:ln>
          </p:spPr>
        </p:pic>
        <p:pic>
          <p:nvPicPr>
            <p:cNvPr id="13" name="Picture 12">
              <a:extLst>
                <a:ext uri="{FF2B5EF4-FFF2-40B4-BE49-F238E27FC236}">
                  <a16:creationId xmlns:a16="http://schemas.microsoft.com/office/drawing/2014/main" id="{4450545B-79D2-41A0-8DC7-EC24AD4211DC}"/>
                </a:ext>
              </a:extLst>
            </p:cNvPr>
            <p:cNvPicPr>
              <a:picLocks noChangeAspect="1"/>
            </p:cNvPicPr>
            <p:nvPr/>
          </p:nvPicPr>
          <p:blipFill rotWithShape="1">
            <a:blip r:embed="rId5"/>
            <a:srcRect l="-1" t="15395" r="205" b="4406"/>
            <a:stretch/>
          </p:blipFill>
          <p:spPr>
            <a:xfrm>
              <a:off x="1857594" y="1721599"/>
              <a:ext cx="1973869" cy="1205450"/>
            </a:xfrm>
            <a:prstGeom prst="rect">
              <a:avLst/>
            </a:prstGeom>
            <a:ln>
              <a:solidFill>
                <a:srgbClr val="625B2D"/>
              </a:solidFill>
            </a:ln>
          </p:spPr>
        </p:pic>
      </p:grpSp>
      <p:grpSp>
        <p:nvGrpSpPr>
          <p:cNvPr id="14" name="Group 13">
            <a:extLst>
              <a:ext uri="{FF2B5EF4-FFF2-40B4-BE49-F238E27FC236}">
                <a16:creationId xmlns:a16="http://schemas.microsoft.com/office/drawing/2014/main" id="{C692E52C-D008-4F3A-A7FB-A31018D68F0D}"/>
              </a:ext>
            </a:extLst>
          </p:cNvPr>
          <p:cNvGrpSpPr/>
          <p:nvPr/>
        </p:nvGrpSpPr>
        <p:grpSpPr>
          <a:xfrm>
            <a:off x="8334899" y="2764337"/>
            <a:ext cx="3857101" cy="3280405"/>
            <a:chOff x="654952" y="3596192"/>
            <a:chExt cx="3859109" cy="3282114"/>
          </a:xfrm>
        </p:grpSpPr>
        <p:sp>
          <p:nvSpPr>
            <p:cNvPr id="15" name="Text Box 39">
              <a:extLst>
                <a:ext uri="{FF2B5EF4-FFF2-40B4-BE49-F238E27FC236}">
                  <a16:creationId xmlns:a16="http://schemas.microsoft.com/office/drawing/2014/main" id="{0F78624A-820F-4C7D-A4C6-6BBBE71B239A}"/>
                </a:ext>
              </a:extLst>
            </p:cNvPr>
            <p:cNvSpPr txBox="1">
              <a:spLocks noChangeArrowheads="1"/>
            </p:cNvSpPr>
            <p:nvPr/>
          </p:nvSpPr>
          <p:spPr bwMode="auto">
            <a:xfrm>
              <a:off x="654952" y="5554819"/>
              <a:ext cx="3859109" cy="1323487"/>
            </a:xfrm>
            <a:prstGeom prst="rect">
              <a:avLst/>
            </a:prstGeom>
            <a:noFill/>
            <a:ln w="9525">
              <a:noFill/>
              <a:miter lim="800000"/>
              <a:headEnd/>
              <a:tailEnd/>
            </a:ln>
          </p:spPr>
          <p:txBody>
            <a:bodyPr wrap="square">
              <a:spAutoFit/>
            </a:bodyPr>
            <a:lstStyle/>
            <a:p>
              <a:pPr marL="0" marR="0" lvl="0" indent="0" algn="ctr" defTabSz="913943" rtl="0" eaLnBrk="0" fontAlgn="base" latinLnBrk="0" hangingPunct="0">
                <a:lnSpc>
                  <a:spcPct val="100000"/>
                </a:lnSpc>
                <a:spcBef>
                  <a:spcPts val="0"/>
                </a:spcBef>
                <a:spcAft>
                  <a:spcPct val="0"/>
                </a:spcAft>
                <a:buClr>
                  <a:srgbClr val="F3C41C"/>
                </a:buClr>
                <a:buSzTx/>
                <a:buFontTx/>
                <a:buNone/>
                <a:tabLst/>
                <a:defRPr/>
              </a:pPr>
              <a:r>
                <a:rPr kumimoji="0" lang="en-US" sz="1599"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Documentation</a:t>
              </a:r>
            </a:p>
            <a:p>
              <a:pPr marL="0" marR="0" lvl="0" indent="0" algn="ctr" defTabSz="913943" rtl="0" eaLnBrk="0" fontAlgn="base" latinLnBrk="0" hangingPunct="0">
                <a:lnSpc>
                  <a:spcPct val="100000"/>
                </a:lnSpc>
                <a:spcBef>
                  <a:spcPts val="0"/>
                </a:spcBef>
                <a:spcAft>
                  <a:spcPct val="0"/>
                </a:spcAft>
                <a:buClr>
                  <a:srgbClr val="F3C41C"/>
                </a:buClr>
                <a:buSzTx/>
                <a:buFontTx/>
                <a:buNone/>
                <a:tabLst/>
                <a:defRPr/>
              </a:pPr>
              <a:r>
                <a:rPr kumimoji="0" lang="en-US" sz="1599"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Army developed a virtual training to provide IMCOM Garrisons with the support they need to accurately input GFEBS entries and documentation</a:t>
              </a:r>
            </a:p>
          </p:txBody>
        </p:sp>
        <p:grpSp>
          <p:nvGrpSpPr>
            <p:cNvPr id="16" name="Group 15">
              <a:extLst>
                <a:ext uri="{FF2B5EF4-FFF2-40B4-BE49-F238E27FC236}">
                  <a16:creationId xmlns:a16="http://schemas.microsoft.com/office/drawing/2014/main" id="{EBB96E37-41D8-4BB4-B04D-A03B81EC1541}"/>
                </a:ext>
              </a:extLst>
            </p:cNvPr>
            <p:cNvGrpSpPr/>
            <p:nvPr/>
          </p:nvGrpSpPr>
          <p:grpSpPr>
            <a:xfrm>
              <a:off x="1463040" y="3596192"/>
              <a:ext cx="2093977" cy="1746295"/>
              <a:chOff x="9263785" y="4000238"/>
              <a:chExt cx="2104500" cy="1765417"/>
            </a:xfrm>
          </p:grpSpPr>
          <p:pic>
            <p:nvPicPr>
              <p:cNvPr id="18" name="Picture 3">
                <a:extLst>
                  <a:ext uri="{FF2B5EF4-FFF2-40B4-BE49-F238E27FC236}">
                    <a16:creationId xmlns:a16="http://schemas.microsoft.com/office/drawing/2014/main" id="{1A0330EE-7E3C-450E-9270-89C6876710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8321" y="4000238"/>
                <a:ext cx="1069964" cy="1423136"/>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a:extLst>
                  <a:ext uri="{FF2B5EF4-FFF2-40B4-BE49-F238E27FC236}">
                    <a16:creationId xmlns:a16="http://schemas.microsoft.com/office/drawing/2014/main" id="{57B42A3C-B930-4FD0-8915-0BA960547D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4771" y="4101649"/>
                <a:ext cx="1069964" cy="1423136"/>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a:extLst>
                  <a:ext uri="{FF2B5EF4-FFF2-40B4-BE49-F238E27FC236}">
                    <a16:creationId xmlns:a16="http://schemas.microsoft.com/office/drawing/2014/main" id="{5A79E630-598C-4AD8-AD35-A3799AE829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9280" y="4229889"/>
                <a:ext cx="1069964" cy="1423136"/>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a:extLst>
                  <a:ext uri="{FF2B5EF4-FFF2-40B4-BE49-F238E27FC236}">
                    <a16:creationId xmlns:a16="http://schemas.microsoft.com/office/drawing/2014/main" id="{3F5B8EC2-C56B-4661-872F-CCE46D1A85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3785" y="4342519"/>
                <a:ext cx="1069964" cy="1423136"/>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grpSp>
        <p:sp>
          <p:nvSpPr>
            <p:cNvPr id="17" name="TextBox 16">
              <a:extLst>
                <a:ext uri="{FF2B5EF4-FFF2-40B4-BE49-F238E27FC236}">
                  <a16:creationId xmlns:a16="http://schemas.microsoft.com/office/drawing/2014/main" id="{B5FAD9F4-49D7-4868-A761-7DFB4EDBE28D}"/>
                </a:ext>
              </a:extLst>
            </p:cNvPr>
            <p:cNvSpPr txBox="1"/>
            <p:nvPr/>
          </p:nvSpPr>
          <p:spPr>
            <a:xfrm>
              <a:off x="1463040" y="4425655"/>
              <a:ext cx="2093977" cy="161583"/>
            </a:xfrm>
            <a:prstGeom prst="rect">
              <a:avLst/>
            </a:prstGeom>
            <a:solidFill>
              <a:srgbClr val="767569">
                <a:lumMod val="90000"/>
              </a:srgbClr>
            </a:solidFill>
            <a:ln w="12700" cap="flat" cmpd="sng" algn="ctr">
              <a:noFill/>
              <a:prstDash val="solid"/>
              <a:miter lim="800000"/>
            </a:ln>
            <a:effectLst/>
          </p:spPr>
          <p:txBody>
            <a:bodyPr wrap="square" lIns="0" tIns="0" rIns="0" bIns="0" rtlCol="0">
              <a:spAutoFit/>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n-US" sz="1049"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Audit Trail Package</a:t>
              </a:r>
            </a:p>
          </p:txBody>
        </p:sp>
      </p:grpSp>
    </p:spTree>
    <p:extLst>
      <p:ext uri="{BB962C8B-B14F-4D97-AF65-F5344CB8AC3E}">
        <p14:creationId xmlns:p14="http://schemas.microsoft.com/office/powerpoint/2010/main" val="323088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B9ABAD-D264-4893-A5FE-847006BB3A59}"/>
              </a:ext>
            </a:extLst>
          </p:cNvPr>
          <p:cNvSpPr>
            <a:spLocks noGrp="1"/>
          </p:cNvSpPr>
          <p:nvPr>
            <p:ph type="title"/>
          </p:nvPr>
        </p:nvSpPr>
        <p:spPr/>
        <p:txBody>
          <a:bodyPr/>
          <a:lstStyle/>
          <a:p>
            <a:r>
              <a:rPr lang="en-US" sz="2400" dirty="0"/>
              <a:t>FY21 Army Audit Overview</a:t>
            </a:r>
            <a:endParaRPr lang="en-US" dirty="0"/>
          </a:p>
        </p:txBody>
      </p:sp>
      <p:sp>
        <p:nvSpPr>
          <p:cNvPr id="4" name="Footer Placeholder 3">
            <a:extLst>
              <a:ext uri="{FF2B5EF4-FFF2-40B4-BE49-F238E27FC236}">
                <a16:creationId xmlns:a16="http://schemas.microsoft.com/office/drawing/2014/main" id="{874DDABE-C676-44C0-8FF5-40C1CE26ADD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5" name="Slide Number Placeholder 4">
            <a:extLst>
              <a:ext uri="{FF2B5EF4-FFF2-40B4-BE49-F238E27FC236}">
                <a16:creationId xmlns:a16="http://schemas.microsoft.com/office/drawing/2014/main" id="{242E451E-A358-445C-901E-83185A781FF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
        <p:nvSpPr>
          <p:cNvPr id="6" name="Rectangle 5">
            <a:extLst>
              <a:ext uri="{FF2B5EF4-FFF2-40B4-BE49-F238E27FC236}">
                <a16:creationId xmlns:a16="http://schemas.microsoft.com/office/drawing/2014/main" id="{35689825-714D-4572-8283-D34A92B86E9D}"/>
              </a:ext>
            </a:extLst>
          </p:cNvPr>
          <p:cNvSpPr/>
          <p:nvPr/>
        </p:nvSpPr>
        <p:spPr>
          <a:xfrm>
            <a:off x="-1" y="1850242"/>
            <a:ext cx="6172773" cy="2018645"/>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Helvetica LT Std Light"/>
              <a:ea typeface="+mn-ea"/>
              <a:cs typeface="+mn-cs"/>
            </a:endParaRPr>
          </a:p>
        </p:txBody>
      </p:sp>
      <p:sp>
        <p:nvSpPr>
          <p:cNvPr id="7" name="Rectangle 6">
            <a:extLst>
              <a:ext uri="{FF2B5EF4-FFF2-40B4-BE49-F238E27FC236}">
                <a16:creationId xmlns:a16="http://schemas.microsoft.com/office/drawing/2014/main" id="{75953B28-360E-4AB5-8E3F-23A1D7824CE4}"/>
              </a:ext>
            </a:extLst>
          </p:cNvPr>
          <p:cNvSpPr/>
          <p:nvPr/>
        </p:nvSpPr>
        <p:spPr>
          <a:xfrm>
            <a:off x="-2" y="4140705"/>
            <a:ext cx="5620217" cy="2018645"/>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Helvetica LT Std Light"/>
              <a:ea typeface="+mn-ea"/>
              <a:cs typeface="+mn-cs"/>
            </a:endParaRPr>
          </a:p>
        </p:txBody>
      </p:sp>
      <p:sp>
        <p:nvSpPr>
          <p:cNvPr id="8" name="Rectangle 7">
            <a:extLst>
              <a:ext uri="{FF2B5EF4-FFF2-40B4-BE49-F238E27FC236}">
                <a16:creationId xmlns:a16="http://schemas.microsoft.com/office/drawing/2014/main" id="{8B8DBDE6-53CC-4EE7-9340-0DC1FB8091A9}"/>
              </a:ext>
            </a:extLst>
          </p:cNvPr>
          <p:cNvSpPr/>
          <p:nvPr/>
        </p:nvSpPr>
        <p:spPr>
          <a:xfrm>
            <a:off x="8037153" y="3452911"/>
            <a:ext cx="3744158" cy="1015663"/>
          </a:xfrm>
          <a:prstGeom prst="rect">
            <a:avLst/>
          </a:prstGeom>
        </p:spPr>
        <p:txBody>
          <a:bodyPr wrap="square">
            <a:spAutoFit/>
          </a:bodyPr>
          <a:lstStyle/>
          <a:p>
            <a:pPr marL="0" marR="0" lvl="0" indent="0" algn="l" defTabSz="537824"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itchFamily="34" charset="0"/>
                <a:ea typeface="EYInterstate Light" charset="0"/>
                <a:cs typeface="Arial" panose="020B0604020202020204" pitchFamily="34" charset="0"/>
              </a:rPr>
              <a:t>7,611 </a:t>
            </a:r>
            <a:r>
              <a:rPr kumimoji="0" lang="en-GB" sz="1800" b="1" i="0" u="none" strike="noStrike" kern="1200" cap="none" spc="0" normalizeH="0" baseline="0" noProof="0" dirty="0">
                <a:ln>
                  <a:noFill/>
                </a:ln>
                <a:solidFill>
                  <a:prstClr val="black"/>
                </a:solidFill>
                <a:effectLst/>
                <a:uLnTx/>
                <a:uFillTx/>
                <a:latin typeface="Calibri" pitchFamily="34" charset="0"/>
                <a:ea typeface="EYInterstate Light" charset="0"/>
                <a:cs typeface="Arial" panose="020B0604020202020204" pitchFamily="34" charset="0"/>
              </a:rPr>
              <a:t>(+389)</a:t>
            </a:r>
            <a:endParaRPr kumimoji="0" lang="en-GB" sz="4000" b="1" i="0" u="none" strike="noStrike" kern="1200" cap="none" spc="0" normalizeH="0" baseline="0" noProof="0" dirty="0">
              <a:ln>
                <a:noFill/>
              </a:ln>
              <a:solidFill>
                <a:prstClr val="black"/>
              </a:solidFill>
              <a:effectLst/>
              <a:uLnTx/>
              <a:uFillTx/>
              <a:latin typeface="Calibri" pitchFamily="34" charset="0"/>
              <a:ea typeface="EYInterstate Light" charset="0"/>
              <a:cs typeface="Arial" panose="020B0604020202020204" pitchFamily="34" charset="0"/>
            </a:endParaRPr>
          </a:p>
          <a:p>
            <a:pPr marL="0" marR="0" lvl="0" indent="0" algn="l" defTabSz="537824"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itchFamily="34" charset="0"/>
                <a:ea typeface="EYInterstate Light" charset="0"/>
                <a:cs typeface="Arial" panose="020B0604020202020204" pitchFamily="34" charset="0"/>
              </a:rPr>
              <a:t>PBCs submitted to auditor</a:t>
            </a:r>
            <a:endParaRPr kumimoji="0" lang="en-GB" sz="2400" b="1" i="0" u="none" strike="noStrike" kern="1200" cap="none" spc="0" normalizeH="0" baseline="0" noProof="0" dirty="0">
              <a:ln>
                <a:noFill/>
              </a:ln>
              <a:solidFill>
                <a:prstClr val="black"/>
              </a:solidFill>
              <a:effectLst/>
              <a:uLnTx/>
              <a:uFillTx/>
              <a:latin typeface="Calibri" pitchFamily="34" charset="0"/>
              <a:ea typeface="EYInterstate Light" charset="0"/>
              <a:cs typeface="Arial" panose="020B0604020202020204" pitchFamily="34" charset="0"/>
            </a:endParaRPr>
          </a:p>
        </p:txBody>
      </p:sp>
      <p:sp>
        <p:nvSpPr>
          <p:cNvPr id="9" name="Rectangle 8">
            <a:extLst>
              <a:ext uri="{FF2B5EF4-FFF2-40B4-BE49-F238E27FC236}">
                <a16:creationId xmlns:a16="http://schemas.microsoft.com/office/drawing/2014/main" id="{7A82591B-66E9-49CB-A7E8-18FA6E22AFB9}"/>
              </a:ext>
            </a:extLst>
          </p:cNvPr>
          <p:cNvSpPr/>
          <p:nvPr/>
        </p:nvSpPr>
        <p:spPr>
          <a:xfrm>
            <a:off x="7208762" y="5074161"/>
            <a:ext cx="4475211" cy="1015663"/>
          </a:xfrm>
          <a:prstGeom prst="rect">
            <a:avLst/>
          </a:prstGeom>
        </p:spPr>
        <p:txBody>
          <a:bodyPr wrap="square">
            <a:spAutoFit/>
          </a:bodyPr>
          <a:lstStyle/>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20,131 </a:t>
            </a:r>
            <a:r>
              <a:rPr kumimoji="0" lang="en-US" sz="1800" b="1" i="0" u="none" strike="noStrike" kern="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(+3,177)</a:t>
            </a:r>
            <a:endParaRPr kumimoji="0" lang="en-US" sz="2800" b="1" i="0" u="none" strike="noStrike" kern="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endParaRPr>
          </a:p>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Samples submitted to auditor</a:t>
            </a:r>
          </a:p>
        </p:txBody>
      </p:sp>
      <p:sp>
        <p:nvSpPr>
          <p:cNvPr id="10" name="Rectangle 9">
            <a:extLst>
              <a:ext uri="{FF2B5EF4-FFF2-40B4-BE49-F238E27FC236}">
                <a16:creationId xmlns:a16="http://schemas.microsoft.com/office/drawing/2014/main" id="{424BF71D-6B1F-4BA8-9ECE-7185EA0E4CBA}"/>
              </a:ext>
            </a:extLst>
          </p:cNvPr>
          <p:cNvSpPr/>
          <p:nvPr/>
        </p:nvSpPr>
        <p:spPr>
          <a:xfrm>
            <a:off x="8823959" y="1923995"/>
            <a:ext cx="2735719" cy="923330"/>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498 </a:t>
            </a:r>
            <a:r>
              <a:rPr kumimoji="0" lang="en-US" sz="1800" b="1" i="0" u="none" strike="noStrike" kern="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(+276)</a:t>
            </a:r>
            <a:r>
              <a:rPr kumimoji="0" lang="en-US" sz="3200" b="1" i="0" u="none" strike="noStrike" kern="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 </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rPr>
              <a:t>Site visits conducted </a:t>
            </a:r>
          </a:p>
        </p:txBody>
      </p:sp>
      <p:grpSp>
        <p:nvGrpSpPr>
          <p:cNvPr id="11" name="Group 10">
            <a:extLst>
              <a:ext uri="{FF2B5EF4-FFF2-40B4-BE49-F238E27FC236}">
                <a16:creationId xmlns:a16="http://schemas.microsoft.com/office/drawing/2014/main" id="{549661C8-D196-40DC-A120-D3A508866341}"/>
              </a:ext>
            </a:extLst>
          </p:cNvPr>
          <p:cNvGrpSpPr/>
          <p:nvPr/>
        </p:nvGrpSpPr>
        <p:grpSpPr>
          <a:xfrm>
            <a:off x="467398" y="4205068"/>
            <a:ext cx="5827713" cy="1889918"/>
            <a:chOff x="-960699" y="4182567"/>
            <a:chExt cx="5827713" cy="1889918"/>
          </a:xfrm>
        </p:grpSpPr>
        <p:sp>
          <p:nvSpPr>
            <p:cNvPr id="12" name="Rectangle 11">
              <a:extLst>
                <a:ext uri="{FF2B5EF4-FFF2-40B4-BE49-F238E27FC236}">
                  <a16:creationId xmlns:a16="http://schemas.microsoft.com/office/drawing/2014/main" id="{3976CAE2-6AF1-4694-81ED-CB57B7EEB8FC}"/>
                </a:ext>
              </a:extLst>
            </p:cNvPr>
            <p:cNvSpPr/>
            <p:nvPr/>
          </p:nvSpPr>
          <p:spPr>
            <a:xfrm>
              <a:off x="-565719" y="4182567"/>
              <a:ext cx="467541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478 NFRs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Third Full Financial Statement Audit</a:t>
              </a:r>
            </a:p>
          </p:txBody>
        </p:sp>
        <p:sp>
          <p:nvSpPr>
            <p:cNvPr id="13" name="Rectangle 12">
              <a:extLst>
                <a:ext uri="{FF2B5EF4-FFF2-40B4-BE49-F238E27FC236}">
                  <a16:creationId xmlns:a16="http://schemas.microsoft.com/office/drawing/2014/main" id="{BBC63E09-B0E8-4DA8-8F37-82635AE7C45A}"/>
                </a:ext>
              </a:extLst>
            </p:cNvPr>
            <p:cNvSpPr/>
            <p:nvPr/>
          </p:nvSpPr>
          <p:spPr>
            <a:xfrm>
              <a:off x="1812043" y="4995267"/>
              <a:ext cx="3054971" cy="1077218"/>
            </a:xfrm>
            <a:prstGeom prst="rect">
              <a:avLst/>
            </a:prstGeom>
          </p:spPr>
          <p:txBody>
            <a:bodyPr wrap="square">
              <a:spAutoFit/>
            </a:bodyPr>
            <a:lstStyle/>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223 GF</a:t>
              </a:r>
            </a:p>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95 Multi-audit</a:t>
              </a:r>
            </a:p>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38 SOC-1, Munitions</a:t>
              </a:r>
            </a:p>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8 SOC-1, GFEBS</a:t>
              </a:r>
            </a:p>
          </p:txBody>
        </p:sp>
        <p:sp>
          <p:nvSpPr>
            <p:cNvPr id="14" name="Rectangle 13">
              <a:extLst>
                <a:ext uri="{FF2B5EF4-FFF2-40B4-BE49-F238E27FC236}">
                  <a16:creationId xmlns:a16="http://schemas.microsoft.com/office/drawing/2014/main" id="{2A10831A-0A75-45A6-86F3-04348B927495}"/>
                </a:ext>
              </a:extLst>
            </p:cNvPr>
            <p:cNvSpPr/>
            <p:nvPr/>
          </p:nvSpPr>
          <p:spPr>
            <a:xfrm>
              <a:off x="-960699" y="4995267"/>
              <a:ext cx="2564269" cy="1077218"/>
            </a:xfrm>
            <a:prstGeom prst="rect">
              <a:avLst/>
            </a:prstGeom>
          </p:spPr>
          <p:txBody>
            <a:bodyPr wrap="square">
              <a:spAutoFit/>
            </a:bodyPr>
            <a:lstStyle/>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303 Repeat</a:t>
              </a:r>
            </a:p>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38 Repeat Partial</a:t>
              </a:r>
            </a:p>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175 New</a:t>
              </a:r>
            </a:p>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114 WCF</a:t>
              </a:r>
            </a:p>
          </p:txBody>
        </p:sp>
      </p:grpSp>
      <p:sp>
        <p:nvSpPr>
          <p:cNvPr id="15" name="Rectangle 14">
            <a:extLst>
              <a:ext uri="{FF2B5EF4-FFF2-40B4-BE49-F238E27FC236}">
                <a16:creationId xmlns:a16="http://schemas.microsoft.com/office/drawing/2014/main" id="{454A91E2-A33B-4576-A4A6-153A2BD1A7CB}"/>
              </a:ext>
            </a:extLst>
          </p:cNvPr>
          <p:cNvSpPr/>
          <p:nvPr/>
        </p:nvSpPr>
        <p:spPr>
          <a:xfrm>
            <a:off x="251928" y="1041722"/>
            <a:ext cx="11638266" cy="646331"/>
          </a:xfrm>
          <a:prstGeom prst="rect">
            <a:avLst/>
          </a:prstGeom>
        </p:spPr>
        <p:txBody>
          <a:bodyPr wrap="square">
            <a:spAutoFit/>
          </a:bodyPr>
          <a:lstStyle/>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1750" b="0" i="0" u="none" strike="noStrike" kern="0" cap="none" spc="0" normalizeH="0" baseline="0" noProof="0" dirty="0">
                <a:ln>
                  <a:noFill/>
                </a:ln>
                <a:solidFill>
                  <a:prstClr val="black"/>
                </a:solidFill>
                <a:effectLst/>
                <a:uLnTx/>
                <a:uFillTx/>
                <a:latin typeface="Calibri" pitchFamily="34" charset="0"/>
                <a:ea typeface="EYInterstate Light" charset="0"/>
                <a:cs typeface="Arial" panose="020B0604020202020204" pitchFamily="34" charset="0"/>
              </a:rPr>
              <a:t>The Army GF and WCF financial statement audits continue to progress towards an audit opinion as the audit expands with more extensive testing each year. </a:t>
            </a:r>
          </a:p>
        </p:txBody>
      </p:sp>
      <p:grpSp>
        <p:nvGrpSpPr>
          <p:cNvPr id="16" name="Group 15">
            <a:extLst>
              <a:ext uri="{FF2B5EF4-FFF2-40B4-BE49-F238E27FC236}">
                <a16:creationId xmlns:a16="http://schemas.microsoft.com/office/drawing/2014/main" id="{955897AA-07A6-464C-96C5-74DD0E1C752D}"/>
              </a:ext>
            </a:extLst>
          </p:cNvPr>
          <p:cNvGrpSpPr/>
          <p:nvPr/>
        </p:nvGrpSpPr>
        <p:grpSpPr>
          <a:xfrm>
            <a:off x="1140826" y="1914605"/>
            <a:ext cx="5827713" cy="1889918"/>
            <a:chOff x="-960699" y="4182567"/>
            <a:chExt cx="5827713" cy="1889918"/>
          </a:xfrm>
        </p:grpSpPr>
        <p:sp>
          <p:nvSpPr>
            <p:cNvPr id="17" name="Rectangle 16">
              <a:extLst>
                <a:ext uri="{FF2B5EF4-FFF2-40B4-BE49-F238E27FC236}">
                  <a16:creationId xmlns:a16="http://schemas.microsoft.com/office/drawing/2014/main" id="{578DE37B-60DA-461C-911B-ED69C01982CD}"/>
                </a:ext>
              </a:extLst>
            </p:cNvPr>
            <p:cNvSpPr/>
            <p:nvPr/>
          </p:nvSpPr>
          <p:spPr>
            <a:xfrm>
              <a:off x="-565719" y="4182567"/>
              <a:ext cx="4675415"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469 NFRs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Fourth Full Financial Statement Audit</a:t>
              </a:r>
            </a:p>
          </p:txBody>
        </p:sp>
        <p:sp>
          <p:nvSpPr>
            <p:cNvPr id="18" name="Rectangle 17">
              <a:extLst>
                <a:ext uri="{FF2B5EF4-FFF2-40B4-BE49-F238E27FC236}">
                  <a16:creationId xmlns:a16="http://schemas.microsoft.com/office/drawing/2014/main" id="{91A90394-0809-44CC-9068-8343AFC19B5B}"/>
                </a:ext>
              </a:extLst>
            </p:cNvPr>
            <p:cNvSpPr/>
            <p:nvPr/>
          </p:nvSpPr>
          <p:spPr>
            <a:xfrm>
              <a:off x="1812043" y="4995267"/>
              <a:ext cx="3054971" cy="1077218"/>
            </a:xfrm>
            <a:prstGeom prst="rect">
              <a:avLst/>
            </a:prstGeom>
          </p:spPr>
          <p:txBody>
            <a:bodyPr wrap="square">
              <a:spAutoFit/>
            </a:bodyPr>
            <a:lstStyle/>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229 GF </a:t>
              </a: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(+6)</a:t>
              </a:r>
              <a:endPar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endParaRPr>
            </a:p>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77 Multi-Audit </a:t>
              </a: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(+18)</a:t>
              </a:r>
              <a:endPar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endParaRPr>
            </a:p>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27 SOC-1 (Munitions) </a:t>
              </a: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(-11)</a:t>
              </a:r>
              <a:endPar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endParaRPr>
            </a:p>
            <a:p>
              <a:pPr marL="11113" marR="0" lvl="1"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9 SOC-1 (GFEBS) ) </a:t>
              </a:r>
              <a:r>
                <a:rPr kumimoji="0" lang="fr-FR" sz="12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(+1)</a:t>
              </a:r>
              <a:endParaRPr kumimoji="0" lang="fr-FR" sz="16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56B49937-461D-494E-B8A6-13A3296F65A4}"/>
                </a:ext>
              </a:extLst>
            </p:cNvPr>
            <p:cNvSpPr/>
            <p:nvPr/>
          </p:nvSpPr>
          <p:spPr>
            <a:xfrm>
              <a:off x="-960699" y="4995267"/>
              <a:ext cx="2564269" cy="1077218"/>
            </a:xfrm>
            <a:prstGeom prst="rect">
              <a:avLst/>
            </a:prstGeom>
          </p:spPr>
          <p:txBody>
            <a:bodyPr wrap="square">
              <a:spAutoFit/>
            </a:bodyPr>
            <a:lstStyle/>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315 Repeat </a:t>
              </a:r>
              <a:r>
                <a:rPr kumimoji="0" lang="en-US" sz="12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(+10)</a:t>
              </a:r>
            </a:p>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19 Repeat Partial </a:t>
              </a:r>
              <a:r>
                <a:rPr kumimoji="0" lang="en-US" sz="12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(-19)</a:t>
              </a:r>
              <a:endPar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endParaRPr>
            </a:p>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135 New </a:t>
              </a:r>
              <a:r>
                <a:rPr kumimoji="0" lang="en-US" sz="12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(-38)</a:t>
              </a:r>
              <a:endPar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endParaRPr>
            </a:p>
            <a:p>
              <a:pPr marL="11113" marR="0" lvl="1"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127 WCF </a:t>
              </a:r>
              <a:r>
                <a:rPr kumimoji="0" lang="en-US" sz="12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(+13)</a:t>
              </a:r>
              <a:endParaRPr kumimoji="0" lang="en-US" sz="1600" b="0"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endParaRPr>
            </a:p>
          </p:txBody>
        </p:sp>
      </p:grpSp>
      <p:sp>
        <p:nvSpPr>
          <p:cNvPr id="20" name="TextBox 19">
            <a:extLst>
              <a:ext uri="{FF2B5EF4-FFF2-40B4-BE49-F238E27FC236}">
                <a16:creationId xmlns:a16="http://schemas.microsoft.com/office/drawing/2014/main" id="{87B12963-68B2-40C8-B21F-F86529399455}"/>
              </a:ext>
            </a:extLst>
          </p:cNvPr>
          <p:cNvSpPr txBox="1"/>
          <p:nvPr/>
        </p:nvSpPr>
        <p:spPr>
          <a:xfrm>
            <a:off x="474283" y="2074734"/>
            <a:ext cx="118330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FY 21</a:t>
            </a:r>
            <a:endParaRPr kumimoji="0" lang="en-US" sz="3200" b="0" i="0" u="none" strike="noStrike" kern="1200" cap="none" spc="0" normalizeH="0" baseline="0" noProof="0" dirty="0">
              <a:ln>
                <a:noFill/>
              </a:ln>
              <a:solidFill>
                <a:srgbClr val="FFFFFF"/>
              </a:solidFill>
              <a:effectLst/>
              <a:uLnTx/>
              <a:uFillTx/>
              <a:latin typeface="Helvetica LT Std Light"/>
              <a:ea typeface="+mn-ea"/>
              <a:cs typeface="+mn-cs"/>
            </a:endParaRPr>
          </a:p>
        </p:txBody>
      </p:sp>
      <p:sp>
        <p:nvSpPr>
          <p:cNvPr id="21" name="TextBox 20">
            <a:extLst>
              <a:ext uri="{FF2B5EF4-FFF2-40B4-BE49-F238E27FC236}">
                <a16:creationId xmlns:a16="http://schemas.microsoft.com/office/drawing/2014/main" id="{9CC948EC-82E1-4086-9C48-04EE992E92A1}"/>
              </a:ext>
            </a:extLst>
          </p:cNvPr>
          <p:cNvSpPr txBox="1"/>
          <p:nvPr/>
        </p:nvSpPr>
        <p:spPr>
          <a:xfrm>
            <a:off x="37847" y="4393788"/>
            <a:ext cx="118330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itchFamily="34" charset="0"/>
                <a:ea typeface="EYInterstate" charset="0"/>
                <a:cs typeface="Arial" panose="020B0604020202020204" pitchFamily="34" charset="0"/>
              </a:rPr>
              <a:t>FY 20</a:t>
            </a:r>
            <a:endParaRPr kumimoji="0" lang="en-US" sz="3200" b="0" i="0" u="none" strike="noStrike" kern="1200" cap="none" spc="0" normalizeH="0" baseline="0" noProof="0" dirty="0">
              <a:ln>
                <a:noFill/>
              </a:ln>
              <a:solidFill>
                <a:srgbClr val="FFFFFF"/>
              </a:solidFill>
              <a:effectLst/>
              <a:uLnTx/>
              <a:uFillTx/>
              <a:latin typeface="Helvetica LT Std Light"/>
              <a:ea typeface="+mn-ea"/>
              <a:cs typeface="+mn-cs"/>
            </a:endParaRPr>
          </a:p>
        </p:txBody>
      </p:sp>
      <p:pic>
        <p:nvPicPr>
          <p:cNvPr id="22" name="Graphic 21" descr="Research">
            <a:extLst>
              <a:ext uri="{FF2B5EF4-FFF2-40B4-BE49-F238E27FC236}">
                <a16:creationId xmlns:a16="http://schemas.microsoft.com/office/drawing/2014/main" id="{34E05F4C-E55A-4285-8E99-82EE2C5394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4976" y="3447735"/>
            <a:ext cx="1035989" cy="1020839"/>
          </a:xfrm>
          <a:prstGeom prst="rect">
            <a:avLst/>
          </a:prstGeom>
        </p:spPr>
      </p:pic>
      <p:pic>
        <p:nvPicPr>
          <p:cNvPr id="23" name="Graphic 22" descr="Document">
            <a:extLst>
              <a:ext uri="{FF2B5EF4-FFF2-40B4-BE49-F238E27FC236}">
                <a16:creationId xmlns:a16="http://schemas.microsoft.com/office/drawing/2014/main" id="{F15BB16E-2364-4F72-B786-1F75DBD69C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72773" y="5074161"/>
            <a:ext cx="1035989" cy="1020839"/>
          </a:xfrm>
          <a:prstGeom prst="rect">
            <a:avLst/>
          </a:prstGeom>
        </p:spPr>
      </p:pic>
      <p:pic>
        <p:nvPicPr>
          <p:cNvPr id="24" name="Graphic 23" descr="Clipboard">
            <a:extLst>
              <a:ext uri="{FF2B5EF4-FFF2-40B4-BE49-F238E27FC236}">
                <a16:creationId xmlns:a16="http://schemas.microsoft.com/office/drawing/2014/main" id="{B54D0546-71BB-4BD9-A2F8-8F1F42650B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4930" y="1875240"/>
            <a:ext cx="1036174" cy="1020839"/>
          </a:xfrm>
          <a:prstGeom prst="rect">
            <a:avLst/>
          </a:prstGeom>
        </p:spPr>
      </p:pic>
    </p:spTree>
    <p:extLst>
      <p:ext uri="{BB962C8B-B14F-4D97-AF65-F5344CB8AC3E}">
        <p14:creationId xmlns:p14="http://schemas.microsoft.com/office/powerpoint/2010/main" val="274991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13110B-3417-4AE4-9890-312853C3CEFF}"/>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2AFB0233-84A4-40A9-BF37-13192E7137F7}"/>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6A8DB42A-51BF-4502-A202-905FC5713C6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America’s Army: Transforming for the Future</a:t>
            </a:r>
          </a:p>
        </p:txBody>
      </p:sp>
      <p:sp>
        <p:nvSpPr>
          <p:cNvPr id="5" name="Slide Number Placeholder 4">
            <a:extLst>
              <a:ext uri="{FF2B5EF4-FFF2-40B4-BE49-F238E27FC236}">
                <a16:creationId xmlns:a16="http://schemas.microsoft.com/office/drawing/2014/main" id="{58EF45B2-ED7A-45A6-897B-9391CE22806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pic>
        <p:nvPicPr>
          <p:cNvPr id="7" name="Picture 6">
            <a:extLst>
              <a:ext uri="{FF2B5EF4-FFF2-40B4-BE49-F238E27FC236}">
                <a16:creationId xmlns:a16="http://schemas.microsoft.com/office/drawing/2014/main" id="{EC8C19BE-7D10-4E14-8F8A-82676A8EF1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141"/>
            <a:ext cx="12184645" cy="6862141"/>
          </a:xfrm>
          <a:prstGeom prst="rect">
            <a:avLst/>
          </a:prstGeom>
        </p:spPr>
      </p:pic>
    </p:spTree>
    <p:extLst>
      <p:ext uri="{BB962C8B-B14F-4D97-AF65-F5344CB8AC3E}">
        <p14:creationId xmlns:p14="http://schemas.microsoft.com/office/powerpoint/2010/main" val="358398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53F165-BB63-424E-9FD9-AB2B6B7F3470}"/>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C9DE0D11-8141-4CF9-AE1C-2A67B64CC0E0}"/>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668F30D6-8F04-4808-947D-EBC3FE5251C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America’s Army: Transforming for the Future</a:t>
            </a:r>
          </a:p>
        </p:txBody>
      </p:sp>
      <p:sp>
        <p:nvSpPr>
          <p:cNvPr id="5" name="Slide Number Placeholder 4">
            <a:extLst>
              <a:ext uri="{FF2B5EF4-FFF2-40B4-BE49-F238E27FC236}">
                <a16:creationId xmlns:a16="http://schemas.microsoft.com/office/drawing/2014/main" id="{DD459031-2686-428C-BB19-C74DB83537B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pic>
        <p:nvPicPr>
          <p:cNvPr id="7" name="Picture 6">
            <a:extLst>
              <a:ext uri="{FF2B5EF4-FFF2-40B4-BE49-F238E27FC236}">
                <a16:creationId xmlns:a16="http://schemas.microsoft.com/office/drawing/2014/main" id="{E58E7DC1-EBD6-45C1-8CE5-18DF032FEE34}"/>
              </a:ext>
            </a:extLst>
          </p:cNvPr>
          <p:cNvPicPr>
            <a:picLocks noChangeAspect="1"/>
          </p:cNvPicPr>
          <p:nvPr/>
        </p:nvPicPr>
        <p:blipFill>
          <a:blip r:embed="rId3"/>
          <a:stretch>
            <a:fillRect/>
          </a:stretch>
        </p:blipFill>
        <p:spPr>
          <a:xfrm>
            <a:off x="5067" y="0"/>
            <a:ext cx="12181865" cy="6858000"/>
          </a:xfrm>
          <a:prstGeom prst="rect">
            <a:avLst/>
          </a:prstGeom>
        </p:spPr>
      </p:pic>
    </p:spTree>
    <p:extLst>
      <p:ext uri="{BB962C8B-B14F-4D97-AF65-F5344CB8AC3E}">
        <p14:creationId xmlns:p14="http://schemas.microsoft.com/office/powerpoint/2010/main" val="96409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E4711D-10E8-4655-8197-2AF387BD7B7C}"/>
              </a:ext>
            </a:extLst>
          </p:cNvPr>
          <p:cNvSpPr>
            <a:spLocks noGrp="1"/>
          </p:cNvSpPr>
          <p:nvPr>
            <p:ph type="title"/>
          </p:nvPr>
        </p:nvSpPr>
        <p:spPr/>
        <p:txBody>
          <a:bodyPr/>
          <a:lstStyle/>
          <a:p>
            <a:r>
              <a:rPr lang="en-US" sz="2400" dirty="0"/>
              <a:t>How the army adapted to a more virtual world</a:t>
            </a:r>
            <a:endParaRPr lang="en-US" dirty="0"/>
          </a:p>
        </p:txBody>
      </p:sp>
      <p:sp>
        <p:nvSpPr>
          <p:cNvPr id="4" name="Footer Placeholder 3">
            <a:extLst>
              <a:ext uri="{FF2B5EF4-FFF2-40B4-BE49-F238E27FC236}">
                <a16:creationId xmlns:a16="http://schemas.microsoft.com/office/drawing/2014/main" id="{4E76E730-2A2B-4F10-B599-E89D27B29AC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5" name="Slide Number Placeholder 4">
            <a:extLst>
              <a:ext uri="{FF2B5EF4-FFF2-40B4-BE49-F238E27FC236}">
                <a16:creationId xmlns:a16="http://schemas.microsoft.com/office/drawing/2014/main" id="{32977EF7-0EDB-4719-920E-3A0281927A42}"/>
              </a:ext>
            </a:extLst>
          </p:cNvPr>
          <p:cNvSpPr>
            <a:spLocks noGrp="1"/>
          </p:cNvSpPr>
          <p:nvPr>
            <p:ph type="sldNum" sz="quarter" idx="4"/>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7</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
        <p:nvSpPr>
          <p:cNvPr id="10" name="Rectangle 9">
            <a:extLst>
              <a:ext uri="{FF2B5EF4-FFF2-40B4-BE49-F238E27FC236}">
                <a16:creationId xmlns:a16="http://schemas.microsoft.com/office/drawing/2014/main" id="{ACCC1F5D-4A0F-4A8A-B358-97B5E0825A2C}"/>
              </a:ext>
            </a:extLst>
          </p:cNvPr>
          <p:cNvSpPr/>
          <p:nvPr/>
        </p:nvSpPr>
        <p:spPr>
          <a:xfrm>
            <a:off x="352188" y="1121264"/>
            <a:ext cx="11501852" cy="3693319"/>
          </a:xfrm>
          <a:prstGeom prst="rect">
            <a:avLst/>
          </a:prstGeom>
        </p:spPr>
        <p:txBody>
          <a:bodyPr wrap="square">
            <a:spAutoFit/>
          </a:bodyPr>
          <a:lstStyle/>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rPr>
              <a:t>Army leaders were encouraged to think outside the box when it came to developing internal controls, supporting transaction execution, and completing audit requests in a virtual environment. </a:t>
            </a:r>
          </a:p>
          <a:p>
            <a:pPr marL="0" marR="0" lvl="0" indent="0" algn="l" defTabSz="537824"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rPr>
              <a:t>Army used new methods to perform remote audit test work with the auditor, including but not limited to:</a:t>
            </a:r>
          </a:p>
          <a:p>
            <a:pPr marL="0" marR="0" lvl="0" indent="0" algn="l" defTabSz="537824"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a:p>
            <a:pPr marL="0" marR="0" lvl="0" indent="0" algn="l" defTabSz="537824"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a:p>
            <a:pPr marL="285750" marR="0" lvl="0" indent="-285750" algn="l" defTabSz="537824"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a:p>
            <a:pPr marL="285750" marR="0" lvl="0" indent="-285750" algn="l" defTabSz="537824"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a:p>
            <a:pPr marL="285750" marR="0" lvl="0" indent="-285750" algn="l" defTabSz="537824"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a:p>
            <a:pPr marL="0" marR="0" lvl="0" indent="0" algn="l" defTabSz="537824" rtl="0" eaLnBrk="1" fontAlgn="base" latinLnBrk="0" hangingPunct="1">
              <a:lnSpc>
                <a:spcPct val="100000"/>
              </a:lnSpc>
              <a:spcBef>
                <a:spcPct val="0"/>
              </a:spcBef>
              <a:spcAft>
                <a:spcPct val="0"/>
              </a:spcAft>
              <a:buClrTx/>
              <a:buSzTx/>
              <a:buFontTx/>
              <a:buNone/>
              <a:tabLst/>
              <a:defRPr/>
            </a:pPr>
            <a:endParaRPr lang="en-US" b="1" kern="0" dirty="0">
              <a:solidFill>
                <a:schemeClr val="bg1"/>
              </a:solidFill>
              <a:latin typeface="Helvetica LT Std Light"/>
              <a:ea typeface="EYInterstate Light" charset="0"/>
              <a:cs typeface="Arial" panose="020B0604020202020204" pitchFamily="34" charset="0"/>
            </a:endParaRPr>
          </a:p>
          <a:p>
            <a:pPr marL="0" marR="0" lvl="0" indent="0" algn="l" defTabSz="537824" rtl="0" eaLnBrk="1" fontAlgn="base" latinLnBrk="0" hangingPunct="1">
              <a:lnSpc>
                <a:spcPct val="100000"/>
              </a:lnSpc>
              <a:spcBef>
                <a:spcPct val="0"/>
              </a:spcBef>
              <a:spcAft>
                <a:spcPct val="0"/>
              </a:spcAft>
              <a:buClrTx/>
              <a:buSzTx/>
              <a:buFontTx/>
              <a:buNone/>
              <a:tabLst/>
              <a:defRPr/>
            </a:pPr>
            <a:r>
              <a:rPr lang="en-US" b="1" kern="0" dirty="0">
                <a:solidFill>
                  <a:schemeClr val="bg1"/>
                </a:solidFill>
                <a:latin typeface="Helvetica LT Std Light"/>
                <a:ea typeface="EYInterstate Light" charset="0"/>
                <a:cs typeface="Arial" panose="020B0604020202020204" pitchFamily="34" charset="0"/>
              </a:rPr>
              <a:t>Stakeholders continued to share best</a:t>
            </a:r>
            <a:r>
              <a:rPr kumimoji="0" lang="en-US" sz="1800" b="1"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rPr>
              <a:t> practices, challenges, and alternative solutions remotely:</a:t>
            </a:r>
          </a:p>
          <a:p>
            <a:pPr marL="0" marR="0" lvl="0" indent="0" algn="l" defTabSz="537824"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a:p>
            <a:pPr marL="0" marR="0" lvl="0" indent="0" algn="l" defTabSz="537824"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endParaRPr>
          </a:p>
        </p:txBody>
      </p:sp>
      <p:sp>
        <p:nvSpPr>
          <p:cNvPr id="6" name="Rectangle: Rounded Corners 5">
            <a:extLst>
              <a:ext uri="{FF2B5EF4-FFF2-40B4-BE49-F238E27FC236}">
                <a16:creationId xmlns:a16="http://schemas.microsoft.com/office/drawing/2014/main" id="{36D2CFE2-08B7-43F8-8887-EF3AB7095F80}"/>
              </a:ext>
            </a:extLst>
          </p:cNvPr>
          <p:cNvSpPr/>
          <p:nvPr/>
        </p:nvSpPr>
        <p:spPr>
          <a:xfrm>
            <a:off x="1092974" y="2548428"/>
            <a:ext cx="3063707" cy="94044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T Std Light"/>
                <a:ea typeface="+mn-ea"/>
                <a:cs typeface="+mn-cs"/>
              </a:rPr>
              <a:t>       Screen Captures</a:t>
            </a:r>
          </a:p>
        </p:txBody>
      </p:sp>
      <p:sp>
        <p:nvSpPr>
          <p:cNvPr id="14" name="Rectangle: Rounded Corners 13">
            <a:extLst>
              <a:ext uri="{FF2B5EF4-FFF2-40B4-BE49-F238E27FC236}">
                <a16:creationId xmlns:a16="http://schemas.microsoft.com/office/drawing/2014/main" id="{6E2F2276-B07F-47CA-8F24-9B18C50C6224}"/>
              </a:ext>
            </a:extLst>
          </p:cNvPr>
          <p:cNvSpPr/>
          <p:nvPr/>
        </p:nvSpPr>
        <p:spPr>
          <a:xfrm>
            <a:off x="4542374" y="2548428"/>
            <a:ext cx="3063707" cy="94044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LT Std Light"/>
                <a:ea typeface="+mn-ea"/>
                <a:cs typeface="+mn-cs"/>
              </a:rPr>
              <a:t>Video</a:t>
            </a:r>
          </a:p>
        </p:txBody>
      </p:sp>
      <p:sp>
        <p:nvSpPr>
          <p:cNvPr id="15" name="Rectangle: Rounded Corners 14">
            <a:extLst>
              <a:ext uri="{FF2B5EF4-FFF2-40B4-BE49-F238E27FC236}">
                <a16:creationId xmlns:a16="http://schemas.microsoft.com/office/drawing/2014/main" id="{81948F75-8DE1-42BD-AAAD-BA314083B56A}"/>
              </a:ext>
            </a:extLst>
          </p:cNvPr>
          <p:cNvSpPr/>
          <p:nvPr/>
        </p:nvSpPr>
        <p:spPr>
          <a:xfrm>
            <a:off x="7991774" y="2548428"/>
            <a:ext cx="3063707" cy="94044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Helvetica LT Std Light"/>
              </a:rPr>
              <a:t>          Conference Calls</a:t>
            </a:r>
            <a:endParaRPr kumimoji="0" lang="en-US" sz="1800" b="0" i="0" u="none" strike="noStrike" kern="1200" cap="none" spc="0" normalizeH="0" baseline="0" noProof="0" dirty="0">
              <a:ln>
                <a:noFill/>
              </a:ln>
              <a:solidFill>
                <a:srgbClr val="000000"/>
              </a:solidFill>
              <a:effectLst/>
              <a:uLnTx/>
              <a:uFillTx/>
              <a:latin typeface="Helvetica LT Std Light"/>
              <a:ea typeface="+mn-ea"/>
              <a:cs typeface="+mn-cs"/>
            </a:endParaRPr>
          </a:p>
        </p:txBody>
      </p:sp>
      <p:pic>
        <p:nvPicPr>
          <p:cNvPr id="17" name="Graphic 16" descr="Laptop with solid fill">
            <a:extLst>
              <a:ext uri="{FF2B5EF4-FFF2-40B4-BE49-F238E27FC236}">
                <a16:creationId xmlns:a16="http://schemas.microsoft.com/office/drawing/2014/main" id="{82E594CA-6CE8-4DB2-B863-1BF64BCFD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7073" y="2648259"/>
            <a:ext cx="740780" cy="740780"/>
          </a:xfrm>
          <a:prstGeom prst="rect">
            <a:avLst/>
          </a:prstGeom>
        </p:spPr>
      </p:pic>
      <p:pic>
        <p:nvPicPr>
          <p:cNvPr id="19" name="Graphic 18" descr="Vlog with solid fill">
            <a:extLst>
              <a:ext uri="{FF2B5EF4-FFF2-40B4-BE49-F238E27FC236}">
                <a16:creationId xmlns:a16="http://schemas.microsoft.com/office/drawing/2014/main" id="{3D68AFAC-6C24-4B7F-8DA4-E63C1B7F56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1054" y="2649224"/>
            <a:ext cx="738850" cy="738850"/>
          </a:xfrm>
          <a:prstGeom prst="rect">
            <a:avLst/>
          </a:prstGeom>
        </p:spPr>
      </p:pic>
      <p:grpSp>
        <p:nvGrpSpPr>
          <p:cNvPr id="27" name="Group 26">
            <a:extLst>
              <a:ext uri="{FF2B5EF4-FFF2-40B4-BE49-F238E27FC236}">
                <a16:creationId xmlns:a16="http://schemas.microsoft.com/office/drawing/2014/main" id="{42E1CC4D-5520-4984-8809-886D45225BAF}"/>
              </a:ext>
            </a:extLst>
          </p:cNvPr>
          <p:cNvGrpSpPr/>
          <p:nvPr/>
        </p:nvGrpSpPr>
        <p:grpSpPr>
          <a:xfrm>
            <a:off x="1505040" y="4584844"/>
            <a:ext cx="9138374" cy="1472878"/>
            <a:chOff x="790374" y="4673281"/>
            <a:chExt cx="9138374" cy="1472878"/>
          </a:xfrm>
        </p:grpSpPr>
        <p:pic>
          <p:nvPicPr>
            <p:cNvPr id="21" name="Graphic 20" descr="Cycle with people with solid fill">
              <a:extLst>
                <a:ext uri="{FF2B5EF4-FFF2-40B4-BE49-F238E27FC236}">
                  <a16:creationId xmlns:a16="http://schemas.microsoft.com/office/drawing/2014/main" id="{D81DB1A0-54D2-4A6B-BEBF-FADF06E03C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374" y="4673281"/>
              <a:ext cx="1472878" cy="1472878"/>
            </a:xfrm>
            <a:prstGeom prst="rect">
              <a:avLst/>
            </a:prstGeom>
          </p:spPr>
        </p:pic>
        <p:sp>
          <p:nvSpPr>
            <p:cNvPr id="23" name="TextBox 22">
              <a:extLst>
                <a:ext uri="{FF2B5EF4-FFF2-40B4-BE49-F238E27FC236}">
                  <a16:creationId xmlns:a16="http://schemas.microsoft.com/office/drawing/2014/main" id="{ED09859B-8743-402C-B9DF-B709AC44326C}"/>
                </a:ext>
              </a:extLst>
            </p:cNvPr>
            <p:cNvSpPr txBox="1"/>
            <p:nvPr/>
          </p:nvSpPr>
          <p:spPr>
            <a:xfrm>
              <a:off x="2263252" y="4948055"/>
              <a:ext cx="3628262" cy="923330"/>
            </a:xfrm>
            <a:prstGeom prst="rect">
              <a:avLst/>
            </a:prstGeom>
            <a:noFill/>
          </p:spPr>
          <p:txBody>
            <a:bodyPr wrap="square">
              <a:spAutoFit/>
            </a:bodyPr>
            <a:lstStyle/>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Collaboration Spaces</a:t>
              </a:r>
            </a:p>
            <a:p>
              <a:pPr marL="285750" marR="0" lvl="0" indent="-285750" algn="l" defTabSz="53782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Army Audit Response Tool</a:t>
              </a:r>
            </a:p>
            <a:p>
              <a:pPr marL="285750" marR="0" lvl="0" indent="-285750" algn="l" defTabSz="53782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Army Process Portal</a:t>
              </a:r>
            </a:p>
          </p:txBody>
        </p:sp>
        <p:pic>
          <p:nvPicPr>
            <p:cNvPr id="24" name="Graphic 23" descr="Speaker phone with solid fill">
              <a:extLst>
                <a:ext uri="{FF2B5EF4-FFF2-40B4-BE49-F238E27FC236}">
                  <a16:creationId xmlns:a16="http://schemas.microsoft.com/office/drawing/2014/main" id="{3C690DCE-AE9D-4B1F-9D13-0434C1AB85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096000" y="4673281"/>
              <a:ext cx="1472878" cy="1472878"/>
            </a:xfrm>
            <a:prstGeom prst="rect">
              <a:avLst/>
            </a:prstGeom>
          </p:spPr>
        </p:pic>
        <p:sp>
          <p:nvSpPr>
            <p:cNvPr id="25" name="TextBox 24">
              <a:extLst>
                <a:ext uri="{FF2B5EF4-FFF2-40B4-BE49-F238E27FC236}">
                  <a16:creationId xmlns:a16="http://schemas.microsoft.com/office/drawing/2014/main" id="{C3710F33-626B-458B-A0CD-764520DC0943}"/>
                </a:ext>
              </a:extLst>
            </p:cNvPr>
            <p:cNvSpPr txBox="1"/>
            <p:nvPr/>
          </p:nvSpPr>
          <p:spPr>
            <a:xfrm>
              <a:off x="7627853" y="5225054"/>
              <a:ext cx="2300895" cy="369332"/>
            </a:xfrm>
            <a:prstGeom prst="rect">
              <a:avLst/>
            </a:prstGeom>
            <a:noFill/>
          </p:spPr>
          <p:txBody>
            <a:bodyPr wrap="square">
              <a:spAutoFit/>
            </a:bodyPr>
            <a:lstStyle/>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Command Calls</a:t>
              </a:r>
            </a:p>
          </p:txBody>
        </p:sp>
      </p:grpSp>
      <p:sp>
        <p:nvSpPr>
          <p:cNvPr id="29" name="TextBox 28">
            <a:extLst>
              <a:ext uri="{FF2B5EF4-FFF2-40B4-BE49-F238E27FC236}">
                <a16:creationId xmlns:a16="http://schemas.microsoft.com/office/drawing/2014/main" id="{9EF11BBA-13FB-4398-987F-11FA3CBDA049}"/>
              </a:ext>
            </a:extLst>
          </p:cNvPr>
          <p:cNvSpPr txBox="1"/>
          <p:nvPr/>
        </p:nvSpPr>
        <p:spPr>
          <a:xfrm>
            <a:off x="4564146" y="6185367"/>
            <a:ext cx="784385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*See the final page of this presentation for links and additional resources to collaborate and learn about the Army audit</a:t>
            </a:r>
            <a:endParaRPr kumimoji="0" lang="en-US" sz="1100" b="0" i="1" u="none" strike="noStrike" kern="1200" cap="none" spc="0" normalizeH="0" baseline="0" noProof="0" dirty="0">
              <a:ln>
                <a:noFill/>
              </a:ln>
              <a:solidFill>
                <a:srgbClr val="FFFFFF"/>
              </a:solidFill>
              <a:effectLst/>
              <a:uLnTx/>
              <a:uFillTx/>
              <a:latin typeface="Helvetica LT Std Light"/>
              <a:ea typeface="+mn-ea"/>
              <a:cs typeface="+mn-cs"/>
            </a:endParaRPr>
          </a:p>
        </p:txBody>
      </p:sp>
      <p:pic>
        <p:nvPicPr>
          <p:cNvPr id="18" name="Graphic 17" descr="Receiver with solid fill">
            <a:extLst>
              <a:ext uri="{FF2B5EF4-FFF2-40B4-BE49-F238E27FC236}">
                <a16:creationId xmlns:a16="http://schemas.microsoft.com/office/drawing/2014/main" id="{D7D63F9D-E82D-4BA7-86BA-0B7E329D1C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146675" y="2698104"/>
            <a:ext cx="641090" cy="641090"/>
          </a:xfrm>
          <a:prstGeom prst="rect">
            <a:avLst/>
          </a:prstGeom>
        </p:spPr>
      </p:pic>
    </p:spTree>
    <p:extLst>
      <p:ext uri="{BB962C8B-B14F-4D97-AF65-F5344CB8AC3E}">
        <p14:creationId xmlns:p14="http://schemas.microsoft.com/office/powerpoint/2010/main" val="84442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E4711D-10E8-4655-8197-2AF387BD7B7C}"/>
              </a:ext>
            </a:extLst>
          </p:cNvPr>
          <p:cNvSpPr>
            <a:spLocks noGrp="1"/>
          </p:cNvSpPr>
          <p:nvPr>
            <p:ph type="title"/>
          </p:nvPr>
        </p:nvSpPr>
        <p:spPr/>
        <p:txBody>
          <a:bodyPr/>
          <a:lstStyle/>
          <a:p>
            <a:r>
              <a:rPr lang="en-US" sz="2400" dirty="0"/>
              <a:t>Virtual audit in action</a:t>
            </a:r>
            <a:endParaRPr lang="en-US" dirty="0"/>
          </a:p>
        </p:txBody>
      </p:sp>
      <p:sp>
        <p:nvSpPr>
          <p:cNvPr id="7" name="Text Placeholder 1">
            <a:extLst>
              <a:ext uri="{FF2B5EF4-FFF2-40B4-BE49-F238E27FC236}">
                <a16:creationId xmlns:a16="http://schemas.microsoft.com/office/drawing/2014/main" id="{83EDE89E-8894-476A-AE18-DC859A4FB18E}"/>
              </a:ext>
            </a:extLst>
          </p:cNvPr>
          <p:cNvSpPr txBox="1">
            <a:spLocks/>
          </p:cNvSpPr>
          <p:nvPr/>
        </p:nvSpPr>
        <p:spPr>
          <a:xfrm>
            <a:off x="352188" y="1975586"/>
            <a:ext cx="8046720" cy="1634879"/>
          </a:xfrm>
          <a:prstGeom prst="wedgeRectCallout">
            <a:avLst>
              <a:gd name="adj1" fmla="val -23120"/>
              <a:gd name="adj2" fmla="val 49361"/>
            </a:avLst>
          </a:prstGeom>
          <a:solidFill>
            <a:schemeClr val="tx2">
              <a:lumMod val="60000"/>
              <a:lumOff val="40000"/>
            </a:schemeClr>
          </a:solidFill>
          <a:ln w="38100">
            <a:noFill/>
          </a:ln>
        </p:spPr>
        <p:txBody>
          <a:bodyPr wrap="square" lIns="91440" tIns="91440" rIns="91440" bIns="91440" anchor="ctr">
            <a:noAutofit/>
          </a:bodyPr>
          <a:lstStyle>
            <a:lvl1pPr marL="0">
              <a:defRPr b="1">
                <a:solidFill>
                  <a:srgbClr val="2E2E38"/>
                </a:solidFill>
                <a:latin typeface="US Army Light"/>
                <a:ea typeface="+mn-ea"/>
                <a:cs typeface="+mn-cs"/>
              </a:defRPr>
            </a:lvl1pPr>
            <a:lvl2pPr marL="457200">
              <a:defRPr>
                <a:latin typeface="US Army Light"/>
                <a:ea typeface="+mn-ea"/>
                <a:cs typeface="+mn-cs"/>
              </a:defRPr>
            </a:lvl2pPr>
            <a:lvl3pPr marL="914400">
              <a:defRPr>
                <a:latin typeface="US Army Light"/>
                <a:ea typeface="+mn-ea"/>
                <a:cs typeface="+mn-cs"/>
              </a:defRPr>
            </a:lvl3pPr>
            <a:lvl4pPr marL="1371600">
              <a:defRPr>
                <a:latin typeface="US Army Light"/>
                <a:ea typeface="+mn-ea"/>
                <a:cs typeface="+mn-cs"/>
              </a:defRPr>
            </a:lvl4pPr>
            <a:lvl5pPr marL="1828800">
              <a:defRPr>
                <a:latin typeface="US Army Ligh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ts val="90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Virtual Response Fast Facts</a:t>
            </a:r>
            <a:endParaRPr kumimoji="0" lang="en-US" sz="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ts val="900"/>
              </a:spcAft>
              <a:buClrTx/>
              <a:buSzTx/>
              <a:buFont typeface="Wingdings" panose="05000000000000000000" pitchFamily="2" charset="2"/>
              <a:buChar char="§"/>
              <a:tabLst/>
              <a:defRPr/>
            </a:pPr>
            <a:r>
              <a:rPr lang="en-US" sz="1600" b="0" kern="0" dirty="0">
                <a:solidFill>
                  <a:prstClr val="black"/>
                </a:solidFill>
                <a:latin typeface="Arial" panose="020B0604020202020204" pitchFamily="34" charset="0"/>
                <a:cs typeface="Arial" panose="020B0604020202020204" pitchFamily="34" charset="0"/>
              </a:rPr>
              <a:t>Engaged</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500+ individuals, completely virtually, at the December 2021 </a:t>
            </a:r>
            <a:b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Army Annual Audit Summit (AAS), leveraging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Microsoft Teams Live</a:t>
            </a:r>
          </a:p>
          <a:p>
            <a:pPr marL="342900" marR="0" lvl="0" indent="-342900" algn="l" defTabSz="914400" rtl="0" eaLnBrk="1" fontAlgn="base" latinLnBrk="0" hangingPunct="1">
              <a:lnSpc>
                <a:spcPct val="100000"/>
              </a:lnSpc>
              <a:spcBef>
                <a:spcPct val="0"/>
              </a:spcBef>
              <a:spcAft>
                <a:spcPts val="900"/>
              </a:spcAft>
              <a:buClrTx/>
              <a:buSzTx/>
              <a:buFont typeface="Wingdings" panose="05000000000000000000" pitchFamily="2" charset="2"/>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FY21, </a:t>
            </a:r>
            <a:r>
              <a:rPr lang="en-US" sz="1600" b="0" kern="0" dirty="0">
                <a:solidFill>
                  <a:prstClr val="black"/>
                </a:solidFill>
                <a:latin typeface="Arial" panose="020B0604020202020204" pitchFamily="34" charset="0"/>
                <a:cs typeface="Arial" panose="020B0604020202020204" pitchFamily="34" charset="0"/>
              </a:rPr>
              <a:t>347</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kern="0" dirty="0">
                <a:solidFill>
                  <a:prstClr val="black"/>
                </a:solidFill>
                <a:latin typeface="Arial" panose="020B0604020202020204" pitchFamily="34" charset="0"/>
                <a:cs typeface="Arial" panose="020B0604020202020204" pitchFamily="34" charset="0"/>
              </a:rPr>
              <a:t>68%</a:t>
            </a:r>
            <a:r>
              <a:rPr lang="en-US" sz="1600" b="0" kern="0" dirty="0">
                <a:solidFill>
                  <a:prstClr val="black"/>
                </a:solidFill>
                <a:latin typeface="Arial" panose="020B0604020202020204" pitchFamily="34" charset="0"/>
                <a:cs typeface="Arial" panose="020B0604020202020204" pitchFamily="34" charset="0"/>
              </a:rPr>
              <a:t>) of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a:t>
            </a: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site visits &amp; walkthroughs were held virtually (GF; WCF)</a:t>
            </a:r>
            <a:endPar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 Placeholder 1">
            <a:extLst>
              <a:ext uri="{FF2B5EF4-FFF2-40B4-BE49-F238E27FC236}">
                <a16:creationId xmlns:a16="http://schemas.microsoft.com/office/drawing/2014/main" id="{37F02112-BD1A-4124-A6F6-6FD64D314EE6}"/>
              </a:ext>
            </a:extLst>
          </p:cNvPr>
          <p:cNvSpPr txBox="1">
            <a:spLocks/>
          </p:cNvSpPr>
          <p:nvPr/>
        </p:nvSpPr>
        <p:spPr>
          <a:xfrm>
            <a:off x="352188" y="3819497"/>
            <a:ext cx="8046720" cy="2444992"/>
          </a:xfrm>
          <a:prstGeom prst="rect">
            <a:avLst/>
          </a:prstGeom>
          <a:solidFill>
            <a:schemeClr val="tx2">
              <a:lumMod val="20000"/>
              <a:lumOff val="80000"/>
            </a:schemeClr>
          </a:solidFill>
        </p:spPr>
        <p:txBody>
          <a:bodyPr wrap="square" lIns="91440" tIns="91440" rIns="91440" bIns="91440" anchor="ctr">
            <a:noAutofit/>
          </a:bodyPr>
          <a:lstStyle>
            <a:lvl1pPr marL="0">
              <a:defRPr b="1">
                <a:solidFill>
                  <a:srgbClr val="2E2E38"/>
                </a:solidFill>
                <a:latin typeface="US Army Light"/>
                <a:ea typeface="+mn-ea"/>
                <a:cs typeface="+mn-cs"/>
              </a:defRPr>
            </a:lvl1pPr>
            <a:lvl2pPr marL="457200">
              <a:defRPr>
                <a:latin typeface="US Army Light"/>
                <a:ea typeface="+mn-ea"/>
                <a:cs typeface="+mn-cs"/>
              </a:defRPr>
            </a:lvl2pPr>
            <a:lvl3pPr marL="914400">
              <a:defRPr>
                <a:latin typeface="US Army Light"/>
                <a:ea typeface="+mn-ea"/>
                <a:cs typeface="+mn-cs"/>
              </a:defRPr>
            </a:lvl3pPr>
            <a:lvl4pPr marL="1371600">
              <a:defRPr>
                <a:latin typeface="US Army Light"/>
                <a:ea typeface="+mn-ea"/>
                <a:cs typeface="+mn-cs"/>
              </a:defRPr>
            </a:lvl4pPr>
            <a:lvl5pPr marL="1828800">
              <a:defRPr>
                <a:latin typeface="US Army Ligh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ts val="90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Successes</a:t>
            </a:r>
            <a:endParaRPr kumimoji="0" lang="en-US" sz="7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Virtual walkthroughs proved to be successful with </a:t>
            </a:r>
            <a:r>
              <a:rPr kumimoji="0" lang="en-US" sz="16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wider stakeholder involvement</a:t>
            </a: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reducing the need </a:t>
            </a: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travel and its associated costs</a:t>
            </a:r>
          </a:p>
          <a:p>
            <a:pPr marL="285750" marR="0" lvl="0" indent="-28575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Virtual trainings, workshops, and summits </a:t>
            </a:r>
            <a:r>
              <a:rPr kumimoji="0" lang="en-US" sz="16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engaged more attendees</a:t>
            </a: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than ever before to </a:t>
            </a:r>
            <a:r>
              <a:rPr kumimoji="0" lang="en-US" sz="16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increase audit knowledge </a:t>
            </a: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across the Army</a:t>
            </a:r>
          </a:p>
          <a:p>
            <a:pPr marL="285750" marR="0" lvl="0" indent="-28575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Increased </a:t>
            </a: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preparation and collaboration </a:t>
            </a: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improved both virtual and in-person site visits and auditor feedback</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ACCC1F5D-4A0F-4A8A-B358-97B5E0825A2C}"/>
              </a:ext>
            </a:extLst>
          </p:cNvPr>
          <p:cNvSpPr/>
          <p:nvPr/>
        </p:nvSpPr>
        <p:spPr>
          <a:xfrm>
            <a:off x="337961" y="1306280"/>
            <a:ext cx="8060947" cy="646331"/>
          </a:xfrm>
          <a:prstGeom prst="rect">
            <a:avLst/>
          </a:prstGeom>
        </p:spPr>
        <p:txBody>
          <a:bodyPr wrap="square" anchor="ctr">
            <a:spAutoFit/>
          </a:bodyPr>
          <a:lstStyle/>
          <a:p>
            <a:pPr marL="0" marR="0" lvl="0" indent="0" algn="l" defTabSz="537824"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The </a:t>
            </a:r>
            <a:r>
              <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rPr>
              <a:t>Army helped </a:t>
            </a:r>
            <a:r>
              <a:rPr lang="en-US" kern="0" dirty="0">
                <a:solidFill>
                  <a:schemeClr val="bg1"/>
                </a:solidFill>
                <a:latin typeface="Helvetica LT Std Light"/>
                <a:ea typeface="EYInterstate Light" charset="0"/>
                <a:cs typeface="Arial" panose="020B0604020202020204" pitchFamily="34" charset="0"/>
              </a:rPr>
              <a:t>r</a:t>
            </a:r>
            <a:r>
              <a:rPr kumimoji="0" lang="en-US" sz="1800" b="0" i="0" u="none" strike="noStrike" kern="0" cap="none" spc="0" normalizeH="0" baseline="0" noProof="0" dirty="0">
                <a:ln>
                  <a:noFill/>
                </a:ln>
                <a:solidFill>
                  <a:schemeClr val="bg1"/>
                </a:solidFill>
                <a:effectLst/>
                <a:uLnTx/>
                <a:uFillTx/>
                <a:latin typeface="Helvetica LT Std Light"/>
                <a:ea typeface="EYInterstate Light" charset="0"/>
                <a:cs typeface="Arial" panose="020B0604020202020204" pitchFamily="34" charset="0"/>
              </a:rPr>
              <a:t>educe the </a:t>
            </a:r>
            <a:r>
              <a:rPr kumimoji="0" lang="en-US" sz="1800" b="0" i="0"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spread of COVID-19 by continuing to conduct virtual site visits, walkthroughs, trainings, etc.</a:t>
            </a:r>
          </a:p>
        </p:txBody>
      </p:sp>
      <p:sp>
        <p:nvSpPr>
          <p:cNvPr id="11" name="Rectangle 10">
            <a:extLst>
              <a:ext uri="{FF2B5EF4-FFF2-40B4-BE49-F238E27FC236}">
                <a16:creationId xmlns:a16="http://schemas.microsoft.com/office/drawing/2014/main" id="{1542C569-C77F-468B-87DA-679A0060514B}"/>
              </a:ext>
            </a:extLst>
          </p:cNvPr>
          <p:cNvSpPr/>
          <p:nvPr/>
        </p:nvSpPr>
        <p:spPr>
          <a:xfrm>
            <a:off x="744550" y="996116"/>
            <a:ext cx="3140592" cy="369332"/>
          </a:xfrm>
          <a:prstGeom prst="rect">
            <a:avLst/>
          </a:prstGeom>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Helvetica LT Std Light"/>
                <a:ea typeface="EYInterstate Light" charset="0"/>
                <a:cs typeface="Arial" panose="020B0604020202020204" pitchFamily="34" charset="0"/>
              </a:rPr>
              <a:t>Pandemic Response</a:t>
            </a:r>
            <a:endParaRPr kumimoji="0" lang="en-US" sz="2400" b="1" i="0" u="none" strike="noStrike" kern="1200" cap="none" spc="0" normalizeH="0" baseline="0" noProof="0" dirty="0">
              <a:ln>
                <a:noFill/>
              </a:ln>
              <a:solidFill>
                <a:prstClr val="white"/>
              </a:solidFill>
              <a:effectLst/>
              <a:uLnTx/>
              <a:uFillTx/>
              <a:latin typeface="Helvetica LT Std Light"/>
              <a:ea typeface="+mn-ea"/>
              <a:cs typeface="Arial" charset="0"/>
            </a:endParaRPr>
          </a:p>
        </p:txBody>
      </p:sp>
      <p:pic>
        <p:nvPicPr>
          <p:cNvPr id="12" name="Graphic 11" descr="Medical">
            <a:extLst>
              <a:ext uri="{FF2B5EF4-FFF2-40B4-BE49-F238E27FC236}">
                <a16:creationId xmlns:a16="http://schemas.microsoft.com/office/drawing/2014/main" id="{242B0193-959F-4F59-A941-737A4C299080}"/>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79190" y="996115"/>
            <a:ext cx="384410" cy="369333"/>
          </a:xfrm>
          <a:prstGeom prst="rect">
            <a:avLst/>
          </a:prstGeom>
        </p:spPr>
      </p:pic>
      <p:pic>
        <p:nvPicPr>
          <p:cNvPr id="13" name="Picture 2" descr="Soldiers stand in formation while wearing masks and maintaining physical distancing during reception before entering basic combat training May 14, 2020, on Fort Sill, Okla. ">
            <a:extLst>
              <a:ext uri="{FF2B5EF4-FFF2-40B4-BE49-F238E27FC236}">
                <a16:creationId xmlns:a16="http://schemas.microsoft.com/office/drawing/2014/main" id="{C155560C-6171-4025-8476-7EB8902CE35D}"/>
              </a:ext>
            </a:extLst>
          </p:cNvPr>
          <p:cNvPicPr>
            <a:picLocks noGrp="1" noChangeAspect="1" noChangeArrowheads="1"/>
          </p:cNvPicPr>
          <p:nvPr>
            <p:ph type="pic" sz="quarter" idx="10"/>
          </p:nvPr>
        </p:nvPicPr>
        <p:blipFill rotWithShape="1">
          <a:blip r:embed="rId5">
            <a:extLst>
              <a:ext uri="{28A0092B-C50C-407E-A947-70E740481C1C}">
                <a14:useLocalDpi xmlns:a14="http://schemas.microsoft.com/office/drawing/2010/main" val="0"/>
              </a:ext>
            </a:extLst>
          </a:blip>
          <a:srcRect l="41576" t="29" r="24451" b="-29"/>
          <a:stretch/>
        </p:blipFill>
        <p:spPr bwMode="auto">
          <a:xfrm>
            <a:off x="8702040" y="0"/>
            <a:ext cx="34947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con&#10;&#10;Description automatically generated">
            <a:extLst>
              <a:ext uri="{FF2B5EF4-FFF2-40B4-BE49-F238E27FC236}">
                <a16:creationId xmlns:a16="http://schemas.microsoft.com/office/drawing/2014/main" id="{798A3EBF-B333-432C-9BCE-8CF3610C1C7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68954" y="2236566"/>
            <a:ext cx="519985" cy="483586"/>
          </a:xfrm>
          <a:prstGeom prst="rect">
            <a:avLst/>
          </a:prstGeom>
        </p:spPr>
      </p:pic>
      <p:sp>
        <p:nvSpPr>
          <p:cNvPr id="15" name="Footer Placeholder 3">
            <a:extLst>
              <a:ext uri="{FF2B5EF4-FFF2-40B4-BE49-F238E27FC236}">
                <a16:creationId xmlns:a16="http://schemas.microsoft.com/office/drawing/2014/main" id="{BFC633AA-B299-4D86-9204-749AE024EFDF}"/>
              </a:ext>
            </a:extLst>
          </p:cNvPr>
          <p:cNvSpPr>
            <a:spLocks noGrp="1"/>
          </p:cNvSpPr>
          <p:nvPr>
            <p:ph type="ftr" sz="quarter" idx="3"/>
          </p:nvPr>
        </p:nvSpPr>
        <p:spPr>
          <a:xfrm>
            <a:off x="790785" y="6574622"/>
            <a:ext cx="6400801" cy="180000"/>
          </a:xfrm>
        </p:spPr>
        <p:txBody>
          <a:bodyPr/>
          <a:lstStyle/>
          <a:p>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16" name="Slide Number Placeholder 4">
            <a:extLst>
              <a:ext uri="{FF2B5EF4-FFF2-40B4-BE49-F238E27FC236}">
                <a16:creationId xmlns:a16="http://schemas.microsoft.com/office/drawing/2014/main" id="{9D06A435-CC49-4288-BFF5-37513B07B4CD}"/>
              </a:ext>
            </a:extLst>
          </p:cNvPr>
          <p:cNvSpPr>
            <a:spLocks noGrp="1"/>
          </p:cNvSpPr>
          <p:nvPr>
            <p:ph type="sldNum" sz="quarter" idx="4"/>
          </p:nvPr>
        </p:nvSpPr>
        <p:spPr>
          <a:xfrm>
            <a:off x="516022" y="6574622"/>
            <a:ext cx="228916" cy="180000"/>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Tree>
    <p:extLst>
      <p:ext uri="{BB962C8B-B14F-4D97-AF65-F5344CB8AC3E}">
        <p14:creationId xmlns:p14="http://schemas.microsoft.com/office/powerpoint/2010/main" val="286551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4A7A8-20DD-4F82-BFDA-A92C87525EFA}"/>
              </a:ext>
            </a:extLst>
          </p:cNvPr>
          <p:cNvSpPr>
            <a:spLocks noGrp="1"/>
          </p:cNvSpPr>
          <p:nvPr>
            <p:ph type="body" sz="quarter" idx="13"/>
          </p:nvPr>
        </p:nvSpPr>
        <p:spPr/>
        <p:txBody>
          <a:bodyPr/>
          <a:lstStyle/>
          <a:p>
            <a:pPr marL="0" indent="0">
              <a:buNone/>
            </a:pPr>
            <a:r>
              <a:rPr lang="en-US" sz="2800" dirty="0">
                <a:solidFill>
                  <a:schemeClr val="bg1"/>
                </a:solidFill>
                <a:latin typeface="Calibri" panose="020F0502020204030204" pitchFamily="34" charset="0"/>
                <a:cs typeface="Calibri" panose="020F0502020204030204" pitchFamily="34" charset="0"/>
              </a:rPr>
              <a:t>Which platform does the Army use to conduct aspects of the audit virtually? </a:t>
            </a:r>
          </a:p>
          <a:p>
            <a:pPr marL="0" indent="0">
              <a:buNone/>
            </a:pPr>
            <a:endParaRPr lang="en-US" sz="2800" dirty="0">
              <a:solidFill>
                <a:schemeClr val="bg1"/>
              </a:solidFill>
              <a:latin typeface="Calibri" panose="020F0502020204030204" pitchFamily="34" charset="0"/>
              <a:cs typeface="Calibri" panose="020F0502020204030204" pitchFamily="34" charset="0"/>
            </a:endParaRPr>
          </a:p>
          <a:p>
            <a:pPr marL="514350" indent="-514350">
              <a:buAutoNum type="alphaUcPeriod"/>
            </a:pPr>
            <a:r>
              <a:rPr lang="en-US" sz="2800" dirty="0">
                <a:solidFill>
                  <a:schemeClr val="bg1"/>
                </a:solidFill>
                <a:latin typeface="Calibri" panose="020F0502020204030204" pitchFamily="34" charset="0"/>
                <a:cs typeface="Calibri" panose="020F0502020204030204" pitchFamily="34" charset="0"/>
              </a:rPr>
              <a:t>Defense Collaboration Services (DCS)</a:t>
            </a:r>
          </a:p>
          <a:p>
            <a:pPr marL="514350" indent="-514350">
              <a:buAutoNum type="alphaUcPeriod"/>
            </a:pPr>
            <a:r>
              <a:rPr lang="en-US" sz="2800" dirty="0">
                <a:solidFill>
                  <a:schemeClr val="bg1"/>
                </a:solidFill>
                <a:latin typeface="Calibri" panose="020F0502020204030204" pitchFamily="34" charset="0"/>
                <a:cs typeface="Calibri" panose="020F0502020204030204" pitchFamily="34" charset="0"/>
              </a:rPr>
              <a:t>Microsoft Teams</a:t>
            </a:r>
          </a:p>
          <a:p>
            <a:pPr marL="514350" indent="-514350">
              <a:buAutoNum type="alphaUcPeriod"/>
            </a:pPr>
            <a:r>
              <a:rPr lang="en-US" sz="2800" dirty="0">
                <a:solidFill>
                  <a:schemeClr val="bg1"/>
                </a:solidFill>
                <a:latin typeface="Calibri" panose="020F0502020204030204" pitchFamily="34" charset="0"/>
                <a:cs typeface="Calibri" panose="020F0502020204030204" pitchFamily="34" charset="0"/>
              </a:rPr>
              <a:t>Conference Calls</a:t>
            </a:r>
          </a:p>
          <a:p>
            <a:pPr marL="514350" indent="-514350">
              <a:buAutoNum type="alphaUcPeriod"/>
            </a:pPr>
            <a:r>
              <a:rPr lang="en-US" sz="2800" dirty="0">
                <a:solidFill>
                  <a:schemeClr val="bg1"/>
                </a:solidFill>
                <a:latin typeface="Calibri" panose="020F0502020204030204" pitchFamily="34" charset="0"/>
                <a:cs typeface="Calibri" panose="020F0502020204030204" pitchFamily="34" charset="0"/>
              </a:rPr>
              <a:t>All of the above</a:t>
            </a:r>
          </a:p>
          <a:p>
            <a:endParaRPr lang="en-US" dirty="0"/>
          </a:p>
        </p:txBody>
      </p:sp>
      <p:sp>
        <p:nvSpPr>
          <p:cNvPr id="3" name="Title 2">
            <a:extLst>
              <a:ext uri="{FF2B5EF4-FFF2-40B4-BE49-F238E27FC236}">
                <a16:creationId xmlns:a16="http://schemas.microsoft.com/office/drawing/2014/main" id="{CB9987E5-6347-493E-A4F8-E03801455507}"/>
              </a:ext>
            </a:extLst>
          </p:cNvPr>
          <p:cNvSpPr>
            <a:spLocks noGrp="1"/>
          </p:cNvSpPr>
          <p:nvPr>
            <p:ph type="title"/>
          </p:nvPr>
        </p:nvSpPr>
        <p:spPr/>
        <p:txBody>
          <a:bodyPr/>
          <a:lstStyle/>
          <a:p>
            <a:r>
              <a:rPr lang="en-US" dirty="0"/>
              <a:t>Polling Question</a:t>
            </a:r>
          </a:p>
        </p:txBody>
      </p:sp>
      <p:sp>
        <p:nvSpPr>
          <p:cNvPr id="6" name="Footer Placeholder 3">
            <a:extLst>
              <a:ext uri="{FF2B5EF4-FFF2-40B4-BE49-F238E27FC236}">
                <a16:creationId xmlns:a16="http://schemas.microsoft.com/office/drawing/2014/main" id="{557C7E99-91C4-43E3-89F7-930FBB3DA849}"/>
              </a:ext>
            </a:extLst>
          </p:cNvPr>
          <p:cNvSpPr>
            <a:spLocks noGrp="1"/>
          </p:cNvSpPr>
          <p:nvPr>
            <p:ph type="ftr" sz="quarter" idx="3"/>
          </p:nvPr>
        </p:nvSpPr>
        <p:spPr>
          <a:xfrm>
            <a:off x="790785" y="6574622"/>
            <a:ext cx="6400801" cy="180000"/>
          </a:xfrm>
        </p:spPr>
        <p:txBody>
          <a:bodyPr/>
          <a:lstStyle/>
          <a:p>
            <a:r>
              <a:rPr kumimoji="0" lang="en-US" sz="800" b="0" i="0" u="none" strike="noStrike" kern="1200" cap="none" spc="0" normalizeH="0" baseline="0" noProof="0" dirty="0">
                <a:ln>
                  <a:noFill/>
                </a:ln>
                <a:solidFill>
                  <a:srgbClr val="FFFFFF"/>
                </a:solidFill>
                <a:effectLst/>
                <a:uLnTx/>
                <a:uFillTx/>
                <a:latin typeface="Helvetica LT Std Light" panose="020B0403020202020204" pitchFamily="34" charset="0"/>
                <a:ea typeface="+mn-ea"/>
                <a:cs typeface="+mn-cs"/>
              </a:rPr>
              <a:t>Igniting Team Spirit: Reaching New Heights in a Virtual Environment</a:t>
            </a:r>
          </a:p>
        </p:txBody>
      </p:sp>
      <p:sp>
        <p:nvSpPr>
          <p:cNvPr id="7" name="Slide Number Placeholder 4">
            <a:extLst>
              <a:ext uri="{FF2B5EF4-FFF2-40B4-BE49-F238E27FC236}">
                <a16:creationId xmlns:a16="http://schemas.microsoft.com/office/drawing/2014/main" id="{61F96F9C-7822-4F14-A8CF-C35332FD197A}"/>
              </a:ext>
            </a:extLst>
          </p:cNvPr>
          <p:cNvSpPr>
            <a:spLocks noGrp="1"/>
          </p:cNvSpPr>
          <p:nvPr>
            <p:ph type="sldNum" sz="quarter" idx="4"/>
          </p:nvPr>
        </p:nvSpPr>
        <p:spPr>
          <a:xfrm>
            <a:off x="516022" y="6574622"/>
            <a:ext cx="228916" cy="180000"/>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fld id="{F1BC30E3-FFE5-4B91-AA19-87A149EBB9EE}" type="slidenum">
              <a:rPr kumimoji="0" lang="en-US" sz="800" b="1" i="0" u="none" strike="noStrike" kern="1200" cap="none" spc="0" normalizeH="0" baseline="0" noProof="0" smtClean="0">
                <a:ln>
                  <a:noFill/>
                </a:ln>
                <a:solidFill>
                  <a:srgbClr val="FFFFFF"/>
                </a:solidFill>
                <a:effectLst/>
                <a:uLnTx/>
                <a:uFillTx/>
                <a:latin typeface="Helvetica LT Std" panose="020B0504020202020204" pitchFamily="34"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9</a:t>
            </a:fld>
            <a:endParaRPr kumimoji="0" lang="en-US" sz="800" b="1" i="0" u="none" strike="noStrike" kern="1200" cap="none" spc="0" normalizeH="0" baseline="0" noProof="0" dirty="0">
              <a:ln>
                <a:noFill/>
              </a:ln>
              <a:solidFill>
                <a:srgbClr val="FFFFFF"/>
              </a:solidFill>
              <a:effectLst/>
              <a:uLnTx/>
              <a:uFillTx/>
              <a:latin typeface="Helvetica LT Std" panose="020B0504020202020204" pitchFamily="34" charset="0"/>
              <a:ea typeface="+mn-ea"/>
              <a:cs typeface="+mn-cs"/>
            </a:endParaRPr>
          </a:p>
        </p:txBody>
      </p:sp>
    </p:spTree>
    <p:extLst>
      <p:ext uri="{BB962C8B-B14F-4D97-AF65-F5344CB8AC3E}">
        <p14:creationId xmlns:p14="http://schemas.microsoft.com/office/powerpoint/2010/main" val="2105150132"/>
      </p:ext>
    </p:extLst>
  </p:cSld>
  <p:clrMapOvr>
    <a:masterClrMapping/>
  </p:clrMapOvr>
</p:sld>
</file>

<file path=ppt/theme/theme1.xml><?xml version="1.0" encoding="utf-8"?>
<a:theme xmlns:a="http://schemas.openxmlformats.org/drawingml/2006/main" name="Cover Slides">
  <a:themeElements>
    <a:clrScheme name="Army Internal">
      <a:dk1>
        <a:srgbClr val="FFFFFF"/>
      </a:dk1>
      <a:lt1>
        <a:srgbClr val="000000"/>
      </a:lt1>
      <a:dk2>
        <a:srgbClr val="FFD530"/>
      </a:dk2>
      <a:lt2>
        <a:srgbClr val="767569"/>
      </a:lt2>
      <a:accent1>
        <a:srgbClr val="45544D"/>
      </a:accent1>
      <a:accent2>
        <a:srgbClr val="655F54"/>
      </a:accent2>
      <a:accent3>
        <a:srgbClr val="808285"/>
      </a:accent3>
      <a:accent4>
        <a:srgbClr val="939286"/>
      </a:accent4>
      <a:accent5>
        <a:srgbClr val="C4BCA4"/>
      </a:accent5>
      <a:accent6>
        <a:srgbClr val="E2E3E4"/>
      </a:accent6>
      <a:hlink>
        <a:srgbClr val="0000FF"/>
      </a:hlink>
      <a:folHlink>
        <a:srgbClr val="800080"/>
      </a:folHlink>
    </a:clrScheme>
    <a:fontScheme name="Army 1">
      <a:majorFont>
        <a:latin typeface="Helvetica LT Std"/>
        <a:ea typeface=""/>
        <a:cs typeface=""/>
      </a:majorFont>
      <a:minorFont>
        <a:latin typeface="Helvetica LT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C1504121-3530-4207-81A7-E4CD6CD6B810}"/>
    </a:ext>
  </a:extLst>
</a:theme>
</file>

<file path=ppt/theme/theme2.xml><?xml version="1.0" encoding="utf-8"?>
<a:theme xmlns:a="http://schemas.openxmlformats.org/drawingml/2006/main" name="2_Content Slides">
  <a:themeElements>
    <a:clrScheme name="Army Internal">
      <a:dk1>
        <a:srgbClr val="FFFFFF"/>
      </a:dk1>
      <a:lt1>
        <a:srgbClr val="000000"/>
      </a:lt1>
      <a:dk2>
        <a:srgbClr val="FFD530"/>
      </a:dk2>
      <a:lt2>
        <a:srgbClr val="767569"/>
      </a:lt2>
      <a:accent1>
        <a:srgbClr val="45544D"/>
      </a:accent1>
      <a:accent2>
        <a:srgbClr val="655F54"/>
      </a:accent2>
      <a:accent3>
        <a:srgbClr val="808285"/>
      </a:accent3>
      <a:accent4>
        <a:srgbClr val="939286"/>
      </a:accent4>
      <a:accent5>
        <a:srgbClr val="C4BCA4"/>
      </a:accent5>
      <a:accent6>
        <a:srgbClr val="E2E3E4"/>
      </a:accent6>
      <a:hlink>
        <a:srgbClr val="0000FF"/>
      </a:hlink>
      <a:folHlink>
        <a:srgbClr val="800080"/>
      </a:folHlink>
    </a:clrScheme>
    <a:fontScheme name="Army 1">
      <a:majorFont>
        <a:latin typeface="Helvetica LT Std"/>
        <a:ea typeface=""/>
        <a:cs typeface=""/>
      </a:majorFont>
      <a:minorFont>
        <a:latin typeface="Helvetica LT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C1504121-3530-4207-81A7-E4CD6CD6B810}"/>
    </a:ext>
  </a:extLst>
</a:theme>
</file>

<file path=ppt/theme/theme3.xml><?xml version="1.0" encoding="utf-8"?>
<a:theme xmlns:a="http://schemas.openxmlformats.org/drawingml/2006/main" name="3_Content Slides">
  <a:themeElements>
    <a:clrScheme name="Army Internal">
      <a:dk1>
        <a:srgbClr val="FFFFFF"/>
      </a:dk1>
      <a:lt1>
        <a:srgbClr val="000000"/>
      </a:lt1>
      <a:dk2>
        <a:srgbClr val="FFD530"/>
      </a:dk2>
      <a:lt2>
        <a:srgbClr val="767569"/>
      </a:lt2>
      <a:accent1>
        <a:srgbClr val="45544D"/>
      </a:accent1>
      <a:accent2>
        <a:srgbClr val="655F54"/>
      </a:accent2>
      <a:accent3>
        <a:srgbClr val="808285"/>
      </a:accent3>
      <a:accent4>
        <a:srgbClr val="939286"/>
      </a:accent4>
      <a:accent5>
        <a:srgbClr val="C4BCA4"/>
      </a:accent5>
      <a:accent6>
        <a:srgbClr val="E2E3E4"/>
      </a:accent6>
      <a:hlink>
        <a:srgbClr val="0000FF"/>
      </a:hlink>
      <a:folHlink>
        <a:srgbClr val="800080"/>
      </a:folHlink>
    </a:clrScheme>
    <a:fontScheme name="Army 1">
      <a:majorFont>
        <a:latin typeface="Helvetica LT Std"/>
        <a:ea typeface=""/>
        <a:cs typeface=""/>
      </a:majorFont>
      <a:minorFont>
        <a:latin typeface="Helvetica LT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C1504121-3530-4207-81A7-E4CD6CD6B8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FFA7CAA4382D42A8082F6D8D33F123" ma:contentTypeVersion="8" ma:contentTypeDescription="Create a new document." ma:contentTypeScope="" ma:versionID="f887601fb16cd485d6cfe2db19313355">
  <xsd:schema xmlns:xsd="http://www.w3.org/2001/XMLSchema" xmlns:xs="http://www.w3.org/2001/XMLSchema" xmlns:p="http://schemas.microsoft.com/office/2006/metadata/properties" xmlns:ns2="612021a1-4093-498d-a7c0-4d8dd748b784" targetNamespace="http://schemas.microsoft.com/office/2006/metadata/properties" ma:root="true" ma:fieldsID="73b2e1b05bb5551f963c11a727ebac90" ns2:_="">
    <xsd:import namespace="612021a1-4093-498d-a7c0-4d8dd748b7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021a1-4093-498d-a7c0-4d8dd748b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7FF68D-CE01-44C9-A341-734EBDE12A3B}"/>
</file>

<file path=customXml/itemProps2.xml><?xml version="1.0" encoding="utf-8"?>
<ds:datastoreItem xmlns:ds="http://schemas.openxmlformats.org/officeDocument/2006/customXml" ds:itemID="{1A1CBC90-4F72-48C4-B02C-1145CD8BB4D0}">
  <ds:schemaRefs>
    <ds:schemaRef ds:uri="http://schemas.microsoft.com/office/2006/metadata/properties"/>
    <ds:schemaRef ds:uri="http://purl.org/dc/terms/"/>
    <ds:schemaRef ds:uri="http://schemas.openxmlformats.org/package/2006/metadata/core-properties"/>
    <ds:schemaRef ds:uri="cdcb73fb-e844-4876-b805-2cf7ccaa9e19"/>
    <ds:schemaRef ds:uri="http://schemas.microsoft.com/office/2006/documentManagement/types"/>
    <ds:schemaRef ds:uri="7a7e7246-9d3c-438b-9d26-a48bfc37e7f8"/>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DBABC67-8B1F-478C-9A22-A054C221AFE8}">
  <ds:schemaRefs>
    <ds:schemaRef ds:uri="http://schemas.microsoft.com/sharepoint/v3/contenttype/form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3059126</vt:lpwstr>
  </property>
  <property fmtid="{D5CDD505-2E9C-101B-9397-08002B2CF9AE}" pid="4" name="OptimizationTime">
    <vt:lpwstr>20220401_1142</vt:lpwstr>
  </property>
</Properties>
</file>

<file path=docProps/app.xml><?xml version="1.0" encoding="utf-8"?>
<Properties xmlns="http://schemas.openxmlformats.org/officeDocument/2006/extended-properties" xmlns:vt="http://schemas.openxmlformats.org/officeDocument/2006/docPropsVTypes">
  <TotalTime>264</TotalTime>
  <Words>2766</Words>
  <Application>Microsoft Office PowerPoint</Application>
  <PresentationFormat>Widescreen</PresentationFormat>
  <Paragraphs>273</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Bebas Neue</vt:lpstr>
      <vt:lpstr>Calibri</vt:lpstr>
      <vt:lpstr>Georgia</vt:lpstr>
      <vt:lpstr>Helvetica LT Std</vt:lpstr>
      <vt:lpstr>Helvetica LT Std Light</vt:lpstr>
      <vt:lpstr>Times New Roman</vt:lpstr>
      <vt:lpstr>Wingdings</vt:lpstr>
      <vt:lpstr>Cover Slides</vt:lpstr>
      <vt:lpstr>2_Content Slides</vt:lpstr>
      <vt:lpstr>3_Content Slides</vt:lpstr>
      <vt:lpstr>Army Financial Statement Audit</vt:lpstr>
      <vt:lpstr>Introduction</vt:lpstr>
      <vt:lpstr>How does the Army benefit from the financial statement audit?</vt:lpstr>
      <vt:lpstr>FY21 Army Audit Overview</vt:lpstr>
      <vt:lpstr>PowerPoint Presentation</vt:lpstr>
      <vt:lpstr>PowerPoint Presentation</vt:lpstr>
      <vt:lpstr>How the army adapted to a more virtual world</vt:lpstr>
      <vt:lpstr>Virtual audit in action</vt:lpstr>
      <vt:lpstr>Polling Question</vt:lpstr>
      <vt:lpstr>Recent accomplishments</vt:lpstr>
      <vt:lpstr>Army audit roadmap: material weakness focus areas</vt:lpstr>
      <vt:lpstr>Polling Question</vt:lpstr>
      <vt:lpstr>EVERYONE PLAYS A ROLE IN AUDIT READINESS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Annual audit summit (AaS)</dc:title>
  <dc:creator>Jeff M Zarcone</dc:creator>
  <cp:lastModifiedBy>Ashley Vastag</cp:lastModifiedBy>
  <cp:revision>2</cp:revision>
  <dcterms:created xsi:type="dcterms:W3CDTF">2022-02-28T19:28:50Z</dcterms:created>
  <dcterms:modified xsi:type="dcterms:W3CDTF">2022-04-01T15:34:23Z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0x010100ABFFA7CAA4382D42A8082F6D8D33F123</vt:lpwstr>
  </property>
</Properties>
</file>