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diagrams/data3.xml" ContentType="application/vnd.openxmlformats-officedocument.drawingml.diagramData+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quickStyle2.xml" ContentType="application/vnd.openxmlformats-officedocument.drawingml.diagramStyle+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colors2.xml" ContentType="application/vnd.openxmlformats-officedocument.drawingml.diagramColors+xml"/>
  <Override PartName="/ppt/diagrams/layout2.xml" ContentType="application/vnd.openxmlformats-officedocument.drawingml.diagramLayout+xml"/>
  <Override PartName="/ppt/diagrams/drawing2.xml" ContentType="application/vnd.ms-office.drawingml.diagramDrawing+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4.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 id="2147483683" r:id="rId3"/>
  </p:sldMasterIdLst>
  <p:notesMasterIdLst>
    <p:notesMasterId r:id="rId15"/>
  </p:notesMasterIdLst>
  <p:sldIdLst>
    <p:sldId id="256" r:id="rId4"/>
    <p:sldId id="261" r:id="rId5"/>
    <p:sldId id="260" r:id="rId6"/>
    <p:sldId id="317" r:id="rId7"/>
    <p:sldId id="259" r:id="rId8"/>
    <p:sldId id="263" r:id="rId9"/>
    <p:sldId id="262" r:id="rId10"/>
    <p:sldId id="455" r:id="rId11"/>
    <p:sldId id="457" r:id="rId12"/>
    <p:sldId id="264"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C63D21A-239E-4BF5-A026-E065705D4057}">
          <p14:sldIdLst>
            <p14:sldId id="256"/>
            <p14:sldId id="261"/>
            <p14:sldId id="260"/>
            <p14:sldId id="317"/>
            <p14:sldId id="259"/>
            <p14:sldId id="263"/>
            <p14:sldId id="262"/>
            <p14:sldId id="455"/>
            <p14:sldId id="457"/>
            <p14:sldId id="264"/>
            <p14:sldId id="25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103" d="100"/>
          <a:sy n="103" d="100"/>
        </p:scale>
        <p:origin x="150" y="3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customXml" Target="../customXml/item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CC5C3-B68D-42C7-9801-73B950D9A279}"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5A9572EB-6756-440E-B143-72E294D13C48}">
      <dgm:prSet/>
      <dgm:spPr/>
      <dgm:t>
        <a:bodyPr/>
        <a:lstStyle/>
        <a:p>
          <a:r>
            <a:rPr lang="en-US"/>
            <a:t>Historically, DoD is organized as a hierarchy, using  a strong HQ function along with decentralized execution.</a:t>
          </a:r>
        </a:p>
      </dgm:t>
    </dgm:pt>
    <dgm:pt modelId="{A0E50ABC-1D56-4B8A-8CC9-48730F1571CF}" type="parTrans" cxnId="{5D8D602A-600C-4C47-A4B0-06823F6CB832}">
      <dgm:prSet/>
      <dgm:spPr/>
      <dgm:t>
        <a:bodyPr/>
        <a:lstStyle/>
        <a:p>
          <a:endParaRPr lang="en-US"/>
        </a:p>
      </dgm:t>
    </dgm:pt>
    <dgm:pt modelId="{FD556117-A85D-4CBE-81C5-D5503EA47C16}" type="sibTrans" cxnId="{5D8D602A-600C-4C47-A4B0-06823F6CB832}">
      <dgm:prSet/>
      <dgm:spPr/>
      <dgm:t>
        <a:bodyPr/>
        <a:lstStyle/>
        <a:p>
          <a:endParaRPr lang="en-US"/>
        </a:p>
      </dgm:t>
    </dgm:pt>
    <dgm:pt modelId="{E3D3608E-F029-4379-945A-649D883F64E6}">
      <dgm:prSet/>
      <dgm:spPr/>
      <dgm:t>
        <a:bodyPr/>
        <a:lstStyle/>
        <a:p>
          <a:r>
            <a:rPr lang="en-US"/>
            <a:t>The Post WWII decades have seen significant growth and changes in the way we conduct our business:</a:t>
          </a:r>
        </a:p>
      </dgm:t>
    </dgm:pt>
    <dgm:pt modelId="{B83B24A0-1656-4BE0-A306-E1C46C9AE703}" type="parTrans" cxnId="{C7E85464-B784-42B1-BF3D-E7042F0E633A}">
      <dgm:prSet/>
      <dgm:spPr/>
      <dgm:t>
        <a:bodyPr/>
        <a:lstStyle/>
        <a:p>
          <a:endParaRPr lang="en-US"/>
        </a:p>
      </dgm:t>
    </dgm:pt>
    <dgm:pt modelId="{81FDFE5B-E2D6-4529-B24D-79C20B7DA53B}" type="sibTrans" cxnId="{C7E85464-B784-42B1-BF3D-E7042F0E633A}">
      <dgm:prSet/>
      <dgm:spPr/>
      <dgm:t>
        <a:bodyPr/>
        <a:lstStyle/>
        <a:p>
          <a:endParaRPr lang="en-US"/>
        </a:p>
      </dgm:t>
    </dgm:pt>
    <dgm:pt modelId="{C3B62B3B-A99A-4DAE-9960-8D571225DE0F}">
      <dgm:prSet/>
      <dgm:spPr/>
      <dgm:t>
        <a:bodyPr/>
        <a:lstStyle/>
        <a:p>
          <a:r>
            <a:rPr lang="en-US"/>
            <a:t>1960s-70s—Computers allow us to automate;  PPBE provides the framework for resource planning</a:t>
          </a:r>
        </a:p>
      </dgm:t>
    </dgm:pt>
    <dgm:pt modelId="{4CDDB4A4-1321-4713-87C5-90219752E14C}" type="parTrans" cxnId="{16829927-BFBD-4B2A-B4EF-A8C8EF72DD99}">
      <dgm:prSet/>
      <dgm:spPr/>
      <dgm:t>
        <a:bodyPr/>
        <a:lstStyle/>
        <a:p>
          <a:endParaRPr lang="en-US"/>
        </a:p>
      </dgm:t>
    </dgm:pt>
    <dgm:pt modelId="{FD30B784-AB61-4778-ABD0-9072140BF989}" type="sibTrans" cxnId="{16829927-BFBD-4B2A-B4EF-A8C8EF72DD99}">
      <dgm:prSet/>
      <dgm:spPr/>
      <dgm:t>
        <a:bodyPr/>
        <a:lstStyle/>
        <a:p>
          <a:endParaRPr lang="en-US"/>
        </a:p>
      </dgm:t>
    </dgm:pt>
    <dgm:pt modelId="{34E5EB35-AEB6-40B4-9B21-DEBD25F825FB}">
      <dgm:prSet/>
      <dgm:spPr/>
      <dgm:t>
        <a:bodyPr/>
        <a:lstStyle/>
        <a:p>
          <a:r>
            <a:rPr lang="en-US"/>
            <a:t>1980s—Concerns with stewardship of federal dollars bring more legislation</a:t>
          </a:r>
        </a:p>
      </dgm:t>
    </dgm:pt>
    <dgm:pt modelId="{14ACB5A4-0EC1-4F70-B04E-B386B2C83691}" type="parTrans" cxnId="{ADD6A615-28D6-4AC1-9802-1D4BDF7E3289}">
      <dgm:prSet/>
      <dgm:spPr/>
      <dgm:t>
        <a:bodyPr/>
        <a:lstStyle/>
        <a:p>
          <a:endParaRPr lang="en-US"/>
        </a:p>
      </dgm:t>
    </dgm:pt>
    <dgm:pt modelId="{803CB7AB-D2E0-41BC-8755-0CC32893B8FA}" type="sibTrans" cxnId="{ADD6A615-28D6-4AC1-9802-1D4BDF7E3289}">
      <dgm:prSet/>
      <dgm:spPr/>
      <dgm:t>
        <a:bodyPr/>
        <a:lstStyle/>
        <a:p>
          <a:endParaRPr lang="en-US"/>
        </a:p>
      </dgm:t>
    </dgm:pt>
    <dgm:pt modelId="{049232B8-0BBD-4C5D-B127-029CF2892650}">
      <dgm:prSet/>
      <dgm:spPr/>
      <dgm:t>
        <a:bodyPr/>
        <a:lstStyle/>
        <a:p>
          <a:r>
            <a:rPr lang="en-US"/>
            <a:t>1990s—More requirements in law (CFO Act, GMRA, GPRA) and seeking the Cold war Peace dividend</a:t>
          </a:r>
        </a:p>
      </dgm:t>
    </dgm:pt>
    <dgm:pt modelId="{449AA082-03DA-4C15-B6F8-809B353CC6FA}" type="parTrans" cxnId="{46C47D2C-FA25-4073-861C-59FE27043856}">
      <dgm:prSet/>
      <dgm:spPr/>
      <dgm:t>
        <a:bodyPr/>
        <a:lstStyle/>
        <a:p>
          <a:endParaRPr lang="en-US"/>
        </a:p>
      </dgm:t>
    </dgm:pt>
    <dgm:pt modelId="{7821D75D-7D30-45B7-81BF-48D218666F7A}" type="sibTrans" cxnId="{46C47D2C-FA25-4073-861C-59FE27043856}">
      <dgm:prSet/>
      <dgm:spPr/>
      <dgm:t>
        <a:bodyPr/>
        <a:lstStyle/>
        <a:p>
          <a:endParaRPr lang="en-US"/>
        </a:p>
      </dgm:t>
    </dgm:pt>
    <dgm:pt modelId="{C65A5D62-B2F3-49B2-9098-F81715013A24}">
      <dgm:prSet/>
      <dgm:spPr/>
      <dgm:t>
        <a:bodyPr/>
        <a:lstStyle/>
        <a:p>
          <a:r>
            <a:rPr lang="en-US"/>
            <a:t>2000s– Various attempts to improve the automated environment and streamline the “back office”</a:t>
          </a:r>
        </a:p>
      </dgm:t>
    </dgm:pt>
    <dgm:pt modelId="{E00D8319-256B-497E-B3A2-F82AEF0E15D2}" type="parTrans" cxnId="{BA2C3470-BF53-4BEF-97EA-2D69E510F4D0}">
      <dgm:prSet/>
      <dgm:spPr/>
      <dgm:t>
        <a:bodyPr/>
        <a:lstStyle/>
        <a:p>
          <a:endParaRPr lang="en-US"/>
        </a:p>
      </dgm:t>
    </dgm:pt>
    <dgm:pt modelId="{3E5B3973-7EF8-4754-9C14-5375990754B3}" type="sibTrans" cxnId="{BA2C3470-BF53-4BEF-97EA-2D69E510F4D0}">
      <dgm:prSet/>
      <dgm:spPr/>
      <dgm:t>
        <a:bodyPr/>
        <a:lstStyle/>
        <a:p>
          <a:endParaRPr lang="en-US"/>
        </a:p>
      </dgm:t>
    </dgm:pt>
    <dgm:pt modelId="{DCA2FD4B-9AB7-40CE-9CBC-2737F744425A}" type="pres">
      <dgm:prSet presAssocID="{81FCC5C3-B68D-42C7-9801-73B950D9A279}" presName="linear" presStyleCnt="0">
        <dgm:presLayoutVars>
          <dgm:animLvl val="lvl"/>
          <dgm:resizeHandles val="exact"/>
        </dgm:presLayoutVars>
      </dgm:prSet>
      <dgm:spPr/>
    </dgm:pt>
    <dgm:pt modelId="{DAA98370-B131-4D6F-85C5-B8957CC1D0EF}" type="pres">
      <dgm:prSet presAssocID="{5A9572EB-6756-440E-B143-72E294D13C48}" presName="parentText" presStyleLbl="node1" presStyleIdx="0" presStyleCnt="2">
        <dgm:presLayoutVars>
          <dgm:chMax val="0"/>
          <dgm:bulletEnabled val="1"/>
        </dgm:presLayoutVars>
      </dgm:prSet>
      <dgm:spPr/>
    </dgm:pt>
    <dgm:pt modelId="{EE4090D3-9F7D-450E-AF0D-B28681476384}" type="pres">
      <dgm:prSet presAssocID="{FD556117-A85D-4CBE-81C5-D5503EA47C16}" presName="spacer" presStyleCnt="0"/>
      <dgm:spPr/>
    </dgm:pt>
    <dgm:pt modelId="{450BB1B4-F1E3-4099-BD5B-CA186EC5DB31}" type="pres">
      <dgm:prSet presAssocID="{E3D3608E-F029-4379-945A-649D883F64E6}" presName="parentText" presStyleLbl="node1" presStyleIdx="1" presStyleCnt="2">
        <dgm:presLayoutVars>
          <dgm:chMax val="0"/>
          <dgm:bulletEnabled val="1"/>
        </dgm:presLayoutVars>
      </dgm:prSet>
      <dgm:spPr/>
    </dgm:pt>
    <dgm:pt modelId="{142FE81F-FEAE-4F1A-9A99-FB35AA5859F8}" type="pres">
      <dgm:prSet presAssocID="{E3D3608E-F029-4379-945A-649D883F64E6}" presName="childText" presStyleLbl="revTx" presStyleIdx="0" presStyleCnt="1">
        <dgm:presLayoutVars>
          <dgm:bulletEnabled val="1"/>
        </dgm:presLayoutVars>
      </dgm:prSet>
      <dgm:spPr/>
    </dgm:pt>
  </dgm:ptLst>
  <dgm:cxnLst>
    <dgm:cxn modelId="{ADD6A615-28D6-4AC1-9802-1D4BDF7E3289}" srcId="{E3D3608E-F029-4379-945A-649D883F64E6}" destId="{34E5EB35-AEB6-40B4-9B21-DEBD25F825FB}" srcOrd="1" destOrd="0" parTransId="{14ACB5A4-0EC1-4F70-B04E-B386B2C83691}" sibTransId="{803CB7AB-D2E0-41BC-8755-0CC32893B8FA}"/>
    <dgm:cxn modelId="{16829927-BFBD-4B2A-B4EF-A8C8EF72DD99}" srcId="{E3D3608E-F029-4379-945A-649D883F64E6}" destId="{C3B62B3B-A99A-4DAE-9960-8D571225DE0F}" srcOrd="0" destOrd="0" parTransId="{4CDDB4A4-1321-4713-87C5-90219752E14C}" sibTransId="{FD30B784-AB61-4778-ABD0-9072140BF989}"/>
    <dgm:cxn modelId="{5D8D602A-600C-4C47-A4B0-06823F6CB832}" srcId="{81FCC5C3-B68D-42C7-9801-73B950D9A279}" destId="{5A9572EB-6756-440E-B143-72E294D13C48}" srcOrd="0" destOrd="0" parTransId="{A0E50ABC-1D56-4B8A-8CC9-48730F1571CF}" sibTransId="{FD556117-A85D-4CBE-81C5-D5503EA47C16}"/>
    <dgm:cxn modelId="{46C47D2C-FA25-4073-861C-59FE27043856}" srcId="{E3D3608E-F029-4379-945A-649D883F64E6}" destId="{049232B8-0BBD-4C5D-B127-029CF2892650}" srcOrd="2" destOrd="0" parTransId="{449AA082-03DA-4C15-B6F8-809B353CC6FA}" sibTransId="{7821D75D-7D30-45B7-81BF-48D218666F7A}"/>
    <dgm:cxn modelId="{75CF6A35-6B74-4562-B437-4AD51EC83A24}" type="presOf" srcId="{C3B62B3B-A99A-4DAE-9960-8D571225DE0F}" destId="{142FE81F-FEAE-4F1A-9A99-FB35AA5859F8}" srcOrd="0" destOrd="0" presId="urn:microsoft.com/office/officeart/2005/8/layout/vList2"/>
    <dgm:cxn modelId="{C7E85464-B784-42B1-BF3D-E7042F0E633A}" srcId="{81FCC5C3-B68D-42C7-9801-73B950D9A279}" destId="{E3D3608E-F029-4379-945A-649D883F64E6}" srcOrd="1" destOrd="0" parTransId="{B83B24A0-1656-4BE0-A306-E1C46C9AE703}" sibTransId="{81FDFE5B-E2D6-4529-B24D-79C20B7DA53B}"/>
    <dgm:cxn modelId="{BA2C3470-BF53-4BEF-97EA-2D69E510F4D0}" srcId="{E3D3608E-F029-4379-945A-649D883F64E6}" destId="{C65A5D62-B2F3-49B2-9098-F81715013A24}" srcOrd="3" destOrd="0" parTransId="{E00D8319-256B-497E-B3A2-F82AEF0E15D2}" sibTransId="{3E5B3973-7EF8-4754-9C14-5375990754B3}"/>
    <dgm:cxn modelId="{DF86B4A6-C914-4E4B-A633-FCE4A20B9B32}" type="presOf" srcId="{E3D3608E-F029-4379-945A-649D883F64E6}" destId="{450BB1B4-F1E3-4099-BD5B-CA186EC5DB31}" srcOrd="0" destOrd="0" presId="urn:microsoft.com/office/officeart/2005/8/layout/vList2"/>
    <dgm:cxn modelId="{613532C9-50AC-4EC7-B3E8-B3BD3FBA7013}" type="presOf" srcId="{049232B8-0BBD-4C5D-B127-029CF2892650}" destId="{142FE81F-FEAE-4F1A-9A99-FB35AA5859F8}" srcOrd="0" destOrd="2" presId="urn:microsoft.com/office/officeart/2005/8/layout/vList2"/>
    <dgm:cxn modelId="{03964ECD-5FA0-417B-A06B-CA640983F620}" type="presOf" srcId="{C65A5D62-B2F3-49B2-9098-F81715013A24}" destId="{142FE81F-FEAE-4F1A-9A99-FB35AA5859F8}" srcOrd="0" destOrd="3" presId="urn:microsoft.com/office/officeart/2005/8/layout/vList2"/>
    <dgm:cxn modelId="{C16276DA-CE87-4D4B-ADF6-ECB8E1D0227B}" type="presOf" srcId="{81FCC5C3-B68D-42C7-9801-73B950D9A279}" destId="{DCA2FD4B-9AB7-40CE-9CBC-2737F744425A}" srcOrd="0" destOrd="0" presId="urn:microsoft.com/office/officeart/2005/8/layout/vList2"/>
    <dgm:cxn modelId="{26FE4EEA-5CB9-4443-A6C6-95F5143D3E22}" type="presOf" srcId="{34E5EB35-AEB6-40B4-9B21-DEBD25F825FB}" destId="{142FE81F-FEAE-4F1A-9A99-FB35AA5859F8}" srcOrd="0" destOrd="1" presId="urn:microsoft.com/office/officeart/2005/8/layout/vList2"/>
    <dgm:cxn modelId="{288CC5ED-59C8-4ED9-B969-D0FB2A3F9862}" type="presOf" srcId="{5A9572EB-6756-440E-B143-72E294D13C48}" destId="{DAA98370-B131-4D6F-85C5-B8957CC1D0EF}" srcOrd="0" destOrd="0" presId="urn:microsoft.com/office/officeart/2005/8/layout/vList2"/>
    <dgm:cxn modelId="{9D5E5B13-C9AA-429A-AB7F-6EB8A5568D42}" type="presParOf" srcId="{DCA2FD4B-9AB7-40CE-9CBC-2737F744425A}" destId="{DAA98370-B131-4D6F-85C5-B8957CC1D0EF}" srcOrd="0" destOrd="0" presId="urn:microsoft.com/office/officeart/2005/8/layout/vList2"/>
    <dgm:cxn modelId="{A79850C0-7BB1-4A71-80E3-21EEE4DA05E9}" type="presParOf" srcId="{DCA2FD4B-9AB7-40CE-9CBC-2737F744425A}" destId="{EE4090D3-9F7D-450E-AF0D-B28681476384}" srcOrd="1" destOrd="0" presId="urn:microsoft.com/office/officeart/2005/8/layout/vList2"/>
    <dgm:cxn modelId="{64B339FA-6ED1-443C-862E-926D7657CE15}" type="presParOf" srcId="{DCA2FD4B-9AB7-40CE-9CBC-2737F744425A}" destId="{450BB1B4-F1E3-4099-BD5B-CA186EC5DB31}" srcOrd="2" destOrd="0" presId="urn:microsoft.com/office/officeart/2005/8/layout/vList2"/>
    <dgm:cxn modelId="{E71623A3-0E02-406C-9244-F023A4B43F91}" type="presParOf" srcId="{DCA2FD4B-9AB7-40CE-9CBC-2737F744425A}" destId="{142FE81F-FEAE-4F1A-9A99-FB35AA5859F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C647A8-FFCF-40A5-A60F-5DDE0934C2DB}"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7229EEC8-0373-4792-BBB2-D31A9C085D7B}">
      <dgm:prSet/>
      <dgm:spPr/>
      <dgm:t>
        <a:bodyPr/>
        <a:lstStyle/>
        <a:p>
          <a:r>
            <a:rPr lang="en-US"/>
            <a:t>The Roadmap—The FM Functional strategy</a:t>
          </a:r>
        </a:p>
      </dgm:t>
    </dgm:pt>
    <dgm:pt modelId="{95D0D4F0-3082-45B4-8315-AB6F150C8BAA}" type="parTrans" cxnId="{990F6B19-3D6A-4757-B7C3-609788BB9498}">
      <dgm:prSet/>
      <dgm:spPr/>
      <dgm:t>
        <a:bodyPr/>
        <a:lstStyle/>
        <a:p>
          <a:endParaRPr lang="en-US"/>
        </a:p>
      </dgm:t>
    </dgm:pt>
    <dgm:pt modelId="{85EA550E-53CF-4276-BA98-CB776ADAC5BE}" type="sibTrans" cxnId="{990F6B19-3D6A-4757-B7C3-609788BB9498}">
      <dgm:prSet/>
      <dgm:spPr/>
      <dgm:t>
        <a:bodyPr/>
        <a:lstStyle/>
        <a:p>
          <a:endParaRPr lang="en-US"/>
        </a:p>
      </dgm:t>
    </dgm:pt>
    <dgm:pt modelId="{0E2B6914-4027-412B-A2C8-A2700E707D53}">
      <dgm:prSet/>
      <dgm:spPr/>
      <dgm:t>
        <a:bodyPr/>
        <a:lstStyle/>
        <a:p>
          <a:r>
            <a:rPr lang="en-US"/>
            <a:t>Data and Data Analytics</a:t>
          </a:r>
        </a:p>
      </dgm:t>
    </dgm:pt>
    <dgm:pt modelId="{3925287B-BAEC-4444-9622-7D9612E3D39B}" type="parTrans" cxnId="{5E205114-C09F-4A24-A937-71A349707A2D}">
      <dgm:prSet/>
      <dgm:spPr/>
      <dgm:t>
        <a:bodyPr/>
        <a:lstStyle/>
        <a:p>
          <a:endParaRPr lang="en-US"/>
        </a:p>
      </dgm:t>
    </dgm:pt>
    <dgm:pt modelId="{1A08CCF9-4F54-4B44-A94E-421D2DE28FF0}" type="sibTrans" cxnId="{5E205114-C09F-4A24-A937-71A349707A2D}">
      <dgm:prSet/>
      <dgm:spPr/>
      <dgm:t>
        <a:bodyPr/>
        <a:lstStyle/>
        <a:p>
          <a:endParaRPr lang="en-US"/>
        </a:p>
      </dgm:t>
    </dgm:pt>
    <dgm:pt modelId="{40FD4F67-AE0B-4F02-95BD-7995C0D946F7}" type="pres">
      <dgm:prSet presAssocID="{27C647A8-FFCF-40A5-A60F-5DDE0934C2DB}" presName="linear" presStyleCnt="0">
        <dgm:presLayoutVars>
          <dgm:animLvl val="lvl"/>
          <dgm:resizeHandles val="exact"/>
        </dgm:presLayoutVars>
      </dgm:prSet>
      <dgm:spPr/>
    </dgm:pt>
    <dgm:pt modelId="{C66A1D72-CD14-4C6A-8089-9FBE75999FEB}" type="pres">
      <dgm:prSet presAssocID="{7229EEC8-0373-4792-BBB2-D31A9C085D7B}" presName="parentText" presStyleLbl="node1" presStyleIdx="0" presStyleCnt="2">
        <dgm:presLayoutVars>
          <dgm:chMax val="0"/>
          <dgm:bulletEnabled val="1"/>
        </dgm:presLayoutVars>
      </dgm:prSet>
      <dgm:spPr/>
    </dgm:pt>
    <dgm:pt modelId="{341C8990-837A-4F56-9896-0930219B106F}" type="pres">
      <dgm:prSet presAssocID="{85EA550E-53CF-4276-BA98-CB776ADAC5BE}" presName="spacer" presStyleCnt="0"/>
      <dgm:spPr/>
    </dgm:pt>
    <dgm:pt modelId="{DB41D558-829B-4132-922D-D1C79EE3E8BD}" type="pres">
      <dgm:prSet presAssocID="{0E2B6914-4027-412B-A2C8-A2700E707D53}" presName="parentText" presStyleLbl="node1" presStyleIdx="1" presStyleCnt="2">
        <dgm:presLayoutVars>
          <dgm:chMax val="0"/>
          <dgm:bulletEnabled val="1"/>
        </dgm:presLayoutVars>
      </dgm:prSet>
      <dgm:spPr/>
    </dgm:pt>
  </dgm:ptLst>
  <dgm:cxnLst>
    <dgm:cxn modelId="{5E205114-C09F-4A24-A937-71A349707A2D}" srcId="{27C647A8-FFCF-40A5-A60F-5DDE0934C2DB}" destId="{0E2B6914-4027-412B-A2C8-A2700E707D53}" srcOrd="1" destOrd="0" parTransId="{3925287B-BAEC-4444-9622-7D9612E3D39B}" sibTransId="{1A08CCF9-4F54-4B44-A94E-421D2DE28FF0}"/>
    <dgm:cxn modelId="{990F6B19-3D6A-4757-B7C3-609788BB9498}" srcId="{27C647A8-FFCF-40A5-A60F-5DDE0934C2DB}" destId="{7229EEC8-0373-4792-BBB2-D31A9C085D7B}" srcOrd="0" destOrd="0" parTransId="{95D0D4F0-3082-45B4-8315-AB6F150C8BAA}" sibTransId="{85EA550E-53CF-4276-BA98-CB776ADAC5BE}"/>
    <dgm:cxn modelId="{060A7157-60BF-4256-BDC7-BC6397EEFD15}" type="presOf" srcId="{27C647A8-FFCF-40A5-A60F-5DDE0934C2DB}" destId="{40FD4F67-AE0B-4F02-95BD-7995C0D946F7}" srcOrd="0" destOrd="0" presId="urn:microsoft.com/office/officeart/2005/8/layout/vList2"/>
    <dgm:cxn modelId="{214F6186-A74C-45F3-97CC-EE4732D6B3D2}" type="presOf" srcId="{0E2B6914-4027-412B-A2C8-A2700E707D53}" destId="{DB41D558-829B-4132-922D-D1C79EE3E8BD}" srcOrd="0" destOrd="0" presId="urn:microsoft.com/office/officeart/2005/8/layout/vList2"/>
    <dgm:cxn modelId="{0EB036D9-1F58-4407-9E10-7173FB3EB878}" type="presOf" srcId="{7229EEC8-0373-4792-BBB2-D31A9C085D7B}" destId="{C66A1D72-CD14-4C6A-8089-9FBE75999FEB}" srcOrd="0" destOrd="0" presId="urn:microsoft.com/office/officeart/2005/8/layout/vList2"/>
    <dgm:cxn modelId="{4393A2BF-6A0A-40F7-B5FD-8FD270B99490}" type="presParOf" srcId="{40FD4F67-AE0B-4F02-95BD-7995C0D946F7}" destId="{C66A1D72-CD14-4C6A-8089-9FBE75999FEB}" srcOrd="0" destOrd="0" presId="urn:microsoft.com/office/officeart/2005/8/layout/vList2"/>
    <dgm:cxn modelId="{A43AE694-37B5-4B32-99CD-E15F6FF756FB}" type="presParOf" srcId="{40FD4F67-AE0B-4F02-95BD-7995C0D946F7}" destId="{341C8990-837A-4F56-9896-0930219B106F}" srcOrd="1" destOrd="0" presId="urn:microsoft.com/office/officeart/2005/8/layout/vList2"/>
    <dgm:cxn modelId="{71D135A0-BAEA-4AA2-BA42-C814D6860B54}" type="presParOf" srcId="{40FD4F67-AE0B-4F02-95BD-7995C0D946F7}" destId="{DB41D558-829B-4132-922D-D1C79EE3E8B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C97A0D-415D-4FB1-BDFA-3D54EBAA3EFB}" type="doc">
      <dgm:prSet loTypeId="urn:microsoft.com/office/officeart/2005/8/layout/venn1" loCatId="relationship" qsTypeId="urn:microsoft.com/office/officeart/2005/8/quickstyle/simple1" qsCatId="simple" csTypeId="urn:microsoft.com/office/officeart/2005/8/colors/accent1_2" csCatId="accent1" phldr="1"/>
      <dgm:spPr/>
    </dgm:pt>
    <dgm:pt modelId="{854C0254-26FD-44A2-80F2-D1DB76DCBC26}">
      <dgm:prSet phldrT="[Text]"/>
      <dgm:spPr/>
      <dgm:t>
        <a:bodyPr/>
        <a:lstStyle/>
        <a:p>
          <a:r>
            <a:rPr lang="en-US" dirty="0"/>
            <a:t>Operational</a:t>
          </a:r>
        </a:p>
      </dgm:t>
    </dgm:pt>
    <dgm:pt modelId="{41E06A0E-AC34-41DE-B820-6F2006B5179D}" type="parTrans" cxnId="{8C35A927-827B-4513-B429-1BE4C66A5192}">
      <dgm:prSet/>
      <dgm:spPr/>
      <dgm:t>
        <a:bodyPr/>
        <a:lstStyle/>
        <a:p>
          <a:endParaRPr lang="en-US"/>
        </a:p>
      </dgm:t>
    </dgm:pt>
    <dgm:pt modelId="{28056471-24A2-47F2-BC67-6758469EF33D}" type="sibTrans" cxnId="{8C35A927-827B-4513-B429-1BE4C66A5192}">
      <dgm:prSet/>
      <dgm:spPr/>
      <dgm:t>
        <a:bodyPr/>
        <a:lstStyle/>
        <a:p>
          <a:endParaRPr lang="en-US"/>
        </a:p>
      </dgm:t>
    </dgm:pt>
    <dgm:pt modelId="{77DD3B7C-C48E-4F72-9FCA-FE0B40F67F15}">
      <dgm:prSet phldrT="[Text]"/>
      <dgm:spPr/>
      <dgm:t>
        <a:bodyPr/>
        <a:lstStyle/>
        <a:p>
          <a:r>
            <a:rPr lang="en-US" dirty="0"/>
            <a:t>Business</a:t>
          </a:r>
        </a:p>
      </dgm:t>
    </dgm:pt>
    <dgm:pt modelId="{83E369AC-7CD7-4E4F-BC64-2E625F3D8229}" type="parTrans" cxnId="{892A440F-13A8-4C50-902C-89E5367C57B9}">
      <dgm:prSet/>
      <dgm:spPr/>
      <dgm:t>
        <a:bodyPr/>
        <a:lstStyle/>
        <a:p>
          <a:endParaRPr lang="en-US"/>
        </a:p>
      </dgm:t>
    </dgm:pt>
    <dgm:pt modelId="{10F1C0DD-F139-4FCA-9923-9EDF3C5E82CC}" type="sibTrans" cxnId="{892A440F-13A8-4C50-902C-89E5367C57B9}">
      <dgm:prSet/>
      <dgm:spPr/>
      <dgm:t>
        <a:bodyPr/>
        <a:lstStyle/>
        <a:p>
          <a:endParaRPr lang="en-US"/>
        </a:p>
      </dgm:t>
    </dgm:pt>
    <dgm:pt modelId="{599D00E5-5EBC-49EA-BDFE-A45811E376D0}" type="pres">
      <dgm:prSet presAssocID="{FBC97A0D-415D-4FB1-BDFA-3D54EBAA3EFB}" presName="compositeShape" presStyleCnt="0">
        <dgm:presLayoutVars>
          <dgm:chMax val="7"/>
          <dgm:dir/>
          <dgm:resizeHandles val="exact"/>
        </dgm:presLayoutVars>
      </dgm:prSet>
      <dgm:spPr/>
    </dgm:pt>
    <dgm:pt modelId="{9D7BAB00-2E94-4A7F-A7EA-A1A8DF6F03D8}" type="pres">
      <dgm:prSet presAssocID="{854C0254-26FD-44A2-80F2-D1DB76DCBC26}" presName="circ1" presStyleLbl="vennNode1" presStyleIdx="0" presStyleCnt="2"/>
      <dgm:spPr/>
    </dgm:pt>
    <dgm:pt modelId="{75F07498-3F6E-46D1-8DE9-EB2581586E8B}" type="pres">
      <dgm:prSet presAssocID="{854C0254-26FD-44A2-80F2-D1DB76DCBC26}" presName="circ1Tx" presStyleLbl="revTx" presStyleIdx="0" presStyleCnt="0">
        <dgm:presLayoutVars>
          <dgm:chMax val="0"/>
          <dgm:chPref val="0"/>
          <dgm:bulletEnabled val="1"/>
        </dgm:presLayoutVars>
      </dgm:prSet>
      <dgm:spPr/>
    </dgm:pt>
    <dgm:pt modelId="{5FE7FF86-4820-4A03-87D9-47AA23AB1BDA}" type="pres">
      <dgm:prSet presAssocID="{77DD3B7C-C48E-4F72-9FCA-FE0B40F67F15}" presName="circ2" presStyleLbl="vennNode1" presStyleIdx="1" presStyleCnt="2"/>
      <dgm:spPr/>
    </dgm:pt>
    <dgm:pt modelId="{B95A8EAE-E2AD-419D-AFA7-19D18B8AF621}" type="pres">
      <dgm:prSet presAssocID="{77DD3B7C-C48E-4F72-9FCA-FE0B40F67F15}" presName="circ2Tx" presStyleLbl="revTx" presStyleIdx="0" presStyleCnt="0">
        <dgm:presLayoutVars>
          <dgm:chMax val="0"/>
          <dgm:chPref val="0"/>
          <dgm:bulletEnabled val="1"/>
        </dgm:presLayoutVars>
      </dgm:prSet>
      <dgm:spPr/>
    </dgm:pt>
  </dgm:ptLst>
  <dgm:cxnLst>
    <dgm:cxn modelId="{892A440F-13A8-4C50-902C-89E5367C57B9}" srcId="{FBC97A0D-415D-4FB1-BDFA-3D54EBAA3EFB}" destId="{77DD3B7C-C48E-4F72-9FCA-FE0B40F67F15}" srcOrd="1" destOrd="0" parTransId="{83E369AC-7CD7-4E4F-BC64-2E625F3D8229}" sibTransId="{10F1C0DD-F139-4FCA-9923-9EDF3C5E82CC}"/>
    <dgm:cxn modelId="{34459E10-CE45-49FC-B450-B04F4EC22B5B}" type="presOf" srcId="{854C0254-26FD-44A2-80F2-D1DB76DCBC26}" destId="{9D7BAB00-2E94-4A7F-A7EA-A1A8DF6F03D8}" srcOrd="0" destOrd="0" presId="urn:microsoft.com/office/officeart/2005/8/layout/venn1"/>
    <dgm:cxn modelId="{E8BEAD19-2490-4615-8672-57BC6DCDC901}" type="presOf" srcId="{77DD3B7C-C48E-4F72-9FCA-FE0B40F67F15}" destId="{5FE7FF86-4820-4A03-87D9-47AA23AB1BDA}" srcOrd="0" destOrd="0" presId="urn:microsoft.com/office/officeart/2005/8/layout/venn1"/>
    <dgm:cxn modelId="{09EF0525-5CD5-41F4-9A43-41B23820F716}" type="presOf" srcId="{FBC97A0D-415D-4FB1-BDFA-3D54EBAA3EFB}" destId="{599D00E5-5EBC-49EA-BDFE-A45811E376D0}" srcOrd="0" destOrd="0" presId="urn:microsoft.com/office/officeart/2005/8/layout/venn1"/>
    <dgm:cxn modelId="{8C35A927-827B-4513-B429-1BE4C66A5192}" srcId="{FBC97A0D-415D-4FB1-BDFA-3D54EBAA3EFB}" destId="{854C0254-26FD-44A2-80F2-D1DB76DCBC26}" srcOrd="0" destOrd="0" parTransId="{41E06A0E-AC34-41DE-B820-6F2006B5179D}" sibTransId="{28056471-24A2-47F2-BC67-6758469EF33D}"/>
    <dgm:cxn modelId="{8F997F6E-088E-45D4-BAEA-16593FB040F9}" type="presOf" srcId="{77DD3B7C-C48E-4F72-9FCA-FE0B40F67F15}" destId="{B95A8EAE-E2AD-419D-AFA7-19D18B8AF621}" srcOrd="1" destOrd="0" presId="urn:microsoft.com/office/officeart/2005/8/layout/venn1"/>
    <dgm:cxn modelId="{234EB18C-2C8A-408B-93F9-3CDCD7603709}" type="presOf" srcId="{854C0254-26FD-44A2-80F2-D1DB76DCBC26}" destId="{75F07498-3F6E-46D1-8DE9-EB2581586E8B}" srcOrd="1" destOrd="0" presId="urn:microsoft.com/office/officeart/2005/8/layout/venn1"/>
    <dgm:cxn modelId="{63C2B19C-D705-4A6D-9FDA-EAC90343D15E}" type="presParOf" srcId="{599D00E5-5EBC-49EA-BDFE-A45811E376D0}" destId="{9D7BAB00-2E94-4A7F-A7EA-A1A8DF6F03D8}" srcOrd="0" destOrd="0" presId="urn:microsoft.com/office/officeart/2005/8/layout/venn1"/>
    <dgm:cxn modelId="{4F1F9685-4957-4DBA-AB0F-8B9416B0B7A1}" type="presParOf" srcId="{599D00E5-5EBC-49EA-BDFE-A45811E376D0}" destId="{75F07498-3F6E-46D1-8DE9-EB2581586E8B}" srcOrd="1" destOrd="0" presId="urn:microsoft.com/office/officeart/2005/8/layout/venn1"/>
    <dgm:cxn modelId="{DF5F7B3B-FD97-4991-A526-4B5EB231E0EE}" type="presParOf" srcId="{599D00E5-5EBC-49EA-BDFE-A45811E376D0}" destId="{5FE7FF86-4820-4A03-87D9-47AA23AB1BDA}" srcOrd="2" destOrd="0" presId="urn:microsoft.com/office/officeart/2005/8/layout/venn1"/>
    <dgm:cxn modelId="{474A78AF-A69E-490A-8F59-ED73FA32A825}" type="presParOf" srcId="{599D00E5-5EBC-49EA-BDFE-A45811E376D0}" destId="{B95A8EAE-E2AD-419D-AFA7-19D18B8AF621}"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98370-B131-4D6F-85C5-B8957CC1D0EF}">
      <dsp:nvSpPr>
        <dsp:cNvPr id="0" name=""/>
        <dsp:cNvSpPr/>
      </dsp:nvSpPr>
      <dsp:spPr>
        <a:xfrm>
          <a:off x="0" y="74209"/>
          <a:ext cx="6666833" cy="137475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Historically, DoD is organized as a hierarchy, using  a strong HQ function along with decentralized execution.</a:t>
          </a:r>
        </a:p>
      </dsp:txBody>
      <dsp:txXfrm>
        <a:off x="67110" y="141319"/>
        <a:ext cx="6532613" cy="1240530"/>
      </dsp:txXfrm>
    </dsp:sp>
    <dsp:sp modelId="{450BB1B4-F1E3-4099-BD5B-CA186EC5DB31}">
      <dsp:nvSpPr>
        <dsp:cNvPr id="0" name=""/>
        <dsp:cNvSpPr/>
      </dsp:nvSpPr>
      <dsp:spPr>
        <a:xfrm>
          <a:off x="0" y="1520959"/>
          <a:ext cx="6666833" cy="137475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The Post WWII decades have seen significant growth and changes in the way we conduct our business:</a:t>
          </a:r>
        </a:p>
      </dsp:txBody>
      <dsp:txXfrm>
        <a:off x="67110" y="1588069"/>
        <a:ext cx="6532613" cy="1240530"/>
      </dsp:txXfrm>
    </dsp:sp>
    <dsp:sp modelId="{142FE81F-FEAE-4F1A-9A99-FB35AA5859F8}">
      <dsp:nvSpPr>
        <dsp:cNvPr id="0" name=""/>
        <dsp:cNvSpPr/>
      </dsp:nvSpPr>
      <dsp:spPr>
        <a:xfrm>
          <a:off x="0" y="2895710"/>
          <a:ext cx="6666833" cy="248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1960s-70s—Computers allow us to automate;  PPBE provides the framework for resource planning</a:t>
          </a:r>
        </a:p>
        <a:p>
          <a:pPr marL="228600" lvl="1" indent="-228600" algn="l" defTabSz="889000">
            <a:lnSpc>
              <a:spcPct val="90000"/>
            </a:lnSpc>
            <a:spcBef>
              <a:spcPct val="0"/>
            </a:spcBef>
            <a:spcAft>
              <a:spcPct val="20000"/>
            </a:spcAft>
            <a:buChar char="•"/>
          </a:pPr>
          <a:r>
            <a:rPr lang="en-US" sz="2000" kern="1200"/>
            <a:t>1980s—Concerns with stewardship of federal dollars bring more legislation</a:t>
          </a:r>
        </a:p>
        <a:p>
          <a:pPr marL="228600" lvl="1" indent="-228600" algn="l" defTabSz="889000">
            <a:lnSpc>
              <a:spcPct val="90000"/>
            </a:lnSpc>
            <a:spcBef>
              <a:spcPct val="0"/>
            </a:spcBef>
            <a:spcAft>
              <a:spcPct val="20000"/>
            </a:spcAft>
            <a:buChar char="•"/>
          </a:pPr>
          <a:r>
            <a:rPr lang="en-US" sz="2000" kern="1200"/>
            <a:t>1990s—More requirements in law (CFO Act, GMRA, GPRA) and seeking the Cold war Peace dividend</a:t>
          </a:r>
        </a:p>
        <a:p>
          <a:pPr marL="228600" lvl="1" indent="-228600" algn="l" defTabSz="889000">
            <a:lnSpc>
              <a:spcPct val="90000"/>
            </a:lnSpc>
            <a:spcBef>
              <a:spcPct val="0"/>
            </a:spcBef>
            <a:spcAft>
              <a:spcPct val="20000"/>
            </a:spcAft>
            <a:buChar char="•"/>
          </a:pPr>
          <a:r>
            <a:rPr lang="en-US" sz="2000" kern="1200"/>
            <a:t>2000s– Various attempts to improve the automated environment and streamline the “back office”</a:t>
          </a:r>
        </a:p>
      </dsp:txBody>
      <dsp:txXfrm>
        <a:off x="0" y="2895710"/>
        <a:ext cx="6666833" cy="2484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A1D72-CD14-4C6A-8089-9FBE75999FEB}">
      <dsp:nvSpPr>
        <dsp:cNvPr id="0" name=""/>
        <dsp:cNvSpPr/>
      </dsp:nvSpPr>
      <dsp:spPr>
        <a:xfrm>
          <a:off x="0" y="624740"/>
          <a:ext cx="6666833" cy="20287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a:t>The Roadmap—The FM Functional strategy</a:t>
          </a:r>
        </a:p>
      </dsp:txBody>
      <dsp:txXfrm>
        <a:off x="99037" y="723777"/>
        <a:ext cx="6468759" cy="1830706"/>
      </dsp:txXfrm>
    </dsp:sp>
    <dsp:sp modelId="{DB41D558-829B-4132-922D-D1C79EE3E8BD}">
      <dsp:nvSpPr>
        <dsp:cNvPr id="0" name=""/>
        <dsp:cNvSpPr/>
      </dsp:nvSpPr>
      <dsp:spPr>
        <a:xfrm>
          <a:off x="0" y="2800400"/>
          <a:ext cx="6666833" cy="202878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a:t>Data and Data Analytics</a:t>
          </a:r>
        </a:p>
      </dsp:txBody>
      <dsp:txXfrm>
        <a:off x="99037" y="2899437"/>
        <a:ext cx="6468759" cy="18307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BAB00-2E94-4A7F-A7EA-A1A8DF6F03D8}">
      <dsp:nvSpPr>
        <dsp:cNvPr id="0" name=""/>
        <dsp:cNvSpPr/>
      </dsp:nvSpPr>
      <dsp:spPr>
        <a:xfrm>
          <a:off x="1534447" y="11835"/>
          <a:ext cx="4327666" cy="432766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n-US" sz="4000" kern="1200" dirty="0"/>
            <a:t>Operational</a:t>
          </a:r>
        </a:p>
      </dsp:txBody>
      <dsp:txXfrm>
        <a:off x="2138760" y="522160"/>
        <a:ext cx="2495231" cy="3307016"/>
      </dsp:txXfrm>
    </dsp:sp>
    <dsp:sp modelId="{5FE7FF86-4820-4A03-87D9-47AA23AB1BDA}">
      <dsp:nvSpPr>
        <dsp:cNvPr id="0" name=""/>
        <dsp:cNvSpPr/>
      </dsp:nvSpPr>
      <dsp:spPr>
        <a:xfrm>
          <a:off x="4653486" y="11835"/>
          <a:ext cx="4327666" cy="432766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n-US" sz="4000" kern="1200" dirty="0"/>
            <a:t>Business</a:t>
          </a:r>
        </a:p>
      </dsp:txBody>
      <dsp:txXfrm>
        <a:off x="5881607" y="522160"/>
        <a:ext cx="2495231" cy="33070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44E912-8583-451A-B9D6-3DDAD5D6F9D9}" type="datetimeFigureOut">
              <a:rPr lang="en-US" smtClean="0"/>
              <a:t>4/12/2022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323D83-A88B-4EE2-B3EA-EAB05F6EFF6A}" type="slidenum">
              <a:rPr lang="en-US" smtClean="0"/>
              <a:t>‹#›</a:t>
            </a:fld>
            <a:endParaRPr lang="en-US"/>
          </a:p>
        </p:txBody>
      </p:sp>
    </p:spTree>
    <p:extLst>
      <p:ext uri="{BB962C8B-B14F-4D97-AF65-F5344CB8AC3E}">
        <p14:creationId xmlns:p14="http://schemas.microsoft.com/office/powerpoint/2010/main" val="3221705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5241" y="4531428"/>
            <a:ext cx="6905183" cy="3795549"/>
          </a:xfrm>
        </p:spPr>
        <p:txBody>
          <a:bodyPr/>
          <a:lstStyle/>
          <a:p>
            <a:endParaRPr lang="en-US" sz="1000" dirty="0"/>
          </a:p>
        </p:txBody>
      </p:sp>
      <p:sp>
        <p:nvSpPr>
          <p:cNvPr id="4" name="Slide Number Placeholder 3"/>
          <p:cNvSpPr>
            <a:spLocks noGrp="1"/>
          </p:cNvSpPr>
          <p:nvPr>
            <p:ph type="sldNum" sz="quarter" idx="10"/>
          </p:nvPr>
        </p:nvSpPr>
        <p:spPr/>
        <p:txBody>
          <a:bodyPr/>
          <a:lstStyle/>
          <a:p>
            <a:fld id="{2AD63701-182F-4871-B5C0-276EDF32344C}" type="slidenum">
              <a:rPr lang="en-US" smtClean="0"/>
              <a:t>4</a:t>
            </a:fld>
            <a:endParaRPr lang="en-US" dirty="0"/>
          </a:p>
        </p:txBody>
      </p:sp>
    </p:spTree>
    <p:extLst>
      <p:ext uri="{BB962C8B-B14F-4D97-AF65-F5344CB8AC3E}">
        <p14:creationId xmlns:p14="http://schemas.microsoft.com/office/powerpoint/2010/main" val="4125192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20CBE-3FB0-4E4D-86D2-9A267A664D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407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52765" lvl="1" indent="-178027">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0B00C-77B3-E448-A5A9-76F5C2F3387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304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tif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6F5B-11BE-4912-9819-46DECE0589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DD5D5E-2051-497D-9C46-4059CC6DC8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6F28D8-306A-4AA1-A455-227C89D22916}"/>
              </a:ext>
            </a:extLst>
          </p:cNvPr>
          <p:cNvSpPr>
            <a:spLocks noGrp="1"/>
          </p:cNvSpPr>
          <p:nvPr>
            <p:ph type="dt" sz="half" idx="10"/>
          </p:nvPr>
        </p:nvSpPr>
        <p:spPr/>
        <p:txBody>
          <a:bodyPr/>
          <a:lstStyle/>
          <a:p>
            <a:fld id="{1DABC76B-6C40-4C77-9871-C5BDCC5F54FD}" type="datetimeFigureOut">
              <a:rPr lang="en-US" smtClean="0"/>
              <a:t>4/12/2022</a:t>
            </a:fld>
            <a:endParaRPr lang="en-US"/>
          </a:p>
        </p:txBody>
      </p:sp>
      <p:sp>
        <p:nvSpPr>
          <p:cNvPr id="5" name="Footer Placeholder 4">
            <a:extLst>
              <a:ext uri="{FF2B5EF4-FFF2-40B4-BE49-F238E27FC236}">
                <a16:creationId xmlns:a16="http://schemas.microsoft.com/office/drawing/2014/main" id="{6263D605-AA29-430A-BD0E-E9E79B2166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3FA4FB-D869-4650-B29F-046FB65AA3D8}"/>
              </a:ext>
            </a:extLst>
          </p:cNvPr>
          <p:cNvSpPr>
            <a:spLocks noGrp="1"/>
          </p:cNvSpPr>
          <p:nvPr>
            <p:ph type="sldNum" sz="quarter" idx="12"/>
          </p:nvPr>
        </p:nvSpPr>
        <p:spPr/>
        <p:txBody>
          <a:bodyPr/>
          <a:lstStyle/>
          <a:p>
            <a:fld id="{52EBF0B3-D31C-47FC-9448-227EB9715BEB}" type="slidenum">
              <a:rPr lang="en-US" smtClean="0"/>
              <a:t>‹#›</a:t>
            </a:fld>
            <a:endParaRPr lang="en-US"/>
          </a:p>
        </p:txBody>
      </p:sp>
    </p:spTree>
    <p:extLst>
      <p:ext uri="{BB962C8B-B14F-4D97-AF65-F5344CB8AC3E}">
        <p14:creationId xmlns:p14="http://schemas.microsoft.com/office/powerpoint/2010/main" val="1650359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64D4-B8C4-4FFD-8830-4F56C3357C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BDB8BA-A7F4-45A9-875A-87A353C9D6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20E38D-F320-4137-86A4-2DA2A4CAFC7D}"/>
              </a:ext>
            </a:extLst>
          </p:cNvPr>
          <p:cNvSpPr>
            <a:spLocks noGrp="1"/>
          </p:cNvSpPr>
          <p:nvPr>
            <p:ph type="dt" sz="half" idx="10"/>
          </p:nvPr>
        </p:nvSpPr>
        <p:spPr/>
        <p:txBody>
          <a:bodyPr/>
          <a:lstStyle/>
          <a:p>
            <a:fld id="{1DABC76B-6C40-4C77-9871-C5BDCC5F54FD}" type="datetimeFigureOut">
              <a:rPr lang="en-US" smtClean="0"/>
              <a:t>4/12/2022</a:t>
            </a:fld>
            <a:endParaRPr lang="en-US"/>
          </a:p>
        </p:txBody>
      </p:sp>
      <p:sp>
        <p:nvSpPr>
          <p:cNvPr id="5" name="Footer Placeholder 4">
            <a:extLst>
              <a:ext uri="{FF2B5EF4-FFF2-40B4-BE49-F238E27FC236}">
                <a16:creationId xmlns:a16="http://schemas.microsoft.com/office/drawing/2014/main" id="{A6ECBB44-D2A9-490E-8CCD-0B1BF179BF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B1646-0E85-4284-B695-82061A1D7865}"/>
              </a:ext>
            </a:extLst>
          </p:cNvPr>
          <p:cNvSpPr>
            <a:spLocks noGrp="1"/>
          </p:cNvSpPr>
          <p:nvPr>
            <p:ph type="sldNum" sz="quarter" idx="12"/>
          </p:nvPr>
        </p:nvSpPr>
        <p:spPr/>
        <p:txBody>
          <a:bodyPr/>
          <a:lstStyle/>
          <a:p>
            <a:fld id="{52EBF0B3-D31C-47FC-9448-227EB9715BEB}" type="slidenum">
              <a:rPr lang="en-US" smtClean="0"/>
              <a:t>‹#›</a:t>
            </a:fld>
            <a:endParaRPr lang="en-US"/>
          </a:p>
        </p:txBody>
      </p:sp>
    </p:spTree>
    <p:extLst>
      <p:ext uri="{BB962C8B-B14F-4D97-AF65-F5344CB8AC3E}">
        <p14:creationId xmlns:p14="http://schemas.microsoft.com/office/powerpoint/2010/main" val="3825888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378C72-6BC6-4415-984B-F09A349662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53351F-7727-42E7-B6E6-5E2F9BEDF2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153EB-6051-47DE-A36F-59CC74E41307}"/>
              </a:ext>
            </a:extLst>
          </p:cNvPr>
          <p:cNvSpPr>
            <a:spLocks noGrp="1"/>
          </p:cNvSpPr>
          <p:nvPr>
            <p:ph type="dt" sz="half" idx="10"/>
          </p:nvPr>
        </p:nvSpPr>
        <p:spPr/>
        <p:txBody>
          <a:bodyPr/>
          <a:lstStyle/>
          <a:p>
            <a:fld id="{1DABC76B-6C40-4C77-9871-C5BDCC5F54FD}" type="datetimeFigureOut">
              <a:rPr lang="en-US" smtClean="0"/>
              <a:t>4/12/2022</a:t>
            </a:fld>
            <a:endParaRPr lang="en-US"/>
          </a:p>
        </p:txBody>
      </p:sp>
      <p:sp>
        <p:nvSpPr>
          <p:cNvPr id="5" name="Footer Placeholder 4">
            <a:extLst>
              <a:ext uri="{FF2B5EF4-FFF2-40B4-BE49-F238E27FC236}">
                <a16:creationId xmlns:a16="http://schemas.microsoft.com/office/drawing/2014/main" id="{11078C8A-D877-4E8B-967F-04A8A3522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C5E3B-6DDC-4398-8A85-48D747001E30}"/>
              </a:ext>
            </a:extLst>
          </p:cNvPr>
          <p:cNvSpPr>
            <a:spLocks noGrp="1"/>
          </p:cNvSpPr>
          <p:nvPr>
            <p:ph type="sldNum" sz="quarter" idx="12"/>
          </p:nvPr>
        </p:nvSpPr>
        <p:spPr/>
        <p:txBody>
          <a:bodyPr/>
          <a:lstStyle/>
          <a:p>
            <a:fld id="{52EBF0B3-D31C-47FC-9448-227EB9715BEB}" type="slidenum">
              <a:rPr lang="en-US" smtClean="0"/>
              <a:t>‹#›</a:t>
            </a:fld>
            <a:endParaRPr lang="en-US"/>
          </a:p>
        </p:txBody>
      </p:sp>
    </p:spTree>
    <p:extLst>
      <p:ext uri="{BB962C8B-B14F-4D97-AF65-F5344CB8AC3E}">
        <p14:creationId xmlns:p14="http://schemas.microsoft.com/office/powerpoint/2010/main" val="2301207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External Navy Cover">
    <p:spTree>
      <p:nvGrpSpPr>
        <p:cNvPr id="1" name=""/>
        <p:cNvGrpSpPr/>
        <p:nvPr/>
      </p:nvGrpSpPr>
      <p:grpSpPr>
        <a:xfrm>
          <a:off x="0" y="0"/>
          <a:ext cx="0" cy="0"/>
          <a:chOff x="0" y="0"/>
          <a:chExt cx="0" cy="0"/>
        </a:xfrm>
      </p:grpSpPr>
      <p:pic>
        <p:nvPicPr>
          <p:cNvPr id="7" name="Picture 6" descr="A large ship in a body of water&#10;&#10;Description automatically generated">
            <a:extLst>
              <a:ext uri="{FF2B5EF4-FFF2-40B4-BE49-F238E27FC236}">
                <a16:creationId xmlns:a16="http://schemas.microsoft.com/office/drawing/2014/main" id="{16AC239D-11ED-CC45-A658-55817FB1BB24}"/>
              </a:ext>
            </a:extLst>
          </p:cNvPr>
          <p:cNvPicPr>
            <a:picLocks noChangeAspect="1"/>
          </p:cNvPicPr>
          <p:nvPr userDrawn="1"/>
        </p:nvPicPr>
        <p:blipFill>
          <a:blip r:embed="rId2"/>
          <a:stretch>
            <a:fillRect/>
          </a:stretch>
        </p:blipFill>
        <p:spPr>
          <a:xfrm>
            <a:off x="0" y="0"/>
            <a:ext cx="12192000" cy="6654800"/>
          </a:xfrm>
          <a:prstGeom prst="rect">
            <a:avLst/>
          </a:prstGeom>
        </p:spPr>
      </p:pic>
      <p:sp>
        <p:nvSpPr>
          <p:cNvPr id="2" name="Title 1"/>
          <p:cNvSpPr>
            <a:spLocks noGrp="1"/>
          </p:cNvSpPr>
          <p:nvPr>
            <p:ph type="ctrTitle" hasCustomPrompt="1"/>
          </p:nvPr>
        </p:nvSpPr>
        <p:spPr>
          <a:xfrm>
            <a:off x="1397877" y="2109217"/>
            <a:ext cx="9537881" cy="2387600"/>
          </a:xfrm>
        </p:spPr>
        <p:txBody>
          <a:bodyPr anchor="t" anchorCtr="0">
            <a:noAutofit/>
          </a:bodyPr>
          <a:lstStyle>
            <a:lvl1pPr algn="l">
              <a:lnSpc>
                <a:spcPct val="90000"/>
              </a:lnSpc>
              <a:defRPr sz="7000" b="1" cap="none" spc="300" baseline="0">
                <a:solidFill>
                  <a:schemeClr val="bg1"/>
                </a:solidFill>
                <a:latin typeface="Franklin Gothic Medium" panose="020B0603020102020204" pitchFamily="34" charset="0"/>
              </a:defRPr>
            </a:lvl1pPr>
          </a:lstStyle>
          <a:p>
            <a:r>
              <a:rPr lang="en-US" sz="7000" spc="300" dirty="0">
                <a:solidFill>
                  <a:schemeClr val="bg1"/>
                </a:solidFill>
              </a:rPr>
              <a:t>Click to edit title</a:t>
            </a:r>
          </a:p>
        </p:txBody>
      </p:sp>
      <p:cxnSp>
        <p:nvCxnSpPr>
          <p:cNvPr id="11" name="Straight Connector 10">
            <a:extLst>
              <a:ext uri="{FF2B5EF4-FFF2-40B4-BE49-F238E27FC236}">
                <a16:creationId xmlns:a16="http://schemas.microsoft.com/office/drawing/2014/main" id="{2FDCC530-D705-9249-A58A-80FCFC3A2D7D}"/>
              </a:ext>
            </a:extLst>
          </p:cNvPr>
          <p:cNvCxnSpPr>
            <a:cxnSpLocks/>
          </p:cNvCxnSpPr>
          <p:nvPr userDrawn="1"/>
        </p:nvCxnSpPr>
        <p:spPr>
          <a:xfrm>
            <a:off x="1385730" y="4707240"/>
            <a:ext cx="955002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descr="A close up of text on a black background&#10;&#10;Description automatically generated">
            <a:extLst>
              <a:ext uri="{FF2B5EF4-FFF2-40B4-BE49-F238E27FC236}">
                <a16:creationId xmlns:a16="http://schemas.microsoft.com/office/drawing/2014/main" id="{DA52B14E-9D2B-A544-9CF0-9A3C6E4FBF4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45836" y="373247"/>
            <a:ext cx="2189922" cy="1362724"/>
          </a:xfrm>
          <a:prstGeom prst="rect">
            <a:avLst/>
          </a:prstGeom>
        </p:spPr>
      </p:pic>
      <p:sp>
        <p:nvSpPr>
          <p:cNvPr id="4" name="Text Placeholder 3">
            <a:extLst>
              <a:ext uri="{FF2B5EF4-FFF2-40B4-BE49-F238E27FC236}">
                <a16:creationId xmlns:a16="http://schemas.microsoft.com/office/drawing/2014/main" id="{96B6328F-06C4-BD45-8F5F-9E20432DEBFC}"/>
              </a:ext>
            </a:extLst>
          </p:cNvPr>
          <p:cNvSpPr>
            <a:spLocks noGrp="1"/>
          </p:cNvSpPr>
          <p:nvPr>
            <p:ph type="body" sz="quarter" idx="10" hasCustomPrompt="1"/>
          </p:nvPr>
        </p:nvSpPr>
        <p:spPr>
          <a:xfrm>
            <a:off x="1385888" y="4895850"/>
            <a:ext cx="3141662" cy="443064"/>
          </a:xfrm>
        </p:spPr>
        <p:txBody>
          <a:bodyPr/>
          <a:lstStyle>
            <a:lvl1pPr marL="0" indent="0">
              <a:buNone/>
              <a:defRPr sz="2000" b="1">
                <a:solidFill>
                  <a:schemeClr val="bg1"/>
                </a:solidFill>
              </a:defRPr>
            </a:lvl1pPr>
          </a:lstStyle>
          <a:p>
            <a:pPr lvl="0"/>
            <a:r>
              <a:rPr lang="en-US"/>
              <a:t>Date</a:t>
            </a:r>
          </a:p>
        </p:txBody>
      </p:sp>
    </p:spTree>
    <p:extLst>
      <p:ext uri="{BB962C8B-B14F-4D97-AF65-F5344CB8AC3E}">
        <p14:creationId xmlns:p14="http://schemas.microsoft.com/office/powerpoint/2010/main" val="2355372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xternal Cover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8B00975-6605-C248-993B-DDD91A28760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ctrTitle" hasCustomPrompt="1"/>
          </p:nvPr>
        </p:nvSpPr>
        <p:spPr>
          <a:xfrm>
            <a:off x="1397877" y="2109217"/>
            <a:ext cx="9537881" cy="2387600"/>
          </a:xfrm>
        </p:spPr>
        <p:txBody>
          <a:bodyPr anchor="t" anchorCtr="0">
            <a:noAutofit/>
          </a:bodyPr>
          <a:lstStyle>
            <a:lvl1pPr algn="l">
              <a:lnSpc>
                <a:spcPct val="90000"/>
              </a:lnSpc>
              <a:defRPr sz="7000" b="1" cap="none" spc="300" baseline="0">
                <a:solidFill>
                  <a:schemeClr val="bg1"/>
                </a:solidFill>
                <a:latin typeface="Franklin Gothic Medium" panose="020B0603020102020204" pitchFamily="34" charset="0"/>
              </a:defRPr>
            </a:lvl1pPr>
          </a:lstStyle>
          <a:p>
            <a:r>
              <a:rPr lang="en-US" sz="7000" spc="300" dirty="0">
                <a:solidFill>
                  <a:schemeClr val="bg1"/>
                </a:solidFill>
              </a:rPr>
              <a:t>Click to edit title</a:t>
            </a:r>
          </a:p>
        </p:txBody>
      </p:sp>
      <p:cxnSp>
        <p:nvCxnSpPr>
          <p:cNvPr id="11" name="Straight Connector 10">
            <a:extLst>
              <a:ext uri="{FF2B5EF4-FFF2-40B4-BE49-F238E27FC236}">
                <a16:creationId xmlns:a16="http://schemas.microsoft.com/office/drawing/2014/main" id="{2FDCC530-D705-9249-A58A-80FCFC3A2D7D}"/>
              </a:ext>
            </a:extLst>
          </p:cNvPr>
          <p:cNvCxnSpPr>
            <a:cxnSpLocks/>
          </p:cNvCxnSpPr>
          <p:nvPr userDrawn="1"/>
        </p:nvCxnSpPr>
        <p:spPr>
          <a:xfrm>
            <a:off x="1385730" y="4707240"/>
            <a:ext cx="955002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descr="A close up of text on a black background&#10;&#10;Description automatically generated">
            <a:extLst>
              <a:ext uri="{FF2B5EF4-FFF2-40B4-BE49-F238E27FC236}">
                <a16:creationId xmlns:a16="http://schemas.microsoft.com/office/drawing/2014/main" id="{DA52B14E-9D2B-A544-9CF0-9A3C6E4FBF4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745836" y="373247"/>
            <a:ext cx="2189922" cy="1362724"/>
          </a:xfrm>
          <a:prstGeom prst="rect">
            <a:avLst/>
          </a:prstGeom>
        </p:spPr>
      </p:pic>
      <p:sp>
        <p:nvSpPr>
          <p:cNvPr id="7" name="Rectangle 1032">
            <a:extLst>
              <a:ext uri="{FF2B5EF4-FFF2-40B4-BE49-F238E27FC236}">
                <a16:creationId xmlns:a16="http://schemas.microsoft.com/office/drawing/2014/main" id="{499E4BCF-71D7-8C44-A83F-5F85B0D75ACB}"/>
              </a:ext>
            </a:extLst>
          </p:cNvPr>
          <p:cNvSpPr txBox="1">
            <a:spLocks noChangeArrowheads="1"/>
          </p:cNvSpPr>
          <p:nvPr userDrawn="1"/>
        </p:nvSpPr>
        <p:spPr>
          <a:xfrm>
            <a:off x="1385730" y="4917664"/>
            <a:ext cx="2604824" cy="228600"/>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Tx/>
              <a:buNone/>
              <a:defRPr sz="2000" b="1" i="0" kern="1200">
                <a:solidFill>
                  <a:srgbClr val="0E5783"/>
                </a:solidFill>
                <a:latin typeface="Calibri" charset="0"/>
                <a:ea typeface="Calibri" charset="0"/>
                <a:cs typeface="Calibri" charset="0"/>
              </a:defRPr>
            </a:lvl1pPr>
            <a:lvl2pPr marL="452438" marR="0" lvl="1" indent="-215900" algn="l" defTabSz="914400" rtl="0" eaLnBrk="1" fontAlgn="auto" latinLnBrk="0" hangingPunct="1">
              <a:lnSpc>
                <a:spcPct val="100000"/>
              </a:lnSpc>
              <a:spcBef>
                <a:spcPts val="0"/>
              </a:spcBef>
              <a:spcAft>
                <a:spcPts val="0"/>
              </a:spcAft>
              <a:buClrTx/>
              <a:buSzTx/>
              <a:buFont typeface="LucidaGrande" charset="0"/>
              <a:buChar char="-"/>
              <a:tabLst/>
              <a:defRPr sz="1400" i="0" kern="1200" cap="none" spc="0" baseline="0">
                <a:solidFill>
                  <a:schemeClr val="tx1"/>
                </a:solidFill>
                <a:latin typeface="+mn-lt"/>
                <a:ea typeface="Calibri" charset="0"/>
                <a:cs typeface="Calibri" charset="0"/>
              </a:defRPr>
            </a:lvl2pPr>
            <a:lvl3pPr marL="548640" indent="-182880" algn="l" defTabSz="914400" rtl="0" eaLnBrk="1" latinLnBrk="0" hangingPunct="1">
              <a:lnSpc>
                <a:spcPct val="100000"/>
              </a:lnSpc>
              <a:spcBef>
                <a:spcPts val="0"/>
              </a:spcBef>
              <a:buFont typeface="Courier New" charset="0"/>
              <a:buChar char="o"/>
              <a:tabLst/>
              <a:defRPr sz="1400" i="0" kern="1200" baseline="0">
                <a:solidFill>
                  <a:schemeClr val="tx1"/>
                </a:solidFill>
                <a:latin typeface="Calibri" charset="0"/>
                <a:ea typeface="Calibri" charset="0"/>
                <a:cs typeface="Calibri" charset="0"/>
              </a:defRPr>
            </a:lvl3pPr>
            <a:lvl4pPr marL="0" indent="0" algn="l" defTabSz="914400" rtl="0" eaLnBrk="1" latinLnBrk="0" hangingPunct="1">
              <a:lnSpc>
                <a:spcPct val="100000"/>
              </a:lnSpc>
              <a:spcBef>
                <a:spcPts val="1800"/>
              </a:spcBef>
              <a:spcAft>
                <a:spcPts val="0"/>
              </a:spcAft>
              <a:buFont typeface="LucidaGrande" charset="0"/>
              <a:buNone/>
              <a:tabLst/>
              <a:defRPr sz="1600" b="1" i="0" kern="1200" cap="all" spc="100" baseline="0">
                <a:solidFill>
                  <a:schemeClr val="accent2"/>
                </a:solidFill>
                <a:latin typeface="Calibri" charset="0"/>
                <a:ea typeface="Calibri" charset="0"/>
                <a:cs typeface="Calibri" charset="0"/>
              </a:defRPr>
            </a:lvl4pPr>
            <a:lvl5pPr marL="0" indent="0" algn="l" defTabSz="914400" rtl="0" eaLnBrk="1" latinLnBrk="0" hangingPunct="1">
              <a:lnSpc>
                <a:spcPct val="100000"/>
              </a:lnSpc>
              <a:spcBef>
                <a:spcPts val="600"/>
              </a:spcBef>
              <a:spcAft>
                <a:spcPts val="600"/>
              </a:spcAft>
              <a:buFont typeface="Arial"/>
              <a:buNone/>
              <a:tabLst/>
              <a:defRPr sz="1400" i="1" kern="1200" baseline="0">
                <a:solidFill>
                  <a:schemeClr val="tx1"/>
                </a:solidFill>
                <a:latin typeface="Georgia" charset="0"/>
                <a:ea typeface="Georgia" charset="0"/>
                <a:cs typeface="Georgia" charset="0"/>
              </a:defRPr>
            </a:lvl5pPr>
            <a:lvl6pPr marL="0" indent="0" algn="l" defTabSz="914400" rtl="0" eaLnBrk="1" latinLnBrk="0" hangingPunct="1">
              <a:lnSpc>
                <a:spcPct val="100000"/>
              </a:lnSpc>
              <a:spcBef>
                <a:spcPts val="1800"/>
              </a:spcBef>
              <a:buFont typeface="Arial"/>
              <a:buNone/>
              <a:defRPr sz="1000" i="1"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solidFill>
                <a:schemeClr val="bg1"/>
              </a:solidFill>
            </a:endParaRPr>
          </a:p>
        </p:txBody>
      </p:sp>
    </p:spTree>
    <p:extLst>
      <p:ext uri="{BB962C8B-B14F-4D97-AF65-F5344CB8AC3E}">
        <p14:creationId xmlns:p14="http://schemas.microsoft.com/office/powerpoint/2010/main" val="2857287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External Army 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B38489-2B35-1547-9821-0DC77B7B933B}"/>
              </a:ext>
            </a:extLst>
          </p:cNvPr>
          <p:cNvPicPr>
            <a:picLocks noChangeAspect="1"/>
          </p:cNvPicPr>
          <p:nvPr userDrawn="1"/>
        </p:nvPicPr>
        <p:blipFill>
          <a:blip r:embed="rId2"/>
          <a:srcRect/>
          <a:stretch/>
        </p:blipFill>
        <p:spPr>
          <a:xfrm>
            <a:off x="0" y="0"/>
            <a:ext cx="12192000" cy="6654799"/>
          </a:xfrm>
          <a:prstGeom prst="rect">
            <a:avLst/>
          </a:prstGeom>
        </p:spPr>
      </p:pic>
      <p:sp>
        <p:nvSpPr>
          <p:cNvPr id="2" name="Title 1"/>
          <p:cNvSpPr>
            <a:spLocks noGrp="1"/>
          </p:cNvSpPr>
          <p:nvPr>
            <p:ph type="ctrTitle" hasCustomPrompt="1"/>
          </p:nvPr>
        </p:nvSpPr>
        <p:spPr>
          <a:xfrm>
            <a:off x="1397877" y="2109217"/>
            <a:ext cx="9537881" cy="2387600"/>
          </a:xfrm>
        </p:spPr>
        <p:txBody>
          <a:bodyPr anchor="t" anchorCtr="0">
            <a:noAutofit/>
          </a:bodyPr>
          <a:lstStyle>
            <a:lvl1pPr algn="l">
              <a:lnSpc>
                <a:spcPct val="90000"/>
              </a:lnSpc>
              <a:defRPr sz="7000" b="1" cap="none" spc="300" baseline="0">
                <a:solidFill>
                  <a:schemeClr val="bg1"/>
                </a:solidFill>
                <a:latin typeface="Franklin Gothic Medium" panose="020B0603020102020204" pitchFamily="34" charset="0"/>
              </a:defRPr>
            </a:lvl1pPr>
          </a:lstStyle>
          <a:p>
            <a:r>
              <a:rPr lang="en-US" sz="7000" spc="300">
                <a:solidFill>
                  <a:schemeClr val="bg1"/>
                </a:solidFill>
              </a:rPr>
              <a:t>Click to edit title</a:t>
            </a:r>
          </a:p>
        </p:txBody>
      </p:sp>
      <p:cxnSp>
        <p:nvCxnSpPr>
          <p:cNvPr id="11" name="Straight Connector 10">
            <a:extLst>
              <a:ext uri="{FF2B5EF4-FFF2-40B4-BE49-F238E27FC236}">
                <a16:creationId xmlns:a16="http://schemas.microsoft.com/office/drawing/2014/main" id="{2FDCC530-D705-9249-A58A-80FCFC3A2D7D}"/>
              </a:ext>
            </a:extLst>
          </p:cNvPr>
          <p:cNvCxnSpPr>
            <a:cxnSpLocks/>
          </p:cNvCxnSpPr>
          <p:nvPr userDrawn="1"/>
        </p:nvCxnSpPr>
        <p:spPr>
          <a:xfrm>
            <a:off x="1385730" y="4707240"/>
            <a:ext cx="955002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descr="A close up of text on a black background&#10;&#10;Description automatically generated">
            <a:extLst>
              <a:ext uri="{FF2B5EF4-FFF2-40B4-BE49-F238E27FC236}">
                <a16:creationId xmlns:a16="http://schemas.microsoft.com/office/drawing/2014/main" id="{DA52B14E-9D2B-A544-9CF0-9A3C6E4FBF4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45836" y="373247"/>
            <a:ext cx="2189922" cy="1362724"/>
          </a:xfrm>
          <a:prstGeom prst="rect">
            <a:avLst/>
          </a:prstGeom>
        </p:spPr>
      </p:pic>
      <p:sp>
        <p:nvSpPr>
          <p:cNvPr id="4" name="Text Placeholder 3">
            <a:extLst>
              <a:ext uri="{FF2B5EF4-FFF2-40B4-BE49-F238E27FC236}">
                <a16:creationId xmlns:a16="http://schemas.microsoft.com/office/drawing/2014/main" id="{96B6328F-06C4-BD45-8F5F-9E20432DEBFC}"/>
              </a:ext>
            </a:extLst>
          </p:cNvPr>
          <p:cNvSpPr>
            <a:spLocks noGrp="1"/>
          </p:cNvSpPr>
          <p:nvPr>
            <p:ph type="body" sz="quarter" idx="10" hasCustomPrompt="1"/>
          </p:nvPr>
        </p:nvSpPr>
        <p:spPr>
          <a:xfrm>
            <a:off x="1385888" y="4895850"/>
            <a:ext cx="3141662" cy="443064"/>
          </a:xfrm>
        </p:spPr>
        <p:txBody>
          <a:bodyPr/>
          <a:lstStyle>
            <a:lvl1pPr marL="0" indent="0">
              <a:buNone/>
              <a:defRPr sz="2000" b="1">
                <a:solidFill>
                  <a:schemeClr val="bg1"/>
                </a:solidFill>
              </a:defRPr>
            </a:lvl1pPr>
          </a:lstStyle>
          <a:p>
            <a:pPr lvl="0"/>
            <a:r>
              <a:rPr lang="en-US"/>
              <a:t>Date</a:t>
            </a:r>
          </a:p>
        </p:txBody>
      </p:sp>
    </p:spTree>
    <p:extLst>
      <p:ext uri="{BB962C8B-B14F-4D97-AF65-F5344CB8AC3E}">
        <p14:creationId xmlns:p14="http://schemas.microsoft.com/office/powerpoint/2010/main" val="2446311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External COVID Cover ">
    <p:spTree>
      <p:nvGrpSpPr>
        <p:cNvPr id="1" name=""/>
        <p:cNvGrpSpPr/>
        <p:nvPr/>
      </p:nvGrpSpPr>
      <p:grpSpPr>
        <a:xfrm>
          <a:off x="0" y="0"/>
          <a:ext cx="0" cy="0"/>
          <a:chOff x="0" y="0"/>
          <a:chExt cx="0" cy="0"/>
        </a:xfrm>
      </p:grpSpPr>
      <p:pic>
        <p:nvPicPr>
          <p:cNvPr id="12" name="Picture 11" descr="A picture containing table, animal, sitting, cake&#10;&#10;Description automatically generated">
            <a:extLst>
              <a:ext uri="{FF2B5EF4-FFF2-40B4-BE49-F238E27FC236}">
                <a16:creationId xmlns:a16="http://schemas.microsoft.com/office/drawing/2014/main" id="{B79DD0B5-1A71-9642-95D3-4A3FC664F8AB}"/>
              </a:ext>
            </a:extLst>
          </p:cNvPr>
          <p:cNvPicPr>
            <a:picLocks noChangeAspect="1"/>
          </p:cNvPicPr>
          <p:nvPr userDrawn="1"/>
        </p:nvPicPr>
        <p:blipFill>
          <a:blip r:embed="rId2"/>
          <a:stretch>
            <a:fillRect/>
          </a:stretch>
        </p:blipFill>
        <p:spPr>
          <a:xfrm>
            <a:off x="0" y="0"/>
            <a:ext cx="12192000" cy="6654800"/>
          </a:xfrm>
          <a:prstGeom prst="rect">
            <a:avLst/>
          </a:prstGeom>
        </p:spPr>
      </p:pic>
      <p:sp>
        <p:nvSpPr>
          <p:cNvPr id="2" name="Title 1"/>
          <p:cNvSpPr>
            <a:spLocks noGrp="1"/>
          </p:cNvSpPr>
          <p:nvPr>
            <p:ph type="ctrTitle" hasCustomPrompt="1"/>
          </p:nvPr>
        </p:nvSpPr>
        <p:spPr>
          <a:xfrm>
            <a:off x="1397877" y="2109217"/>
            <a:ext cx="9537881" cy="2387600"/>
          </a:xfrm>
        </p:spPr>
        <p:txBody>
          <a:bodyPr anchor="t" anchorCtr="0">
            <a:noAutofit/>
          </a:bodyPr>
          <a:lstStyle>
            <a:lvl1pPr algn="l">
              <a:lnSpc>
                <a:spcPct val="90000"/>
              </a:lnSpc>
              <a:defRPr sz="7000" b="1" cap="none" spc="300" baseline="0">
                <a:solidFill>
                  <a:schemeClr val="bg1"/>
                </a:solidFill>
                <a:latin typeface="Franklin Gothic Medium" panose="020B0603020102020204" pitchFamily="34" charset="0"/>
              </a:defRPr>
            </a:lvl1pPr>
          </a:lstStyle>
          <a:p>
            <a:r>
              <a:rPr lang="en-US" sz="7000" spc="300">
                <a:solidFill>
                  <a:schemeClr val="bg1"/>
                </a:solidFill>
              </a:rPr>
              <a:t>Click to edit title</a:t>
            </a:r>
          </a:p>
        </p:txBody>
      </p:sp>
      <p:cxnSp>
        <p:nvCxnSpPr>
          <p:cNvPr id="11" name="Straight Connector 10">
            <a:extLst>
              <a:ext uri="{FF2B5EF4-FFF2-40B4-BE49-F238E27FC236}">
                <a16:creationId xmlns:a16="http://schemas.microsoft.com/office/drawing/2014/main" id="{2FDCC530-D705-9249-A58A-80FCFC3A2D7D}"/>
              </a:ext>
            </a:extLst>
          </p:cNvPr>
          <p:cNvCxnSpPr>
            <a:cxnSpLocks/>
          </p:cNvCxnSpPr>
          <p:nvPr userDrawn="1"/>
        </p:nvCxnSpPr>
        <p:spPr>
          <a:xfrm>
            <a:off x="1385730" y="4707240"/>
            <a:ext cx="955002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descr="A close up of text on a black background&#10;&#10;Description automatically generated">
            <a:extLst>
              <a:ext uri="{FF2B5EF4-FFF2-40B4-BE49-F238E27FC236}">
                <a16:creationId xmlns:a16="http://schemas.microsoft.com/office/drawing/2014/main" id="{DA52B14E-9D2B-A544-9CF0-9A3C6E4FBF4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45836" y="373247"/>
            <a:ext cx="2189922" cy="1362724"/>
          </a:xfrm>
          <a:prstGeom prst="rect">
            <a:avLst/>
          </a:prstGeom>
        </p:spPr>
      </p:pic>
      <p:sp>
        <p:nvSpPr>
          <p:cNvPr id="4" name="Text Placeholder 3">
            <a:extLst>
              <a:ext uri="{FF2B5EF4-FFF2-40B4-BE49-F238E27FC236}">
                <a16:creationId xmlns:a16="http://schemas.microsoft.com/office/drawing/2014/main" id="{96B6328F-06C4-BD45-8F5F-9E20432DEBFC}"/>
              </a:ext>
            </a:extLst>
          </p:cNvPr>
          <p:cNvSpPr>
            <a:spLocks noGrp="1"/>
          </p:cNvSpPr>
          <p:nvPr>
            <p:ph type="body" sz="quarter" idx="10" hasCustomPrompt="1"/>
          </p:nvPr>
        </p:nvSpPr>
        <p:spPr>
          <a:xfrm>
            <a:off x="1385888" y="4895850"/>
            <a:ext cx="3141662" cy="443064"/>
          </a:xfrm>
        </p:spPr>
        <p:txBody>
          <a:bodyPr/>
          <a:lstStyle>
            <a:lvl1pPr marL="0" indent="0">
              <a:buNone/>
              <a:defRPr sz="2000" b="1">
                <a:solidFill>
                  <a:schemeClr val="bg1"/>
                </a:solidFill>
              </a:defRPr>
            </a:lvl1pPr>
          </a:lstStyle>
          <a:p>
            <a:pPr lvl="0"/>
            <a:r>
              <a:rPr lang="en-US"/>
              <a:t>Date</a:t>
            </a:r>
          </a:p>
        </p:txBody>
      </p:sp>
    </p:spTree>
    <p:extLst>
      <p:ext uri="{BB962C8B-B14F-4D97-AF65-F5344CB8AC3E}">
        <p14:creationId xmlns:p14="http://schemas.microsoft.com/office/powerpoint/2010/main" val="3019576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External Air Force Cover ">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AD967F-EEA6-944F-B7F0-87D710887162}"/>
              </a:ext>
            </a:extLst>
          </p:cNvPr>
          <p:cNvPicPr>
            <a:picLocks noChangeAspect="1"/>
          </p:cNvPicPr>
          <p:nvPr userDrawn="1"/>
        </p:nvPicPr>
        <p:blipFill>
          <a:blip r:embed="rId2"/>
          <a:srcRect/>
          <a:stretch/>
        </p:blipFill>
        <p:spPr>
          <a:xfrm>
            <a:off x="0" y="0"/>
            <a:ext cx="12192000" cy="6654799"/>
          </a:xfrm>
          <a:prstGeom prst="rect">
            <a:avLst/>
          </a:prstGeom>
        </p:spPr>
      </p:pic>
      <p:sp>
        <p:nvSpPr>
          <p:cNvPr id="2" name="Title 1"/>
          <p:cNvSpPr>
            <a:spLocks noGrp="1"/>
          </p:cNvSpPr>
          <p:nvPr>
            <p:ph type="ctrTitle" hasCustomPrompt="1"/>
          </p:nvPr>
        </p:nvSpPr>
        <p:spPr>
          <a:xfrm>
            <a:off x="1397877" y="2109217"/>
            <a:ext cx="9537881" cy="2387600"/>
          </a:xfrm>
        </p:spPr>
        <p:txBody>
          <a:bodyPr anchor="t" anchorCtr="0">
            <a:noAutofit/>
          </a:bodyPr>
          <a:lstStyle>
            <a:lvl1pPr algn="l">
              <a:lnSpc>
                <a:spcPct val="90000"/>
              </a:lnSpc>
              <a:defRPr sz="7000" b="1" cap="none" spc="300" baseline="0">
                <a:solidFill>
                  <a:schemeClr val="bg1"/>
                </a:solidFill>
                <a:latin typeface="Franklin Gothic Medium" panose="020B0603020102020204" pitchFamily="34" charset="0"/>
              </a:defRPr>
            </a:lvl1pPr>
          </a:lstStyle>
          <a:p>
            <a:r>
              <a:rPr lang="en-US" sz="7000" spc="300">
                <a:solidFill>
                  <a:schemeClr val="bg1"/>
                </a:solidFill>
              </a:rPr>
              <a:t>Click to edit title</a:t>
            </a:r>
          </a:p>
        </p:txBody>
      </p:sp>
      <p:cxnSp>
        <p:nvCxnSpPr>
          <p:cNvPr id="11" name="Straight Connector 10">
            <a:extLst>
              <a:ext uri="{FF2B5EF4-FFF2-40B4-BE49-F238E27FC236}">
                <a16:creationId xmlns:a16="http://schemas.microsoft.com/office/drawing/2014/main" id="{2FDCC530-D705-9249-A58A-80FCFC3A2D7D}"/>
              </a:ext>
            </a:extLst>
          </p:cNvPr>
          <p:cNvCxnSpPr>
            <a:cxnSpLocks/>
          </p:cNvCxnSpPr>
          <p:nvPr userDrawn="1"/>
        </p:nvCxnSpPr>
        <p:spPr>
          <a:xfrm>
            <a:off x="1385730" y="4707240"/>
            <a:ext cx="955002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descr="A close up of text on a black background&#10;&#10;Description automatically generated">
            <a:extLst>
              <a:ext uri="{FF2B5EF4-FFF2-40B4-BE49-F238E27FC236}">
                <a16:creationId xmlns:a16="http://schemas.microsoft.com/office/drawing/2014/main" id="{DA52B14E-9D2B-A544-9CF0-9A3C6E4FBF4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45836" y="373247"/>
            <a:ext cx="2189922" cy="1362724"/>
          </a:xfrm>
          <a:prstGeom prst="rect">
            <a:avLst/>
          </a:prstGeom>
        </p:spPr>
      </p:pic>
      <p:sp>
        <p:nvSpPr>
          <p:cNvPr id="4" name="Text Placeholder 3">
            <a:extLst>
              <a:ext uri="{FF2B5EF4-FFF2-40B4-BE49-F238E27FC236}">
                <a16:creationId xmlns:a16="http://schemas.microsoft.com/office/drawing/2014/main" id="{96B6328F-06C4-BD45-8F5F-9E20432DEBFC}"/>
              </a:ext>
            </a:extLst>
          </p:cNvPr>
          <p:cNvSpPr>
            <a:spLocks noGrp="1"/>
          </p:cNvSpPr>
          <p:nvPr>
            <p:ph type="body" sz="quarter" idx="10" hasCustomPrompt="1"/>
          </p:nvPr>
        </p:nvSpPr>
        <p:spPr>
          <a:xfrm>
            <a:off x="1385888" y="4895850"/>
            <a:ext cx="3141662" cy="443064"/>
          </a:xfrm>
        </p:spPr>
        <p:txBody>
          <a:bodyPr/>
          <a:lstStyle>
            <a:lvl1pPr marL="0" indent="0">
              <a:buNone/>
              <a:defRPr sz="2000" b="1">
                <a:solidFill>
                  <a:schemeClr val="bg1"/>
                </a:solidFill>
              </a:defRPr>
            </a:lvl1pPr>
          </a:lstStyle>
          <a:p>
            <a:pPr lvl="0"/>
            <a:r>
              <a:rPr lang="en-US"/>
              <a:t>Date</a:t>
            </a:r>
          </a:p>
        </p:txBody>
      </p:sp>
    </p:spTree>
    <p:extLst>
      <p:ext uri="{BB962C8B-B14F-4D97-AF65-F5344CB8AC3E}">
        <p14:creationId xmlns:p14="http://schemas.microsoft.com/office/powerpoint/2010/main" val="2487325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a:gsLst>
            <a:gs pos="0">
              <a:srgbClr val="007199">
                <a:lumMod val="92000"/>
                <a:lumOff val="8000"/>
              </a:srgbClr>
            </a:gs>
            <a:gs pos="100000">
              <a:srgbClr val="061C2F"/>
            </a:gs>
          </a:gsLst>
          <a:path path="circle">
            <a:fillToRect t="100000" r="100000"/>
          </a:path>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F9954D-983D-634E-B28B-90604E6B52D9}"/>
              </a:ext>
            </a:extLst>
          </p:cNvPr>
          <p:cNvSpPr/>
          <p:nvPr userDrawn="1"/>
        </p:nvSpPr>
        <p:spPr bwMode="auto">
          <a:xfrm>
            <a:off x="0" y="2286000"/>
            <a:ext cx="12192000" cy="2286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Arial" charset="0"/>
            </a:endParaRPr>
          </a:p>
        </p:txBody>
      </p:sp>
      <p:sp>
        <p:nvSpPr>
          <p:cNvPr id="4" name="Text Placeholder 3"/>
          <p:cNvSpPr>
            <a:spLocks noGrp="1"/>
          </p:cNvSpPr>
          <p:nvPr>
            <p:ph type="body" sz="quarter" idx="11" hasCustomPrompt="1"/>
          </p:nvPr>
        </p:nvSpPr>
        <p:spPr>
          <a:xfrm>
            <a:off x="366184" y="2286001"/>
            <a:ext cx="11436349" cy="2286000"/>
          </a:xfrm>
        </p:spPr>
        <p:txBody>
          <a:bodyPr anchor="ctr"/>
          <a:lstStyle>
            <a:lvl1pPr marL="0" indent="0" algn="ctr">
              <a:buNone/>
              <a:defRPr sz="5000" b="0" i="0" cap="none" spc="200" baseline="0">
                <a:solidFill>
                  <a:srgbClr val="061C2F"/>
                </a:solidFill>
                <a:latin typeface="Franklin Gothic Medium" panose="020B0603020102020204" pitchFamily="34" charset="0"/>
              </a:defRPr>
            </a:lvl1pPr>
            <a:lvl2pPr algn="ctr">
              <a:defRPr sz="1800" i="0" spc="100" baseline="0">
                <a:solidFill>
                  <a:schemeClr val="bg1"/>
                </a:solidFill>
                <a:latin typeface="+mn-lt"/>
              </a:defRPr>
            </a:lvl2pPr>
          </a:lstStyle>
          <a:p>
            <a:pPr lvl="0"/>
            <a:r>
              <a:rPr lang="en-US"/>
              <a:t>Section Title</a:t>
            </a:r>
          </a:p>
        </p:txBody>
      </p:sp>
      <p:pic>
        <p:nvPicPr>
          <p:cNvPr id="5" name="Picture 4" descr="A close up of text on a black background&#10;&#10;Description automatically generated">
            <a:extLst>
              <a:ext uri="{FF2B5EF4-FFF2-40B4-BE49-F238E27FC236}">
                <a16:creationId xmlns:a16="http://schemas.microsoft.com/office/drawing/2014/main" id="{97F9B3BE-9D9E-E849-B58B-97F77B36E9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57680" y="5108447"/>
            <a:ext cx="1653356" cy="1028835"/>
          </a:xfrm>
          <a:prstGeom prst="rect">
            <a:avLst/>
          </a:prstGeom>
        </p:spPr>
      </p:pic>
    </p:spTree>
    <p:extLst>
      <p:ext uri="{BB962C8B-B14F-4D97-AF65-F5344CB8AC3E}">
        <p14:creationId xmlns:p14="http://schemas.microsoft.com/office/powerpoint/2010/main" val="3840533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D520188-0AC8-7544-AEF1-37DEA62974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55302"/>
          <a:stretch/>
        </p:blipFill>
        <p:spPr>
          <a:xfrm>
            <a:off x="0" y="0"/>
            <a:ext cx="12192000" cy="1449972"/>
          </a:xfrm>
          <a:prstGeom prst="rect">
            <a:avLst/>
          </a:prstGeom>
        </p:spPr>
      </p:pic>
      <p:sp>
        <p:nvSpPr>
          <p:cNvPr id="13" name="Rectangle 12">
            <a:extLst>
              <a:ext uri="{FF2B5EF4-FFF2-40B4-BE49-F238E27FC236}">
                <a16:creationId xmlns:a16="http://schemas.microsoft.com/office/drawing/2014/main" id="{9D3A9E88-E89A-894B-B340-B9736136CE3E}"/>
              </a:ext>
            </a:extLst>
          </p:cNvPr>
          <p:cNvSpPr/>
          <p:nvPr userDrawn="1"/>
        </p:nvSpPr>
        <p:spPr>
          <a:xfrm>
            <a:off x="389965" y="777228"/>
            <a:ext cx="11429999" cy="5350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7" name="Title 6"/>
          <p:cNvSpPr>
            <a:spLocks noGrp="1"/>
          </p:cNvSpPr>
          <p:nvPr>
            <p:ph type="title"/>
          </p:nvPr>
        </p:nvSpPr>
        <p:spPr>
          <a:xfrm>
            <a:off x="389964" y="239179"/>
            <a:ext cx="10158984" cy="490654"/>
          </a:xfrm>
        </p:spPr>
        <p:txBody>
          <a:bodyPr/>
          <a:lstStyle>
            <a:lvl1pPr>
              <a:defRPr sz="2000" b="1" cap="none">
                <a:solidFill>
                  <a:schemeClr val="bg1"/>
                </a:solidFill>
                <a:latin typeface="Franklin Gothic Medium" panose="020B0603020102020204" pitchFamily="34" charset="0"/>
              </a:defRPr>
            </a:lvl1pPr>
          </a:lstStyle>
          <a:p>
            <a:r>
              <a:rPr lang="en-US"/>
              <a:t>Click to edit Master title style</a:t>
            </a:r>
          </a:p>
        </p:txBody>
      </p:sp>
      <p:sp>
        <p:nvSpPr>
          <p:cNvPr id="12" name="Content Placeholder 11"/>
          <p:cNvSpPr>
            <a:spLocks noGrp="1"/>
          </p:cNvSpPr>
          <p:nvPr>
            <p:ph sz="quarter" idx="13" hasCustomPrompt="1"/>
          </p:nvPr>
        </p:nvSpPr>
        <p:spPr>
          <a:xfrm>
            <a:off x="699247" y="1793935"/>
            <a:ext cx="10854329" cy="4202604"/>
          </a:xfrm>
        </p:spPr>
        <p:txBody>
          <a:bodyPr/>
          <a:lstStyle>
            <a:lvl2pPr>
              <a:spcAft>
                <a:spcPts val="0"/>
              </a:spcAft>
              <a:defRPr/>
            </a:lvl2pPr>
            <a:lvl5pPr>
              <a:defRPr>
                <a:latin typeface="Georgia" charset="0"/>
                <a:ea typeface="Georgia" charset="0"/>
                <a:cs typeface="Georgia" charset="0"/>
              </a:defRPr>
            </a:lvl5pPr>
          </a:lstStyle>
          <a:p>
            <a:pPr lvl="0"/>
            <a:r>
              <a:rPr lang="en-US"/>
              <a:t>Level 1 is used for body text. The bullet is optional and may be removed. </a:t>
            </a:r>
            <a:br>
              <a:rPr lang="en-US"/>
            </a:br>
            <a:r>
              <a:rPr lang="en-US"/>
              <a:t>Click “indent more” to access additional text styles.</a:t>
            </a:r>
          </a:p>
          <a:p>
            <a:pPr lvl="1"/>
            <a:r>
              <a:rPr lang="en-US"/>
              <a:t>Second level is a nested text bullet</a:t>
            </a:r>
          </a:p>
          <a:p>
            <a:pPr lvl="2"/>
            <a:r>
              <a:rPr lang="en-US"/>
              <a:t>Third level is a nested text bullet.</a:t>
            </a:r>
          </a:p>
          <a:p>
            <a:pPr lvl="3"/>
            <a:r>
              <a:rPr lang="en-US"/>
              <a:t>Fourth level optional subhead</a:t>
            </a:r>
          </a:p>
          <a:p>
            <a:pPr lvl="4"/>
            <a:r>
              <a:rPr lang="en-US"/>
              <a:t>Level 5 is an optional short description</a:t>
            </a:r>
          </a:p>
          <a:p>
            <a:pPr lvl="5"/>
            <a:r>
              <a:rPr lang="en-US"/>
              <a:t>Level 6 is used for source information or footnotes.</a:t>
            </a:r>
          </a:p>
        </p:txBody>
      </p:sp>
      <p:sp>
        <p:nvSpPr>
          <p:cNvPr id="18" name="Footer Placeholder 4">
            <a:extLst>
              <a:ext uri="{FF2B5EF4-FFF2-40B4-BE49-F238E27FC236}">
                <a16:creationId xmlns:a16="http://schemas.microsoft.com/office/drawing/2014/main" id="{20A0EE9A-0CF0-7441-B269-142CFBC122F5}"/>
              </a:ext>
            </a:extLst>
          </p:cNvPr>
          <p:cNvSpPr>
            <a:spLocks noGrp="1"/>
          </p:cNvSpPr>
          <p:nvPr>
            <p:ph type="ftr" sz="quarter" idx="3"/>
          </p:nvPr>
        </p:nvSpPr>
        <p:spPr>
          <a:xfrm>
            <a:off x="699247" y="6387922"/>
            <a:ext cx="2970823" cy="167695"/>
          </a:xfrm>
          <a:prstGeom prst="rect">
            <a:avLst/>
          </a:prstGeom>
        </p:spPr>
        <p:txBody>
          <a:bodyPr anchor="ctr" anchorCtr="0"/>
          <a:lstStyle>
            <a:lvl1pPr>
              <a:defRPr sz="1050">
                <a:solidFill>
                  <a:srgbClr val="3884A3"/>
                </a:solidFill>
              </a:defRPr>
            </a:lvl1pPr>
          </a:lstStyle>
          <a:p>
            <a:r>
              <a:rPr lang="en-US" dirty="0"/>
              <a:t>Advana</a:t>
            </a:r>
          </a:p>
        </p:txBody>
      </p:sp>
      <p:sp>
        <p:nvSpPr>
          <p:cNvPr id="19" name="Slide Number Placeholder 5">
            <a:extLst>
              <a:ext uri="{FF2B5EF4-FFF2-40B4-BE49-F238E27FC236}">
                <a16:creationId xmlns:a16="http://schemas.microsoft.com/office/drawing/2014/main" id="{40B9D429-C632-794B-952F-4D635B5CFDCA}"/>
              </a:ext>
            </a:extLst>
          </p:cNvPr>
          <p:cNvSpPr>
            <a:spLocks noGrp="1"/>
          </p:cNvSpPr>
          <p:nvPr>
            <p:ph type="sldNum" sz="quarter" idx="4"/>
          </p:nvPr>
        </p:nvSpPr>
        <p:spPr>
          <a:xfrm>
            <a:off x="10846341" y="6387922"/>
            <a:ext cx="707227" cy="167713"/>
          </a:xfrm>
          <a:prstGeom prst="rect">
            <a:avLst/>
          </a:prstGeom>
        </p:spPr>
        <p:txBody>
          <a:bodyPr anchor="ctr" anchorCtr="0"/>
          <a:lstStyle>
            <a:lvl1pPr algn="r">
              <a:defRPr sz="1000">
                <a:solidFill>
                  <a:srgbClr val="3884A3"/>
                </a:solidFill>
              </a:defRPr>
            </a:lvl1pPr>
          </a:lstStyle>
          <a:p>
            <a:fld id="{783CC333-7960-FC4B-9BCF-EA39563E2C59}" type="slidenum">
              <a:rPr lang="en-US" smtClean="0"/>
              <a:pPr/>
              <a:t>‹#›</a:t>
            </a:fld>
            <a:endParaRPr lang="en-US" dirty="0"/>
          </a:p>
        </p:txBody>
      </p:sp>
      <p:sp>
        <p:nvSpPr>
          <p:cNvPr id="20" name="Content Placeholder 11">
            <a:extLst>
              <a:ext uri="{FF2B5EF4-FFF2-40B4-BE49-F238E27FC236}">
                <a16:creationId xmlns:a16="http://schemas.microsoft.com/office/drawing/2014/main" id="{9632AC04-EB12-F949-97C1-9F7BC4E89639}"/>
              </a:ext>
            </a:extLst>
          </p:cNvPr>
          <p:cNvSpPr>
            <a:spLocks noGrp="1"/>
          </p:cNvSpPr>
          <p:nvPr>
            <p:ph sz="quarter" idx="14"/>
          </p:nvPr>
        </p:nvSpPr>
        <p:spPr>
          <a:xfrm>
            <a:off x="699246" y="1242337"/>
            <a:ext cx="10854321" cy="349166"/>
          </a:xfrm>
        </p:spPr>
        <p:txBody>
          <a:bodyPr/>
          <a:lstStyle>
            <a:lvl1pPr marL="0" indent="0">
              <a:buNone/>
              <a:defRPr sz="1800" b="1" i="0">
                <a:latin typeface="+mn-lt"/>
                <a:ea typeface="Georgia" charset="0"/>
                <a:cs typeface="Georgia" charset="0"/>
              </a:defRPr>
            </a:lvl1pPr>
          </a:lstStyle>
          <a:p>
            <a:pPr lvl="0"/>
            <a:r>
              <a:rPr lang="en-US" dirty="0"/>
              <a:t>Edit Master text styles</a:t>
            </a:r>
          </a:p>
        </p:txBody>
      </p:sp>
      <p:pic>
        <p:nvPicPr>
          <p:cNvPr id="9" name="Picture 8" descr="A close up of text on a black background&#10;&#10;Description automatically generated">
            <a:extLst>
              <a:ext uri="{FF2B5EF4-FFF2-40B4-BE49-F238E27FC236}">
                <a16:creationId xmlns:a16="http://schemas.microsoft.com/office/drawing/2014/main" id="{33897B97-BFCD-7E44-8F35-356739B7971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14798" y="133816"/>
            <a:ext cx="1033975" cy="643412"/>
          </a:xfrm>
          <a:prstGeom prst="rect">
            <a:avLst/>
          </a:prstGeom>
        </p:spPr>
      </p:pic>
    </p:spTree>
    <p:extLst>
      <p:ext uri="{BB962C8B-B14F-4D97-AF65-F5344CB8AC3E}">
        <p14:creationId xmlns:p14="http://schemas.microsoft.com/office/powerpoint/2010/main" val="3411953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Photo TOC">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91925D-AAF6-E14D-915E-84FF3152911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55302"/>
          <a:stretch/>
        </p:blipFill>
        <p:spPr>
          <a:xfrm>
            <a:off x="0" y="0"/>
            <a:ext cx="12192000" cy="1449972"/>
          </a:xfrm>
          <a:prstGeom prst="rect">
            <a:avLst/>
          </a:prstGeom>
        </p:spPr>
      </p:pic>
      <p:sp>
        <p:nvSpPr>
          <p:cNvPr id="13" name="Rectangle 12">
            <a:extLst>
              <a:ext uri="{FF2B5EF4-FFF2-40B4-BE49-F238E27FC236}">
                <a16:creationId xmlns:a16="http://schemas.microsoft.com/office/drawing/2014/main" id="{4F957C20-4E55-E74D-ACB3-3C8D5CB24762}"/>
              </a:ext>
            </a:extLst>
          </p:cNvPr>
          <p:cNvSpPr/>
          <p:nvPr userDrawn="1"/>
        </p:nvSpPr>
        <p:spPr>
          <a:xfrm>
            <a:off x="389965" y="932264"/>
            <a:ext cx="11429999" cy="5195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9" name="Slide Number Placeholder 5">
            <a:extLst>
              <a:ext uri="{FF2B5EF4-FFF2-40B4-BE49-F238E27FC236}">
                <a16:creationId xmlns:a16="http://schemas.microsoft.com/office/drawing/2014/main" id="{B7E2DE15-2769-3C41-8465-3C9376BC10EB}"/>
              </a:ext>
            </a:extLst>
          </p:cNvPr>
          <p:cNvSpPr>
            <a:spLocks noGrp="1"/>
          </p:cNvSpPr>
          <p:nvPr>
            <p:ph type="sldNum" sz="quarter" idx="4"/>
          </p:nvPr>
        </p:nvSpPr>
        <p:spPr>
          <a:xfrm>
            <a:off x="10846341" y="6387922"/>
            <a:ext cx="707227" cy="167713"/>
          </a:xfrm>
          <a:prstGeom prst="rect">
            <a:avLst/>
          </a:prstGeom>
        </p:spPr>
        <p:txBody>
          <a:bodyPr anchor="ctr" anchorCtr="0"/>
          <a:lstStyle>
            <a:lvl1pPr algn="r">
              <a:defRPr sz="1000">
                <a:solidFill>
                  <a:srgbClr val="3884A3"/>
                </a:solidFill>
              </a:defRPr>
            </a:lvl1pPr>
          </a:lstStyle>
          <a:p>
            <a:fld id="{783CC333-7960-FC4B-9BCF-EA39563E2C59}" type="slidenum">
              <a:rPr lang="en-US" smtClean="0"/>
              <a:pPr/>
              <a:t>‹#›</a:t>
            </a:fld>
            <a:endParaRPr lang="en-US" dirty="0"/>
          </a:p>
        </p:txBody>
      </p:sp>
      <p:pic>
        <p:nvPicPr>
          <p:cNvPr id="7" name="Picture 6" descr="A close up of text on a black background&#10;&#10;Description automatically generated">
            <a:extLst>
              <a:ext uri="{FF2B5EF4-FFF2-40B4-BE49-F238E27FC236}">
                <a16:creationId xmlns:a16="http://schemas.microsoft.com/office/drawing/2014/main" id="{FDC97FE8-F58D-DF46-8638-FA21BD7D59B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14798" y="133816"/>
            <a:ext cx="1033975" cy="643412"/>
          </a:xfrm>
          <a:prstGeom prst="rect">
            <a:avLst/>
          </a:prstGeom>
        </p:spPr>
      </p:pic>
      <p:sp>
        <p:nvSpPr>
          <p:cNvPr id="8" name="Footer Placeholder 4">
            <a:extLst>
              <a:ext uri="{FF2B5EF4-FFF2-40B4-BE49-F238E27FC236}">
                <a16:creationId xmlns:a16="http://schemas.microsoft.com/office/drawing/2014/main" id="{C6417DA0-F09A-B342-BCDC-E4E21B69B85B}"/>
              </a:ext>
            </a:extLst>
          </p:cNvPr>
          <p:cNvSpPr>
            <a:spLocks noGrp="1"/>
          </p:cNvSpPr>
          <p:nvPr>
            <p:ph type="ftr" sz="quarter" idx="3"/>
          </p:nvPr>
        </p:nvSpPr>
        <p:spPr>
          <a:xfrm>
            <a:off x="699247" y="6387922"/>
            <a:ext cx="2970823" cy="167695"/>
          </a:xfrm>
          <a:prstGeom prst="rect">
            <a:avLst/>
          </a:prstGeom>
        </p:spPr>
        <p:txBody>
          <a:bodyPr anchor="ctr" anchorCtr="0"/>
          <a:lstStyle>
            <a:lvl1pPr>
              <a:defRPr sz="1050">
                <a:solidFill>
                  <a:srgbClr val="3884A3"/>
                </a:solidFill>
              </a:defRPr>
            </a:lvl1pPr>
          </a:lstStyle>
          <a:p>
            <a:r>
              <a:rPr lang="en-US" dirty="0"/>
              <a:t>Advana</a:t>
            </a:r>
          </a:p>
        </p:txBody>
      </p:sp>
      <p:sp>
        <p:nvSpPr>
          <p:cNvPr id="10" name="Title 6">
            <a:extLst>
              <a:ext uri="{FF2B5EF4-FFF2-40B4-BE49-F238E27FC236}">
                <a16:creationId xmlns:a16="http://schemas.microsoft.com/office/drawing/2014/main" id="{75F0C4A5-8D38-744C-AB95-6CD9CC4CD8B5}"/>
              </a:ext>
            </a:extLst>
          </p:cNvPr>
          <p:cNvSpPr>
            <a:spLocks noGrp="1"/>
          </p:cNvSpPr>
          <p:nvPr>
            <p:ph type="title"/>
          </p:nvPr>
        </p:nvSpPr>
        <p:spPr>
          <a:xfrm>
            <a:off x="389964" y="239179"/>
            <a:ext cx="10158984" cy="490654"/>
          </a:xfrm>
        </p:spPr>
        <p:txBody>
          <a:bodyPr/>
          <a:lstStyle>
            <a:lvl1pPr>
              <a:defRPr b="1" cap="none">
                <a:solidFill>
                  <a:schemeClr val="bg1"/>
                </a:solidFill>
                <a:latin typeface="Franklin Gothic Medium" panose="020B0603020102020204" pitchFamily="34" charset="0"/>
              </a:defRPr>
            </a:lvl1pPr>
          </a:lstStyle>
          <a:p>
            <a:r>
              <a:rPr lang="en-US"/>
              <a:t>Click to edit Master title style</a:t>
            </a:r>
          </a:p>
        </p:txBody>
      </p:sp>
    </p:spTree>
    <p:extLst>
      <p:ext uri="{BB962C8B-B14F-4D97-AF65-F5344CB8AC3E}">
        <p14:creationId xmlns:p14="http://schemas.microsoft.com/office/powerpoint/2010/main" val="1775924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00428-57BF-486D-9BC4-CC7774D0E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56BDA6-1840-48A7-A5E9-1FD3F78BDD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B03B0E-DC94-4838-99A6-89A91D32F371}"/>
              </a:ext>
            </a:extLst>
          </p:cNvPr>
          <p:cNvSpPr>
            <a:spLocks noGrp="1"/>
          </p:cNvSpPr>
          <p:nvPr>
            <p:ph type="dt" sz="half" idx="10"/>
          </p:nvPr>
        </p:nvSpPr>
        <p:spPr/>
        <p:txBody>
          <a:bodyPr/>
          <a:lstStyle/>
          <a:p>
            <a:fld id="{1DABC76B-6C40-4C77-9871-C5BDCC5F54FD}" type="datetimeFigureOut">
              <a:rPr lang="en-US" smtClean="0"/>
              <a:t>4/12/2022</a:t>
            </a:fld>
            <a:endParaRPr lang="en-US"/>
          </a:p>
        </p:txBody>
      </p:sp>
      <p:sp>
        <p:nvSpPr>
          <p:cNvPr id="5" name="Footer Placeholder 4">
            <a:extLst>
              <a:ext uri="{FF2B5EF4-FFF2-40B4-BE49-F238E27FC236}">
                <a16:creationId xmlns:a16="http://schemas.microsoft.com/office/drawing/2014/main" id="{B86484FC-E528-4826-A33A-91014BB682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9F2B71-5702-4D76-B188-9A746C1A7113}"/>
              </a:ext>
            </a:extLst>
          </p:cNvPr>
          <p:cNvSpPr>
            <a:spLocks noGrp="1"/>
          </p:cNvSpPr>
          <p:nvPr>
            <p:ph type="sldNum" sz="quarter" idx="12"/>
          </p:nvPr>
        </p:nvSpPr>
        <p:spPr/>
        <p:txBody>
          <a:bodyPr/>
          <a:lstStyle/>
          <a:p>
            <a:fld id="{52EBF0B3-D31C-47FC-9448-227EB9715BEB}" type="slidenum">
              <a:rPr lang="en-US" smtClean="0"/>
              <a:t>‹#›</a:t>
            </a:fld>
            <a:endParaRPr lang="en-US"/>
          </a:p>
        </p:txBody>
      </p:sp>
    </p:spTree>
    <p:extLst>
      <p:ext uri="{BB962C8B-B14F-4D97-AF65-F5344CB8AC3E}">
        <p14:creationId xmlns:p14="http://schemas.microsoft.com/office/powerpoint/2010/main" val="3617817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Photo TOC">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1C4DC2-F756-714C-9B77-42F64A8D60A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36695" y="133651"/>
            <a:ext cx="988374" cy="615036"/>
          </a:xfrm>
          <a:prstGeom prst="rect">
            <a:avLst/>
          </a:prstGeom>
        </p:spPr>
      </p:pic>
      <p:sp>
        <p:nvSpPr>
          <p:cNvPr id="19" name="Slide Number Placeholder 5">
            <a:extLst>
              <a:ext uri="{FF2B5EF4-FFF2-40B4-BE49-F238E27FC236}">
                <a16:creationId xmlns:a16="http://schemas.microsoft.com/office/drawing/2014/main" id="{B7E2DE15-2769-3C41-8465-3C9376BC10EB}"/>
              </a:ext>
            </a:extLst>
          </p:cNvPr>
          <p:cNvSpPr>
            <a:spLocks noGrp="1"/>
          </p:cNvSpPr>
          <p:nvPr>
            <p:ph type="sldNum" sz="quarter" idx="4"/>
          </p:nvPr>
        </p:nvSpPr>
        <p:spPr>
          <a:xfrm>
            <a:off x="10846341" y="6387922"/>
            <a:ext cx="707227" cy="167713"/>
          </a:xfrm>
          <a:prstGeom prst="rect">
            <a:avLst/>
          </a:prstGeom>
        </p:spPr>
        <p:txBody>
          <a:bodyPr anchor="ctr" anchorCtr="0"/>
          <a:lstStyle>
            <a:lvl1pPr algn="r">
              <a:defRPr sz="1000">
                <a:solidFill>
                  <a:srgbClr val="3884A3"/>
                </a:solidFill>
              </a:defRPr>
            </a:lvl1pPr>
          </a:lstStyle>
          <a:p>
            <a:fld id="{783CC333-7960-FC4B-9BCF-EA39563E2C59}" type="slidenum">
              <a:rPr lang="en-US" smtClean="0"/>
              <a:pPr/>
              <a:t>‹#›</a:t>
            </a:fld>
            <a:endParaRPr lang="en-US" dirty="0"/>
          </a:p>
        </p:txBody>
      </p:sp>
      <p:sp>
        <p:nvSpPr>
          <p:cNvPr id="8" name="Footer Placeholder 4">
            <a:extLst>
              <a:ext uri="{FF2B5EF4-FFF2-40B4-BE49-F238E27FC236}">
                <a16:creationId xmlns:a16="http://schemas.microsoft.com/office/drawing/2014/main" id="{C6417DA0-F09A-B342-BCDC-E4E21B69B85B}"/>
              </a:ext>
            </a:extLst>
          </p:cNvPr>
          <p:cNvSpPr>
            <a:spLocks noGrp="1"/>
          </p:cNvSpPr>
          <p:nvPr>
            <p:ph type="ftr" sz="quarter" idx="3"/>
          </p:nvPr>
        </p:nvSpPr>
        <p:spPr>
          <a:xfrm>
            <a:off x="699247" y="6387922"/>
            <a:ext cx="2970823" cy="167695"/>
          </a:xfrm>
          <a:prstGeom prst="rect">
            <a:avLst/>
          </a:prstGeom>
        </p:spPr>
        <p:txBody>
          <a:bodyPr anchor="ctr" anchorCtr="0"/>
          <a:lstStyle>
            <a:lvl1pPr>
              <a:defRPr sz="1050">
                <a:solidFill>
                  <a:srgbClr val="3884A3"/>
                </a:solidFill>
              </a:defRPr>
            </a:lvl1pPr>
          </a:lstStyle>
          <a:p>
            <a:r>
              <a:rPr lang="en-US" dirty="0"/>
              <a:t>Advana</a:t>
            </a:r>
          </a:p>
        </p:txBody>
      </p:sp>
      <p:sp>
        <p:nvSpPr>
          <p:cNvPr id="10" name="Title 6">
            <a:extLst>
              <a:ext uri="{FF2B5EF4-FFF2-40B4-BE49-F238E27FC236}">
                <a16:creationId xmlns:a16="http://schemas.microsoft.com/office/drawing/2014/main" id="{DA926F2F-C179-6F4A-B4FD-9229AE09A71B}"/>
              </a:ext>
            </a:extLst>
          </p:cNvPr>
          <p:cNvSpPr>
            <a:spLocks noGrp="1"/>
          </p:cNvSpPr>
          <p:nvPr>
            <p:ph type="title"/>
          </p:nvPr>
        </p:nvSpPr>
        <p:spPr>
          <a:xfrm>
            <a:off x="389964" y="239179"/>
            <a:ext cx="10158984" cy="490654"/>
          </a:xfrm>
        </p:spPr>
        <p:txBody>
          <a:bodyPr/>
          <a:lstStyle>
            <a:lvl1pPr>
              <a:defRPr b="1" cap="none">
                <a:solidFill>
                  <a:srgbClr val="007199"/>
                </a:solidFill>
                <a:latin typeface="Franklin Gothic Medium" panose="020B0603020102020204" pitchFamily="34" charset="0"/>
              </a:defRPr>
            </a:lvl1pPr>
          </a:lstStyle>
          <a:p>
            <a:r>
              <a:rPr lang="en-US"/>
              <a:t>Click to edit Master title style</a:t>
            </a:r>
          </a:p>
        </p:txBody>
      </p:sp>
    </p:spTree>
    <p:extLst>
      <p:ext uri="{BB962C8B-B14F-4D97-AF65-F5344CB8AC3E}">
        <p14:creationId xmlns:p14="http://schemas.microsoft.com/office/powerpoint/2010/main" val="3458594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3 Col Widescreen">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D4F2282-B588-CC43-9341-FB80320588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55302"/>
          <a:stretch/>
        </p:blipFill>
        <p:spPr>
          <a:xfrm>
            <a:off x="0" y="0"/>
            <a:ext cx="12192000" cy="1449972"/>
          </a:xfrm>
          <a:prstGeom prst="rect">
            <a:avLst/>
          </a:prstGeom>
        </p:spPr>
      </p:pic>
      <p:sp>
        <p:nvSpPr>
          <p:cNvPr id="15" name="Rectangle 14">
            <a:extLst>
              <a:ext uri="{FF2B5EF4-FFF2-40B4-BE49-F238E27FC236}">
                <a16:creationId xmlns:a16="http://schemas.microsoft.com/office/drawing/2014/main" id="{BAC9E321-299F-DD4B-9FE9-1DE90FD3E6CE}"/>
              </a:ext>
            </a:extLst>
          </p:cNvPr>
          <p:cNvSpPr/>
          <p:nvPr userDrawn="1"/>
        </p:nvSpPr>
        <p:spPr>
          <a:xfrm>
            <a:off x="389965" y="932264"/>
            <a:ext cx="11429999" cy="5195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6" name="Title 6">
            <a:extLst>
              <a:ext uri="{FF2B5EF4-FFF2-40B4-BE49-F238E27FC236}">
                <a16:creationId xmlns:a16="http://schemas.microsoft.com/office/drawing/2014/main" id="{40AA579B-C2B4-0845-A979-88E71B7411F2}"/>
              </a:ext>
            </a:extLst>
          </p:cNvPr>
          <p:cNvSpPr txBox="1">
            <a:spLocks/>
          </p:cNvSpPr>
          <p:nvPr userDrawn="1"/>
        </p:nvSpPr>
        <p:spPr>
          <a:xfrm>
            <a:off x="389964" y="239179"/>
            <a:ext cx="10158984" cy="490654"/>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2400" kern="1200" cap="all" spc="100" baseline="0">
                <a:solidFill>
                  <a:srgbClr val="FFC000"/>
                </a:solidFill>
                <a:latin typeface="+mj-lt"/>
                <a:ea typeface="+mj-ea"/>
                <a:cs typeface="+mj-cs"/>
              </a:defRPr>
            </a:lvl1pPr>
          </a:lstStyle>
          <a:p>
            <a:r>
              <a:rPr lang="en-US" b="1" cap="none" dirty="0">
                <a:solidFill>
                  <a:schemeClr val="bg1"/>
                </a:solidFill>
                <a:latin typeface="Franklin Gothic Medium" panose="020B0603020102020204" pitchFamily="34" charset="0"/>
              </a:rPr>
              <a:t>Click to edit master title style</a:t>
            </a:r>
          </a:p>
        </p:txBody>
      </p:sp>
      <p:sp>
        <p:nvSpPr>
          <p:cNvPr id="3" name="Content Placeholder 2"/>
          <p:cNvSpPr>
            <a:spLocks noGrp="1"/>
          </p:cNvSpPr>
          <p:nvPr>
            <p:ph idx="1" hasCustomPrompt="1"/>
          </p:nvPr>
        </p:nvSpPr>
        <p:spPr>
          <a:xfrm>
            <a:off x="712693" y="1793934"/>
            <a:ext cx="3435101" cy="4212230"/>
          </a:xfrm>
        </p:spPr>
        <p:txBody>
          <a:bodyPr/>
          <a:lstStyle/>
          <a:p>
            <a:pPr lvl="0"/>
            <a:r>
              <a:rPr lang="en-US"/>
              <a:t>Level 1 is used for body text. The bullet is optional and may be removed. </a:t>
            </a:r>
            <a:br>
              <a:rPr lang="en-US"/>
            </a:br>
            <a:r>
              <a:rPr lang="en-US"/>
              <a:t>Click “indent more” to access additional text styles.</a:t>
            </a:r>
          </a:p>
          <a:p>
            <a:pPr lvl="1"/>
            <a:r>
              <a:rPr lang="en-US"/>
              <a:t>Second level is a nested text bullet</a:t>
            </a:r>
          </a:p>
          <a:p>
            <a:pPr lvl="2"/>
            <a:r>
              <a:rPr lang="en-US"/>
              <a:t>Third level is a nested text bullet.</a:t>
            </a:r>
          </a:p>
          <a:p>
            <a:pPr lvl="3"/>
            <a:r>
              <a:rPr lang="en-US"/>
              <a:t>Fourth level optional subhead</a:t>
            </a:r>
          </a:p>
          <a:p>
            <a:pPr lvl="4"/>
            <a:r>
              <a:rPr lang="en-US"/>
              <a:t>Level 5 is an optional short description</a:t>
            </a:r>
          </a:p>
          <a:p>
            <a:pPr lvl="5"/>
            <a:r>
              <a:rPr lang="en-US"/>
              <a:t>Level 6 is used for source information or footnotes.</a:t>
            </a:r>
          </a:p>
        </p:txBody>
      </p:sp>
      <p:sp>
        <p:nvSpPr>
          <p:cNvPr id="10" name="Content Placeholder 2"/>
          <p:cNvSpPr>
            <a:spLocks noGrp="1"/>
          </p:cNvSpPr>
          <p:nvPr>
            <p:ph idx="10" hasCustomPrompt="1"/>
          </p:nvPr>
        </p:nvSpPr>
        <p:spPr>
          <a:xfrm>
            <a:off x="4415580" y="1793934"/>
            <a:ext cx="3435101" cy="4212230"/>
          </a:xfrm>
        </p:spPr>
        <p:txBody>
          <a:bodyPr/>
          <a:lstStyle/>
          <a:p>
            <a:pPr lvl="0"/>
            <a:r>
              <a:rPr lang="en-US"/>
              <a:t>Level 1 is used for body text. The bullet is optional and may be removed. </a:t>
            </a:r>
            <a:br>
              <a:rPr lang="en-US"/>
            </a:br>
            <a:r>
              <a:rPr lang="en-US"/>
              <a:t>Click “indent more” to access additional text styles.</a:t>
            </a:r>
          </a:p>
          <a:p>
            <a:pPr lvl="1"/>
            <a:r>
              <a:rPr lang="en-US"/>
              <a:t>Second level is a nested text bullet</a:t>
            </a:r>
          </a:p>
          <a:p>
            <a:pPr lvl="2"/>
            <a:r>
              <a:rPr lang="en-US"/>
              <a:t>Third level is a nested text bullet.</a:t>
            </a:r>
          </a:p>
          <a:p>
            <a:pPr lvl="3"/>
            <a:r>
              <a:rPr lang="en-US"/>
              <a:t>Fourth level optional subhead</a:t>
            </a:r>
          </a:p>
          <a:p>
            <a:pPr lvl="4"/>
            <a:r>
              <a:rPr lang="en-US"/>
              <a:t>Level 5 is an optional short description</a:t>
            </a:r>
          </a:p>
          <a:p>
            <a:pPr lvl="5"/>
            <a:r>
              <a:rPr lang="en-US"/>
              <a:t>Level 6 is used for source information or footnotes.</a:t>
            </a:r>
          </a:p>
        </p:txBody>
      </p:sp>
      <p:sp>
        <p:nvSpPr>
          <p:cNvPr id="11" name="Content Placeholder 2"/>
          <p:cNvSpPr>
            <a:spLocks noGrp="1"/>
          </p:cNvSpPr>
          <p:nvPr>
            <p:ph idx="11" hasCustomPrompt="1"/>
          </p:nvPr>
        </p:nvSpPr>
        <p:spPr>
          <a:xfrm>
            <a:off x="8118466" y="1793934"/>
            <a:ext cx="3435101" cy="4212230"/>
          </a:xfrm>
        </p:spPr>
        <p:txBody>
          <a:bodyPr/>
          <a:lstStyle/>
          <a:p>
            <a:pPr lvl="0"/>
            <a:r>
              <a:rPr lang="en-US"/>
              <a:t>Level 1 is used for body text. The bullet is optional and may be removed. </a:t>
            </a:r>
            <a:br>
              <a:rPr lang="en-US"/>
            </a:br>
            <a:r>
              <a:rPr lang="en-US"/>
              <a:t>Click “indent more” to access additional text styles.</a:t>
            </a:r>
          </a:p>
          <a:p>
            <a:pPr lvl="1"/>
            <a:r>
              <a:rPr lang="en-US"/>
              <a:t>Second level is a nested text bullet</a:t>
            </a:r>
          </a:p>
          <a:p>
            <a:pPr lvl="2"/>
            <a:r>
              <a:rPr lang="en-US"/>
              <a:t>Third level is a nested text bullet.</a:t>
            </a:r>
          </a:p>
          <a:p>
            <a:pPr lvl="3"/>
            <a:r>
              <a:rPr lang="en-US"/>
              <a:t>Fourth level optional subhead</a:t>
            </a:r>
          </a:p>
          <a:p>
            <a:pPr lvl="4"/>
            <a:r>
              <a:rPr lang="en-US"/>
              <a:t>Level 5 is an optional short description</a:t>
            </a:r>
          </a:p>
          <a:p>
            <a:pPr lvl="5"/>
            <a:r>
              <a:rPr lang="en-US"/>
              <a:t>Level 6 is used for source information or footnotes.</a:t>
            </a:r>
          </a:p>
        </p:txBody>
      </p:sp>
      <p:sp>
        <p:nvSpPr>
          <p:cNvPr id="22" name="Slide Number Placeholder 5">
            <a:extLst>
              <a:ext uri="{FF2B5EF4-FFF2-40B4-BE49-F238E27FC236}">
                <a16:creationId xmlns:a16="http://schemas.microsoft.com/office/drawing/2014/main" id="{258939C8-A4CF-DD46-A760-2E9032384BCF}"/>
              </a:ext>
            </a:extLst>
          </p:cNvPr>
          <p:cNvSpPr>
            <a:spLocks noGrp="1"/>
          </p:cNvSpPr>
          <p:nvPr>
            <p:ph type="sldNum" sz="quarter" idx="4"/>
          </p:nvPr>
        </p:nvSpPr>
        <p:spPr>
          <a:xfrm>
            <a:off x="10846341" y="6387922"/>
            <a:ext cx="707227" cy="167713"/>
          </a:xfrm>
          <a:prstGeom prst="rect">
            <a:avLst/>
          </a:prstGeom>
        </p:spPr>
        <p:txBody>
          <a:bodyPr anchor="ctr" anchorCtr="0"/>
          <a:lstStyle>
            <a:lvl1pPr algn="r">
              <a:defRPr sz="1000">
                <a:solidFill>
                  <a:srgbClr val="3884A3"/>
                </a:solidFill>
              </a:defRPr>
            </a:lvl1pPr>
          </a:lstStyle>
          <a:p>
            <a:fld id="{783CC333-7960-FC4B-9BCF-EA39563E2C59}" type="slidenum">
              <a:rPr lang="en-US" smtClean="0"/>
              <a:pPr/>
              <a:t>‹#›</a:t>
            </a:fld>
            <a:endParaRPr lang="en-US" dirty="0"/>
          </a:p>
        </p:txBody>
      </p:sp>
      <p:sp>
        <p:nvSpPr>
          <p:cNvPr id="23" name="Content Placeholder 11">
            <a:extLst>
              <a:ext uri="{FF2B5EF4-FFF2-40B4-BE49-F238E27FC236}">
                <a16:creationId xmlns:a16="http://schemas.microsoft.com/office/drawing/2014/main" id="{1E78A648-FD04-C040-827E-C0D750E346ED}"/>
              </a:ext>
            </a:extLst>
          </p:cNvPr>
          <p:cNvSpPr>
            <a:spLocks noGrp="1"/>
          </p:cNvSpPr>
          <p:nvPr>
            <p:ph sz="quarter" idx="14"/>
          </p:nvPr>
        </p:nvSpPr>
        <p:spPr>
          <a:xfrm>
            <a:off x="699246" y="1242337"/>
            <a:ext cx="10854321" cy="349166"/>
          </a:xfrm>
        </p:spPr>
        <p:txBody>
          <a:bodyPr/>
          <a:lstStyle>
            <a:lvl1pPr marL="0" indent="0">
              <a:buNone/>
              <a:defRPr sz="1800" b="1" i="0">
                <a:latin typeface="+mn-lt"/>
                <a:ea typeface="Georgia" charset="0"/>
                <a:cs typeface="Georgia" charset="0"/>
              </a:defRPr>
            </a:lvl1pPr>
          </a:lstStyle>
          <a:p>
            <a:pPr lvl="0"/>
            <a:r>
              <a:rPr lang="en-US"/>
              <a:t>Edit Master text styles</a:t>
            </a:r>
          </a:p>
        </p:txBody>
      </p:sp>
      <p:sp>
        <p:nvSpPr>
          <p:cNvPr id="12" name="Footer Placeholder 4">
            <a:extLst>
              <a:ext uri="{FF2B5EF4-FFF2-40B4-BE49-F238E27FC236}">
                <a16:creationId xmlns:a16="http://schemas.microsoft.com/office/drawing/2014/main" id="{140C4924-5118-3A4C-9A6E-B1FBD0CBA8A7}"/>
              </a:ext>
            </a:extLst>
          </p:cNvPr>
          <p:cNvSpPr>
            <a:spLocks noGrp="1"/>
          </p:cNvSpPr>
          <p:nvPr>
            <p:ph type="ftr" sz="quarter" idx="3"/>
          </p:nvPr>
        </p:nvSpPr>
        <p:spPr>
          <a:xfrm>
            <a:off x="699247" y="6387922"/>
            <a:ext cx="2970823" cy="167695"/>
          </a:xfrm>
          <a:prstGeom prst="rect">
            <a:avLst/>
          </a:prstGeom>
        </p:spPr>
        <p:txBody>
          <a:bodyPr anchor="ctr" anchorCtr="0"/>
          <a:lstStyle>
            <a:lvl1pPr>
              <a:defRPr sz="1050">
                <a:solidFill>
                  <a:srgbClr val="3884A3"/>
                </a:solidFill>
              </a:defRPr>
            </a:lvl1pPr>
          </a:lstStyle>
          <a:p>
            <a:r>
              <a:rPr lang="en-US" dirty="0"/>
              <a:t>Advana</a:t>
            </a:r>
          </a:p>
        </p:txBody>
      </p:sp>
      <p:pic>
        <p:nvPicPr>
          <p:cNvPr id="14" name="Picture 13" descr="A close up of text on a black background&#10;&#10;Description automatically generated">
            <a:extLst>
              <a:ext uri="{FF2B5EF4-FFF2-40B4-BE49-F238E27FC236}">
                <a16:creationId xmlns:a16="http://schemas.microsoft.com/office/drawing/2014/main" id="{C3693345-521D-5D43-8B35-A38BDFF352E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14798" y="133816"/>
            <a:ext cx="1033975" cy="643412"/>
          </a:xfrm>
          <a:prstGeom prst="rect">
            <a:avLst/>
          </a:prstGeom>
        </p:spPr>
      </p:pic>
    </p:spTree>
    <p:extLst>
      <p:ext uri="{BB962C8B-B14F-4D97-AF65-F5344CB8AC3E}">
        <p14:creationId xmlns:p14="http://schemas.microsoft.com/office/powerpoint/2010/main" val="899144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hoto 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2BE9124-075D-5241-AF82-43EE420585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55302"/>
          <a:stretch/>
        </p:blipFill>
        <p:spPr>
          <a:xfrm>
            <a:off x="0" y="0"/>
            <a:ext cx="12192000" cy="1449972"/>
          </a:xfrm>
          <a:prstGeom prst="rect">
            <a:avLst/>
          </a:prstGeom>
        </p:spPr>
      </p:pic>
      <p:sp>
        <p:nvSpPr>
          <p:cNvPr id="13" name="Rectangle 12">
            <a:extLst>
              <a:ext uri="{FF2B5EF4-FFF2-40B4-BE49-F238E27FC236}">
                <a16:creationId xmlns:a16="http://schemas.microsoft.com/office/drawing/2014/main" id="{57D84ADD-75A7-6B47-B92C-B30DCFAF9DBB}"/>
              </a:ext>
            </a:extLst>
          </p:cNvPr>
          <p:cNvSpPr/>
          <p:nvPr userDrawn="1"/>
        </p:nvSpPr>
        <p:spPr>
          <a:xfrm>
            <a:off x="389965" y="932264"/>
            <a:ext cx="11429999" cy="5195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Picture Placeholder 3">
            <a:extLst>
              <a:ext uri="{C183D7F6-B498-43B3-948B-1728B52AA6E4}">
                <adec:decorative xmlns:adec="http://schemas.microsoft.com/office/drawing/2017/decorative" val="1"/>
              </a:ext>
            </a:extLst>
          </p:cNvPr>
          <p:cNvSpPr>
            <a:spLocks noGrp="1"/>
          </p:cNvSpPr>
          <p:nvPr>
            <p:ph type="pic" sz="quarter" idx="14"/>
          </p:nvPr>
        </p:nvSpPr>
        <p:spPr>
          <a:xfrm>
            <a:off x="638424" y="1231428"/>
            <a:ext cx="10915144" cy="3752342"/>
          </a:xfrm>
          <a:solidFill>
            <a:schemeClr val="bg1"/>
          </a:solidFill>
        </p:spPr>
        <p:txBody>
          <a:bodyPr/>
          <a:lstStyle/>
          <a:p>
            <a:r>
              <a:rPr lang="en-US" dirty="0"/>
              <a:t>Click icon to add picture</a:t>
            </a:r>
          </a:p>
        </p:txBody>
      </p:sp>
      <p:sp>
        <p:nvSpPr>
          <p:cNvPr id="14" name="Title 6">
            <a:extLst>
              <a:ext uri="{FF2B5EF4-FFF2-40B4-BE49-F238E27FC236}">
                <a16:creationId xmlns:a16="http://schemas.microsoft.com/office/drawing/2014/main" id="{796C8D7D-1497-3A4A-B8E7-126EF58C868F}"/>
              </a:ext>
            </a:extLst>
          </p:cNvPr>
          <p:cNvSpPr>
            <a:spLocks noGrp="1"/>
          </p:cNvSpPr>
          <p:nvPr>
            <p:ph type="title" hasCustomPrompt="1"/>
          </p:nvPr>
        </p:nvSpPr>
        <p:spPr>
          <a:xfrm>
            <a:off x="389965" y="239179"/>
            <a:ext cx="10158984" cy="490654"/>
          </a:xfrm>
        </p:spPr>
        <p:txBody>
          <a:bodyPr/>
          <a:lstStyle>
            <a:lvl1pPr>
              <a:defRPr b="1" cap="none">
                <a:solidFill>
                  <a:schemeClr val="bg1"/>
                </a:solidFill>
              </a:defRPr>
            </a:lvl1pPr>
          </a:lstStyle>
          <a:p>
            <a:r>
              <a:rPr lang="en-US"/>
              <a:t>Click to edit master title style</a:t>
            </a:r>
          </a:p>
        </p:txBody>
      </p:sp>
      <p:sp>
        <p:nvSpPr>
          <p:cNvPr id="22" name="Slide Number Placeholder 5">
            <a:extLst>
              <a:ext uri="{FF2B5EF4-FFF2-40B4-BE49-F238E27FC236}">
                <a16:creationId xmlns:a16="http://schemas.microsoft.com/office/drawing/2014/main" id="{2478D8B1-478B-9E42-B693-EFD1CF97749C}"/>
              </a:ext>
            </a:extLst>
          </p:cNvPr>
          <p:cNvSpPr>
            <a:spLocks noGrp="1"/>
          </p:cNvSpPr>
          <p:nvPr>
            <p:ph type="sldNum" sz="quarter" idx="4"/>
          </p:nvPr>
        </p:nvSpPr>
        <p:spPr>
          <a:xfrm>
            <a:off x="10846341" y="6387922"/>
            <a:ext cx="707227" cy="167713"/>
          </a:xfrm>
          <a:prstGeom prst="rect">
            <a:avLst/>
          </a:prstGeom>
        </p:spPr>
        <p:txBody>
          <a:bodyPr anchor="ctr" anchorCtr="0"/>
          <a:lstStyle>
            <a:lvl1pPr algn="r">
              <a:defRPr sz="1000">
                <a:solidFill>
                  <a:srgbClr val="3884A3"/>
                </a:solidFill>
              </a:defRPr>
            </a:lvl1pPr>
          </a:lstStyle>
          <a:p>
            <a:fld id="{783CC333-7960-FC4B-9BCF-EA39563E2C59}" type="slidenum">
              <a:rPr lang="en-US" smtClean="0"/>
              <a:pPr/>
              <a:t>‹#›</a:t>
            </a:fld>
            <a:endParaRPr lang="en-US" dirty="0"/>
          </a:p>
        </p:txBody>
      </p:sp>
      <p:sp>
        <p:nvSpPr>
          <p:cNvPr id="23" name="Content Placeholder 11">
            <a:extLst>
              <a:ext uri="{FF2B5EF4-FFF2-40B4-BE49-F238E27FC236}">
                <a16:creationId xmlns:a16="http://schemas.microsoft.com/office/drawing/2014/main" id="{83D6DE00-644A-F94B-8D02-357728C8047A}"/>
              </a:ext>
            </a:extLst>
          </p:cNvPr>
          <p:cNvSpPr>
            <a:spLocks noGrp="1"/>
          </p:cNvSpPr>
          <p:nvPr>
            <p:ph sz="quarter" idx="15"/>
          </p:nvPr>
        </p:nvSpPr>
        <p:spPr>
          <a:xfrm>
            <a:off x="638424" y="5243524"/>
            <a:ext cx="10915144" cy="682211"/>
          </a:xfrm>
        </p:spPr>
        <p:txBody>
          <a:bodyPr/>
          <a:lstStyle>
            <a:lvl1pPr marL="0" indent="0">
              <a:buNone/>
              <a:defRPr sz="1800" b="1" i="0">
                <a:latin typeface="+mn-lt"/>
                <a:ea typeface="Georgia" charset="0"/>
                <a:cs typeface="Georgia" charset="0"/>
              </a:defRPr>
            </a:lvl1pPr>
          </a:lstStyle>
          <a:p>
            <a:pPr lvl="0"/>
            <a:r>
              <a:rPr lang="en-US"/>
              <a:t>Edit Master text styles</a:t>
            </a:r>
          </a:p>
        </p:txBody>
      </p:sp>
      <p:pic>
        <p:nvPicPr>
          <p:cNvPr id="10" name="Picture 9" descr="A close up of text on a black background&#10;&#10;Description automatically generated">
            <a:extLst>
              <a:ext uri="{FF2B5EF4-FFF2-40B4-BE49-F238E27FC236}">
                <a16:creationId xmlns:a16="http://schemas.microsoft.com/office/drawing/2014/main" id="{DE1A4A1C-B0F4-624C-9AC2-23F6C28C159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14798" y="133816"/>
            <a:ext cx="1033975" cy="643412"/>
          </a:xfrm>
          <a:prstGeom prst="rect">
            <a:avLst/>
          </a:prstGeom>
        </p:spPr>
      </p:pic>
      <p:sp>
        <p:nvSpPr>
          <p:cNvPr id="15" name="Footer Placeholder 4">
            <a:extLst>
              <a:ext uri="{FF2B5EF4-FFF2-40B4-BE49-F238E27FC236}">
                <a16:creationId xmlns:a16="http://schemas.microsoft.com/office/drawing/2014/main" id="{5C57F060-D7B5-7E49-A27C-30BF789942EF}"/>
              </a:ext>
            </a:extLst>
          </p:cNvPr>
          <p:cNvSpPr>
            <a:spLocks noGrp="1"/>
          </p:cNvSpPr>
          <p:nvPr>
            <p:ph type="ftr" sz="quarter" idx="3"/>
          </p:nvPr>
        </p:nvSpPr>
        <p:spPr>
          <a:xfrm>
            <a:off x="699247" y="6387922"/>
            <a:ext cx="2970823" cy="167695"/>
          </a:xfrm>
          <a:prstGeom prst="rect">
            <a:avLst/>
          </a:prstGeom>
        </p:spPr>
        <p:txBody>
          <a:bodyPr anchor="ctr" anchorCtr="0"/>
          <a:lstStyle>
            <a:lvl1pPr>
              <a:defRPr sz="1050">
                <a:solidFill>
                  <a:srgbClr val="3884A3"/>
                </a:solidFill>
              </a:defRPr>
            </a:lvl1pPr>
          </a:lstStyle>
          <a:p>
            <a:r>
              <a:rPr lang="en-US" dirty="0"/>
              <a:t>Advana</a:t>
            </a:r>
          </a:p>
        </p:txBody>
      </p:sp>
    </p:spTree>
    <p:extLst>
      <p:ext uri="{BB962C8B-B14F-4D97-AF65-F5344CB8AC3E}">
        <p14:creationId xmlns:p14="http://schemas.microsoft.com/office/powerpoint/2010/main" val="1180286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Photo Title and Conten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98A0358-506C-EB44-B861-3AD80473136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55302"/>
          <a:stretch/>
        </p:blipFill>
        <p:spPr>
          <a:xfrm>
            <a:off x="0" y="0"/>
            <a:ext cx="12192000" cy="1449972"/>
          </a:xfrm>
          <a:prstGeom prst="rect">
            <a:avLst/>
          </a:prstGeom>
        </p:spPr>
      </p:pic>
      <p:sp>
        <p:nvSpPr>
          <p:cNvPr id="13" name="Rectangle 12">
            <a:extLst>
              <a:ext uri="{FF2B5EF4-FFF2-40B4-BE49-F238E27FC236}">
                <a16:creationId xmlns:a16="http://schemas.microsoft.com/office/drawing/2014/main" id="{57D84ADD-75A7-6B47-B92C-B30DCFAF9DBB}"/>
              </a:ext>
            </a:extLst>
          </p:cNvPr>
          <p:cNvSpPr/>
          <p:nvPr userDrawn="1"/>
        </p:nvSpPr>
        <p:spPr>
          <a:xfrm>
            <a:off x="389965" y="932264"/>
            <a:ext cx="11429999" cy="5195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Picture Placeholder 3">
            <a:extLst>
              <a:ext uri="{C183D7F6-B498-43B3-948B-1728B52AA6E4}">
                <adec:decorative xmlns:adec="http://schemas.microsoft.com/office/drawing/2017/decorative" val="1"/>
              </a:ext>
            </a:extLst>
          </p:cNvPr>
          <p:cNvSpPr>
            <a:spLocks noGrp="1"/>
          </p:cNvSpPr>
          <p:nvPr>
            <p:ph type="pic" sz="quarter" idx="14"/>
          </p:nvPr>
        </p:nvSpPr>
        <p:spPr>
          <a:xfrm>
            <a:off x="5164942" y="1290984"/>
            <a:ext cx="6400800" cy="3429000"/>
          </a:xfrm>
          <a:solidFill>
            <a:schemeClr val="bg1"/>
          </a:solidFill>
        </p:spPr>
        <p:txBody>
          <a:bodyPr/>
          <a:lstStyle/>
          <a:p>
            <a:r>
              <a:rPr lang="en-US" dirty="0"/>
              <a:t>Click icon to add picture</a:t>
            </a:r>
          </a:p>
        </p:txBody>
      </p:sp>
      <p:sp>
        <p:nvSpPr>
          <p:cNvPr id="12" name="Content Placeholder 11"/>
          <p:cNvSpPr>
            <a:spLocks noGrp="1"/>
          </p:cNvSpPr>
          <p:nvPr>
            <p:ph sz="quarter" idx="13" hasCustomPrompt="1"/>
          </p:nvPr>
        </p:nvSpPr>
        <p:spPr>
          <a:xfrm>
            <a:off x="699256" y="1906323"/>
            <a:ext cx="4211482" cy="4068060"/>
          </a:xfrm>
        </p:spPr>
        <p:txBody>
          <a:bodyPr/>
          <a:lstStyle>
            <a:lvl2pPr>
              <a:spcAft>
                <a:spcPts val="0"/>
              </a:spcAft>
              <a:defRPr/>
            </a:lvl2pPr>
            <a:lvl5pPr>
              <a:defRPr>
                <a:latin typeface="Georgia" charset="0"/>
                <a:ea typeface="Georgia" charset="0"/>
                <a:cs typeface="Georgia" charset="0"/>
              </a:defRPr>
            </a:lvl5pPr>
          </a:lstStyle>
          <a:p>
            <a:pPr lvl="0"/>
            <a:r>
              <a:rPr lang="en-US"/>
              <a:t>Level 1 is used for body text. The bullet is optional and may be removed. </a:t>
            </a:r>
            <a:br>
              <a:rPr lang="en-US"/>
            </a:br>
            <a:r>
              <a:rPr lang="en-US"/>
              <a:t>Click “indent more” to access additional text styles.</a:t>
            </a:r>
          </a:p>
          <a:p>
            <a:pPr lvl="1"/>
            <a:r>
              <a:rPr lang="en-US"/>
              <a:t>Second level is a nested text bullet</a:t>
            </a:r>
          </a:p>
          <a:p>
            <a:pPr lvl="2"/>
            <a:r>
              <a:rPr lang="en-US"/>
              <a:t>Third level is a nested text bullet.</a:t>
            </a:r>
          </a:p>
          <a:p>
            <a:pPr lvl="3"/>
            <a:r>
              <a:rPr lang="en-US"/>
              <a:t>Fourth level optional subhead</a:t>
            </a:r>
          </a:p>
          <a:p>
            <a:pPr lvl="4"/>
            <a:r>
              <a:rPr lang="en-US"/>
              <a:t>Level 5 is an optional short description</a:t>
            </a:r>
          </a:p>
          <a:p>
            <a:pPr lvl="5"/>
            <a:r>
              <a:rPr lang="en-US"/>
              <a:t>Level 6 is used for source information or footnotes.</a:t>
            </a:r>
          </a:p>
        </p:txBody>
      </p:sp>
      <p:sp>
        <p:nvSpPr>
          <p:cNvPr id="14" name="Title 6">
            <a:extLst>
              <a:ext uri="{FF2B5EF4-FFF2-40B4-BE49-F238E27FC236}">
                <a16:creationId xmlns:a16="http://schemas.microsoft.com/office/drawing/2014/main" id="{796C8D7D-1497-3A4A-B8E7-126EF58C868F}"/>
              </a:ext>
            </a:extLst>
          </p:cNvPr>
          <p:cNvSpPr>
            <a:spLocks noGrp="1"/>
          </p:cNvSpPr>
          <p:nvPr>
            <p:ph type="title" hasCustomPrompt="1"/>
          </p:nvPr>
        </p:nvSpPr>
        <p:spPr>
          <a:xfrm>
            <a:off x="389965" y="239179"/>
            <a:ext cx="10158984" cy="490654"/>
          </a:xfrm>
        </p:spPr>
        <p:txBody>
          <a:bodyPr/>
          <a:lstStyle>
            <a:lvl1pPr>
              <a:defRPr cap="none">
                <a:solidFill>
                  <a:schemeClr val="bg1"/>
                </a:solidFill>
              </a:defRPr>
            </a:lvl1pPr>
          </a:lstStyle>
          <a:p>
            <a:r>
              <a:rPr lang="en-US"/>
              <a:t>Click to edit master title style</a:t>
            </a:r>
          </a:p>
        </p:txBody>
      </p:sp>
      <p:sp>
        <p:nvSpPr>
          <p:cNvPr id="22" name="Slide Number Placeholder 5">
            <a:extLst>
              <a:ext uri="{FF2B5EF4-FFF2-40B4-BE49-F238E27FC236}">
                <a16:creationId xmlns:a16="http://schemas.microsoft.com/office/drawing/2014/main" id="{2478D8B1-478B-9E42-B693-EFD1CF97749C}"/>
              </a:ext>
            </a:extLst>
          </p:cNvPr>
          <p:cNvSpPr>
            <a:spLocks noGrp="1"/>
          </p:cNvSpPr>
          <p:nvPr>
            <p:ph type="sldNum" sz="quarter" idx="4"/>
          </p:nvPr>
        </p:nvSpPr>
        <p:spPr>
          <a:xfrm>
            <a:off x="10846341" y="6387922"/>
            <a:ext cx="707227" cy="167713"/>
          </a:xfrm>
          <a:prstGeom prst="rect">
            <a:avLst/>
          </a:prstGeom>
        </p:spPr>
        <p:txBody>
          <a:bodyPr anchor="ctr" anchorCtr="0"/>
          <a:lstStyle>
            <a:lvl1pPr algn="r">
              <a:defRPr sz="1000">
                <a:solidFill>
                  <a:srgbClr val="3884A3"/>
                </a:solidFill>
              </a:defRPr>
            </a:lvl1pPr>
          </a:lstStyle>
          <a:p>
            <a:fld id="{783CC333-7960-FC4B-9BCF-EA39563E2C59}" type="slidenum">
              <a:rPr lang="en-US" smtClean="0"/>
              <a:pPr/>
              <a:t>‹#›</a:t>
            </a:fld>
            <a:endParaRPr lang="en-US" dirty="0"/>
          </a:p>
        </p:txBody>
      </p:sp>
      <p:sp>
        <p:nvSpPr>
          <p:cNvPr id="23" name="Content Placeholder 11">
            <a:extLst>
              <a:ext uri="{FF2B5EF4-FFF2-40B4-BE49-F238E27FC236}">
                <a16:creationId xmlns:a16="http://schemas.microsoft.com/office/drawing/2014/main" id="{83D6DE00-644A-F94B-8D02-357728C8047A}"/>
              </a:ext>
            </a:extLst>
          </p:cNvPr>
          <p:cNvSpPr>
            <a:spLocks noGrp="1"/>
          </p:cNvSpPr>
          <p:nvPr>
            <p:ph sz="quarter" idx="15"/>
          </p:nvPr>
        </p:nvSpPr>
        <p:spPr>
          <a:xfrm>
            <a:off x="699247" y="1290984"/>
            <a:ext cx="4211482" cy="349166"/>
          </a:xfrm>
        </p:spPr>
        <p:txBody>
          <a:bodyPr/>
          <a:lstStyle>
            <a:lvl1pPr marL="0" indent="0">
              <a:buNone/>
              <a:defRPr sz="1800" b="1" i="0">
                <a:latin typeface="+mn-lt"/>
                <a:ea typeface="Georgia" charset="0"/>
                <a:cs typeface="Georgia" charset="0"/>
              </a:defRPr>
            </a:lvl1pPr>
          </a:lstStyle>
          <a:p>
            <a:pPr lvl="0"/>
            <a:r>
              <a:rPr lang="en-US"/>
              <a:t>Edit Master text styles</a:t>
            </a:r>
          </a:p>
        </p:txBody>
      </p:sp>
      <p:pic>
        <p:nvPicPr>
          <p:cNvPr id="10" name="Picture 9" descr="A close up of text on a black background&#10;&#10;Description automatically generated">
            <a:extLst>
              <a:ext uri="{FF2B5EF4-FFF2-40B4-BE49-F238E27FC236}">
                <a16:creationId xmlns:a16="http://schemas.microsoft.com/office/drawing/2014/main" id="{207854AE-2C02-5D4A-8C3F-EC88F85192B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14798" y="133816"/>
            <a:ext cx="1033975" cy="643412"/>
          </a:xfrm>
          <a:prstGeom prst="rect">
            <a:avLst/>
          </a:prstGeom>
        </p:spPr>
      </p:pic>
      <p:sp>
        <p:nvSpPr>
          <p:cNvPr id="15" name="Footer Placeholder 4">
            <a:extLst>
              <a:ext uri="{FF2B5EF4-FFF2-40B4-BE49-F238E27FC236}">
                <a16:creationId xmlns:a16="http://schemas.microsoft.com/office/drawing/2014/main" id="{13332715-12FC-AE4B-B843-43B024098DA5}"/>
              </a:ext>
            </a:extLst>
          </p:cNvPr>
          <p:cNvSpPr>
            <a:spLocks noGrp="1"/>
          </p:cNvSpPr>
          <p:nvPr>
            <p:ph type="ftr" sz="quarter" idx="3"/>
          </p:nvPr>
        </p:nvSpPr>
        <p:spPr>
          <a:xfrm>
            <a:off x="699247" y="6387922"/>
            <a:ext cx="2970823" cy="167695"/>
          </a:xfrm>
          <a:prstGeom prst="rect">
            <a:avLst/>
          </a:prstGeom>
        </p:spPr>
        <p:txBody>
          <a:bodyPr anchor="ctr" anchorCtr="0"/>
          <a:lstStyle>
            <a:lvl1pPr>
              <a:defRPr sz="1050">
                <a:solidFill>
                  <a:srgbClr val="3884A3"/>
                </a:solidFill>
              </a:defRPr>
            </a:lvl1pPr>
          </a:lstStyle>
          <a:p>
            <a:r>
              <a:rPr lang="en-US" dirty="0"/>
              <a:t>Advana</a:t>
            </a:r>
          </a:p>
        </p:txBody>
      </p:sp>
    </p:spTree>
    <p:extLst>
      <p:ext uri="{BB962C8B-B14F-4D97-AF65-F5344CB8AC3E}">
        <p14:creationId xmlns:p14="http://schemas.microsoft.com/office/powerpoint/2010/main" val="2444763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Title and Content 2 col">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EDD4AA6-9A20-ED46-907E-99996CB1A0B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55302"/>
          <a:stretch/>
        </p:blipFill>
        <p:spPr>
          <a:xfrm>
            <a:off x="0" y="0"/>
            <a:ext cx="12192000" cy="1449972"/>
          </a:xfrm>
          <a:prstGeom prst="rect">
            <a:avLst/>
          </a:prstGeom>
        </p:spPr>
      </p:pic>
      <p:sp>
        <p:nvSpPr>
          <p:cNvPr id="15" name="Rectangle 14">
            <a:extLst>
              <a:ext uri="{FF2B5EF4-FFF2-40B4-BE49-F238E27FC236}">
                <a16:creationId xmlns:a16="http://schemas.microsoft.com/office/drawing/2014/main" id="{C9327093-7B65-DA4F-8F1E-3407EB98FA1B}"/>
              </a:ext>
            </a:extLst>
          </p:cNvPr>
          <p:cNvSpPr/>
          <p:nvPr userDrawn="1"/>
        </p:nvSpPr>
        <p:spPr>
          <a:xfrm>
            <a:off x="389965" y="932264"/>
            <a:ext cx="11429999" cy="5195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6" name="Title 6">
            <a:extLst>
              <a:ext uri="{FF2B5EF4-FFF2-40B4-BE49-F238E27FC236}">
                <a16:creationId xmlns:a16="http://schemas.microsoft.com/office/drawing/2014/main" id="{C19E39C6-453D-C24E-98C0-47D843C4777B}"/>
              </a:ext>
            </a:extLst>
          </p:cNvPr>
          <p:cNvSpPr>
            <a:spLocks noGrp="1"/>
          </p:cNvSpPr>
          <p:nvPr>
            <p:ph type="title" hasCustomPrompt="1"/>
          </p:nvPr>
        </p:nvSpPr>
        <p:spPr>
          <a:xfrm>
            <a:off x="389965" y="239179"/>
            <a:ext cx="10158984" cy="490654"/>
          </a:xfrm>
        </p:spPr>
        <p:txBody>
          <a:bodyPr/>
          <a:lstStyle>
            <a:lvl1pPr>
              <a:defRPr b="1" cap="none">
                <a:solidFill>
                  <a:schemeClr val="bg1"/>
                </a:solidFill>
              </a:defRPr>
            </a:lvl1pPr>
          </a:lstStyle>
          <a:p>
            <a:r>
              <a:rPr lang="en-US"/>
              <a:t>Click to edit master title style</a:t>
            </a:r>
          </a:p>
        </p:txBody>
      </p:sp>
      <p:sp>
        <p:nvSpPr>
          <p:cNvPr id="8" name="Picture Placeholder 3">
            <a:extLst>
              <a:ext uri="{C183D7F6-B498-43B3-948B-1728B52AA6E4}">
                <adec:decorative xmlns:adec="http://schemas.microsoft.com/office/drawing/2017/decorative" val="1"/>
              </a:ext>
            </a:extLst>
          </p:cNvPr>
          <p:cNvSpPr>
            <a:spLocks noGrp="1"/>
          </p:cNvSpPr>
          <p:nvPr>
            <p:ph type="pic" sz="quarter" idx="15"/>
          </p:nvPr>
        </p:nvSpPr>
        <p:spPr>
          <a:xfrm>
            <a:off x="686648" y="1183342"/>
            <a:ext cx="10866920" cy="2468537"/>
          </a:xfrm>
          <a:solidFill>
            <a:schemeClr val="bg1"/>
          </a:solidFill>
        </p:spPr>
        <p:txBody>
          <a:bodyPr/>
          <a:lstStyle/>
          <a:p>
            <a:r>
              <a:rPr lang="en-US" dirty="0"/>
              <a:t>Click icon to add picture</a:t>
            </a:r>
          </a:p>
        </p:txBody>
      </p:sp>
      <p:sp>
        <p:nvSpPr>
          <p:cNvPr id="9" name="Content Placeholder 11"/>
          <p:cNvSpPr>
            <a:spLocks noGrp="1"/>
          </p:cNvSpPr>
          <p:nvPr>
            <p:ph sz="quarter" idx="14" hasCustomPrompt="1"/>
          </p:nvPr>
        </p:nvSpPr>
        <p:spPr>
          <a:xfrm>
            <a:off x="699247" y="3854310"/>
            <a:ext cx="10866920" cy="2216533"/>
          </a:xfrm>
        </p:spPr>
        <p:txBody>
          <a:bodyPr/>
          <a:lstStyle/>
          <a:p>
            <a:pPr lvl="0"/>
            <a:r>
              <a:rPr lang="en-US"/>
              <a:t>Level 1 is used for body text. The bullet is optional and may be removed. </a:t>
            </a:r>
            <a:br>
              <a:rPr lang="en-US"/>
            </a:br>
            <a:r>
              <a:rPr lang="en-US"/>
              <a:t>Click “indent more” to access additional text styles.</a:t>
            </a:r>
          </a:p>
          <a:p>
            <a:pPr lvl="1"/>
            <a:r>
              <a:rPr lang="en-US"/>
              <a:t>Second level is a nested text bullet</a:t>
            </a:r>
          </a:p>
          <a:p>
            <a:pPr lvl="2"/>
            <a:r>
              <a:rPr lang="en-US"/>
              <a:t>Third level is a nested text bullet.</a:t>
            </a:r>
          </a:p>
          <a:p>
            <a:pPr lvl="3"/>
            <a:r>
              <a:rPr lang="en-US"/>
              <a:t>Fourth level optional subhead</a:t>
            </a:r>
          </a:p>
          <a:p>
            <a:pPr lvl="4"/>
            <a:r>
              <a:rPr lang="en-US"/>
              <a:t>Level 5 is an optional short description</a:t>
            </a:r>
          </a:p>
          <a:p>
            <a:pPr lvl="5"/>
            <a:r>
              <a:rPr lang="en-US"/>
              <a:t>Level 6 is used for source information or footnotes.</a:t>
            </a:r>
          </a:p>
        </p:txBody>
      </p:sp>
      <p:sp>
        <p:nvSpPr>
          <p:cNvPr id="21" name="Slide Number Placeholder 5">
            <a:extLst>
              <a:ext uri="{FF2B5EF4-FFF2-40B4-BE49-F238E27FC236}">
                <a16:creationId xmlns:a16="http://schemas.microsoft.com/office/drawing/2014/main" id="{7FFF8157-AE37-214C-AF8F-B27D4A3548DD}"/>
              </a:ext>
            </a:extLst>
          </p:cNvPr>
          <p:cNvSpPr>
            <a:spLocks noGrp="1"/>
          </p:cNvSpPr>
          <p:nvPr>
            <p:ph type="sldNum" sz="quarter" idx="4"/>
          </p:nvPr>
        </p:nvSpPr>
        <p:spPr>
          <a:xfrm>
            <a:off x="10846341" y="6387922"/>
            <a:ext cx="707227" cy="167713"/>
          </a:xfrm>
          <a:prstGeom prst="rect">
            <a:avLst/>
          </a:prstGeom>
        </p:spPr>
        <p:txBody>
          <a:bodyPr anchor="ctr" anchorCtr="0"/>
          <a:lstStyle>
            <a:lvl1pPr algn="r">
              <a:defRPr sz="1000">
                <a:solidFill>
                  <a:srgbClr val="3884A3"/>
                </a:solidFill>
              </a:defRPr>
            </a:lvl1pPr>
          </a:lstStyle>
          <a:p>
            <a:fld id="{783CC333-7960-FC4B-9BCF-EA39563E2C59}" type="slidenum">
              <a:rPr lang="en-US" smtClean="0"/>
              <a:pPr/>
              <a:t>‹#›</a:t>
            </a:fld>
            <a:endParaRPr lang="en-US" dirty="0"/>
          </a:p>
        </p:txBody>
      </p:sp>
      <p:pic>
        <p:nvPicPr>
          <p:cNvPr id="10" name="Picture 9" descr="A close up of text on a black background&#10;&#10;Description automatically generated">
            <a:extLst>
              <a:ext uri="{FF2B5EF4-FFF2-40B4-BE49-F238E27FC236}">
                <a16:creationId xmlns:a16="http://schemas.microsoft.com/office/drawing/2014/main" id="{38D6E656-0A56-E147-84B7-924707ADE85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14798" y="133816"/>
            <a:ext cx="1033975" cy="643412"/>
          </a:xfrm>
          <a:prstGeom prst="rect">
            <a:avLst/>
          </a:prstGeom>
        </p:spPr>
      </p:pic>
      <p:sp>
        <p:nvSpPr>
          <p:cNvPr id="11" name="Footer Placeholder 4">
            <a:extLst>
              <a:ext uri="{FF2B5EF4-FFF2-40B4-BE49-F238E27FC236}">
                <a16:creationId xmlns:a16="http://schemas.microsoft.com/office/drawing/2014/main" id="{54CC129D-9915-7C40-ADF3-CCCE6F94D14E}"/>
              </a:ext>
            </a:extLst>
          </p:cNvPr>
          <p:cNvSpPr>
            <a:spLocks noGrp="1"/>
          </p:cNvSpPr>
          <p:nvPr>
            <p:ph type="ftr" sz="quarter" idx="3"/>
          </p:nvPr>
        </p:nvSpPr>
        <p:spPr>
          <a:xfrm>
            <a:off x="699247" y="6387922"/>
            <a:ext cx="2970823" cy="167695"/>
          </a:xfrm>
          <a:prstGeom prst="rect">
            <a:avLst/>
          </a:prstGeom>
        </p:spPr>
        <p:txBody>
          <a:bodyPr anchor="ctr" anchorCtr="0"/>
          <a:lstStyle>
            <a:lvl1pPr>
              <a:defRPr sz="1050">
                <a:solidFill>
                  <a:srgbClr val="3884A3"/>
                </a:solidFill>
              </a:defRPr>
            </a:lvl1pPr>
          </a:lstStyle>
          <a:p>
            <a:r>
              <a:rPr lang="en-US" dirty="0"/>
              <a:t>Advana</a:t>
            </a:r>
          </a:p>
        </p:txBody>
      </p:sp>
    </p:spTree>
    <p:extLst>
      <p:ext uri="{BB962C8B-B14F-4D97-AF65-F5344CB8AC3E}">
        <p14:creationId xmlns:p14="http://schemas.microsoft.com/office/powerpoint/2010/main" val="2328898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Title and Content Graphic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A34697D-61EC-3847-9941-E7FA1D0672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55302"/>
          <a:stretch/>
        </p:blipFill>
        <p:spPr>
          <a:xfrm>
            <a:off x="0" y="0"/>
            <a:ext cx="12192000" cy="1449972"/>
          </a:xfrm>
          <a:prstGeom prst="rect">
            <a:avLst/>
          </a:prstGeom>
        </p:spPr>
      </p:pic>
      <p:sp>
        <p:nvSpPr>
          <p:cNvPr id="23" name="Rectangle 22">
            <a:extLst>
              <a:ext uri="{FF2B5EF4-FFF2-40B4-BE49-F238E27FC236}">
                <a16:creationId xmlns:a16="http://schemas.microsoft.com/office/drawing/2014/main" id="{3A60EE0E-A8ED-5F42-BD71-878868485BB5}"/>
              </a:ext>
            </a:extLst>
          </p:cNvPr>
          <p:cNvSpPr/>
          <p:nvPr userDrawn="1"/>
        </p:nvSpPr>
        <p:spPr>
          <a:xfrm>
            <a:off x="389965" y="932264"/>
            <a:ext cx="11429999" cy="5195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4" name="Title 6">
            <a:extLst>
              <a:ext uri="{FF2B5EF4-FFF2-40B4-BE49-F238E27FC236}">
                <a16:creationId xmlns:a16="http://schemas.microsoft.com/office/drawing/2014/main" id="{9A1198C8-39AA-7147-86A3-6CB878CD2C1B}"/>
              </a:ext>
            </a:extLst>
          </p:cNvPr>
          <p:cNvSpPr txBox="1">
            <a:spLocks/>
          </p:cNvSpPr>
          <p:nvPr userDrawn="1"/>
        </p:nvSpPr>
        <p:spPr>
          <a:xfrm>
            <a:off x="389965" y="239179"/>
            <a:ext cx="10158984" cy="490654"/>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2400" kern="1200" cap="all" spc="100" baseline="0">
                <a:solidFill>
                  <a:srgbClr val="FFC000"/>
                </a:solidFill>
                <a:latin typeface="+mj-lt"/>
                <a:ea typeface="+mj-ea"/>
                <a:cs typeface="+mj-cs"/>
              </a:defRPr>
            </a:lvl1pPr>
          </a:lstStyle>
          <a:p>
            <a:r>
              <a:rPr lang="en-US" b="1" cap="none" dirty="0">
                <a:solidFill>
                  <a:schemeClr val="bg1"/>
                </a:solidFill>
                <a:latin typeface="Franklin Gothic Medium" panose="020B0603020102020204" pitchFamily="34" charset="0"/>
              </a:rPr>
              <a:t>Click to edit master title style</a:t>
            </a:r>
          </a:p>
        </p:txBody>
      </p:sp>
      <p:sp>
        <p:nvSpPr>
          <p:cNvPr id="6" name="Picture Placeholder 3">
            <a:extLst>
              <a:ext uri="{C183D7F6-B498-43B3-948B-1728B52AA6E4}">
                <adec:decorative xmlns:adec="http://schemas.microsoft.com/office/drawing/2017/decorative" val="1"/>
              </a:ext>
            </a:extLst>
          </p:cNvPr>
          <p:cNvSpPr>
            <a:spLocks noGrp="1"/>
          </p:cNvSpPr>
          <p:nvPr>
            <p:ph type="pic" sz="quarter" idx="14"/>
          </p:nvPr>
        </p:nvSpPr>
        <p:spPr>
          <a:xfrm>
            <a:off x="638430" y="1203158"/>
            <a:ext cx="3878314" cy="4722578"/>
          </a:xfrm>
          <a:solidFill>
            <a:schemeClr val="bg1"/>
          </a:solidFill>
        </p:spPr>
        <p:txBody>
          <a:bodyPr/>
          <a:lstStyle/>
          <a:p>
            <a:r>
              <a:rPr lang="en-US" dirty="0"/>
              <a:t>Click icon to add picture</a:t>
            </a:r>
          </a:p>
        </p:txBody>
      </p:sp>
      <p:sp>
        <p:nvSpPr>
          <p:cNvPr id="18" name="Slide Number Placeholder 5">
            <a:extLst>
              <a:ext uri="{FF2B5EF4-FFF2-40B4-BE49-F238E27FC236}">
                <a16:creationId xmlns:a16="http://schemas.microsoft.com/office/drawing/2014/main" id="{129E78B9-82A4-6442-86B1-4A6E3B138292}"/>
              </a:ext>
            </a:extLst>
          </p:cNvPr>
          <p:cNvSpPr>
            <a:spLocks noGrp="1"/>
          </p:cNvSpPr>
          <p:nvPr>
            <p:ph type="sldNum" sz="quarter" idx="4"/>
          </p:nvPr>
        </p:nvSpPr>
        <p:spPr>
          <a:xfrm>
            <a:off x="10846341" y="6387922"/>
            <a:ext cx="707227" cy="167713"/>
          </a:xfrm>
          <a:prstGeom prst="rect">
            <a:avLst/>
          </a:prstGeom>
        </p:spPr>
        <p:txBody>
          <a:bodyPr anchor="ctr" anchorCtr="0"/>
          <a:lstStyle>
            <a:lvl1pPr algn="r">
              <a:defRPr sz="1000">
                <a:solidFill>
                  <a:srgbClr val="3884A3"/>
                </a:solidFill>
              </a:defRPr>
            </a:lvl1pPr>
          </a:lstStyle>
          <a:p>
            <a:fld id="{783CC333-7960-FC4B-9BCF-EA39563E2C59}" type="slidenum">
              <a:rPr lang="en-US" smtClean="0"/>
              <a:pPr/>
              <a:t>‹#›</a:t>
            </a:fld>
            <a:endParaRPr lang="en-US" dirty="0"/>
          </a:p>
        </p:txBody>
      </p:sp>
      <p:sp>
        <p:nvSpPr>
          <p:cNvPr id="19" name="Content Placeholder 11">
            <a:extLst>
              <a:ext uri="{FF2B5EF4-FFF2-40B4-BE49-F238E27FC236}">
                <a16:creationId xmlns:a16="http://schemas.microsoft.com/office/drawing/2014/main" id="{EE6BE2FE-FCA2-3140-A2D7-1730D5BD4127}"/>
              </a:ext>
            </a:extLst>
          </p:cNvPr>
          <p:cNvSpPr>
            <a:spLocks noGrp="1"/>
          </p:cNvSpPr>
          <p:nvPr>
            <p:ph sz="quarter" idx="15"/>
          </p:nvPr>
        </p:nvSpPr>
        <p:spPr>
          <a:xfrm>
            <a:off x="4765209" y="1213462"/>
            <a:ext cx="6788358" cy="349166"/>
          </a:xfrm>
        </p:spPr>
        <p:txBody>
          <a:bodyPr/>
          <a:lstStyle>
            <a:lvl1pPr marL="0" indent="0">
              <a:buNone/>
              <a:defRPr sz="1800" b="1" i="0">
                <a:latin typeface="+mn-lt"/>
                <a:ea typeface="Georgia" charset="0"/>
                <a:cs typeface="Georgia" charset="0"/>
              </a:defRPr>
            </a:lvl1pPr>
          </a:lstStyle>
          <a:p>
            <a:pPr lvl="0"/>
            <a:r>
              <a:rPr lang="en-US"/>
              <a:t>Edit Master text styles</a:t>
            </a:r>
          </a:p>
        </p:txBody>
      </p:sp>
      <p:pic>
        <p:nvPicPr>
          <p:cNvPr id="9" name="Picture 8" descr="A close up of text on a black background&#10;&#10;Description automatically generated">
            <a:extLst>
              <a:ext uri="{FF2B5EF4-FFF2-40B4-BE49-F238E27FC236}">
                <a16:creationId xmlns:a16="http://schemas.microsoft.com/office/drawing/2014/main" id="{CBC57CD5-6C66-DE4A-9918-3C0C82D53B6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14798" y="133816"/>
            <a:ext cx="1033975" cy="643412"/>
          </a:xfrm>
          <a:prstGeom prst="rect">
            <a:avLst/>
          </a:prstGeom>
        </p:spPr>
      </p:pic>
      <p:sp>
        <p:nvSpPr>
          <p:cNvPr id="10" name="Footer Placeholder 4">
            <a:extLst>
              <a:ext uri="{FF2B5EF4-FFF2-40B4-BE49-F238E27FC236}">
                <a16:creationId xmlns:a16="http://schemas.microsoft.com/office/drawing/2014/main" id="{2B5646DA-70A7-D947-B644-C7FB4D17A900}"/>
              </a:ext>
            </a:extLst>
          </p:cNvPr>
          <p:cNvSpPr>
            <a:spLocks noGrp="1"/>
          </p:cNvSpPr>
          <p:nvPr>
            <p:ph type="ftr" sz="quarter" idx="3"/>
          </p:nvPr>
        </p:nvSpPr>
        <p:spPr>
          <a:xfrm>
            <a:off x="699247" y="6387922"/>
            <a:ext cx="2970823" cy="167695"/>
          </a:xfrm>
          <a:prstGeom prst="rect">
            <a:avLst/>
          </a:prstGeom>
        </p:spPr>
        <p:txBody>
          <a:bodyPr anchor="ctr" anchorCtr="0"/>
          <a:lstStyle>
            <a:lvl1pPr>
              <a:defRPr sz="1050">
                <a:solidFill>
                  <a:srgbClr val="3884A3"/>
                </a:solidFill>
              </a:defRPr>
            </a:lvl1pPr>
          </a:lstStyle>
          <a:p>
            <a:r>
              <a:rPr lang="en-US" dirty="0"/>
              <a:t>Advana</a:t>
            </a:r>
          </a:p>
        </p:txBody>
      </p:sp>
    </p:spTree>
    <p:extLst>
      <p:ext uri="{BB962C8B-B14F-4D97-AF65-F5344CB8AC3E}">
        <p14:creationId xmlns:p14="http://schemas.microsoft.com/office/powerpoint/2010/main" val="8609270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F1AA7-E51F-E44B-8A46-297F3847DF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32A310-D9C1-B748-B052-03523D4890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5CFB41-8B2F-594D-A592-8BEDD3A34AA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99F9D6B5-C6C2-BC4E-89B0-F67EFBFA60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7AAD0E-4583-0C41-99C6-791FA0A0C188}"/>
              </a:ext>
            </a:extLst>
          </p:cNvPr>
          <p:cNvSpPr>
            <a:spLocks noGrp="1"/>
          </p:cNvSpPr>
          <p:nvPr>
            <p:ph type="sldNum" sz="quarter" idx="12"/>
          </p:nvPr>
        </p:nvSpPr>
        <p:spPr/>
        <p:txBody>
          <a:bodyPr/>
          <a:lstStyle/>
          <a:p>
            <a:fld id="{017E32C1-55BC-684D-AB3C-40B5AF005C49}" type="slidenum">
              <a:rPr lang="en-US" smtClean="0"/>
              <a:t>‹#›</a:t>
            </a:fld>
            <a:endParaRPr lang="en-US" dirty="0"/>
          </a:p>
        </p:txBody>
      </p:sp>
    </p:spTree>
    <p:extLst>
      <p:ext uri="{BB962C8B-B14F-4D97-AF65-F5344CB8AC3E}">
        <p14:creationId xmlns:p14="http://schemas.microsoft.com/office/powerpoint/2010/main" val="2349541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xternal Cover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8B00975-6605-C248-993B-DDD91A28760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ctrTitle" hasCustomPrompt="1"/>
          </p:nvPr>
        </p:nvSpPr>
        <p:spPr>
          <a:xfrm>
            <a:off x="1397877" y="2109217"/>
            <a:ext cx="9537881" cy="2387600"/>
          </a:xfrm>
        </p:spPr>
        <p:txBody>
          <a:bodyPr anchor="t" anchorCtr="0">
            <a:noAutofit/>
          </a:bodyPr>
          <a:lstStyle>
            <a:lvl1pPr algn="l">
              <a:lnSpc>
                <a:spcPct val="90000"/>
              </a:lnSpc>
              <a:defRPr sz="7000" b="1" cap="none" spc="300" baseline="0">
                <a:solidFill>
                  <a:schemeClr val="bg1"/>
                </a:solidFill>
                <a:latin typeface="Franklin Gothic Medium" panose="020B0603020102020204" pitchFamily="34" charset="0"/>
              </a:defRPr>
            </a:lvl1pPr>
          </a:lstStyle>
          <a:p>
            <a:r>
              <a:rPr lang="en-US" sz="7000" spc="300">
                <a:solidFill>
                  <a:schemeClr val="bg1"/>
                </a:solidFill>
              </a:rPr>
              <a:t>Click to edit title</a:t>
            </a:r>
          </a:p>
        </p:txBody>
      </p:sp>
      <p:cxnSp>
        <p:nvCxnSpPr>
          <p:cNvPr id="11" name="Straight Connector 10">
            <a:extLst>
              <a:ext uri="{FF2B5EF4-FFF2-40B4-BE49-F238E27FC236}">
                <a16:creationId xmlns:a16="http://schemas.microsoft.com/office/drawing/2014/main" id="{2FDCC530-D705-9249-A58A-80FCFC3A2D7D}"/>
              </a:ext>
            </a:extLst>
          </p:cNvPr>
          <p:cNvCxnSpPr>
            <a:cxnSpLocks/>
          </p:cNvCxnSpPr>
          <p:nvPr userDrawn="1"/>
        </p:nvCxnSpPr>
        <p:spPr>
          <a:xfrm>
            <a:off x="1385730" y="4707240"/>
            <a:ext cx="955002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descr="A close up of text on a black background&#10;&#10;Description automatically generated">
            <a:extLst>
              <a:ext uri="{FF2B5EF4-FFF2-40B4-BE49-F238E27FC236}">
                <a16:creationId xmlns:a16="http://schemas.microsoft.com/office/drawing/2014/main" id="{DA52B14E-9D2B-A544-9CF0-9A3C6E4FBF4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45836" y="373247"/>
            <a:ext cx="2189922" cy="1362724"/>
          </a:xfrm>
          <a:prstGeom prst="rect">
            <a:avLst/>
          </a:prstGeom>
        </p:spPr>
      </p:pic>
      <p:sp>
        <p:nvSpPr>
          <p:cNvPr id="4" name="Text Placeholder 3">
            <a:extLst>
              <a:ext uri="{FF2B5EF4-FFF2-40B4-BE49-F238E27FC236}">
                <a16:creationId xmlns:a16="http://schemas.microsoft.com/office/drawing/2014/main" id="{96B6328F-06C4-BD45-8F5F-9E20432DEBFC}"/>
              </a:ext>
            </a:extLst>
          </p:cNvPr>
          <p:cNvSpPr>
            <a:spLocks noGrp="1"/>
          </p:cNvSpPr>
          <p:nvPr>
            <p:ph type="body" sz="quarter" idx="10" hasCustomPrompt="1"/>
          </p:nvPr>
        </p:nvSpPr>
        <p:spPr>
          <a:xfrm>
            <a:off x="1385888" y="4895850"/>
            <a:ext cx="3141662" cy="443064"/>
          </a:xfrm>
        </p:spPr>
        <p:txBody>
          <a:bodyPr/>
          <a:lstStyle>
            <a:lvl1pPr marL="0" indent="0">
              <a:buNone/>
              <a:defRPr sz="2000" b="1">
                <a:solidFill>
                  <a:schemeClr val="bg1"/>
                </a:solidFill>
              </a:defRPr>
            </a:lvl1pPr>
          </a:lstStyle>
          <a:p>
            <a:pPr lvl="0"/>
            <a:r>
              <a:rPr lang="en-US"/>
              <a:t>Date</a:t>
            </a:r>
          </a:p>
        </p:txBody>
      </p:sp>
    </p:spTree>
    <p:extLst>
      <p:ext uri="{BB962C8B-B14F-4D97-AF65-F5344CB8AC3E}">
        <p14:creationId xmlns:p14="http://schemas.microsoft.com/office/powerpoint/2010/main" val="17487286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a:gsLst>
            <a:gs pos="0">
              <a:srgbClr val="007199">
                <a:lumMod val="92000"/>
                <a:lumOff val="8000"/>
              </a:srgbClr>
            </a:gs>
            <a:gs pos="100000">
              <a:srgbClr val="061C2F"/>
            </a:gs>
          </a:gsLst>
          <a:path path="circle">
            <a:fillToRect t="100000" r="100000"/>
          </a:path>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F9954D-983D-634E-B28B-90604E6B52D9}"/>
              </a:ext>
            </a:extLst>
          </p:cNvPr>
          <p:cNvSpPr/>
          <p:nvPr userDrawn="1"/>
        </p:nvSpPr>
        <p:spPr bwMode="auto">
          <a:xfrm>
            <a:off x="0" y="2286000"/>
            <a:ext cx="12192000" cy="2286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Arial" charset="0"/>
            </a:endParaRPr>
          </a:p>
        </p:txBody>
      </p:sp>
      <p:sp>
        <p:nvSpPr>
          <p:cNvPr id="4" name="Text Placeholder 3"/>
          <p:cNvSpPr>
            <a:spLocks noGrp="1"/>
          </p:cNvSpPr>
          <p:nvPr>
            <p:ph type="body" sz="quarter" idx="11" hasCustomPrompt="1"/>
          </p:nvPr>
        </p:nvSpPr>
        <p:spPr>
          <a:xfrm>
            <a:off x="366184" y="2286001"/>
            <a:ext cx="11436349" cy="2286000"/>
          </a:xfrm>
        </p:spPr>
        <p:txBody>
          <a:bodyPr anchor="ctr"/>
          <a:lstStyle>
            <a:lvl1pPr marL="0" indent="0" algn="ctr">
              <a:buNone/>
              <a:defRPr sz="5000" b="0" i="0" cap="none" spc="200" baseline="0">
                <a:solidFill>
                  <a:srgbClr val="061C2F"/>
                </a:solidFill>
                <a:latin typeface="Franklin Gothic Medium" panose="020B0603020102020204" pitchFamily="34" charset="0"/>
              </a:defRPr>
            </a:lvl1pPr>
            <a:lvl2pPr algn="ctr">
              <a:defRPr sz="1800" i="0" spc="100" baseline="0">
                <a:solidFill>
                  <a:schemeClr val="bg1"/>
                </a:solidFill>
                <a:latin typeface="+mn-lt"/>
              </a:defRPr>
            </a:lvl2pPr>
          </a:lstStyle>
          <a:p>
            <a:pPr lvl="0"/>
            <a:r>
              <a:rPr lang="en-US"/>
              <a:t>Section Title</a:t>
            </a:r>
          </a:p>
        </p:txBody>
      </p:sp>
      <p:pic>
        <p:nvPicPr>
          <p:cNvPr id="5" name="Picture 4" descr="A close up of text on a black background&#10;&#10;Description automatically generated">
            <a:extLst>
              <a:ext uri="{FF2B5EF4-FFF2-40B4-BE49-F238E27FC236}">
                <a16:creationId xmlns:a16="http://schemas.microsoft.com/office/drawing/2014/main" id="{97F9B3BE-9D9E-E849-B58B-97F77B36E9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57680" y="5108447"/>
            <a:ext cx="1653356" cy="1028835"/>
          </a:xfrm>
          <a:prstGeom prst="rect">
            <a:avLst/>
          </a:prstGeom>
        </p:spPr>
      </p:pic>
    </p:spTree>
    <p:extLst>
      <p:ext uri="{BB962C8B-B14F-4D97-AF65-F5344CB8AC3E}">
        <p14:creationId xmlns:p14="http://schemas.microsoft.com/office/powerpoint/2010/main" val="26658831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D520188-0AC8-7544-AEF1-37DEA62974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3243905"/>
          </a:xfrm>
          <a:prstGeom prst="rect">
            <a:avLst/>
          </a:prstGeom>
        </p:spPr>
      </p:pic>
      <p:sp>
        <p:nvSpPr>
          <p:cNvPr id="13" name="Rectangle 12">
            <a:extLst>
              <a:ext uri="{FF2B5EF4-FFF2-40B4-BE49-F238E27FC236}">
                <a16:creationId xmlns:a16="http://schemas.microsoft.com/office/drawing/2014/main" id="{9D3A9E88-E89A-894B-B340-B9736136CE3E}"/>
              </a:ext>
            </a:extLst>
          </p:cNvPr>
          <p:cNvSpPr/>
          <p:nvPr userDrawn="1"/>
        </p:nvSpPr>
        <p:spPr>
          <a:xfrm>
            <a:off x="389965" y="932264"/>
            <a:ext cx="11429999" cy="5195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7" name="Title 6"/>
          <p:cNvSpPr>
            <a:spLocks noGrp="1"/>
          </p:cNvSpPr>
          <p:nvPr>
            <p:ph type="title"/>
          </p:nvPr>
        </p:nvSpPr>
        <p:spPr>
          <a:xfrm>
            <a:off x="389964" y="239179"/>
            <a:ext cx="10158984" cy="490654"/>
          </a:xfrm>
        </p:spPr>
        <p:txBody>
          <a:bodyPr/>
          <a:lstStyle>
            <a:lvl1pPr>
              <a:defRPr b="1" cap="none">
                <a:solidFill>
                  <a:schemeClr val="bg1"/>
                </a:solidFill>
                <a:latin typeface="Franklin Gothic Medium" panose="020B0603020102020204" pitchFamily="34" charset="0"/>
              </a:defRPr>
            </a:lvl1pPr>
          </a:lstStyle>
          <a:p>
            <a:r>
              <a:rPr lang="en-US"/>
              <a:t>Click to edit Master title style</a:t>
            </a:r>
          </a:p>
        </p:txBody>
      </p:sp>
      <p:sp>
        <p:nvSpPr>
          <p:cNvPr id="12" name="Content Placeholder 11"/>
          <p:cNvSpPr>
            <a:spLocks noGrp="1"/>
          </p:cNvSpPr>
          <p:nvPr>
            <p:ph sz="quarter" idx="13" hasCustomPrompt="1"/>
          </p:nvPr>
        </p:nvSpPr>
        <p:spPr>
          <a:xfrm>
            <a:off x="699247" y="1793935"/>
            <a:ext cx="10854329" cy="4202604"/>
          </a:xfrm>
        </p:spPr>
        <p:txBody>
          <a:bodyPr/>
          <a:lstStyle>
            <a:lvl2pPr>
              <a:spcAft>
                <a:spcPts val="0"/>
              </a:spcAft>
              <a:defRPr/>
            </a:lvl2pPr>
            <a:lvl5pPr>
              <a:defRPr>
                <a:latin typeface="Georgia" charset="0"/>
                <a:ea typeface="Georgia" charset="0"/>
                <a:cs typeface="Georgia" charset="0"/>
              </a:defRPr>
            </a:lvl5pPr>
          </a:lstStyle>
          <a:p>
            <a:pPr lvl="0"/>
            <a:r>
              <a:rPr lang="en-US"/>
              <a:t>Level 1 is used for body text. The bullet is optional and may be removed. </a:t>
            </a:r>
            <a:br>
              <a:rPr lang="en-US"/>
            </a:br>
            <a:r>
              <a:rPr lang="en-US"/>
              <a:t>Click “indent more” to access additional text styles.</a:t>
            </a:r>
          </a:p>
          <a:p>
            <a:pPr lvl="1"/>
            <a:r>
              <a:rPr lang="en-US"/>
              <a:t>Second level is a nested text bullet</a:t>
            </a:r>
          </a:p>
          <a:p>
            <a:pPr lvl="2"/>
            <a:r>
              <a:rPr lang="en-US"/>
              <a:t>Third level is a nested text bullet.</a:t>
            </a:r>
          </a:p>
          <a:p>
            <a:pPr lvl="3"/>
            <a:r>
              <a:rPr lang="en-US"/>
              <a:t>Fourth level optional subhead</a:t>
            </a:r>
          </a:p>
          <a:p>
            <a:pPr lvl="4"/>
            <a:r>
              <a:rPr lang="en-US"/>
              <a:t>Level 5 is an optional short description</a:t>
            </a:r>
          </a:p>
          <a:p>
            <a:pPr lvl="5"/>
            <a:r>
              <a:rPr lang="en-US"/>
              <a:t>Level 6 is used for source information or footnotes.</a:t>
            </a:r>
          </a:p>
        </p:txBody>
      </p:sp>
      <p:sp>
        <p:nvSpPr>
          <p:cNvPr id="18" name="Footer Placeholder 4">
            <a:extLst>
              <a:ext uri="{FF2B5EF4-FFF2-40B4-BE49-F238E27FC236}">
                <a16:creationId xmlns:a16="http://schemas.microsoft.com/office/drawing/2014/main" id="{20A0EE9A-0CF0-7441-B269-142CFBC122F5}"/>
              </a:ext>
            </a:extLst>
          </p:cNvPr>
          <p:cNvSpPr>
            <a:spLocks noGrp="1"/>
          </p:cNvSpPr>
          <p:nvPr>
            <p:ph type="ftr" sz="quarter" idx="3"/>
          </p:nvPr>
        </p:nvSpPr>
        <p:spPr>
          <a:xfrm>
            <a:off x="699247" y="6387922"/>
            <a:ext cx="2970823" cy="167695"/>
          </a:xfrm>
          <a:prstGeom prst="rect">
            <a:avLst/>
          </a:prstGeom>
        </p:spPr>
        <p:txBody>
          <a:bodyPr anchor="ctr" anchorCtr="0"/>
          <a:lstStyle>
            <a:lvl1pPr>
              <a:defRPr sz="1050">
                <a:solidFill>
                  <a:srgbClr val="3884A3"/>
                </a:solidFill>
              </a:defRPr>
            </a:lvl1pPr>
          </a:lstStyle>
          <a:p>
            <a:r>
              <a:rPr lang="en-US" dirty="0"/>
              <a:t>Advana</a:t>
            </a:r>
          </a:p>
        </p:txBody>
      </p:sp>
      <p:sp>
        <p:nvSpPr>
          <p:cNvPr id="19" name="Slide Number Placeholder 5">
            <a:extLst>
              <a:ext uri="{FF2B5EF4-FFF2-40B4-BE49-F238E27FC236}">
                <a16:creationId xmlns:a16="http://schemas.microsoft.com/office/drawing/2014/main" id="{40B9D429-C632-794B-952F-4D635B5CFDCA}"/>
              </a:ext>
            </a:extLst>
          </p:cNvPr>
          <p:cNvSpPr>
            <a:spLocks noGrp="1"/>
          </p:cNvSpPr>
          <p:nvPr>
            <p:ph type="sldNum" sz="quarter" idx="4"/>
          </p:nvPr>
        </p:nvSpPr>
        <p:spPr>
          <a:xfrm>
            <a:off x="10846341" y="6387922"/>
            <a:ext cx="707227" cy="167713"/>
          </a:xfrm>
          <a:prstGeom prst="rect">
            <a:avLst/>
          </a:prstGeom>
        </p:spPr>
        <p:txBody>
          <a:bodyPr anchor="ctr" anchorCtr="0"/>
          <a:lstStyle>
            <a:lvl1pPr algn="r">
              <a:defRPr sz="1000">
                <a:solidFill>
                  <a:srgbClr val="3884A3"/>
                </a:solidFill>
              </a:defRPr>
            </a:lvl1pPr>
          </a:lstStyle>
          <a:p>
            <a:fld id="{783CC333-7960-FC4B-9BCF-EA39563E2C59}" type="slidenum">
              <a:rPr lang="en-US" smtClean="0"/>
              <a:pPr/>
              <a:t>‹#›</a:t>
            </a:fld>
            <a:endParaRPr lang="en-US" dirty="0"/>
          </a:p>
        </p:txBody>
      </p:sp>
      <p:sp>
        <p:nvSpPr>
          <p:cNvPr id="20" name="Content Placeholder 11">
            <a:extLst>
              <a:ext uri="{FF2B5EF4-FFF2-40B4-BE49-F238E27FC236}">
                <a16:creationId xmlns:a16="http://schemas.microsoft.com/office/drawing/2014/main" id="{9632AC04-EB12-F949-97C1-9F7BC4E89639}"/>
              </a:ext>
            </a:extLst>
          </p:cNvPr>
          <p:cNvSpPr>
            <a:spLocks noGrp="1"/>
          </p:cNvSpPr>
          <p:nvPr>
            <p:ph sz="quarter" idx="14"/>
          </p:nvPr>
        </p:nvSpPr>
        <p:spPr>
          <a:xfrm>
            <a:off x="699246" y="1242337"/>
            <a:ext cx="10854321" cy="349166"/>
          </a:xfrm>
        </p:spPr>
        <p:txBody>
          <a:bodyPr/>
          <a:lstStyle>
            <a:lvl1pPr marL="0" indent="0">
              <a:buNone/>
              <a:defRPr sz="1800" b="1" i="0">
                <a:latin typeface="+mn-lt"/>
                <a:ea typeface="Georgia" charset="0"/>
                <a:cs typeface="Georgia" charset="0"/>
              </a:defRPr>
            </a:lvl1pPr>
          </a:lstStyle>
          <a:p>
            <a:pPr lvl="0"/>
            <a:r>
              <a:rPr lang="en-US"/>
              <a:t>Edit Master text styles</a:t>
            </a:r>
          </a:p>
        </p:txBody>
      </p:sp>
      <p:pic>
        <p:nvPicPr>
          <p:cNvPr id="9" name="Picture 8" descr="A close up of text on a black background&#10;&#10;Description automatically generated">
            <a:extLst>
              <a:ext uri="{FF2B5EF4-FFF2-40B4-BE49-F238E27FC236}">
                <a16:creationId xmlns:a16="http://schemas.microsoft.com/office/drawing/2014/main" id="{33897B97-BFCD-7E44-8F35-356739B7971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14798" y="133816"/>
            <a:ext cx="1033975" cy="643412"/>
          </a:xfrm>
          <a:prstGeom prst="rect">
            <a:avLst/>
          </a:prstGeom>
        </p:spPr>
      </p:pic>
    </p:spTree>
    <p:extLst>
      <p:ext uri="{BB962C8B-B14F-4D97-AF65-F5344CB8AC3E}">
        <p14:creationId xmlns:p14="http://schemas.microsoft.com/office/powerpoint/2010/main" val="2819497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B0DA0-ED3B-4CFF-A4F2-D32BADAD83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866AD4-19B1-4C26-9AEC-CF1AD25D81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3011FB-586B-4348-9DE7-E39C5F06EA6B}"/>
              </a:ext>
            </a:extLst>
          </p:cNvPr>
          <p:cNvSpPr>
            <a:spLocks noGrp="1"/>
          </p:cNvSpPr>
          <p:nvPr>
            <p:ph type="dt" sz="half" idx="10"/>
          </p:nvPr>
        </p:nvSpPr>
        <p:spPr/>
        <p:txBody>
          <a:bodyPr/>
          <a:lstStyle/>
          <a:p>
            <a:fld id="{1DABC76B-6C40-4C77-9871-C5BDCC5F54FD}" type="datetimeFigureOut">
              <a:rPr lang="en-US" smtClean="0"/>
              <a:t>4/12/2022</a:t>
            </a:fld>
            <a:endParaRPr lang="en-US"/>
          </a:p>
        </p:txBody>
      </p:sp>
      <p:sp>
        <p:nvSpPr>
          <p:cNvPr id="5" name="Footer Placeholder 4">
            <a:extLst>
              <a:ext uri="{FF2B5EF4-FFF2-40B4-BE49-F238E27FC236}">
                <a16:creationId xmlns:a16="http://schemas.microsoft.com/office/drawing/2014/main" id="{AC9D899A-9163-49FA-BC70-FA92D6B466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B71F13-2F3D-4E1D-BA54-1A5BC41E9D2F}"/>
              </a:ext>
            </a:extLst>
          </p:cNvPr>
          <p:cNvSpPr>
            <a:spLocks noGrp="1"/>
          </p:cNvSpPr>
          <p:nvPr>
            <p:ph type="sldNum" sz="quarter" idx="12"/>
          </p:nvPr>
        </p:nvSpPr>
        <p:spPr/>
        <p:txBody>
          <a:bodyPr/>
          <a:lstStyle/>
          <a:p>
            <a:fld id="{52EBF0B3-D31C-47FC-9448-227EB9715BEB}" type="slidenum">
              <a:rPr lang="en-US" smtClean="0"/>
              <a:t>‹#›</a:t>
            </a:fld>
            <a:endParaRPr lang="en-US"/>
          </a:p>
        </p:txBody>
      </p:sp>
    </p:spTree>
    <p:extLst>
      <p:ext uri="{BB962C8B-B14F-4D97-AF65-F5344CB8AC3E}">
        <p14:creationId xmlns:p14="http://schemas.microsoft.com/office/powerpoint/2010/main" val="39355329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hoto TOC">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150BBB3-7F8C-8845-B17F-766B012E0C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3243905"/>
          </a:xfrm>
          <a:prstGeom prst="rect">
            <a:avLst/>
          </a:prstGeom>
        </p:spPr>
      </p:pic>
      <p:sp>
        <p:nvSpPr>
          <p:cNvPr id="13" name="Rectangle 12">
            <a:extLst>
              <a:ext uri="{FF2B5EF4-FFF2-40B4-BE49-F238E27FC236}">
                <a16:creationId xmlns:a16="http://schemas.microsoft.com/office/drawing/2014/main" id="{4F957C20-4E55-E74D-ACB3-3C8D5CB24762}"/>
              </a:ext>
            </a:extLst>
          </p:cNvPr>
          <p:cNvSpPr/>
          <p:nvPr userDrawn="1"/>
        </p:nvSpPr>
        <p:spPr>
          <a:xfrm>
            <a:off x="389965" y="932264"/>
            <a:ext cx="11429999" cy="5195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9" name="Slide Number Placeholder 5">
            <a:extLst>
              <a:ext uri="{FF2B5EF4-FFF2-40B4-BE49-F238E27FC236}">
                <a16:creationId xmlns:a16="http://schemas.microsoft.com/office/drawing/2014/main" id="{B7E2DE15-2769-3C41-8465-3C9376BC10EB}"/>
              </a:ext>
            </a:extLst>
          </p:cNvPr>
          <p:cNvSpPr>
            <a:spLocks noGrp="1"/>
          </p:cNvSpPr>
          <p:nvPr>
            <p:ph type="sldNum" sz="quarter" idx="4"/>
          </p:nvPr>
        </p:nvSpPr>
        <p:spPr>
          <a:xfrm>
            <a:off x="10846341" y="6387922"/>
            <a:ext cx="707227" cy="167713"/>
          </a:xfrm>
          <a:prstGeom prst="rect">
            <a:avLst/>
          </a:prstGeom>
        </p:spPr>
        <p:txBody>
          <a:bodyPr anchor="ctr" anchorCtr="0"/>
          <a:lstStyle>
            <a:lvl1pPr algn="r">
              <a:defRPr sz="1000">
                <a:solidFill>
                  <a:srgbClr val="3884A3"/>
                </a:solidFill>
              </a:defRPr>
            </a:lvl1pPr>
          </a:lstStyle>
          <a:p>
            <a:fld id="{783CC333-7960-FC4B-9BCF-EA39563E2C59}" type="slidenum">
              <a:rPr lang="en-US" smtClean="0"/>
              <a:pPr/>
              <a:t>‹#›</a:t>
            </a:fld>
            <a:endParaRPr lang="en-US" dirty="0"/>
          </a:p>
        </p:txBody>
      </p:sp>
      <p:pic>
        <p:nvPicPr>
          <p:cNvPr id="7" name="Picture 6" descr="A close up of text on a black background&#10;&#10;Description automatically generated">
            <a:extLst>
              <a:ext uri="{FF2B5EF4-FFF2-40B4-BE49-F238E27FC236}">
                <a16:creationId xmlns:a16="http://schemas.microsoft.com/office/drawing/2014/main" id="{FDC97FE8-F58D-DF46-8638-FA21BD7D59B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14798" y="133816"/>
            <a:ext cx="1033975" cy="643412"/>
          </a:xfrm>
          <a:prstGeom prst="rect">
            <a:avLst/>
          </a:prstGeom>
        </p:spPr>
      </p:pic>
      <p:sp>
        <p:nvSpPr>
          <p:cNvPr id="8" name="Footer Placeholder 4">
            <a:extLst>
              <a:ext uri="{FF2B5EF4-FFF2-40B4-BE49-F238E27FC236}">
                <a16:creationId xmlns:a16="http://schemas.microsoft.com/office/drawing/2014/main" id="{C6417DA0-F09A-B342-BCDC-E4E21B69B85B}"/>
              </a:ext>
            </a:extLst>
          </p:cNvPr>
          <p:cNvSpPr>
            <a:spLocks noGrp="1"/>
          </p:cNvSpPr>
          <p:nvPr>
            <p:ph type="ftr" sz="quarter" idx="3"/>
          </p:nvPr>
        </p:nvSpPr>
        <p:spPr>
          <a:xfrm>
            <a:off x="699247" y="6387922"/>
            <a:ext cx="2970823" cy="167695"/>
          </a:xfrm>
          <a:prstGeom prst="rect">
            <a:avLst/>
          </a:prstGeom>
        </p:spPr>
        <p:txBody>
          <a:bodyPr anchor="ctr" anchorCtr="0"/>
          <a:lstStyle>
            <a:lvl1pPr>
              <a:defRPr sz="1050">
                <a:solidFill>
                  <a:srgbClr val="3884A3"/>
                </a:solidFill>
              </a:defRPr>
            </a:lvl1pPr>
          </a:lstStyle>
          <a:p>
            <a:r>
              <a:rPr lang="en-US" dirty="0"/>
              <a:t>Advana</a:t>
            </a:r>
          </a:p>
        </p:txBody>
      </p:sp>
    </p:spTree>
    <p:extLst>
      <p:ext uri="{BB962C8B-B14F-4D97-AF65-F5344CB8AC3E}">
        <p14:creationId xmlns:p14="http://schemas.microsoft.com/office/powerpoint/2010/main" val="38838481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3 Col Widescree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4F293E2-C787-D74B-87EA-55F8F47BEE1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3243905"/>
          </a:xfrm>
          <a:prstGeom prst="rect">
            <a:avLst/>
          </a:prstGeom>
        </p:spPr>
      </p:pic>
      <p:sp>
        <p:nvSpPr>
          <p:cNvPr id="15" name="Rectangle 14">
            <a:extLst>
              <a:ext uri="{FF2B5EF4-FFF2-40B4-BE49-F238E27FC236}">
                <a16:creationId xmlns:a16="http://schemas.microsoft.com/office/drawing/2014/main" id="{BAC9E321-299F-DD4B-9FE9-1DE90FD3E6CE}"/>
              </a:ext>
            </a:extLst>
          </p:cNvPr>
          <p:cNvSpPr/>
          <p:nvPr userDrawn="1"/>
        </p:nvSpPr>
        <p:spPr>
          <a:xfrm>
            <a:off x="389965" y="932264"/>
            <a:ext cx="11429999" cy="5195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6" name="Title 6">
            <a:extLst>
              <a:ext uri="{FF2B5EF4-FFF2-40B4-BE49-F238E27FC236}">
                <a16:creationId xmlns:a16="http://schemas.microsoft.com/office/drawing/2014/main" id="{40AA579B-C2B4-0845-A979-88E71B7411F2}"/>
              </a:ext>
            </a:extLst>
          </p:cNvPr>
          <p:cNvSpPr txBox="1">
            <a:spLocks/>
          </p:cNvSpPr>
          <p:nvPr userDrawn="1"/>
        </p:nvSpPr>
        <p:spPr>
          <a:xfrm>
            <a:off x="389964" y="239179"/>
            <a:ext cx="10158984" cy="490654"/>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2400" kern="1200" cap="all" spc="100" baseline="0">
                <a:solidFill>
                  <a:srgbClr val="FFC000"/>
                </a:solidFill>
                <a:latin typeface="+mj-lt"/>
                <a:ea typeface="+mj-ea"/>
                <a:cs typeface="+mj-cs"/>
              </a:defRPr>
            </a:lvl1pPr>
          </a:lstStyle>
          <a:p>
            <a:r>
              <a:rPr lang="en-US" b="1" cap="none" dirty="0">
                <a:solidFill>
                  <a:schemeClr val="bg1"/>
                </a:solidFill>
                <a:latin typeface="Franklin Gothic Medium" panose="020B0603020102020204" pitchFamily="34" charset="0"/>
              </a:rPr>
              <a:t>Click to edit master title style</a:t>
            </a:r>
          </a:p>
        </p:txBody>
      </p:sp>
      <p:sp>
        <p:nvSpPr>
          <p:cNvPr id="3" name="Content Placeholder 2"/>
          <p:cNvSpPr>
            <a:spLocks noGrp="1"/>
          </p:cNvSpPr>
          <p:nvPr>
            <p:ph idx="1" hasCustomPrompt="1"/>
          </p:nvPr>
        </p:nvSpPr>
        <p:spPr>
          <a:xfrm>
            <a:off x="712693" y="1793934"/>
            <a:ext cx="3435101" cy="4212230"/>
          </a:xfrm>
        </p:spPr>
        <p:txBody>
          <a:bodyPr/>
          <a:lstStyle/>
          <a:p>
            <a:pPr lvl="0"/>
            <a:r>
              <a:rPr lang="en-US"/>
              <a:t>Level 1 is used for body text. The bullet is optional and may be removed. </a:t>
            </a:r>
            <a:br>
              <a:rPr lang="en-US"/>
            </a:br>
            <a:r>
              <a:rPr lang="en-US"/>
              <a:t>Click “indent more” to access additional text styles.</a:t>
            </a:r>
          </a:p>
          <a:p>
            <a:pPr lvl="1"/>
            <a:r>
              <a:rPr lang="en-US"/>
              <a:t>Second level is a nested text bullet</a:t>
            </a:r>
          </a:p>
          <a:p>
            <a:pPr lvl="2"/>
            <a:r>
              <a:rPr lang="en-US"/>
              <a:t>Third level is a nested text bullet.</a:t>
            </a:r>
          </a:p>
          <a:p>
            <a:pPr lvl="3"/>
            <a:r>
              <a:rPr lang="en-US"/>
              <a:t>Fourth level optional subhead</a:t>
            </a:r>
          </a:p>
          <a:p>
            <a:pPr lvl="4"/>
            <a:r>
              <a:rPr lang="en-US"/>
              <a:t>Level 5 is an optional short description</a:t>
            </a:r>
          </a:p>
          <a:p>
            <a:pPr lvl="5"/>
            <a:r>
              <a:rPr lang="en-US"/>
              <a:t>Level 6 is used for source information or footnotes.</a:t>
            </a:r>
          </a:p>
        </p:txBody>
      </p:sp>
      <p:sp>
        <p:nvSpPr>
          <p:cNvPr id="10" name="Content Placeholder 2"/>
          <p:cNvSpPr>
            <a:spLocks noGrp="1"/>
          </p:cNvSpPr>
          <p:nvPr>
            <p:ph idx="10" hasCustomPrompt="1"/>
          </p:nvPr>
        </p:nvSpPr>
        <p:spPr>
          <a:xfrm>
            <a:off x="4415580" y="1793934"/>
            <a:ext cx="3435101" cy="4212230"/>
          </a:xfrm>
        </p:spPr>
        <p:txBody>
          <a:bodyPr/>
          <a:lstStyle/>
          <a:p>
            <a:pPr lvl="0"/>
            <a:r>
              <a:rPr lang="en-US"/>
              <a:t>Level 1 is used for body text. The bullet is optional and may be removed. </a:t>
            </a:r>
            <a:br>
              <a:rPr lang="en-US"/>
            </a:br>
            <a:r>
              <a:rPr lang="en-US"/>
              <a:t>Click “indent more” to access additional text styles.</a:t>
            </a:r>
          </a:p>
          <a:p>
            <a:pPr lvl="1"/>
            <a:r>
              <a:rPr lang="en-US"/>
              <a:t>Second level is a nested text bullet</a:t>
            </a:r>
          </a:p>
          <a:p>
            <a:pPr lvl="2"/>
            <a:r>
              <a:rPr lang="en-US"/>
              <a:t>Third level is a nested text bullet.</a:t>
            </a:r>
          </a:p>
          <a:p>
            <a:pPr lvl="3"/>
            <a:r>
              <a:rPr lang="en-US"/>
              <a:t>Fourth level optional subhead</a:t>
            </a:r>
          </a:p>
          <a:p>
            <a:pPr lvl="4"/>
            <a:r>
              <a:rPr lang="en-US"/>
              <a:t>Level 5 is an optional short description</a:t>
            </a:r>
          </a:p>
          <a:p>
            <a:pPr lvl="5"/>
            <a:r>
              <a:rPr lang="en-US"/>
              <a:t>Level 6 is used for source information or footnotes.</a:t>
            </a:r>
          </a:p>
        </p:txBody>
      </p:sp>
      <p:sp>
        <p:nvSpPr>
          <p:cNvPr id="11" name="Content Placeholder 2"/>
          <p:cNvSpPr>
            <a:spLocks noGrp="1"/>
          </p:cNvSpPr>
          <p:nvPr>
            <p:ph idx="11" hasCustomPrompt="1"/>
          </p:nvPr>
        </p:nvSpPr>
        <p:spPr>
          <a:xfrm>
            <a:off x="8118466" y="1793934"/>
            <a:ext cx="3435101" cy="4212230"/>
          </a:xfrm>
        </p:spPr>
        <p:txBody>
          <a:bodyPr/>
          <a:lstStyle/>
          <a:p>
            <a:pPr lvl="0"/>
            <a:r>
              <a:rPr lang="en-US"/>
              <a:t>Level 1 is used for body text. The bullet is optional and may be removed. </a:t>
            </a:r>
            <a:br>
              <a:rPr lang="en-US"/>
            </a:br>
            <a:r>
              <a:rPr lang="en-US"/>
              <a:t>Click “indent more” to access additional text styles.</a:t>
            </a:r>
          </a:p>
          <a:p>
            <a:pPr lvl="1"/>
            <a:r>
              <a:rPr lang="en-US"/>
              <a:t>Second level is a nested text bullet</a:t>
            </a:r>
          </a:p>
          <a:p>
            <a:pPr lvl="2"/>
            <a:r>
              <a:rPr lang="en-US"/>
              <a:t>Third level is a nested text bullet.</a:t>
            </a:r>
          </a:p>
          <a:p>
            <a:pPr lvl="3"/>
            <a:r>
              <a:rPr lang="en-US"/>
              <a:t>Fourth level optional subhead</a:t>
            </a:r>
          </a:p>
          <a:p>
            <a:pPr lvl="4"/>
            <a:r>
              <a:rPr lang="en-US"/>
              <a:t>Level 5 is an optional short description</a:t>
            </a:r>
          </a:p>
          <a:p>
            <a:pPr lvl="5"/>
            <a:r>
              <a:rPr lang="en-US"/>
              <a:t>Level 6 is used for source information or footnotes.</a:t>
            </a:r>
          </a:p>
        </p:txBody>
      </p:sp>
      <p:sp>
        <p:nvSpPr>
          <p:cNvPr id="22" name="Slide Number Placeholder 5">
            <a:extLst>
              <a:ext uri="{FF2B5EF4-FFF2-40B4-BE49-F238E27FC236}">
                <a16:creationId xmlns:a16="http://schemas.microsoft.com/office/drawing/2014/main" id="{258939C8-A4CF-DD46-A760-2E9032384BCF}"/>
              </a:ext>
            </a:extLst>
          </p:cNvPr>
          <p:cNvSpPr>
            <a:spLocks noGrp="1"/>
          </p:cNvSpPr>
          <p:nvPr>
            <p:ph type="sldNum" sz="quarter" idx="4"/>
          </p:nvPr>
        </p:nvSpPr>
        <p:spPr>
          <a:xfrm>
            <a:off x="10846341" y="6387922"/>
            <a:ext cx="707227" cy="167713"/>
          </a:xfrm>
          <a:prstGeom prst="rect">
            <a:avLst/>
          </a:prstGeom>
        </p:spPr>
        <p:txBody>
          <a:bodyPr anchor="ctr" anchorCtr="0"/>
          <a:lstStyle>
            <a:lvl1pPr algn="r">
              <a:defRPr sz="1000">
                <a:solidFill>
                  <a:srgbClr val="3884A3"/>
                </a:solidFill>
              </a:defRPr>
            </a:lvl1pPr>
          </a:lstStyle>
          <a:p>
            <a:fld id="{783CC333-7960-FC4B-9BCF-EA39563E2C59}" type="slidenum">
              <a:rPr lang="en-US" smtClean="0"/>
              <a:pPr/>
              <a:t>‹#›</a:t>
            </a:fld>
            <a:endParaRPr lang="en-US" dirty="0"/>
          </a:p>
        </p:txBody>
      </p:sp>
      <p:sp>
        <p:nvSpPr>
          <p:cNvPr id="23" name="Content Placeholder 11">
            <a:extLst>
              <a:ext uri="{FF2B5EF4-FFF2-40B4-BE49-F238E27FC236}">
                <a16:creationId xmlns:a16="http://schemas.microsoft.com/office/drawing/2014/main" id="{1E78A648-FD04-C040-827E-C0D750E346ED}"/>
              </a:ext>
            </a:extLst>
          </p:cNvPr>
          <p:cNvSpPr>
            <a:spLocks noGrp="1"/>
          </p:cNvSpPr>
          <p:nvPr>
            <p:ph sz="quarter" idx="14"/>
          </p:nvPr>
        </p:nvSpPr>
        <p:spPr>
          <a:xfrm>
            <a:off x="699246" y="1242337"/>
            <a:ext cx="10854321" cy="349166"/>
          </a:xfrm>
        </p:spPr>
        <p:txBody>
          <a:bodyPr/>
          <a:lstStyle>
            <a:lvl1pPr marL="0" indent="0">
              <a:buNone/>
              <a:defRPr sz="1800" b="1" i="0">
                <a:latin typeface="+mn-lt"/>
                <a:ea typeface="Georgia" charset="0"/>
                <a:cs typeface="Georgia" charset="0"/>
              </a:defRPr>
            </a:lvl1pPr>
          </a:lstStyle>
          <a:p>
            <a:pPr lvl="0"/>
            <a:r>
              <a:rPr lang="en-US"/>
              <a:t>Edit Master text styles</a:t>
            </a:r>
          </a:p>
        </p:txBody>
      </p:sp>
      <p:sp>
        <p:nvSpPr>
          <p:cNvPr id="12" name="Footer Placeholder 4">
            <a:extLst>
              <a:ext uri="{FF2B5EF4-FFF2-40B4-BE49-F238E27FC236}">
                <a16:creationId xmlns:a16="http://schemas.microsoft.com/office/drawing/2014/main" id="{140C4924-5118-3A4C-9A6E-B1FBD0CBA8A7}"/>
              </a:ext>
            </a:extLst>
          </p:cNvPr>
          <p:cNvSpPr>
            <a:spLocks noGrp="1"/>
          </p:cNvSpPr>
          <p:nvPr>
            <p:ph type="ftr" sz="quarter" idx="3"/>
          </p:nvPr>
        </p:nvSpPr>
        <p:spPr>
          <a:xfrm>
            <a:off x="699247" y="6387922"/>
            <a:ext cx="2970823" cy="167695"/>
          </a:xfrm>
          <a:prstGeom prst="rect">
            <a:avLst/>
          </a:prstGeom>
        </p:spPr>
        <p:txBody>
          <a:bodyPr anchor="ctr" anchorCtr="0"/>
          <a:lstStyle>
            <a:lvl1pPr>
              <a:defRPr sz="1050">
                <a:solidFill>
                  <a:srgbClr val="3884A3"/>
                </a:solidFill>
              </a:defRPr>
            </a:lvl1pPr>
          </a:lstStyle>
          <a:p>
            <a:r>
              <a:rPr lang="en-US" dirty="0"/>
              <a:t>Advana</a:t>
            </a:r>
          </a:p>
        </p:txBody>
      </p:sp>
      <p:pic>
        <p:nvPicPr>
          <p:cNvPr id="14" name="Picture 13" descr="A close up of text on a black background&#10;&#10;Description automatically generated">
            <a:extLst>
              <a:ext uri="{FF2B5EF4-FFF2-40B4-BE49-F238E27FC236}">
                <a16:creationId xmlns:a16="http://schemas.microsoft.com/office/drawing/2014/main" id="{C3693345-521D-5D43-8B35-A38BDFF352E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14798" y="133816"/>
            <a:ext cx="1033975" cy="643412"/>
          </a:xfrm>
          <a:prstGeom prst="rect">
            <a:avLst/>
          </a:prstGeom>
        </p:spPr>
      </p:pic>
    </p:spTree>
    <p:extLst>
      <p:ext uri="{BB962C8B-B14F-4D97-AF65-F5344CB8AC3E}">
        <p14:creationId xmlns:p14="http://schemas.microsoft.com/office/powerpoint/2010/main" val="10625178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Photo 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2551F9A-3E15-554E-A3BD-F957AE3418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3243905"/>
          </a:xfrm>
          <a:prstGeom prst="rect">
            <a:avLst/>
          </a:prstGeom>
        </p:spPr>
      </p:pic>
      <p:sp>
        <p:nvSpPr>
          <p:cNvPr id="13" name="Rectangle 12">
            <a:extLst>
              <a:ext uri="{FF2B5EF4-FFF2-40B4-BE49-F238E27FC236}">
                <a16:creationId xmlns:a16="http://schemas.microsoft.com/office/drawing/2014/main" id="{57D84ADD-75A7-6B47-B92C-B30DCFAF9DBB}"/>
              </a:ext>
            </a:extLst>
          </p:cNvPr>
          <p:cNvSpPr/>
          <p:nvPr userDrawn="1"/>
        </p:nvSpPr>
        <p:spPr>
          <a:xfrm>
            <a:off x="389965" y="932264"/>
            <a:ext cx="11429999" cy="5195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Picture Placeholder 3">
            <a:extLst>
              <a:ext uri="{C183D7F6-B498-43B3-948B-1728B52AA6E4}">
                <adec:decorative xmlns:adec="http://schemas.microsoft.com/office/drawing/2017/decorative" val="1"/>
              </a:ext>
            </a:extLst>
          </p:cNvPr>
          <p:cNvSpPr>
            <a:spLocks noGrp="1"/>
          </p:cNvSpPr>
          <p:nvPr>
            <p:ph type="pic" sz="quarter" idx="14"/>
          </p:nvPr>
        </p:nvSpPr>
        <p:spPr>
          <a:xfrm>
            <a:off x="638424" y="1231428"/>
            <a:ext cx="10915144" cy="3752342"/>
          </a:xfrm>
          <a:solidFill>
            <a:schemeClr val="bg1"/>
          </a:solidFill>
        </p:spPr>
        <p:txBody>
          <a:bodyPr/>
          <a:lstStyle/>
          <a:p>
            <a:r>
              <a:rPr lang="en-US" dirty="0"/>
              <a:t>Click icon to add picture</a:t>
            </a:r>
          </a:p>
        </p:txBody>
      </p:sp>
      <p:sp>
        <p:nvSpPr>
          <p:cNvPr id="14" name="Title 6">
            <a:extLst>
              <a:ext uri="{FF2B5EF4-FFF2-40B4-BE49-F238E27FC236}">
                <a16:creationId xmlns:a16="http://schemas.microsoft.com/office/drawing/2014/main" id="{796C8D7D-1497-3A4A-B8E7-126EF58C868F}"/>
              </a:ext>
            </a:extLst>
          </p:cNvPr>
          <p:cNvSpPr>
            <a:spLocks noGrp="1"/>
          </p:cNvSpPr>
          <p:nvPr>
            <p:ph type="title" hasCustomPrompt="1"/>
          </p:nvPr>
        </p:nvSpPr>
        <p:spPr>
          <a:xfrm>
            <a:off x="389965" y="239179"/>
            <a:ext cx="10158984" cy="490654"/>
          </a:xfrm>
        </p:spPr>
        <p:txBody>
          <a:bodyPr/>
          <a:lstStyle>
            <a:lvl1pPr>
              <a:defRPr b="1" cap="none">
                <a:solidFill>
                  <a:schemeClr val="bg1"/>
                </a:solidFill>
              </a:defRPr>
            </a:lvl1pPr>
          </a:lstStyle>
          <a:p>
            <a:r>
              <a:rPr lang="en-US"/>
              <a:t>Click to edit master title style</a:t>
            </a:r>
          </a:p>
        </p:txBody>
      </p:sp>
      <p:sp>
        <p:nvSpPr>
          <p:cNvPr id="22" name="Slide Number Placeholder 5">
            <a:extLst>
              <a:ext uri="{FF2B5EF4-FFF2-40B4-BE49-F238E27FC236}">
                <a16:creationId xmlns:a16="http://schemas.microsoft.com/office/drawing/2014/main" id="{2478D8B1-478B-9E42-B693-EFD1CF97749C}"/>
              </a:ext>
            </a:extLst>
          </p:cNvPr>
          <p:cNvSpPr>
            <a:spLocks noGrp="1"/>
          </p:cNvSpPr>
          <p:nvPr>
            <p:ph type="sldNum" sz="quarter" idx="4"/>
          </p:nvPr>
        </p:nvSpPr>
        <p:spPr>
          <a:xfrm>
            <a:off x="10846341" y="6387922"/>
            <a:ext cx="707227" cy="167713"/>
          </a:xfrm>
          <a:prstGeom prst="rect">
            <a:avLst/>
          </a:prstGeom>
        </p:spPr>
        <p:txBody>
          <a:bodyPr anchor="ctr" anchorCtr="0"/>
          <a:lstStyle>
            <a:lvl1pPr algn="r">
              <a:defRPr sz="1000">
                <a:solidFill>
                  <a:srgbClr val="3884A3"/>
                </a:solidFill>
              </a:defRPr>
            </a:lvl1pPr>
          </a:lstStyle>
          <a:p>
            <a:fld id="{783CC333-7960-FC4B-9BCF-EA39563E2C59}" type="slidenum">
              <a:rPr lang="en-US" smtClean="0"/>
              <a:pPr/>
              <a:t>‹#›</a:t>
            </a:fld>
            <a:endParaRPr lang="en-US" dirty="0"/>
          </a:p>
        </p:txBody>
      </p:sp>
      <p:sp>
        <p:nvSpPr>
          <p:cNvPr id="23" name="Content Placeholder 11">
            <a:extLst>
              <a:ext uri="{FF2B5EF4-FFF2-40B4-BE49-F238E27FC236}">
                <a16:creationId xmlns:a16="http://schemas.microsoft.com/office/drawing/2014/main" id="{83D6DE00-644A-F94B-8D02-357728C8047A}"/>
              </a:ext>
            </a:extLst>
          </p:cNvPr>
          <p:cNvSpPr>
            <a:spLocks noGrp="1"/>
          </p:cNvSpPr>
          <p:nvPr>
            <p:ph sz="quarter" idx="15"/>
          </p:nvPr>
        </p:nvSpPr>
        <p:spPr>
          <a:xfrm>
            <a:off x="638424" y="5243524"/>
            <a:ext cx="10915144" cy="682211"/>
          </a:xfrm>
        </p:spPr>
        <p:txBody>
          <a:bodyPr/>
          <a:lstStyle>
            <a:lvl1pPr marL="0" indent="0">
              <a:buNone/>
              <a:defRPr sz="1800" b="1" i="0">
                <a:latin typeface="+mn-lt"/>
                <a:ea typeface="Georgia" charset="0"/>
                <a:cs typeface="Georgia" charset="0"/>
              </a:defRPr>
            </a:lvl1pPr>
          </a:lstStyle>
          <a:p>
            <a:pPr lvl="0"/>
            <a:r>
              <a:rPr lang="en-US"/>
              <a:t>Edit Master text styles</a:t>
            </a:r>
          </a:p>
        </p:txBody>
      </p:sp>
      <p:pic>
        <p:nvPicPr>
          <p:cNvPr id="10" name="Picture 9" descr="A close up of text on a black background&#10;&#10;Description automatically generated">
            <a:extLst>
              <a:ext uri="{FF2B5EF4-FFF2-40B4-BE49-F238E27FC236}">
                <a16:creationId xmlns:a16="http://schemas.microsoft.com/office/drawing/2014/main" id="{DE1A4A1C-B0F4-624C-9AC2-23F6C28C159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14798" y="133816"/>
            <a:ext cx="1033975" cy="643412"/>
          </a:xfrm>
          <a:prstGeom prst="rect">
            <a:avLst/>
          </a:prstGeom>
        </p:spPr>
      </p:pic>
      <p:sp>
        <p:nvSpPr>
          <p:cNvPr id="15" name="Footer Placeholder 4">
            <a:extLst>
              <a:ext uri="{FF2B5EF4-FFF2-40B4-BE49-F238E27FC236}">
                <a16:creationId xmlns:a16="http://schemas.microsoft.com/office/drawing/2014/main" id="{5C57F060-D7B5-7E49-A27C-30BF789942EF}"/>
              </a:ext>
            </a:extLst>
          </p:cNvPr>
          <p:cNvSpPr>
            <a:spLocks noGrp="1"/>
          </p:cNvSpPr>
          <p:nvPr>
            <p:ph type="ftr" sz="quarter" idx="3"/>
          </p:nvPr>
        </p:nvSpPr>
        <p:spPr>
          <a:xfrm>
            <a:off x="699247" y="6387922"/>
            <a:ext cx="2970823" cy="167695"/>
          </a:xfrm>
          <a:prstGeom prst="rect">
            <a:avLst/>
          </a:prstGeom>
        </p:spPr>
        <p:txBody>
          <a:bodyPr anchor="ctr" anchorCtr="0"/>
          <a:lstStyle>
            <a:lvl1pPr>
              <a:defRPr sz="1050">
                <a:solidFill>
                  <a:srgbClr val="3884A3"/>
                </a:solidFill>
              </a:defRPr>
            </a:lvl1pPr>
          </a:lstStyle>
          <a:p>
            <a:r>
              <a:rPr lang="en-US" dirty="0"/>
              <a:t>Advana</a:t>
            </a:r>
          </a:p>
        </p:txBody>
      </p:sp>
    </p:spTree>
    <p:extLst>
      <p:ext uri="{BB962C8B-B14F-4D97-AF65-F5344CB8AC3E}">
        <p14:creationId xmlns:p14="http://schemas.microsoft.com/office/powerpoint/2010/main" val="22435898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Photo 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2551F9A-3E15-554E-A3BD-F957AE3418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3243905"/>
          </a:xfrm>
          <a:prstGeom prst="rect">
            <a:avLst/>
          </a:prstGeom>
        </p:spPr>
      </p:pic>
      <p:sp>
        <p:nvSpPr>
          <p:cNvPr id="13" name="Rectangle 12">
            <a:extLst>
              <a:ext uri="{FF2B5EF4-FFF2-40B4-BE49-F238E27FC236}">
                <a16:creationId xmlns:a16="http://schemas.microsoft.com/office/drawing/2014/main" id="{57D84ADD-75A7-6B47-B92C-B30DCFAF9DBB}"/>
              </a:ext>
            </a:extLst>
          </p:cNvPr>
          <p:cNvSpPr/>
          <p:nvPr userDrawn="1"/>
        </p:nvSpPr>
        <p:spPr>
          <a:xfrm>
            <a:off x="389965" y="932264"/>
            <a:ext cx="11429999" cy="5195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Picture Placeholder 3">
            <a:extLst>
              <a:ext uri="{C183D7F6-B498-43B3-948B-1728B52AA6E4}">
                <adec:decorative xmlns:adec="http://schemas.microsoft.com/office/drawing/2017/decorative" val="1"/>
              </a:ext>
            </a:extLst>
          </p:cNvPr>
          <p:cNvSpPr>
            <a:spLocks noGrp="1"/>
          </p:cNvSpPr>
          <p:nvPr>
            <p:ph type="pic" sz="quarter" idx="14"/>
          </p:nvPr>
        </p:nvSpPr>
        <p:spPr>
          <a:xfrm>
            <a:off x="5164942" y="1290984"/>
            <a:ext cx="6400800" cy="3429000"/>
          </a:xfrm>
          <a:solidFill>
            <a:schemeClr val="bg1"/>
          </a:solidFill>
        </p:spPr>
        <p:txBody>
          <a:bodyPr/>
          <a:lstStyle/>
          <a:p>
            <a:r>
              <a:rPr lang="en-US" dirty="0"/>
              <a:t>Click icon to add picture</a:t>
            </a:r>
          </a:p>
        </p:txBody>
      </p:sp>
      <p:sp>
        <p:nvSpPr>
          <p:cNvPr id="12" name="Content Placeholder 11"/>
          <p:cNvSpPr>
            <a:spLocks noGrp="1"/>
          </p:cNvSpPr>
          <p:nvPr>
            <p:ph sz="quarter" idx="13" hasCustomPrompt="1"/>
          </p:nvPr>
        </p:nvSpPr>
        <p:spPr>
          <a:xfrm>
            <a:off x="699256" y="1906323"/>
            <a:ext cx="4211482" cy="4068060"/>
          </a:xfrm>
        </p:spPr>
        <p:txBody>
          <a:bodyPr/>
          <a:lstStyle>
            <a:lvl2pPr>
              <a:spcAft>
                <a:spcPts val="0"/>
              </a:spcAft>
              <a:defRPr/>
            </a:lvl2pPr>
            <a:lvl5pPr>
              <a:defRPr>
                <a:latin typeface="Georgia" charset="0"/>
                <a:ea typeface="Georgia" charset="0"/>
                <a:cs typeface="Georgia" charset="0"/>
              </a:defRPr>
            </a:lvl5pPr>
          </a:lstStyle>
          <a:p>
            <a:pPr lvl="0"/>
            <a:r>
              <a:rPr lang="en-US"/>
              <a:t>Level 1 is used for body text. The bullet is optional and may be removed. </a:t>
            </a:r>
            <a:br>
              <a:rPr lang="en-US"/>
            </a:br>
            <a:r>
              <a:rPr lang="en-US"/>
              <a:t>Click “indent more” to access additional text styles.</a:t>
            </a:r>
          </a:p>
          <a:p>
            <a:pPr lvl="1"/>
            <a:r>
              <a:rPr lang="en-US"/>
              <a:t>Second level is a nested text bullet</a:t>
            </a:r>
          </a:p>
          <a:p>
            <a:pPr lvl="2"/>
            <a:r>
              <a:rPr lang="en-US"/>
              <a:t>Third level is a nested text bullet.</a:t>
            </a:r>
          </a:p>
          <a:p>
            <a:pPr lvl="3"/>
            <a:r>
              <a:rPr lang="en-US"/>
              <a:t>Fourth level optional subhead</a:t>
            </a:r>
          </a:p>
          <a:p>
            <a:pPr lvl="4"/>
            <a:r>
              <a:rPr lang="en-US"/>
              <a:t>Level 5 is an optional short description</a:t>
            </a:r>
          </a:p>
          <a:p>
            <a:pPr lvl="5"/>
            <a:r>
              <a:rPr lang="en-US"/>
              <a:t>Level 6 is used for source information or footnotes.</a:t>
            </a:r>
          </a:p>
        </p:txBody>
      </p:sp>
      <p:sp>
        <p:nvSpPr>
          <p:cNvPr id="14" name="Title 6">
            <a:extLst>
              <a:ext uri="{FF2B5EF4-FFF2-40B4-BE49-F238E27FC236}">
                <a16:creationId xmlns:a16="http://schemas.microsoft.com/office/drawing/2014/main" id="{796C8D7D-1497-3A4A-B8E7-126EF58C868F}"/>
              </a:ext>
            </a:extLst>
          </p:cNvPr>
          <p:cNvSpPr>
            <a:spLocks noGrp="1"/>
          </p:cNvSpPr>
          <p:nvPr>
            <p:ph type="title" hasCustomPrompt="1"/>
          </p:nvPr>
        </p:nvSpPr>
        <p:spPr>
          <a:xfrm>
            <a:off x="389965" y="239179"/>
            <a:ext cx="10158984" cy="490654"/>
          </a:xfrm>
        </p:spPr>
        <p:txBody>
          <a:bodyPr/>
          <a:lstStyle>
            <a:lvl1pPr>
              <a:defRPr cap="none">
                <a:solidFill>
                  <a:schemeClr val="bg1"/>
                </a:solidFill>
              </a:defRPr>
            </a:lvl1pPr>
          </a:lstStyle>
          <a:p>
            <a:r>
              <a:rPr lang="en-US"/>
              <a:t>Click to edit master title style</a:t>
            </a:r>
          </a:p>
        </p:txBody>
      </p:sp>
      <p:sp>
        <p:nvSpPr>
          <p:cNvPr id="22" name="Slide Number Placeholder 5">
            <a:extLst>
              <a:ext uri="{FF2B5EF4-FFF2-40B4-BE49-F238E27FC236}">
                <a16:creationId xmlns:a16="http://schemas.microsoft.com/office/drawing/2014/main" id="{2478D8B1-478B-9E42-B693-EFD1CF97749C}"/>
              </a:ext>
            </a:extLst>
          </p:cNvPr>
          <p:cNvSpPr>
            <a:spLocks noGrp="1"/>
          </p:cNvSpPr>
          <p:nvPr>
            <p:ph type="sldNum" sz="quarter" idx="4"/>
          </p:nvPr>
        </p:nvSpPr>
        <p:spPr>
          <a:xfrm>
            <a:off x="10846341" y="6387922"/>
            <a:ext cx="707227" cy="167713"/>
          </a:xfrm>
          <a:prstGeom prst="rect">
            <a:avLst/>
          </a:prstGeom>
        </p:spPr>
        <p:txBody>
          <a:bodyPr anchor="ctr" anchorCtr="0"/>
          <a:lstStyle>
            <a:lvl1pPr algn="r">
              <a:defRPr sz="1000">
                <a:solidFill>
                  <a:srgbClr val="3884A3"/>
                </a:solidFill>
              </a:defRPr>
            </a:lvl1pPr>
          </a:lstStyle>
          <a:p>
            <a:fld id="{783CC333-7960-FC4B-9BCF-EA39563E2C59}" type="slidenum">
              <a:rPr lang="en-US" smtClean="0"/>
              <a:pPr/>
              <a:t>‹#›</a:t>
            </a:fld>
            <a:endParaRPr lang="en-US" dirty="0"/>
          </a:p>
        </p:txBody>
      </p:sp>
      <p:sp>
        <p:nvSpPr>
          <p:cNvPr id="23" name="Content Placeholder 11">
            <a:extLst>
              <a:ext uri="{FF2B5EF4-FFF2-40B4-BE49-F238E27FC236}">
                <a16:creationId xmlns:a16="http://schemas.microsoft.com/office/drawing/2014/main" id="{83D6DE00-644A-F94B-8D02-357728C8047A}"/>
              </a:ext>
            </a:extLst>
          </p:cNvPr>
          <p:cNvSpPr>
            <a:spLocks noGrp="1"/>
          </p:cNvSpPr>
          <p:nvPr>
            <p:ph sz="quarter" idx="15"/>
          </p:nvPr>
        </p:nvSpPr>
        <p:spPr>
          <a:xfrm>
            <a:off x="699247" y="1290984"/>
            <a:ext cx="4211482" cy="349166"/>
          </a:xfrm>
        </p:spPr>
        <p:txBody>
          <a:bodyPr/>
          <a:lstStyle>
            <a:lvl1pPr marL="0" indent="0">
              <a:buNone/>
              <a:defRPr sz="1800" b="1" i="0">
                <a:latin typeface="+mn-lt"/>
                <a:ea typeface="Georgia" charset="0"/>
                <a:cs typeface="Georgia" charset="0"/>
              </a:defRPr>
            </a:lvl1pPr>
          </a:lstStyle>
          <a:p>
            <a:pPr lvl="0"/>
            <a:r>
              <a:rPr lang="en-US"/>
              <a:t>Edit Master text styles</a:t>
            </a:r>
          </a:p>
        </p:txBody>
      </p:sp>
      <p:pic>
        <p:nvPicPr>
          <p:cNvPr id="10" name="Picture 9" descr="A close up of text on a black background&#10;&#10;Description automatically generated">
            <a:extLst>
              <a:ext uri="{FF2B5EF4-FFF2-40B4-BE49-F238E27FC236}">
                <a16:creationId xmlns:a16="http://schemas.microsoft.com/office/drawing/2014/main" id="{207854AE-2C02-5D4A-8C3F-EC88F85192B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14798" y="133816"/>
            <a:ext cx="1033975" cy="643412"/>
          </a:xfrm>
          <a:prstGeom prst="rect">
            <a:avLst/>
          </a:prstGeom>
        </p:spPr>
      </p:pic>
      <p:sp>
        <p:nvSpPr>
          <p:cNvPr id="15" name="Footer Placeholder 4">
            <a:extLst>
              <a:ext uri="{FF2B5EF4-FFF2-40B4-BE49-F238E27FC236}">
                <a16:creationId xmlns:a16="http://schemas.microsoft.com/office/drawing/2014/main" id="{13332715-12FC-AE4B-B843-43B024098DA5}"/>
              </a:ext>
            </a:extLst>
          </p:cNvPr>
          <p:cNvSpPr>
            <a:spLocks noGrp="1"/>
          </p:cNvSpPr>
          <p:nvPr>
            <p:ph type="ftr" sz="quarter" idx="3"/>
          </p:nvPr>
        </p:nvSpPr>
        <p:spPr>
          <a:xfrm>
            <a:off x="699247" y="6387922"/>
            <a:ext cx="2970823" cy="167695"/>
          </a:xfrm>
          <a:prstGeom prst="rect">
            <a:avLst/>
          </a:prstGeom>
        </p:spPr>
        <p:txBody>
          <a:bodyPr anchor="ctr" anchorCtr="0"/>
          <a:lstStyle>
            <a:lvl1pPr>
              <a:defRPr sz="1050">
                <a:solidFill>
                  <a:srgbClr val="3884A3"/>
                </a:solidFill>
              </a:defRPr>
            </a:lvl1pPr>
          </a:lstStyle>
          <a:p>
            <a:r>
              <a:rPr lang="en-US" dirty="0"/>
              <a:t>Advana</a:t>
            </a:r>
          </a:p>
        </p:txBody>
      </p:sp>
    </p:spTree>
    <p:extLst>
      <p:ext uri="{BB962C8B-B14F-4D97-AF65-F5344CB8AC3E}">
        <p14:creationId xmlns:p14="http://schemas.microsoft.com/office/powerpoint/2010/main" val="1427368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 Title and Content 2 col">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CC13FD8-639C-E34A-9033-F4A91E7DDD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3243905"/>
          </a:xfrm>
          <a:prstGeom prst="rect">
            <a:avLst/>
          </a:prstGeom>
        </p:spPr>
      </p:pic>
      <p:sp>
        <p:nvSpPr>
          <p:cNvPr id="15" name="Rectangle 14">
            <a:extLst>
              <a:ext uri="{FF2B5EF4-FFF2-40B4-BE49-F238E27FC236}">
                <a16:creationId xmlns:a16="http://schemas.microsoft.com/office/drawing/2014/main" id="{C9327093-7B65-DA4F-8F1E-3407EB98FA1B}"/>
              </a:ext>
            </a:extLst>
          </p:cNvPr>
          <p:cNvSpPr/>
          <p:nvPr userDrawn="1"/>
        </p:nvSpPr>
        <p:spPr>
          <a:xfrm>
            <a:off x="389965" y="932264"/>
            <a:ext cx="11429999" cy="5195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6" name="Title 6">
            <a:extLst>
              <a:ext uri="{FF2B5EF4-FFF2-40B4-BE49-F238E27FC236}">
                <a16:creationId xmlns:a16="http://schemas.microsoft.com/office/drawing/2014/main" id="{C19E39C6-453D-C24E-98C0-47D843C4777B}"/>
              </a:ext>
            </a:extLst>
          </p:cNvPr>
          <p:cNvSpPr>
            <a:spLocks noGrp="1"/>
          </p:cNvSpPr>
          <p:nvPr>
            <p:ph type="title" hasCustomPrompt="1"/>
          </p:nvPr>
        </p:nvSpPr>
        <p:spPr>
          <a:xfrm>
            <a:off x="389965" y="239179"/>
            <a:ext cx="10158984" cy="490654"/>
          </a:xfrm>
        </p:spPr>
        <p:txBody>
          <a:bodyPr/>
          <a:lstStyle>
            <a:lvl1pPr>
              <a:defRPr b="1" cap="none">
                <a:solidFill>
                  <a:schemeClr val="bg1"/>
                </a:solidFill>
              </a:defRPr>
            </a:lvl1pPr>
          </a:lstStyle>
          <a:p>
            <a:r>
              <a:rPr lang="en-US"/>
              <a:t>Click to edit master title style</a:t>
            </a:r>
          </a:p>
        </p:txBody>
      </p:sp>
      <p:sp>
        <p:nvSpPr>
          <p:cNvPr id="8" name="Picture Placeholder 3">
            <a:extLst>
              <a:ext uri="{C183D7F6-B498-43B3-948B-1728B52AA6E4}">
                <adec:decorative xmlns:adec="http://schemas.microsoft.com/office/drawing/2017/decorative" val="1"/>
              </a:ext>
            </a:extLst>
          </p:cNvPr>
          <p:cNvSpPr>
            <a:spLocks noGrp="1"/>
          </p:cNvSpPr>
          <p:nvPr>
            <p:ph type="pic" sz="quarter" idx="15"/>
          </p:nvPr>
        </p:nvSpPr>
        <p:spPr>
          <a:xfrm>
            <a:off x="686648" y="1183342"/>
            <a:ext cx="10866920" cy="2468537"/>
          </a:xfrm>
          <a:solidFill>
            <a:schemeClr val="bg1"/>
          </a:solidFill>
        </p:spPr>
        <p:txBody>
          <a:bodyPr/>
          <a:lstStyle/>
          <a:p>
            <a:r>
              <a:rPr lang="en-US" dirty="0"/>
              <a:t>Click icon to add picture</a:t>
            </a:r>
          </a:p>
        </p:txBody>
      </p:sp>
      <p:sp>
        <p:nvSpPr>
          <p:cNvPr id="9" name="Content Placeholder 11"/>
          <p:cNvSpPr>
            <a:spLocks noGrp="1"/>
          </p:cNvSpPr>
          <p:nvPr>
            <p:ph sz="quarter" idx="14" hasCustomPrompt="1"/>
          </p:nvPr>
        </p:nvSpPr>
        <p:spPr>
          <a:xfrm>
            <a:off x="699247" y="3854310"/>
            <a:ext cx="10866920" cy="2216533"/>
          </a:xfrm>
        </p:spPr>
        <p:txBody>
          <a:bodyPr/>
          <a:lstStyle/>
          <a:p>
            <a:pPr lvl="0"/>
            <a:r>
              <a:rPr lang="en-US"/>
              <a:t>Level 1 is used for body text. The bullet is optional and may be removed. </a:t>
            </a:r>
            <a:br>
              <a:rPr lang="en-US"/>
            </a:br>
            <a:r>
              <a:rPr lang="en-US"/>
              <a:t>Click “indent more” to access additional text styles.</a:t>
            </a:r>
          </a:p>
          <a:p>
            <a:pPr lvl="1"/>
            <a:r>
              <a:rPr lang="en-US"/>
              <a:t>Second level is a nested text bullet</a:t>
            </a:r>
          </a:p>
          <a:p>
            <a:pPr lvl="2"/>
            <a:r>
              <a:rPr lang="en-US"/>
              <a:t>Third level is a nested text bullet.</a:t>
            </a:r>
          </a:p>
          <a:p>
            <a:pPr lvl="3"/>
            <a:r>
              <a:rPr lang="en-US"/>
              <a:t>Fourth level optional subhead</a:t>
            </a:r>
          </a:p>
          <a:p>
            <a:pPr lvl="4"/>
            <a:r>
              <a:rPr lang="en-US"/>
              <a:t>Level 5 is an optional short description</a:t>
            </a:r>
          </a:p>
          <a:p>
            <a:pPr lvl="5"/>
            <a:r>
              <a:rPr lang="en-US"/>
              <a:t>Level 6 is used for source information or footnotes.</a:t>
            </a:r>
          </a:p>
        </p:txBody>
      </p:sp>
      <p:sp>
        <p:nvSpPr>
          <p:cNvPr id="21" name="Slide Number Placeholder 5">
            <a:extLst>
              <a:ext uri="{FF2B5EF4-FFF2-40B4-BE49-F238E27FC236}">
                <a16:creationId xmlns:a16="http://schemas.microsoft.com/office/drawing/2014/main" id="{7FFF8157-AE37-214C-AF8F-B27D4A3548DD}"/>
              </a:ext>
            </a:extLst>
          </p:cNvPr>
          <p:cNvSpPr>
            <a:spLocks noGrp="1"/>
          </p:cNvSpPr>
          <p:nvPr>
            <p:ph type="sldNum" sz="quarter" idx="4"/>
          </p:nvPr>
        </p:nvSpPr>
        <p:spPr>
          <a:xfrm>
            <a:off x="10846341" y="6387922"/>
            <a:ext cx="707227" cy="167713"/>
          </a:xfrm>
          <a:prstGeom prst="rect">
            <a:avLst/>
          </a:prstGeom>
        </p:spPr>
        <p:txBody>
          <a:bodyPr anchor="ctr" anchorCtr="0"/>
          <a:lstStyle>
            <a:lvl1pPr algn="r">
              <a:defRPr sz="1000">
                <a:solidFill>
                  <a:srgbClr val="3884A3"/>
                </a:solidFill>
              </a:defRPr>
            </a:lvl1pPr>
          </a:lstStyle>
          <a:p>
            <a:fld id="{783CC333-7960-FC4B-9BCF-EA39563E2C59}" type="slidenum">
              <a:rPr lang="en-US" smtClean="0"/>
              <a:pPr/>
              <a:t>‹#›</a:t>
            </a:fld>
            <a:endParaRPr lang="en-US" dirty="0"/>
          </a:p>
        </p:txBody>
      </p:sp>
      <p:pic>
        <p:nvPicPr>
          <p:cNvPr id="10" name="Picture 9" descr="A close up of text on a black background&#10;&#10;Description automatically generated">
            <a:extLst>
              <a:ext uri="{FF2B5EF4-FFF2-40B4-BE49-F238E27FC236}">
                <a16:creationId xmlns:a16="http://schemas.microsoft.com/office/drawing/2014/main" id="{38D6E656-0A56-E147-84B7-924707ADE85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14798" y="133816"/>
            <a:ext cx="1033975" cy="643412"/>
          </a:xfrm>
          <a:prstGeom prst="rect">
            <a:avLst/>
          </a:prstGeom>
        </p:spPr>
      </p:pic>
      <p:sp>
        <p:nvSpPr>
          <p:cNvPr id="11" name="Footer Placeholder 4">
            <a:extLst>
              <a:ext uri="{FF2B5EF4-FFF2-40B4-BE49-F238E27FC236}">
                <a16:creationId xmlns:a16="http://schemas.microsoft.com/office/drawing/2014/main" id="{54CC129D-9915-7C40-ADF3-CCCE6F94D14E}"/>
              </a:ext>
            </a:extLst>
          </p:cNvPr>
          <p:cNvSpPr>
            <a:spLocks noGrp="1"/>
          </p:cNvSpPr>
          <p:nvPr>
            <p:ph type="ftr" sz="quarter" idx="3"/>
          </p:nvPr>
        </p:nvSpPr>
        <p:spPr>
          <a:xfrm>
            <a:off x="699247" y="6387922"/>
            <a:ext cx="2970823" cy="167695"/>
          </a:xfrm>
          <a:prstGeom prst="rect">
            <a:avLst/>
          </a:prstGeom>
        </p:spPr>
        <p:txBody>
          <a:bodyPr anchor="ctr" anchorCtr="0"/>
          <a:lstStyle>
            <a:lvl1pPr>
              <a:defRPr sz="1050">
                <a:solidFill>
                  <a:srgbClr val="3884A3"/>
                </a:solidFill>
              </a:defRPr>
            </a:lvl1pPr>
          </a:lstStyle>
          <a:p>
            <a:r>
              <a:rPr lang="en-US" dirty="0"/>
              <a:t>Advana</a:t>
            </a:r>
          </a:p>
        </p:txBody>
      </p:sp>
    </p:spTree>
    <p:extLst>
      <p:ext uri="{BB962C8B-B14F-4D97-AF65-F5344CB8AC3E}">
        <p14:creationId xmlns:p14="http://schemas.microsoft.com/office/powerpoint/2010/main" val="2683597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Title and Content Graphics">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C373C8AC-68FC-AD4E-995F-2968E7D7064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3243905"/>
          </a:xfrm>
          <a:prstGeom prst="rect">
            <a:avLst/>
          </a:prstGeom>
        </p:spPr>
      </p:pic>
      <p:sp>
        <p:nvSpPr>
          <p:cNvPr id="23" name="Rectangle 22">
            <a:extLst>
              <a:ext uri="{FF2B5EF4-FFF2-40B4-BE49-F238E27FC236}">
                <a16:creationId xmlns:a16="http://schemas.microsoft.com/office/drawing/2014/main" id="{3A60EE0E-A8ED-5F42-BD71-878868485BB5}"/>
              </a:ext>
            </a:extLst>
          </p:cNvPr>
          <p:cNvSpPr/>
          <p:nvPr userDrawn="1"/>
        </p:nvSpPr>
        <p:spPr>
          <a:xfrm>
            <a:off x="389965" y="932264"/>
            <a:ext cx="11429999" cy="5195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4" name="Title 6">
            <a:extLst>
              <a:ext uri="{FF2B5EF4-FFF2-40B4-BE49-F238E27FC236}">
                <a16:creationId xmlns:a16="http://schemas.microsoft.com/office/drawing/2014/main" id="{9A1198C8-39AA-7147-86A3-6CB878CD2C1B}"/>
              </a:ext>
            </a:extLst>
          </p:cNvPr>
          <p:cNvSpPr txBox="1">
            <a:spLocks/>
          </p:cNvSpPr>
          <p:nvPr userDrawn="1"/>
        </p:nvSpPr>
        <p:spPr>
          <a:xfrm>
            <a:off x="389965" y="239179"/>
            <a:ext cx="10158984" cy="490654"/>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2400" kern="1200" cap="all" spc="100" baseline="0">
                <a:solidFill>
                  <a:srgbClr val="FFC000"/>
                </a:solidFill>
                <a:latin typeface="+mj-lt"/>
                <a:ea typeface="+mj-ea"/>
                <a:cs typeface="+mj-cs"/>
              </a:defRPr>
            </a:lvl1pPr>
          </a:lstStyle>
          <a:p>
            <a:r>
              <a:rPr lang="en-US" b="1" cap="none" dirty="0">
                <a:solidFill>
                  <a:schemeClr val="bg1"/>
                </a:solidFill>
                <a:latin typeface="Franklin Gothic Medium" panose="020B0603020102020204" pitchFamily="34" charset="0"/>
              </a:rPr>
              <a:t>Click to edit master title style</a:t>
            </a:r>
          </a:p>
        </p:txBody>
      </p:sp>
      <p:sp>
        <p:nvSpPr>
          <p:cNvPr id="6" name="Picture Placeholder 3">
            <a:extLst>
              <a:ext uri="{C183D7F6-B498-43B3-948B-1728B52AA6E4}">
                <adec:decorative xmlns:adec="http://schemas.microsoft.com/office/drawing/2017/decorative" val="1"/>
              </a:ext>
            </a:extLst>
          </p:cNvPr>
          <p:cNvSpPr>
            <a:spLocks noGrp="1"/>
          </p:cNvSpPr>
          <p:nvPr>
            <p:ph type="pic" sz="quarter" idx="14"/>
          </p:nvPr>
        </p:nvSpPr>
        <p:spPr>
          <a:xfrm>
            <a:off x="638430" y="1203158"/>
            <a:ext cx="3878314" cy="4722578"/>
          </a:xfrm>
          <a:solidFill>
            <a:schemeClr val="bg1"/>
          </a:solidFill>
        </p:spPr>
        <p:txBody>
          <a:bodyPr/>
          <a:lstStyle/>
          <a:p>
            <a:r>
              <a:rPr lang="en-US" dirty="0"/>
              <a:t>Click icon to add picture</a:t>
            </a:r>
          </a:p>
        </p:txBody>
      </p:sp>
      <p:sp>
        <p:nvSpPr>
          <p:cNvPr id="18" name="Slide Number Placeholder 5">
            <a:extLst>
              <a:ext uri="{FF2B5EF4-FFF2-40B4-BE49-F238E27FC236}">
                <a16:creationId xmlns:a16="http://schemas.microsoft.com/office/drawing/2014/main" id="{129E78B9-82A4-6442-86B1-4A6E3B138292}"/>
              </a:ext>
            </a:extLst>
          </p:cNvPr>
          <p:cNvSpPr>
            <a:spLocks noGrp="1"/>
          </p:cNvSpPr>
          <p:nvPr>
            <p:ph type="sldNum" sz="quarter" idx="4"/>
          </p:nvPr>
        </p:nvSpPr>
        <p:spPr>
          <a:xfrm>
            <a:off x="10846341" y="6387922"/>
            <a:ext cx="707227" cy="167713"/>
          </a:xfrm>
          <a:prstGeom prst="rect">
            <a:avLst/>
          </a:prstGeom>
        </p:spPr>
        <p:txBody>
          <a:bodyPr anchor="ctr" anchorCtr="0"/>
          <a:lstStyle>
            <a:lvl1pPr algn="r">
              <a:defRPr sz="1000">
                <a:solidFill>
                  <a:srgbClr val="3884A3"/>
                </a:solidFill>
              </a:defRPr>
            </a:lvl1pPr>
          </a:lstStyle>
          <a:p>
            <a:fld id="{783CC333-7960-FC4B-9BCF-EA39563E2C59}" type="slidenum">
              <a:rPr lang="en-US" smtClean="0"/>
              <a:pPr/>
              <a:t>‹#›</a:t>
            </a:fld>
            <a:endParaRPr lang="en-US" dirty="0"/>
          </a:p>
        </p:txBody>
      </p:sp>
      <p:sp>
        <p:nvSpPr>
          <p:cNvPr id="19" name="Content Placeholder 11">
            <a:extLst>
              <a:ext uri="{FF2B5EF4-FFF2-40B4-BE49-F238E27FC236}">
                <a16:creationId xmlns:a16="http://schemas.microsoft.com/office/drawing/2014/main" id="{EE6BE2FE-FCA2-3140-A2D7-1730D5BD4127}"/>
              </a:ext>
            </a:extLst>
          </p:cNvPr>
          <p:cNvSpPr>
            <a:spLocks noGrp="1"/>
          </p:cNvSpPr>
          <p:nvPr>
            <p:ph sz="quarter" idx="15"/>
          </p:nvPr>
        </p:nvSpPr>
        <p:spPr>
          <a:xfrm>
            <a:off x="4765209" y="1213462"/>
            <a:ext cx="6788358" cy="349166"/>
          </a:xfrm>
        </p:spPr>
        <p:txBody>
          <a:bodyPr/>
          <a:lstStyle>
            <a:lvl1pPr marL="0" indent="0">
              <a:buNone/>
              <a:defRPr sz="1800" b="1" i="0">
                <a:latin typeface="+mn-lt"/>
                <a:ea typeface="Georgia" charset="0"/>
                <a:cs typeface="Georgia" charset="0"/>
              </a:defRPr>
            </a:lvl1pPr>
          </a:lstStyle>
          <a:p>
            <a:pPr lvl="0"/>
            <a:r>
              <a:rPr lang="en-US"/>
              <a:t>Edit Master text styles</a:t>
            </a:r>
          </a:p>
        </p:txBody>
      </p:sp>
      <p:pic>
        <p:nvPicPr>
          <p:cNvPr id="9" name="Picture 8" descr="A close up of text on a black background&#10;&#10;Description automatically generated">
            <a:extLst>
              <a:ext uri="{FF2B5EF4-FFF2-40B4-BE49-F238E27FC236}">
                <a16:creationId xmlns:a16="http://schemas.microsoft.com/office/drawing/2014/main" id="{CBC57CD5-6C66-DE4A-9918-3C0C82D53B6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14798" y="133816"/>
            <a:ext cx="1033975" cy="643412"/>
          </a:xfrm>
          <a:prstGeom prst="rect">
            <a:avLst/>
          </a:prstGeom>
        </p:spPr>
      </p:pic>
      <p:sp>
        <p:nvSpPr>
          <p:cNvPr id="10" name="Footer Placeholder 4">
            <a:extLst>
              <a:ext uri="{FF2B5EF4-FFF2-40B4-BE49-F238E27FC236}">
                <a16:creationId xmlns:a16="http://schemas.microsoft.com/office/drawing/2014/main" id="{2B5646DA-70A7-D947-B644-C7FB4D17A900}"/>
              </a:ext>
            </a:extLst>
          </p:cNvPr>
          <p:cNvSpPr>
            <a:spLocks noGrp="1"/>
          </p:cNvSpPr>
          <p:nvPr>
            <p:ph type="ftr" sz="quarter" idx="3"/>
          </p:nvPr>
        </p:nvSpPr>
        <p:spPr>
          <a:xfrm>
            <a:off x="699247" y="6387922"/>
            <a:ext cx="2970823" cy="167695"/>
          </a:xfrm>
          <a:prstGeom prst="rect">
            <a:avLst/>
          </a:prstGeom>
        </p:spPr>
        <p:txBody>
          <a:bodyPr anchor="ctr" anchorCtr="0"/>
          <a:lstStyle>
            <a:lvl1pPr>
              <a:defRPr sz="1050">
                <a:solidFill>
                  <a:srgbClr val="3884A3"/>
                </a:solidFill>
              </a:defRPr>
            </a:lvl1pPr>
          </a:lstStyle>
          <a:p>
            <a:r>
              <a:rPr lang="en-US" dirty="0"/>
              <a:t>Advana</a:t>
            </a:r>
          </a:p>
        </p:txBody>
      </p:sp>
    </p:spTree>
    <p:extLst>
      <p:ext uri="{BB962C8B-B14F-4D97-AF65-F5344CB8AC3E}">
        <p14:creationId xmlns:p14="http://schemas.microsoft.com/office/powerpoint/2010/main" val="128632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Photo TOC">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91925D-AAF6-E14D-915E-84FF3152911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55302"/>
          <a:stretch/>
        </p:blipFill>
        <p:spPr>
          <a:xfrm>
            <a:off x="0" y="0"/>
            <a:ext cx="12192000" cy="1449972"/>
          </a:xfrm>
          <a:prstGeom prst="rect">
            <a:avLst/>
          </a:prstGeom>
        </p:spPr>
      </p:pic>
      <p:sp>
        <p:nvSpPr>
          <p:cNvPr id="13" name="Rectangle 12">
            <a:extLst>
              <a:ext uri="{FF2B5EF4-FFF2-40B4-BE49-F238E27FC236}">
                <a16:creationId xmlns:a16="http://schemas.microsoft.com/office/drawing/2014/main" id="{4F957C20-4E55-E74D-ACB3-3C8D5CB24762}"/>
              </a:ext>
            </a:extLst>
          </p:cNvPr>
          <p:cNvSpPr/>
          <p:nvPr userDrawn="1"/>
        </p:nvSpPr>
        <p:spPr>
          <a:xfrm>
            <a:off x="389965" y="932264"/>
            <a:ext cx="11429999" cy="5195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9" name="Slide Number Placeholder 5">
            <a:extLst>
              <a:ext uri="{FF2B5EF4-FFF2-40B4-BE49-F238E27FC236}">
                <a16:creationId xmlns:a16="http://schemas.microsoft.com/office/drawing/2014/main" id="{B7E2DE15-2769-3C41-8465-3C9376BC10EB}"/>
              </a:ext>
            </a:extLst>
          </p:cNvPr>
          <p:cNvSpPr>
            <a:spLocks noGrp="1"/>
          </p:cNvSpPr>
          <p:nvPr>
            <p:ph type="sldNum" sz="quarter" idx="4"/>
          </p:nvPr>
        </p:nvSpPr>
        <p:spPr>
          <a:xfrm>
            <a:off x="10846341" y="6387922"/>
            <a:ext cx="707227" cy="167713"/>
          </a:xfrm>
          <a:prstGeom prst="rect">
            <a:avLst/>
          </a:prstGeom>
        </p:spPr>
        <p:txBody>
          <a:bodyPr anchor="ctr" anchorCtr="0"/>
          <a:lstStyle>
            <a:lvl1pPr algn="r">
              <a:defRPr sz="1000">
                <a:solidFill>
                  <a:srgbClr val="3884A3"/>
                </a:solidFill>
              </a:defRPr>
            </a:lvl1pPr>
          </a:lstStyle>
          <a:p>
            <a:fld id="{783CC333-7960-FC4B-9BCF-EA39563E2C59}" type="slidenum">
              <a:rPr lang="en-US" smtClean="0"/>
              <a:pPr/>
              <a:t>‹#›</a:t>
            </a:fld>
            <a:endParaRPr lang="en-US" dirty="0"/>
          </a:p>
        </p:txBody>
      </p:sp>
      <p:pic>
        <p:nvPicPr>
          <p:cNvPr id="7" name="Picture 6" descr="A close up of text on a black background&#10;&#10;Description automatically generated">
            <a:extLst>
              <a:ext uri="{FF2B5EF4-FFF2-40B4-BE49-F238E27FC236}">
                <a16:creationId xmlns:a16="http://schemas.microsoft.com/office/drawing/2014/main" id="{FDC97FE8-F58D-DF46-8638-FA21BD7D59B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14798" y="133816"/>
            <a:ext cx="1033975" cy="643412"/>
          </a:xfrm>
          <a:prstGeom prst="rect">
            <a:avLst/>
          </a:prstGeom>
        </p:spPr>
      </p:pic>
      <p:sp>
        <p:nvSpPr>
          <p:cNvPr id="8" name="Footer Placeholder 4">
            <a:extLst>
              <a:ext uri="{FF2B5EF4-FFF2-40B4-BE49-F238E27FC236}">
                <a16:creationId xmlns:a16="http://schemas.microsoft.com/office/drawing/2014/main" id="{C6417DA0-F09A-B342-BCDC-E4E21B69B85B}"/>
              </a:ext>
            </a:extLst>
          </p:cNvPr>
          <p:cNvSpPr>
            <a:spLocks noGrp="1"/>
          </p:cNvSpPr>
          <p:nvPr>
            <p:ph type="ftr" sz="quarter" idx="3"/>
          </p:nvPr>
        </p:nvSpPr>
        <p:spPr>
          <a:xfrm>
            <a:off x="699247" y="6387922"/>
            <a:ext cx="2970823" cy="167695"/>
          </a:xfrm>
          <a:prstGeom prst="rect">
            <a:avLst/>
          </a:prstGeom>
        </p:spPr>
        <p:txBody>
          <a:bodyPr anchor="ctr" anchorCtr="0"/>
          <a:lstStyle>
            <a:lvl1pPr>
              <a:defRPr sz="1050">
                <a:solidFill>
                  <a:srgbClr val="3884A3"/>
                </a:solidFill>
              </a:defRPr>
            </a:lvl1pPr>
          </a:lstStyle>
          <a:p>
            <a:r>
              <a:rPr lang="en-US" dirty="0"/>
              <a:t>Advana</a:t>
            </a:r>
          </a:p>
        </p:txBody>
      </p:sp>
      <p:sp>
        <p:nvSpPr>
          <p:cNvPr id="10" name="Title 6">
            <a:extLst>
              <a:ext uri="{FF2B5EF4-FFF2-40B4-BE49-F238E27FC236}">
                <a16:creationId xmlns:a16="http://schemas.microsoft.com/office/drawing/2014/main" id="{75F0C4A5-8D38-744C-AB95-6CD9CC4CD8B5}"/>
              </a:ext>
            </a:extLst>
          </p:cNvPr>
          <p:cNvSpPr>
            <a:spLocks noGrp="1"/>
          </p:cNvSpPr>
          <p:nvPr>
            <p:ph type="title"/>
          </p:nvPr>
        </p:nvSpPr>
        <p:spPr>
          <a:xfrm>
            <a:off x="389964" y="239179"/>
            <a:ext cx="10158984" cy="490654"/>
          </a:xfrm>
        </p:spPr>
        <p:txBody>
          <a:bodyPr/>
          <a:lstStyle>
            <a:lvl1pPr>
              <a:defRPr b="1" cap="none">
                <a:solidFill>
                  <a:schemeClr val="bg1"/>
                </a:solidFill>
                <a:latin typeface="Franklin Gothic Medium" panose="020B0603020102020204" pitchFamily="34" charset="0"/>
              </a:defRPr>
            </a:lvl1pPr>
          </a:lstStyle>
          <a:p>
            <a:r>
              <a:rPr lang="en-US"/>
              <a:t>Click to edit Master title style</a:t>
            </a:r>
          </a:p>
        </p:txBody>
      </p:sp>
    </p:spTree>
    <p:extLst>
      <p:ext uri="{BB962C8B-B14F-4D97-AF65-F5344CB8AC3E}">
        <p14:creationId xmlns:p14="http://schemas.microsoft.com/office/powerpoint/2010/main" val="28614181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BB8B2-FF1D-824C-8BEE-DCFA15F018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DFBA59-C7CA-124F-AB09-C76997155B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561A6B-8F3E-0145-8FEF-30C7E9911880}"/>
              </a:ext>
            </a:extLst>
          </p:cNvPr>
          <p:cNvSpPr>
            <a:spLocks noGrp="1"/>
          </p:cNvSpPr>
          <p:nvPr>
            <p:ph type="dt" sz="half" idx="10"/>
          </p:nvPr>
        </p:nvSpPr>
        <p:spPr/>
        <p:txBody>
          <a:bodyPr/>
          <a:lstStyle/>
          <a:p>
            <a:fld id="{28211A0E-FD89-8046-A2E6-4D2D72CEDFCF}" type="datetimeFigureOut">
              <a:rPr lang="en-US" smtClean="0"/>
              <a:t>4/12/2022</a:t>
            </a:fld>
            <a:endParaRPr lang="en-US" dirty="0"/>
          </a:p>
        </p:txBody>
      </p:sp>
      <p:sp>
        <p:nvSpPr>
          <p:cNvPr id="5" name="Footer Placeholder 4">
            <a:extLst>
              <a:ext uri="{FF2B5EF4-FFF2-40B4-BE49-F238E27FC236}">
                <a16:creationId xmlns:a16="http://schemas.microsoft.com/office/drawing/2014/main" id="{D96305DC-EEA1-A24A-BF62-9D32292531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D8109E-C5AD-3243-B684-D03D4D1E7BA5}"/>
              </a:ext>
            </a:extLst>
          </p:cNvPr>
          <p:cNvSpPr>
            <a:spLocks noGrp="1"/>
          </p:cNvSpPr>
          <p:nvPr>
            <p:ph type="sldNum" sz="quarter" idx="12"/>
          </p:nvPr>
        </p:nvSpPr>
        <p:spPr/>
        <p:txBody>
          <a:bodyPr/>
          <a:lstStyle/>
          <a:p>
            <a:fld id="{9354984F-3AB2-0943-9A1E-98D99345226C}" type="slidenum">
              <a:rPr lang="en-US" smtClean="0"/>
              <a:t>‹#›</a:t>
            </a:fld>
            <a:endParaRPr lang="en-US" dirty="0"/>
          </a:p>
        </p:txBody>
      </p:sp>
    </p:spTree>
    <p:extLst>
      <p:ext uri="{BB962C8B-B14F-4D97-AF65-F5344CB8AC3E}">
        <p14:creationId xmlns:p14="http://schemas.microsoft.com/office/powerpoint/2010/main" val="4639904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09D57-7D3A-9646-BCE5-60329CC86E1D}"/>
              </a:ext>
            </a:extLst>
          </p:cNvPr>
          <p:cNvSpPr>
            <a:spLocks noGrp="1"/>
          </p:cNvSpPr>
          <p:nvPr>
            <p:ph type="dt" sz="half" idx="10"/>
          </p:nvPr>
        </p:nvSpPr>
        <p:spPr/>
        <p:txBody>
          <a:bodyPr/>
          <a:lstStyle/>
          <a:p>
            <a:fld id="{28211A0E-FD89-8046-A2E6-4D2D72CEDFCF}" type="datetimeFigureOut">
              <a:rPr lang="en-US" smtClean="0"/>
              <a:t>4/12/2022</a:t>
            </a:fld>
            <a:endParaRPr lang="en-US" dirty="0"/>
          </a:p>
        </p:txBody>
      </p:sp>
      <p:sp>
        <p:nvSpPr>
          <p:cNvPr id="3" name="Footer Placeholder 2">
            <a:extLst>
              <a:ext uri="{FF2B5EF4-FFF2-40B4-BE49-F238E27FC236}">
                <a16:creationId xmlns:a16="http://schemas.microsoft.com/office/drawing/2014/main" id="{CF685C16-2165-7B4E-B74E-DA56AD52F3D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1908DFC-5179-334C-80BC-7F6B0E3EFEEE}"/>
              </a:ext>
            </a:extLst>
          </p:cNvPr>
          <p:cNvSpPr>
            <a:spLocks noGrp="1"/>
          </p:cNvSpPr>
          <p:nvPr>
            <p:ph type="sldNum" sz="quarter" idx="12"/>
          </p:nvPr>
        </p:nvSpPr>
        <p:spPr/>
        <p:txBody>
          <a:bodyPr/>
          <a:lstStyle/>
          <a:p>
            <a:fld id="{9354984F-3AB2-0943-9A1E-98D99345226C}" type="slidenum">
              <a:rPr lang="en-US" smtClean="0"/>
              <a:t>‹#›</a:t>
            </a:fld>
            <a:endParaRPr lang="en-US" dirty="0"/>
          </a:p>
        </p:txBody>
      </p:sp>
    </p:spTree>
    <p:extLst>
      <p:ext uri="{BB962C8B-B14F-4D97-AF65-F5344CB8AC3E}">
        <p14:creationId xmlns:p14="http://schemas.microsoft.com/office/powerpoint/2010/main" val="4294526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6C3B1-E756-4F72-844A-F35AD14155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C64A69-CA4D-4583-8C61-F75966C54A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E15B51-9C75-4614-A9C0-A19415189A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57D17C-BF5E-451B-B890-7493339E57EA}"/>
              </a:ext>
            </a:extLst>
          </p:cNvPr>
          <p:cNvSpPr>
            <a:spLocks noGrp="1"/>
          </p:cNvSpPr>
          <p:nvPr>
            <p:ph type="dt" sz="half" idx="10"/>
          </p:nvPr>
        </p:nvSpPr>
        <p:spPr/>
        <p:txBody>
          <a:bodyPr/>
          <a:lstStyle/>
          <a:p>
            <a:fld id="{1DABC76B-6C40-4C77-9871-C5BDCC5F54FD}" type="datetimeFigureOut">
              <a:rPr lang="en-US" smtClean="0"/>
              <a:t>4/12/2022</a:t>
            </a:fld>
            <a:endParaRPr lang="en-US"/>
          </a:p>
        </p:txBody>
      </p:sp>
      <p:sp>
        <p:nvSpPr>
          <p:cNvPr id="6" name="Footer Placeholder 5">
            <a:extLst>
              <a:ext uri="{FF2B5EF4-FFF2-40B4-BE49-F238E27FC236}">
                <a16:creationId xmlns:a16="http://schemas.microsoft.com/office/drawing/2014/main" id="{283B37E5-FEF1-44E8-83B7-E6CED6B9F5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FA8B96-1D9C-482C-B2DF-17363CD32FC2}"/>
              </a:ext>
            </a:extLst>
          </p:cNvPr>
          <p:cNvSpPr>
            <a:spLocks noGrp="1"/>
          </p:cNvSpPr>
          <p:nvPr>
            <p:ph type="sldNum" sz="quarter" idx="12"/>
          </p:nvPr>
        </p:nvSpPr>
        <p:spPr/>
        <p:txBody>
          <a:bodyPr/>
          <a:lstStyle/>
          <a:p>
            <a:fld id="{52EBF0B3-D31C-47FC-9448-227EB9715BEB}" type="slidenum">
              <a:rPr lang="en-US" smtClean="0"/>
              <a:t>‹#›</a:t>
            </a:fld>
            <a:endParaRPr lang="en-US"/>
          </a:p>
        </p:txBody>
      </p:sp>
    </p:spTree>
    <p:extLst>
      <p:ext uri="{BB962C8B-B14F-4D97-AF65-F5344CB8AC3E}">
        <p14:creationId xmlns:p14="http://schemas.microsoft.com/office/powerpoint/2010/main" val="894544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63443-921E-4BFC-8B0B-F6B3D58161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3F76E9-9A50-4FE4-904F-4DC896FDDF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51E28E-0511-4D44-B8A7-347D439E4F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0FAF7B-E964-4E3D-9736-C9DFD70BDA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E19811-EE93-4E42-AE06-25704B0C86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1077E0-6A19-4837-BDC7-88A43EAE792D}"/>
              </a:ext>
            </a:extLst>
          </p:cNvPr>
          <p:cNvSpPr>
            <a:spLocks noGrp="1"/>
          </p:cNvSpPr>
          <p:nvPr>
            <p:ph type="dt" sz="half" idx="10"/>
          </p:nvPr>
        </p:nvSpPr>
        <p:spPr/>
        <p:txBody>
          <a:bodyPr/>
          <a:lstStyle/>
          <a:p>
            <a:fld id="{1DABC76B-6C40-4C77-9871-C5BDCC5F54FD}" type="datetimeFigureOut">
              <a:rPr lang="en-US" smtClean="0"/>
              <a:t>4/12/2022</a:t>
            </a:fld>
            <a:endParaRPr lang="en-US"/>
          </a:p>
        </p:txBody>
      </p:sp>
      <p:sp>
        <p:nvSpPr>
          <p:cNvPr id="8" name="Footer Placeholder 7">
            <a:extLst>
              <a:ext uri="{FF2B5EF4-FFF2-40B4-BE49-F238E27FC236}">
                <a16:creationId xmlns:a16="http://schemas.microsoft.com/office/drawing/2014/main" id="{AB57FD3A-CE56-4D01-8443-FF0A169AA7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C91A3A-44C5-4A90-AC5A-A70C4CB1C1B5}"/>
              </a:ext>
            </a:extLst>
          </p:cNvPr>
          <p:cNvSpPr>
            <a:spLocks noGrp="1"/>
          </p:cNvSpPr>
          <p:nvPr>
            <p:ph type="sldNum" sz="quarter" idx="12"/>
          </p:nvPr>
        </p:nvSpPr>
        <p:spPr/>
        <p:txBody>
          <a:bodyPr/>
          <a:lstStyle/>
          <a:p>
            <a:fld id="{52EBF0B3-D31C-47FC-9448-227EB9715BEB}" type="slidenum">
              <a:rPr lang="en-US" smtClean="0"/>
              <a:t>‹#›</a:t>
            </a:fld>
            <a:endParaRPr lang="en-US"/>
          </a:p>
        </p:txBody>
      </p:sp>
    </p:spTree>
    <p:extLst>
      <p:ext uri="{BB962C8B-B14F-4D97-AF65-F5344CB8AC3E}">
        <p14:creationId xmlns:p14="http://schemas.microsoft.com/office/powerpoint/2010/main" val="2242323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E52E1-A692-41E8-A5BA-D4AE312EB1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6924EF-93C8-40AC-9340-D83047E3E88C}"/>
              </a:ext>
            </a:extLst>
          </p:cNvPr>
          <p:cNvSpPr>
            <a:spLocks noGrp="1"/>
          </p:cNvSpPr>
          <p:nvPr>
            <p:ph type="dt" sz="half" idx="10"/>
          </p:nvPr>
        </p:nvSpPr>
        <p:spPr/>
        <p:txBody>
          <a:bodyPr/>
          <a:lstStyle/>
          <a:p>
            <a:fld id="{1DABC76B-6C40-4C77-9871-C5BDCC5F54FD}" type="datetimeFigureOut">
              <a:rPr lang="en-US" smtClean="0"/>
              <a:t>4/12/2022</a:t>
            </a:fld>
            <a:endParaRPr lang="en-US"/>
          </a:p>
        </p:txBody>
      </p:sp>
      <p:sp>
        <p:nvSpPr>
          <p:cNvPr id="4" name="Footer Placeholder 3">
            <a:extLst>
              <a:ext uri="{FF2B5EF4-FFF2-40B4-BE49-F238E27FC236}">
                <a16:creationId xmlns:a16="http://schemas.microsoft.com/office/drawing/2014/main" id="{2B8301EE-2B05-45F9-9A50-F4A99C62F5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C9787D-96A5-4CB3-A7BB-ECC1DAB3401D}"/>
              </a:ext>
            </a:extLst>
          </p:cNvPr>
          <p:cNvSpPr>
            <a:spLocks noGrp="1"/>
          </p:cNvSpPr>
          <p:nvPr>
            <p:ph type="sldNum" sz="quarter" idx="12"/>
          </p:nvPr>
        </p:nvSpPr>
        <p:spPr/>
        <p:txBody>
          <a:bodyPr/>
          <a:lstStyle/>
          <a:p>
            <a:fld id="{52EBF0B3-D31C-47FC-9448-227EB9715BEB}" type="slidenum">
              <a:rPr lang="en-US" smtClean="0"/>
              <a:t>‹#›</a:t>
            </a:fld>
            <a:endParaRPr lang="en-US"/>
          </a:p>
        </p:txBody>
      </p:sp>
    </p:spTree>
    <p:extLst>
      <p:ext uri="{BB962C8B-B14F-4D97-AF65-F5344CB8AC3E}">
        <p14:creationId xmlns:p14="http://schemas.microsoft.com/office/powerpoint/2010/main" val="3598673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4867D3-BE49-4AE1-A840-713894669C89}"/>
              </a:ext>
            </a:extLst>
          </p:cNvPr>
          <p:cNvSpPr>
            <a:spLocks noGrp="1"/>
          </p:cNvSpPr>
          <p:nvPr>
            <p:ph type="dt" sz="half" idx="10"/>
          </p:nvPr>
        </p:nvSpPr>
        <p:spPr/>
        <p:txBody>
          <a:bodyPr/>
          <a:lstStyle/>
          <a:p>
            <a:fld id="{1DABC76B-6C40-4C77-9871-C5BDCC5F54FD}" type="datetimeFigureOut">
              <a:rPr lang="en-US" smtClean="0"/>
              <a:t>4/12/2022</a:t>
            </a:fld>
            <a:endParaRPr lang="en-US"/>
          </a:p>
        </p:txBody>
      </p:sp>
      <p:sp>
        <p:nvSpPr>
          <p:cNvPr id="3" name="Footer Placeholder 2">
            <a:extLst>
              <a:ext uri="{FF2B5EF4-FFF2-40B4-BE49-F238E27FC236}">
                <a16:creationId xmlns:a16="http://schemas.microsoft.com/office/drawing/2014/main" id="{191BDAA5-D7DC-46D2-856D-84A364062F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10CB02-AC93-45CB-92CB-4A037E6D7C83}"/>
              </a:ext>
            </a:extLst>
          </p:cNvPr>
          <p:cNvSpPr>
            <a:spLocks noGrp="1"/>
          </p:cNvSpPr>
          <p:nvPr>
            <p:ph type="sldNum" sz="quarter" idx="12"/>
          </p:nvPr>
        </p:nvSpPr>
        <p:spPr/>
        <p:txBody>
          <a:bodyPr/>
          <a:lstStyle/>
          <a:p>
            <a:fld id="{52EBF0B3-D31C-47FC-9448-227EB9715BEB}" type="slidenum">
              <a:rPr lang="en-US" smtClean="0"/>
              <a:t>‹#›</a:t>
            </a:fld>
            <a:endParaRPr lang="en-US"/>
          </a:p>
        </p:txBody>
      </p:sp>
    </p:spTree>
    <p:extLst>
      <p:ext uri="{BB962C8B-B14F-4D97-AF65-F5344CB8AC3E}">
        <p14:creationId xmlns:p14="http://schemas.microsoft.com/office/powerpoint/2010/main" val="3859010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4B168-C850-4C16-B989-92C18F1BFF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6D76DC-D386-448E-9AA7-825038A2E9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5F6B81-F181-4F0A-B3D5-6F73AB3F04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296DBD-A882-4066-809C-B7CEFF896513}"/>
              </a:ext>
            </a:extLst>
          </p:cNvPr>
          <p:cNvSpPr>
            <a:spLocks noGrp="1"/>
          </p:cNvSpPr>
          <p:nvPr>
            <p:ph type="dt" sz="half" idx="10"/>
          </p:nvPr>
        </p:nvSpPr>
        <p:spPr/>
        <p:txBody>
          <a:bodyPr/>
          <a:lstStyle/>
          <a:p>
            <a:fld id="{1DABC76B-6C40-4C77-9871-C5BDCC5F54FD}" type="datetimeFigureOut">
              <a:rPr lang="en-US" smtClean="0"/>
              <a:t>4/12/2022</a:t>
            </a:fld>
            <a:endParaRPr lang="en-US"/>
          </a:p>
        </p:txBody>
      </p:sp>
      <p:sp>
        <p:nvSpPr>
          <p:cNvPr id="6" name="Footer Placeholder 5">
            <a:extLst>
              <a:ext uri="{FF2B5EF4-FFF2-40B4-BE49-F238E27FC236}">
                <a16:creationId xmlns:a16="http://schemas.microsoft.com/office/drawing/2014/main" id="{063B713A-986C-4980-A2F8-8E82DE4D98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16D7C5-2BEC-4174-A685-335D2EEDA663}"/>
              </a:ext>
            </a:extLst>
          </p:cNvPr>
          <p:cNvSpPr>
            <a:spLocks noGrp="1"/>
          </p:cNvSpPr>
          <p:nvPr>
            <p:ph type="sldNum" sz="quarter" idx="12"/>
          </p:nvPr>
        </p:nvSpPr>
        <p:spPr/>
        <p:txBody>
          <a:bodyPr/>
          <a:lstStyle/>
          <a:p>
            <a:fld id="{52EBF0B3-D31C-47FC-9448-227EB9715BEB}" type="slidenum">
              <a:rPr lang="en-US" smtClean="0"/>
              <a:t>‹#›</a:t>
            </a:fld>
            <a:endParaRPr lang="en-US"/>
          </a:p>
        </p:txBody>
      </p:sp>
    </p:spTree>
    <p:extLst>
      <p:ext uri="{BB962C8B-B14F-4D97-AF65-F5344CB8AC3E}">
        <p14:creationId xmlns:p14="http://schemas.microsoft.com/office/powerpoint/2010/main" val="1237987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07C7B-074F-4717-9DF5-B12D2006D7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0D8AA5-87DF-4747-844C-104B1EA3FC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AEE07D-A167-4492-94DD-6A57E30C76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06C100-65B7-45AD-BA0F-BFF36496B8B3}"/>
              </a:ext>
            </a:extLst>
          </p:cNvPr>
          <p:cNvSpPr>
            <a:spLocks noGrp="1"/>
          </p:cNvSpPr>
          <p:nvPr>
            <p:ph type="dt" sz="half" idx="10"/>
          </p:nvPr>
        </p:nvSpPr>
        <p:spPr/>
        <p:txBody>
          <a:bodyPr/>
          <a:lstStyle/>
          <a:p>
            <a:fld id="{1DABC76B-6C40-4C77-9871-C5BDCC5F54FD}" type="datetimeFigureOut">
              <a:rPr lang="en-US" smtClean="0"/>
              <a:t>4/12/2022</a:t>
            </a:fld>
            <a:endParaRPr lang="en-US"/>
          </a:p>
        </p:txBody>
      </p:sp>
      <p:sp>
        <p:nvSpPr>
          <p:cNvPr id="6" name="Footer Placeholder 5">
            <a:extLst>
              <a:ext uri="{FF2B5EF4-FFF2-40B4-BE49-F238E27FC236}">
                <a16:creationId xmlns:a16="http://schemas.microsoft.com/office/drawing/2014/main" id="{9F6753AD-0536-435D-8F6E-58A9B3B9A1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1FD6E0-214A-4151-9A5E-A49975080F2C}"/>
              </a:ext>
            </a:extLst>
          </p:cNvPr>
          <p:cNvSpPr>
            <a:spLocks noGrp="1"/>
          </p:cNvSpPr>
          <p:nvPr>
            <p:ph type="sldNum" sz="quarter" idx="12"/>
          </p:nvPr>
        </p:nvSpPr>
        <p:spPr/>
        <p:txBody>
          <a:bodyPr/>
          <a:lstStyle/>
          <a:p>
            <a:fld id="{52EBF0B3-D31C-47FC-9448-227EB9715BEB}" type="slidenum">
              <a:rPr lang="en-US" smtClean="0"/>
              <a:t>‹#›</a:t>
            </a:fld>
            <a:endParaRPr lang="en-US"/>
          </a:p>
        </p:txBody>
      </p:sp>
    </p:spTree>
    <p:extLst>
      <p:ext uri="{BB962C8B-B14F-4D97-AF65-F5344CB8AC3E}">
        <p14:creationId xmlns:p14="http://schemas.microsoft.com/office/powerpoint/2010/main" val="1784062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53AA0F-EAAE-4664-A820-9C624E146A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3C0F4B-E3FF-404F-BB3C-42C0950585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0BB1B2-E1B4-47A0-925A-4314F9A533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BC76B-6C40-4C77-9871-C5BDCC5F54FD}" type="datetimeFigureOut">
              <a:rPr lang="en-US" smtClean="0"/>
              <a:t>4/12/2022</a:t>
            </a:fld>
            <a:endParaRPr lang="en-US"/>
          </a:p>
        </p:txBody>
      </p:sp>
      <p:sp>
        <p:nvSpPr>
          <p:cNvPr id="5" name="Footer Placeholder 4">
            <a:extLst>
              <a:ext uri="{FF2B5EF4-FFF2-40B4-BE49-F238E27FC236}">
                <a16:creationId xmlns:a16="http://schemas.microsoft.com/office/drawing/2014/main" id="{D11EDDF1-C9D5-434B-B564-110822FC81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58DAC0-7ADA-4562-A4F9-403470D6F9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EBF0B3-D31C-47FC-9448-227EB9715BEB}" type="slidenum">
              <a:rPr lang="en-US" smtClean="0"/>
              <a:t>‹#›</a:t>
            </a:fld>
            <a:endParaRPr lang="en-US"/>
          </a:p>
        </p:txBody>
      </p:sp>
    </p:spTree>
    <p:extLst>
      <p:ext uri="{BB962C8B-B14F-4D97-AF65-F5344CB8AC3E}">
        <p14:creationId xmlns:p14="http://schemas.microsoft.com/office/powerpoint/2010/main" val="3244514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712694" y="212962"/>
            <a:ext cx="10840875" cy="981308"/>
          </a:xfrm>
          <a:prstGeom prst="rect">
            <a:avLst/>
          </a:prstGeom>
        </p:spPr>
        <p:txBody>
          <a:bodyPr vert="horz" lIns="0" tIns="0" rIns="0" bIns="0" rtlCol="0" anchor="b">
            <a:noAutofit/>
          </a:bodyPr>
          <a:lstStyle/>
          <a:p>
            <a:r>
              <a:rPr lang="en-US"/>
              <a:t>Click to edit Master title style</a:t>
            </a:r>
          </a:p>
        </p:txBody>
      </p:sp>
      <p:sp>
        <p:nvSpPr>
          <p:cNvPr id="13" name="Text Placeholder 2"/>
          <p:cNvSpPr>
            <a:spLocks noGrp="1"/>
          </p:cNvSpPr>
          <p:nvPr>
            <p:ph type="body" idx="1"/>
          </p:nvPr>
        </p:nvSpPr>
        <p:spPr>
          <a:xfrm>
            <a:off x="712694" y="1371600"/>
            <a:ext cx="10840874" cy="4626943"/>
          </a:xfrm>
          <a:prstGeom prst="rect">
            <a:avLst/>
          </a:prstGeom>
        </p:spPr>
        <p:txBody>
          <a:bodyPr vert="horz" lIns="0" tIns="0" rIns="0" bIns="0" rtlCol="0">
            <a:noAutofit/>
          </a:bodyPr>
          <a:lstStyle/>
          <a:p>
            <a:pPr lvl="0"/>
            <a:r>
              <a:rPr lang="en-US"/>
              <a:t>Level 1 is used for body text. The bullet is optional and may be removed. </a:t>
            </a:r>
            <a:br>
              <a:rPr lang="en-US"/>
            </a:br>
            <a:r>
              <a:rPr lang="en-US"/>
              <a:t>Click “indent more” to access additional text styles.</a:t>
            </a:r>
          </a:p>
          <a:p>
            <a:pPr lvl="1"/>
            <a:r>
              <a:rPr lang="en-US"/>
              <a:t>Second level is a nested text bullet</a:t>
            </a:r>
          </a:p>
          <a:p>
            <a:pPr lvl="2"/>
            <a:r>
              <a:rPr lang="en-US"/>
              <a:t>Third level is a nested text bullet.</a:t>
            </a:r>
          </a:p>
          <a:p>
            <a:pPr lvl="3"/>
            <a:r>
              <a:rPr lang="en-US"/>
              <a:t>Fourth level optional subhead</a:t>
            </a:r>
          </a:p>
          <a:p>
            <a:pPr lvl="4"/>
            <a:r>
              <a:rPr lang="en-US"/>
              <a:t>Level 5 is an optional short description</a:t>
            </a:r>
          </a:p>
          <a:p>
            <a:pPr lvl="5"/>
            <a:r>
              <a:rPr lang="en-US"/>
              <a:t>Level 6 is used for source information or footnotes.</a:t>
            </a:r>
          </a:p>
        </p:txBody>
      </p:sp>
      <p:sp>
        <p:nvSpPr>
          <p:cNvPr id="18" name="Footer Placeholder 4">
            <a:extLst>
              <a:ext uri="{FF2B5EF4-FFF2-40B4-BE49-F238E27FC236}">
                <a16:creationId xmlns:a16="http://schemas.microsoft.com/office/drawing/2014/main" id="{E254EF2D-8FCB-734A-88E2-7880A6039856}"/>
              </a:ext>
            </a:extLst>
          </p:cNvPr>
          <p:cNvSpPr>
            <a:spLocks noGrp="1"/>
          </p:cNvSpPr>
          <p:nvPr>
            <p:ph type="ftr" sz="quarter" idx="3"/>
          </p:nvPr>
        </p:nvSpPr>
        <p:spPr>
          <a:xfrm>
            <a:off x="699247" y="6387922"/>
            <a:ext cx="2970823" cy="167695"/>
          </a:xfrm>
          <a:prstGeom prst="rect">
            <a:avLst/>
          </a:prstGeom>
        </p:spPr>
        <p:txBody>
          <a:bodyPr anchor="ctr" anchorCtr="0"/>
          <a:lstStyle>
            <a:lvl1pPr>
              <a:defRPr sz="1050">
                <a:solidFill>
                  <a:srgbClr val="3884A3"/>
                </a:solidFill>
              </a:defRPr>
            </a:lvl1pPr>
          </a:lstStyle>
          <a:p>
            <a:r>
              <a:rPr lang="en-US" dirty="0"/>
              <a:t>Advana</a:t>
            </a:r>
          </a:p>
        </p:txBody>
      </p:sp>
      <p:sp>
        <p:nvSpPr>
          <p:cNvPr id="19" name="Slide Number Placeholder 5">
            <a:extLst>
              <a:ext uri="{FF2B5EF4-FFF2-40B4-BE49-F238E27FC236}">
                <a16:creationId xmlns:a16="http://schemas.microsoft.com/office/drawing/2014/main" id="{0EB4007D-CAC7-3141-9498-2612196DEF06}"/>
              </a:ext>
            </a:extLst>
          </p:cNvPr>
          <p:cNvSpPr>
            <a:spLocks noGrp="1"/>
          </p:cNvSpPr>
          <p:nvPr>
            <p:ph type="sldNum" sz="quarter" idx="4"/>
          </p:nvPr>
        </p:nvSpPr>
        <p:spPr>
          <a:xfrm>
            <a:off x="10846341" y="6387922"/>
            <a:ext cx="707227" cy="167713"/>
          </a:xfrm>
          <a:prstGeom prst="rect">
            <a:avLst/>
          </a:prstGeom>
        </p:spPr>
        <p:txBody>
          <a:bodyPr anchor="ctr" anchorCtr="0"/>
          <a:lstStyle>
            <a:lvl1pPr algn="r">
              <a:defRPr sz="1000">
                <a:solidFill>
                  <a:srgbClr val="3884A3"/>
                </a:solidFill>
              </a:defRPr>
            </a:lvl1pPr>
          </a:lstStyle>
          <a:p>
            <a:fld id="{783CC333-7960-FC4B-9BCF-EA39563E2C59}" type="slidenum">
              <a:rPr lang="en-US" smtClean="0"/>
              <a:pPr/>
              <a:t>‹#›</a:t>
            </a:fld>
            <a:endParaRPr lang="en-US" dirty="0"/>
          </a:p>
        </p:txBody>
      </p:sp>
      <p:cxnSp>
        <p:nvCxnSpPr>
          <p:cNvPr id="9" name="Straight Connector 8">
            <a:extLst>
              <a:ext uri="{FF2B5EF4-FFF2-40B4-BE49-F238E27FC236}">
                <a16:creationId xmlns:a16="http://schemas.microsoft.com/office/drawing/2014/main" id="{8589D09C-80C9-9D4D-A62E-983CE87E941E}"/>
              </a:ext>
            </a:extLst>
          </p:cNvPr>
          <p:cNvCxnSpPr/>
          <p:nvPr userDrawn="1"/>
        </p:nvCxnSpPr>
        <p:spPr>
          <a:xfrm>
            <a:off x="699247" y="6255078"/>
            <a:ext cx="10854329" cy="0"/>
          </a:xfrm>
          <a:prstGeom prst="line">
            <a:avLst/>
          </a:prstGeom>
          <a:ln w="47625" cap="rnd">
            <a:solidFill>
              <a:srgbClr val="3884A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69346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Lst>
  <p:hf hdr="0" dt="0"/>
  <p:txStyles>
    <p:titleStyle>
      <a:lvl1pPr algn="l" defTabSz="914400" rtl="0" eaLnBrk="1" latinLnBrk="0" hangingPunct="1">
        <a:lnSpc>
          <a:spcPct val="90000"/>
        </a:lnSpc>
        <a:spcBef>
          <a:spcPct val="0"/>
        </a:spcBef>
        <a:buNone/>
        <a:defRPr sz="2000" kern="1200" cap="all" spc="100" baseline="0">
          <a:solidFill>
            <a:schemeClr val="tx1"/>
          </a:solidFill>
          <a:latin typeface="Franklin Gothic Medium" panose="020B0603020102020204" pitchFamily="34" charset="0"/>
          <a:ea typeface="+mj-ea"/>
          <a:cs typeface="+mj-cs"/>
        </a:defRPr>
      </a:lvl1pPr>
    </p:titleStyle>
    <p:bodyStyle>
      <a:lvl1pPr marL="182880" indent="-182880" algn="l" defTabSz="914400" rtl="0" eaLnBrk="1" latinLnBrk="0" hangingPunct="1">
        <a:lnSpc>
          <a:spcPct val="100000"/>
        </a:lnSpc>
        <a:spcBef>
          <a:spcPts val="600"/>
        </a:spcBef>
        <a:buFont typeface="Arial" charset="0"/>
        <a:buChar char="•"/>
        <a:defRPr sz="1400" i="0" kern="1200">
          <a:solidFill>
            <a:schemeClr val="tx1"/>
          </a:solidFill>
          <a:latin typeface="Calibri" charset="0"/>
          <a:ea typeface="Calibri" charset="0"/>
          <a:cs typeface="Calibri" charset="0"/>
        </a:defRPr>
      </a:lvl1pPr>
      <a:lvl2pPr marL="365760" marR="0" indent="-182880" algn="l" defTabSz="914400" rtl="0" eaLnBrk="1" fontAlgn="auto" latinLnBrk="0" hangingPunct="1">
        <a:lnSpc>
          <a:spcPct val="100000"/>
        </a:lnSpc>
        <a:spcBef>
          <a:spcPts val="0"/>
        </a:spcBef>
        <a:spcAft>
          <a:spcPts val="0"/>
        </a:spcAft>
        <a:buClrTx/>
        <a:buSzTx/>
        <a:buFont typeface="LucidaGrande" charset="0"/>
        <a:buChar char="-"/>
        <a:tabLst/>
        <a:defRPr sz="1400" i="0" kern="1200" cap="none" spc="0" baseline="0">
          <a:solidFill>
            <a:schemeClr val="tx1"/>
          </a:solidFill>
          <a:latin typeface="+mn-lt"/>
          <a:ea typeface="Calibri" charset="0"/>
          <a:cs typeface="Calibri" charset="0"/>
        </a:defRPr>
      </a:lvl2pPr>
      <a:lvl3pPr marL="548640" indent="-182880" algn="l" defTabSz="914400" rtl="0" eaLnBrk="1" latinLnBrk="0" hangingPunct="1">
        <a:lnSpc>
          <a:spcPct val="100000"/>
        </a:lnSpc>
        <a:spcBef>
          <a:spcPts val="0"/>
        </a:spcBef>
        <a:buFont typeface="Courier New" charset="0"/>
        <a:buChar char="o"/>
        <a:tabLst/>
        <a:defRPr sz="1400" i="0" kern="1200" baseline="0">
          <a:solidFill>
            <a:schemeClr val="tx1"/>
          </a:solidFill>
          <a:latin typeface="Calibri" charset="0"/>
          <a:ea typeface="Calibri" charset="0"/>
          <a:cs typeface="Calibri" charset="0"/>
        </a:defRPr>
      </a:lvl3pPr>
      <a:lvl4pPr marL="0" indent="0" algn="l" defTabSz="914400" rtl="0" eaLnBrk="1" latinLnBrk="0" hangingPunct="1">
        <a:lnSpc>
          <a:spcPct val="100000"/>
        </a:lnSpc>
        <a:spcBef>
          <a:spcPts val="1800"/>
        </a:spcBef>
        <a:spcAft>
          <a:spcPts val="0"/>
        </a:spcAft>
        <a:buFont typeface="LucidaGrande" charset="0"/>
        <a:buNone/>
        <a:tabLst/>
        <a:defRPr sz="1600" b="1" i="0" kern="1200" cap="all" spc="100" baseline="0">
          <a:solidFill>
            <a:schemeClr val="accent2"/>
          </a:solidFill>
          <a:latin typeface="Calibri" charset="0"/>
          <a:ea typeface="Calibri" charset="0"/>
          <a:cs typeface="Calibri" charset="0"/>
        </a:defRPr>
      </a:lvl4pPr>
      <a:lvl5pPr marL="0" indent="0" algn="l" defTabSz="914400" rtl="0" eaLnBrk="1" latinLnBrk="0" hangingPunct="1">
        <a:lnSpc>
          <a:spcPct val="100000"/>
        </a:lnSpc>
        <a:spcBef>
          <a:spcPts val="600"/>
        </a:spcBef>
        <a:spcAft>
          <a:spcPts val="600"/>
        </a:spcAft>
        <a:buFont typeface="Arial"/>
        <a:buNone/>
        <a:tabLst/>
        <a:defRPr sz="1400" i="1" kern="1200" baseline="0">
          <a:solidFill>
            <a:schemeClr val="tx1"/>
          </a:solidFill>
          <a:latin typeface="Georgia" charset="0"/>
          <a:ea typeface="Georgia" charset="0"/>
          <a:cs typeface="Georgia" charset="0"/>
        </a:defRPr>
      </a:lvl5pPr>
      <a:lvl6pPr marL="0" indent="0" algn="l" defTabSz="914400" rtl="0" eaLnBrk="1" latinLnBrk="0" hangingPunct="1">
        <a:lnSpc>
          <a:spcPct val="100000"/>
        </a:lnSpc>
        <a:spcBef>
          <a:spcPts val="1800"/>
        </a:spcBef>
        <a:buFont typeface="Arial"/>
        <a:buNone/>
        <a:defRPr sz="1000" i="1"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712694" y="212962"/>
            <a:ext cx="10840875" cy="981308"/>
          </a:xfrm>
          <a:prstGeom prst="rect">
            <a:avLst/>
          </a:prstGeom>
        </p:spPr>
        <p:txBody>
          <a:bodyPr vert="horz" lIns="0" tIns="0" rIns="0" bIns="0" rtlCol="0" anchor="b">
            <a:noAutofit/>
          </a:bodyPr>
          <a:lstStyle/>
          <a:p>
            <a:r>
              <a:rPr lang="en-US"/>
              <a:t>Click to edit Master title style</a:t>
            </a:r>
          </a:p>
        </p:txBody>
      </p:sp>
      <p:sp>
        <p:nvSpPr>
          <p:cNvPr id="13" name="Text Placeholder 2"/>
          <p:cNvSpPr>
            <a:spLocks noGrp="1"/>
          </p:cNvSpPr>
          <p:nvPr>
            <p:ph type="body" idx="1"/>
          </p:nvPr>
        </p:nvSpPr>
        <p:spPr>
          <a:xfrm>
            <a:off x="712694" y="1371600"/>
            <a:ext cx="10840874" cy="4626943"/>
          </a:xfrm>
          <a:prstGeom prst="rect">
            <a:avLst/>
          </a:prstGeom>
        </p:spPr>
        <p:txBody>
          <a:bodyPr vert="horz" lIns="0" tIns="0" rIns="0" bIns="0" rtlCol="0">
            <a:noAutofit/>
          </a:bodyPr>
          <a:lstStyle/>
          <a:p>
            <a:pPr lvl="0"/>
            <a:r>
              <a:rPr lang="en-US"/>
              <a:t>Level 1 is used for body text. The bullet is optional and may be removed. </a:t>
            </a:r>
            <a:br>
              <a:rPr lang="en-US"/>
            </a:br>
            <a:r>
              <a:rPr lang="en-US"/>
              <a:t>Click “indent more” to access additional text styles.</a:t>
            </a:r>
          </a:p>
          <a:p>
            <a:pPr lvl="1"/>
            <a:r>
              <a:rPr lang="en-US"/>
              <a:t>Second level is a nested text bullet</a:t>
            </a:r>
          </a:p>
          <a:p>
            <a:pPr lvl="2"/>
            <a:r>
              <a:rPr lang="en-US"/>
              <a:t>Third level is a nested text bullet.</a:t>
            </a:r>
          </a:p>
          <a:p>
            <a:pPr lvl="3"/>
            <a:r>
              <a:rPr lang="en-US"/>
              <a:t>Fourth level optional subhead</a:t>
            </a:r>
          </a:p>
          <a:p>
            <a:pPr lvl="4"/>
            <a:r>
              <a:rPr lang="en-US"/>
              <a:t>Level 5 is an optional short description</a:t>
            </a:r>
          </a:p>
          <a:p>
            <a:pPr lvl="5"/>
            <a:r>
              <a:rPr lang="en-US"/>
              <a:t>Level 6 is used for source information or footnotes.</a:t>
            </a:r>
          </a:p>
        </p:txBody>
      </p:sp>
      <p:sp>
        <p:nvSpPr>
          <p:cNvPr id="18" name="Footer Placeholder 4">
            <a:extLst>
              <a:ext uri="{FF2B5EF4-FFF2-40B4-BE49-F238E27FC236}">
                <a16:creationId xmlns:a16="http://schemas.microsoft.com/office/drawing/2014/main" id="{E254EF2D-8FCB-734A-88E2-7880A6039856}"/>
              </a:ext>
            </a:extLst>
          </p:cNvPr>
          <p:cNvSpPr>
            <a:spLocks noGrp="1"/>
          </p:cNvSpPr>
          <p:nvPr>
            <p:ph type="ftr" sz="quarter" idx="3"/>
          </p:nvPr>
        </p:nvSpPr>
        <p:spPr>
          <a:xfrm>
            <a:off x="699247" y="6387922"/>
            <a:ext cx="2970823" cy="167695"/>
          </a:xfrm>
          <a:prstGeom prst="rect">
            <a:avLst/>
          </a:prstGeom>
        </p:spPr>
        <p:txBody>
          <a:bodyPr anchor="ctr" anchorCtr="0"/>
          <a:lstStyle>
            <a:lvl1pPr>
              <a:defRPr sz="1050">
                <a:solidFill>
                  <a:srgbClr val="3884A3"/>
                </a:solidFill>
              </a:defRPr>
            </a:lvl1pPr>
          </a:lstStyle>
          <a:p>
            <a:r>
              <a:rPr lang="en-US" dirty="0"/>
              <a:t>Advana</a:t>
            </a:r>
          </a:p>
        </p:txBody>
      </p:sp>
      <p:sp>
        <p:nvSpPr>
          <p:cNvPr id="19" name="Slide Number Placeholder 5">
            <a:extLst>
              <a:ext uri="{FF2B5EF4-FFF2-40B4-BE49-F238E27FC236}">
                <a16:creationId xmlns:a16="http://schemas.microsoft.com/office/drawing/2014/main" id="{0EB4007D-CAC7-3141-9498-2612196DEF06}"/>
              </a:ext>
            </a:extLst>
          </p:cNvPr>
          <p:cNvSpPr>
            <a:spLocks noGrp="1"/>
          </p:cNvSpPr>
          <p:nvPr>
            <p:ph type="sldNum" sz="quarter" idx="4"/>
          </p:nvPr>
        </p:nvSpPr>
        <p:spPr>
          <a:xfrm>
            <a:off x="10846341" y="6387922"/>
            <a:ext cx="707227" cy="167713"/>
          </a:xfrm>
          <a:prstGeom prst="rect">
            <a:avLst/>
          </a:prstGeom>
        </p:spPr>
        <p:txBody>
          <a:bodyPr anchor="ctr" anchorCtr="0"/>
          <a:lstStyle>
            <a:lvl1pPr algn="r">
              <a:defRPr sz="1000">
                <a:solidFill>
                  <a:srgbClr val="3884A3"/>
                </a:solidFill>
              </a:defRPr>
            </a:lvl1pPr>
          </a:lstStyle>
          <a:p>
            <a:fld id="{783CC333-7960-FC4B-9BCF-EA39563E2C59}" type="slidenum">
              <a:rPr lang="en-US" smtClean="0"/>
              <a:pPr/>
              <a:t>‹#›</a:t>
            </a:fld>
            <a:endParaRPr lang="en-US" dirty="0"/>
          </a:p>
        </p:txBody>
      </p:sp>
      <p:cxnSp>
        <p:nvCxnSpPr>
          <p:cNvPr id="9" name="Straight Connector 8">
            <a:extLst>
              <a:ext uri="{FF2B5EF4-FFF2-40B4-BE49-F238E27FC236}">
                <a16:creationId xmlns:a16="http://schemas.microsoft.com/office/drawing/2014/main" id="{8589D09C-80C9-9D4D-A62E-983CE87E941E}"/>
              </a:ext>
            </a:extLst>
          </p:cNvPr>
          <p:cNvCxnSpPr/>
          <p:nvPr userDrawn="1"/>
        </p:nvCxnSpPr>
        <p:spPr>
          <a:xfrm>
            <a:off x="699247" y="6255078"/>
            <a:ext cx="10854329" cy="0"/>
          </a:xfrm>
          <a:prstGeom prst="line">
            <a:avLst/>
          </a:prstGeom>
          <a:ln w="47625" cap="rnd">
            <a:solidFill>
              <a:srgbClr val="3884A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788465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hdr="0" dt="0"/>
  <p:txStyles>
    <p:titleStyle>
      <a:lvl1pPr algn="l" defTabSz="914400" rtl="0" eaLnBrk="1" latinLnBrk="0" hangingPunct="1">
        <a:lnSpc>
          <a:spcPct val="90000"/>
        </a:lnSpc>
        <a:spcBef>
          <a:spcPct val="0"/>
        </a:spcBef>
        <a:buNone/>
        <a:defRPr sz="2400" kern="1200" cap="all" spc="100" baseline="0">
          <a:solidFill>
            <a:schemeClr val="tx1"/>
          </a:solidFill>
          <a:latin typeface="Franklin Gothic Medium" panose="020B0603020102020204" pitchFamily="34" charset="0"/>
          <a:ea typeface="+mj-ea"/>
          <a:cs typeface="+mj-cs"/>
        </a:defRPr>
      </a:lvl1pPr>
    </p:titleStyle>
    <p:bodyStyle>
      <a:lvl1pPr marL="182880" indent="-182880" algn="l" defTabSz="914400" rtl="0" eaLnBrk="1" latinLnBrk="0" hangingPunct="1">
        <a:lnSpc>
          <a:spcPct val="100000"/>
        </a:lnSpc>
        <a:spcBef>
          <a:spcPts val="600"/>
        </a:spcBef>
        <a:buFont typeface="Arial" charset="0"/>
        <a:buChar char="•"/>
        <a:defRPr sz="1400" i="0" kern="1200">
          <a:solidFill>
            <a:schemeClr val="tx1"/>
          </a:solidFill>
          <a:latin typeface="Calibri" charset="0"/>
          <a:ea typeface="Calibri" charset="0"/>
          <a:cs typeface="Calibri" charset="0"/>
        </a:defRPr>
      </a:lvl1pPr>
      <a:lvl2pPr marL="365760" marR="0" indent="-182880" algn="l" defTabSz="914400" rtl="0" eaLnBrk="1" fontAlgn="auto" latinLnBrk="0" hangingPunct="1">
        <a:lnSpc>
          <a:spcPct val="100000"/>
        </a:lnSpc>
        <a:spcBef>
          <a:spcPts val="0"/>
        </a:spcBef>
        <a:spcAft>
          <a:spcPts val="0"/>
        </a:spcAft>
        <a:buClrTx/>
        <a:buSzTx/>
        <a:buFont typeface="LucidaGrande" charset="0"/>
        <a:buChar char="-"/>
        <a:tabLst/>
        <a:defRPr sz="1400" i="0" kern="1200" cap="none" spc="0" baseline="0">
          <a:solidFill>
            <a:schemeClr val="tx1"/>
          </a:solidFill>
          <a:latin typeface="+mn-lt"/>
          <a:ea typeface="Calibri" charset="0"/>
          <a:cs typeface="Calibri" charset="0"/>
        </a:defRPr>
      </a:lvl2pPr>
      <a:lvl3pPr marL="548640" indent="-182880" algn="l" defTabSz="914400" rtl="0" eaLnBrk="1" latinLnBrk="0" hangingPunct="1">
        <a:lnSpc>
          <a:spcPct val="100000"/>
        </a:lnSpc>
        <a:spcBef>
          <a:spcPts val="0"/>
        </a:spcBef>
        <a:buFont typeface="Courier New" charset="0"/>
        <a:buChar char="o"/>
        <a:tabLst/>
        <a:defRPr sz="1400" i="0" kern="1200" baseline="0">
          <a:solidFill>
            <a:schemeClr val="tx1"/>
          </a:solidFill>
          <a:latin typeface="Calibri" charset="0"/>
          <a:ea typeface="Calibri" charset="0"/>
          <a:cs typeface="Calibri" charset="0"/>
        </a:defRPr>
      </a:lvl3pPr>
      <a:lvl4pPr marL="0" indent="0" algn="l" defTabSz="914400" rtl="0" eaLnBrk="1" latinLnBrk="0" hangingPunct="1">
        <a:lnSpc>
          <a:spcPct val="100000"/>
        </a:lnSpc>
        <a:spcBef>
          <a:spcPts val="1800"/>
        </a:spcBef>
        <a:spcAft>
          <a:spcPts val="0"/>
        </a:spcAft>
        <a:buFont typeface="LucidaGrande" charset="0"/>
        <a:buNone/>
        <a:tabLst/>
        <a:defRPr sz="1600" b="1" i="0" kern="1200" cap="all" spc="100" baseline="0">
          <a:solidFill>
            <a:schemeClr val="accent2"/>
          </a:solidFill>
          <a:latin typeface="Calibri" charset="0"/>
          <a:ea typeface="Calibri" charset="0"/>
          <a:cs typeface="Calibri" charset="0"/>
        </a:defRPr>
      </a:lvl4pPr>
      <a:lvl5pPr marL="0" indent="0" algn="l" defTabSz="914400" rtl="0" eaLnBrk="1" latinLnBrk="0" hangingPunct="1">
        <a:lnSpc>
          <a:spcPct val="100000"/>
        </a:lnSpc>
        <a:spcBef>
          <a:spcPts val="600"/>
        </a:spcBef>
        <a:spcAft>
          <a:spcPts val="600"/>
        </a:spcAft>
        <a:buFont typeface="Arial"/>
        <a:buNone/>
        <a:tabLst/>
        <a:defRPr sz="1400" i="1" kern="1200" baseline="0">
          <a:solidFill>
            <a:schemeClr val="tx1"/>
          </a:solidFill>
          <a:latin typeface="Georgia" charset="0"/>
          <a:ea typeface="Georgia" charset="0"/>
          <a:cs typeface="Georgia" charset="0"/>
        </a:defRPr>
      </a:lvl5pPr>
      <a:lvl6pPr marL="0" indent="0" algn="l" defTabSz="914400" rtl="0" eaLnBrk="1" latinLnBrk="0" hangingPunct="1">
        <a:lnSpc>
          <a:spcPct val="100000"/>
        </a:lnSpc>
        <a:spcBef>
          <a:spcPts val="1800"/>
        </a:spcBef>
        <a:buFont typeface="Arial"/>
        <a:buNone/>
        <a:defRPr sz="1000" i="1"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emf"/><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6.xml"/><Relationship Id="rId6" Type="http://schemas.openxmlformats.org/officeDocument/2006/relationships/image" Target="../media/image18.png"/><Relationship Id="rId11" Type="http://schemas.openxmlformats.org/officeDocument/2006/relationships/image" Target="../media/image23.tiff"/><Relationship Id="rId5" Type="http://schemas.openxmlformats.org/officeDocument/2006/relationships/image" Target="../media/image17.svg"/><Relationship Id="rId1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4D59BD9-399C-4505-816E-56DCDFA426EF}"/>
              </a:ext>
            </a:extLst>
          </p:cNvPr>
          <p:cNvSpPr>
            <a:spLocks noGrp="1"/>
          </p:cNvSpPr>
          <p:nvPr>
            <p:ph type="ctrTitle"/>
          </p:nvPr>
        </p:nvSpPr>
        <p:spPr>
          <a:xfrm>
            <a:off x="1314824" y="735106"/>
            <a:ext cx="10053763" cy="2928470"/>
          </a:xfrm>
        </p:spPr>
        <p:txBody>
          <a:bodyPr anchor="b">
            <a:normAutofit/>
          </a:bodyPr>
          <a:lstStyle/>
          <a:p>
            <a:pPr algn="l"/>
            <a:r>
              <a:rPr lang="en-US" sz="4800">
                <a:solidFill>
                  <a:srgbClr val="FFFFFF"/>
                </a:solidFill>
              </a:rPr>
              <a:t>Envisioning the future of DoD Financial Management</a:t>
            </a:r>
          </a:p>
        </p:txBody>
      </p:sp>
      <p:sp>
        <p:nvSpPr>
          <p:cNvPr id="3" name="Subtitle 2">
            <a:extLst>
              <a:ext uri="{FF2B5EF4-FFF2-40B4-BE49-F238E27FC236}">
                <a16:creationId xmlns:a16="http://schemas.microsoft.com/office/drawing/2014/main" id="{B44AAE5B-6DF7-4718-A5B5-A651F5CAF897}"/>
              </a:ext>
            </a:extLst>
          </p:cNvPr>
          <p:cNvSpPr>
            <a:spLocks noGrp="1"/>
          </p:cNvSpPr>
          <p:nvPr>
            <p:ph type="subTitle" idx="1"/>
          </p:nvPr>
        </p:nvSpPr>
        <p:spPr>
          <a:xfrm>
            <a:off x="1350682" y="4870824"/>
            <a:ext cx="10005951" cy="1458258"/>
          </a:xfrm>
        </p:spPr>
        <p:txBody>
          <a:bodyPr anchor="ctr">
            <a:normAutofit/>
          </a:bodyPr>
          <a:lstStyle/>
          <a:p>
            <a:pPr algn="l"/>
            <a:r>
              <a:rPr lang="en-US" sz="2200"/>
              <a:t>Our objective today:</a:t>
            </a:r>
          </a:p>
          <a:p>
            <a:pPr algn="l"/>
            <a:r>
              <a:rPr lang="en-US" sz="2200"/>
              <a:t>Using insights from key events in the history of DoD financial management, develop an understanding of the challenges and opportunities for Future FMs and the enablers that will help us shape that future.</a:t>
            </a:r>
          </a:p>
          <a:p>
            <a:pPr algn="l"/>
            <a:endParaRPr lang="en-US" sz="2200"/>
          </a:p>
        </p:txBody>
      </p:sp>
    </p:spTree>
    <p:extLst>
      <p:ext uri="{BB962C8B-B14F-4D97-AF65-F5344CB8AC3E}">
        <p14:creationId xmlns:p14="http://schemas.microsoft.com/office/powerpoint/2010/main" val="3471686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AF2B-83D3-46D1-8189-9B6C31CDFF13}"/>
              </a:ext>
            </a:extLst>
          </p:cNvPr>
          <p:cNvSpPr>
            <a:spLocks noGrp="1"/>
          </p:cNvSpPr>
          <p:nvPr>
            <p:ph type="title"/>
          </p:nvPr>
        </p:nvSpPr>
        <p:spPr/>
        <p:txBody>
          <a:bodyPr/>
          <a:lstStyle/>
          <a:p>
            <a:r>
              <a:rPr lang="en-US" dirty="0"/>
              <a:t>Linking the Operational and Business domains through Data</a:t>
            </a:r>
          </a:p>
        </p:txBody>
      </p:sp>
      <p:graphicFrame>
        <p:nvGraphicFramePr>
          <p:cNvPr id="4" name="Content Placeholder 3">
            <a:extLst>
              <a:ext uri="{FF2B5EF4-FFF2-40B4-BE49-F238E27FC236}">
                <a16:creationId xmlns:a16="http://schemas.microsoft.com/office/drawing/2014/main" id="{D7507ACF-8048-4740-901C-0EB346ED6FF0}"/>
              </a:ext>
            </a:extLst>
          </p:cNvPr>
          <p:cNvGraphicFramePr>
            <a:graphicFrameLocks noGrp="1"/>
          </p:cNvGraphicFramePr>
          <p:nvPr>
            <p:ph idx="1"/>
            <p:extLst>
              <p:ext uri="{D42A27DB-BD31-4B8C-83A1-F6EECF244321}">
                <p14:modId xmlns:p14="http://schemas.microsoft.com/office/powerpoint/2010/main" val="3523783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4680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96003F-8222-4F59-912C-9DE369B8FB79}"/>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Some Final thoughts</a:t>
            </a:r>
          </a:p>
        </p:txBody>
      </p:sp>
      <p:sp>
        <p:nvSpPr>
          <p:cNvPr id="3" name="Content Placeholder 2">
            <a:extLst>
              <a:ext uri="{FF2B5EF4-FFF2-40B4-BE49-F238E27FC236}">
                <a16:creationId xmlns:a16="http://schemas.microsoft.com/office/drawing/2014/main" id="{9605D03C-8DF5-405C-AC0B-ECD335D8F8D9}"/>
              </a:ext>
            </a:extLst>
          </p:cNvPr>
          <p:cNvSpPr>
            <a:spLocks noGrp="1"/>
          </p:cNvSpPr>
          <p:nvPr>
            <p:ph idx="1"/>
          </p:nvPr>
        </p:nvSpPr>
        <p:spPr>
          <a:xfrm>
            <a:off x="6503158" y="649480"/>
            <a:ext cx="4862447" cy="5546047"/>
          </a:xfrm>
        </p:spPr>
        <p:txBody>
          <a:bodyPr anchor="ctr">
            <a:normAutofit/>
          </a:bodyPr>
          <a:lstStyle/>
          <a:p>
            <a:r>
              <a:rPr lang="en-US" sz="2000" dirty="0"/>
              <a:t>The world is changing……and we need to adapt</a:t>
            </a:r>
          </a:p>
          <a:p>
            <a:r>
              <a:rPr lang="en-US" sz="2000" dirty="0"/>
              <a:t>People are, and will always be our most valuable resource</a:t>
            </a:r>
          </a:p>
          <a:p>
            <a:r>
              <a:rPr lang="en-US" sz="2000" dirty="0"/>
              <a:t>Data and our ability to use data will be the key to meeting our future challenges</a:t>
            </a:r>
          </a:p>
          <a:p>
            <a:pPr lvl="1"/>
            <a:r>
              <a:rPr lang="en-US" sz="2000" dirty="0"/>
              <a:t>Doing more with less</a:t>
            </a:r>
          </a:p>
          <a:p>
            <a:pPr lvl="1"/>
            <a:r>
              <a:rPr lang="en-US" sz="2000" dirty="0"/>
              <a:t>Attracting and retaining a skilled workforce</a:t>
            </a:r>
          </a:p>
          <a:p>
            <a:pPr lvl="1"/>
            <a:r>
              <a:rPr lang="en-US" sz="2000" dirty="0"/>
              <a:t>Increasing our efficiency and agility</a:t>
            </a:r>
          </a:p>
          <a:p>
            <a:pPr lvl="1"/>
            <a:r>
              <a:rPr lang="en-US" sz="2000" dirty="0"/>
              <a:t>Making us better business partners</a:t>
            </a:r>
          </a:p>
        </p:txBody>
      </p:sp>
    </p:spTree>
    <p:extLst>
      <p:ext uri="{BB962C8B-B14F-4D97-AF65-F5344CB8AC3E}">
        <p14:creationId xmlns:p14="http://schemas.microsoft.com/office/powerpoint/2010/main" val="1699588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3FBD8EA-4C2F-423B-82DB-00557228B321}"/>
              </a:ext>
            </a:extLst>
          </p:cNvPr>
          <p:cNvSpPr>
            <a:spLocks noGrp="1"/>
          </p:cNvSpPr>
          <p:nvPr>
            <p:ph type="title"/>
          </p:nvPr>
        </p:nvSpPr>
        <p:spPr>
          <a:xfrm>
            <a:off x="826396" y="586855"/>
            <a:ext cx="4230100" cy="3387497"/>
          </a:xfrm>
        </p:spPr>
        <p:txBody>
          <a:bodyPr vert="horz" lIns="91440" tIns="45720" rIns="91440" bIns="45720" rtlCol="0" anchor="b">
            <a:normAutofit/>
          </a:bodyPr>
          <a:lstStyle/>
          <a:p>
            <a:pPr algn="r"/>
            <a:br>
              <a:rPr lang="en-US" sz="4000" kern="1200">
                <a:solidFill>
                  <a:srgbClr val="FFFFFF"/>
                </a:solidFill>
                <a:latin typeface="+mj-lt"/>
                <a:ea typeface="+mj-ea"/>
                <a:cs typeface="+mj-cs"/>
              </a:rPr>
            </a:br>
            <a:br>
              <a:rPr lang="en-US" sz="4000" kern="1200">
                <a:solidFill>
                  <a:srgbClr val="FFFFFF"/>
                </a:solidFill>
                <a:latin typeface="+mj-lt"/>
                <a:ea typeface="+mj-ea"/>
                <a:cs typeface="+mj-cs"/>
              </a:rPr>
            </a:br>
            <a:r>
              <a:rPr lang="en-US" sz="4000" kern="1200">
                <a:solidFill>
                  <a:srgbClr val="FFFFFF"/>
                </a:solidFill>
                <a:latin typeface="+mj-lt"/>
                <a:ea typeface="+mj-ea"/>
                <a:cs typeface="+mj-cs"/>
              </a:rPr>
              <a:t>Setting the Stage</a:t>
            </a:r>
            <a:br>
              <a:rPr lang="en-US" sz="4000" kern="1200">
                <a:solidFill>
                  <a:srgbClr val="FFFFFF"/>
                </a:solidFill>
                <a:latin typeface="+mj-lt"/>
                <a:ea typeface="+mj-ea"/>
                <a:cs typeface="+mj-cs"/>
              </a:rPr>
            </a:br>
            <a:br>
              <a:rPr lang="en-US" sz="4000" kern="1200">
                <a:solidFill>
                  <a:srgbClr val="FFFFFF"/>
                </a:solidFill>
                <a:latin typeface="+mj-lt"/>
                <a:ea typeface="+mj-ea"/>
                <a:cs typeface="+mj-cs"/>
              </a:rPr>
            </a:br>
            <a:br>
              <a:rPr lang="en-US" sz="4000" kern="1200">
                <a:solidFill>
                  <a:srgbClr val="FFFFFF"/>
                </a:solidFill>
                <a:latin typeface="+mj-lt"/>
                <a:ea typeface="+mj-ea"/>
                <a:cs typeface="+mj-cs"/>
              </a:rPr>
            </a:br>
            <a:endParaRPr lang="en-US" sz="4000" kern="120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F0CFF4E-49A2-488E-B708-449C368CE2C9}"/>
              </a:ext>
            </a:extLst>
          </p:cNvPr>
          <p:cNvSpPr>
            <a:spLocks noGrp="1"/>
          </p:cNvSpPr>
          <p:nvPr>
            <p:ph idx="1"/>
          </p:nvPr>
        </p:nvSpPr>
        <p:spPr>
          <a:xfrm>
            <a:off x="6503158" y="649480"/>
            <a:ext cx="4862447" cy="5546047"/>
          </a:xfrm>
        </p:spPr>
        <p:txBody>
          <a:bodyPr anchor="ctr">
            <a:normAutofit/>
          </a:bodyPr>
          <a:lstStyle/>
          <a:p>
            <a:r>
              <a:rPr lang="en-US" sz="2000"/>
              <a:t>A personal introduction</a:t>
            </a:r>
          </a:p>
          <a:p>
            <a:r>
              <a:rPr lang="en-US" sz="2000"/>
              <a:t>The framework for our conversation today</a:t>
            </a:r>
          </a:p>
          <a:p>
            <a:pPr lvl="1"/>
            <a:r>
              <a:rPr lang="en-US" sz="2000"/>
              <a:t>Where we have been as an organization…learning from the past</a:t>
            </a:r>
          </a:p>
          <a:p>
            <a:pPr lvl="1"/>
            <a:r>
              <a:rPr lang="en-US" sz="2000"/>
              <a:t>Where are we going……how do we ensure we can continue to meet our mission</a:t>
            </a:r>
          </a:p>
          <a:p>
            <a:pPr lvl="1"/>
            <a:r>
              <a:rPr lang="en-US" sz="2000"/>
              <a:t>What we will need to get there…..some key enablers</a:t>
            </a:r>
          </a:p>
        </p:txBody>
      </p:sp>
    </p:spTree>
    <p:extLst>
      <p:ext uri="{BB962C8B-B14F-4D97-AF65-F5344CB8AC3E}">
        <p14:creationId xmlns:p14="http://schemas.microsoft.com/office/powerpoint/2010/main" val="454492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66B6DD-5B6B-42A3-B543-026A8F0277D8}"/>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Where have we been as an organization?</a:t>
            </a:r>
          </a:p>
        </p:txBody>
      </p:sp>
      <p:graphicFrame>
        <p:nvGraphicFramePr>
          <p:cNvPr id="5" name="Content Placeholder 2">
            <a:extLst>
              <a:ext uri="{FF2B5EF4-FFF2-40B4-BE49-F238E27FC236}">
                <a16:creationId xmlns:a16="http://schemas.microsoft.com/office/drawing/2014/main" id="{0E970384-637A-A9FE-F21F-F05A4F63561B}"/>
              </a:ext>
            </a:extLst>
          </p:cNvPr>
          <p:cNvGraphicFramePr>
            <a:graphicFrameLocks noGrp="1"/>
          </p:cNvGraphicFramePr>
          <p:nvPr>
            <p:ph idx="1"/>
            <p:extLst>
              <p:ext uri="{D42A27DB-BD31-4B8C-83A1-F6EECF244321}">
                <p14:modId xmlns:p14="http://schemas.microsoft.com/office/powerpoint/2010/main" val="109149397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635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PPBE SYSTEM</a:t>
            </a:r>
          </a:p>
        </p:txBody>
      </p:sp>
      <p:sp>
        <p:nvSpPr>
          <p:cNvPr id="2054" name="TextBox 2053"/>
          <p:cNvSpPr txBox="1"/>
          <p:nvPr/>
        </p:nvSpPr>
        <p:spPr>
          <a:xfrm>
            <a:off x="1619864" y="1300335"/>
            <a:ext cx="8952271" cy="646331"/>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b="1" i="1" spc="-5" dirty="0">
                <a:latin typeface="Arial" panose="020B0604020202020204" pitchFamily="34" charset="0"/>
                <a:cs typeface="Arial" panose="020B0604020202020204" pitchFamily="34" charset="0"/>
              </a:rPr>
              <a:t>The </a:t>
            </a:r>
            <a:r>
              <a:rPr lang="en-US" b="1" i="1" spc="-5" dirty="0">
                <a:solidFill>
                  <a:srgbClr val="FF0000"/>
                </a:solidFill>
                <a:latin typeface="Arial" panose="020B0604020202020204" pitchFamily="34" charset="0"/>
                <a:cs typeface="Arial" panose="020B0604020202020204" pitchFamily="34" charset="0"/>
              </a:rPr>
              <a:t>PPBE </a:t>
            </a:r>
            <a:r>
              <a:rPr lang="en-US" b="1" i="1" spc="-5" dirty="0">
                <a:latin typeface="Arial" panose="020B0604020202020204" pitchFamily="34" charset="0"/>
                <a:cs typeface="Arial" panose="020B0604020202020204" pitchFamily="34" charset="0"/>
              </a:rPr>
              <a:t>System </a:t>
            </a:r>
            <a:r>
              <a:rPr lang="en-US" b="1" i="1" dirty="0">
                <a:latin typeface="Arial" panose="020B0604020202020204" pitchFamily="34" charset="0"/>
                <a:cs typeface="Arial" panose="020B0604020202020204" pitchFamily="34" charset="0"/>
              </a:rPr>
              <a:t>is the </a:t>
            </a:r>
            <a:r>
              <a:rPr lang="en-US" b="1" i="1" spc="-5" dirty="0">
                <a:latin typeface="Arial" panose="020B0604020202020204" pitchFamily="34" charset="0"/>
                <a:cs typeface="Arial" panose="020B0604020202020204" pitchFamily="34" charset="0"/>
              </a:rPr>
              <a:t>fundamental process </a:t>
            </a:r>
            <a:r>
              <a:rPr lang="en-US" b="1" i="1" dirty="0">
                <a:latin typeface="Arial" panose="020B0604020202020204" pitchFamily="34" charset="0"/>
                <a:cs typeface="Arial" panose="020B0604020202020204" pitchFamily="34" charset="0"/>
              </a:rPr>
              <a:t>by </a:t>
            </a:r>
            <a:r>
              <a:rPr lang="en-US" b="1" i="1" spc="-5" dirty="0">
                <a:latin typeface="Arial" panose="020B0604020202020204" pitchFamily="34" charset="0"/>
                <a:cs typeface="Arial" panose="020B0604020202020204" pitchFamily="34" charset="0"/>
              </a:rPr>
              <a:t>which </a:t>
            </a:r>
            <a:r>
              <a:rPr lang="en-US" b="1" i="1" dirty="0">
                <a:latin typeface="Arial" panose="020B0604020202020204" pitchFamily="34" charset="0"/>
                <a:cs typeface="Arial" panose="020B0604020202020204" pitchFamily="34" charset="0"/>
              </a:rPr>
              <a:t>the </a:t>
            </a:r>
            <a:r>
              <a:rPr lang="en-US" b="1" i="1" spc="-5" dirty="0">
                <a:latin typeface="Arial" panose="020B0604020202020204" pitchFamily="34" charset="0"/>
                <a:cs typeface="Arial" panose="020B0604020202020204" pitchFamily="34" charset="0"/>
              </a:rPr>
              <a:t>DoD  makes </a:t>
            </a:r>
            <a:r>
              <a:rPr lang="en-US" b="1" i="1" dirty="0">
                <a:latin typeface="Arial" panose="020B0604020202020204" pitchFamily="34" charset="0"/>
                <a:cs typeface="Arial" panose="020B0604020202020204" pitchFamily="34" charset="0"/>
              </a:rPr>
              <a:t>budgeting decisions and requests appropriations </a:t>
            </a:r>
            <a:r>
              <a:rPr lang="en-US" b="1" i="1" spc="-5" dirty="0">
                <a:latin typeface="Arial" panose="020B0604020202020204" pitchFamily="34" charset="0"/>
                <a:cs typeface="Arial" panose="020B0604020202020204" pitchFamily="34" charset="0"/>
              </a:rPr>
              <a:t>from</a:t>
            </a:r>
            <a:r>
              <a:rPr lang="en-US" b="1" i="1" spc="-165"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the </a:t>
            </a:r>
            <a:r>
              <a:rPr lang="en-US" b="1" i="1" spc="-5" dirty="0">
                <a:latin typeface="Arial" panose="020B0604020202020204" pitchFamily="34" charset="0"/>
                <a:cs typeface="Arial" panose="020B0604020202020204" pitchFamily="34" charset="0"/>
              </a:rPr>
              <a:t>Congress.</a:t>
            </a:r>
            <a:endParaRPr lang="en-US" sz="1600" b="1" i="1" dirty="0">
              <a:latin typeface="Arial" panose="020B0604020202020204" pitchFamily="34" charset="0"/>
              <a:cs typeface="Arial" panose="020B0604020202020204" pitchFamily="34" charset="0"/>
            </a:endParaRPr>
          </a:p>
        </p:txBody>
      </p:sp>
      <p:grpSp>
        <p:nvGrpSpPr>
          <p:cNvPr id="2060" name="Group 2059"/>
          <p:cNvGrpSpPr/>
          <p:nvPr/>
        </p:nvGrpSpPr>
        <p:grpSpPr>
          <a:xfrm>
            <a:off x="197317" y="2200464"/>
            <a:ext cx="11785001" cy="3956927"/>
            <a:chOff x="197317" y="2200464"/>
            <a:chExt cx="11785001" cy="3956927"/>
          </a:xfrm>
        </p:grpSpPr>
        <p:grpSp>
          <p:nvGrpSpPr>
            <p:cNvPr id="2049" name="Group 2048"/>
            <p:cNvGrpSpPr/>
            <p:nvPr/>
          </p:nvGrpSpPr>
          <p:grpSpPr>
            <a:xfrm>
              <a:off x="197317" y="2200465"/>
              <a:ext cx="2916071" cy="3492417"/>
              <a:chOff x="330049" y="2377441"/>
              <a:chExt cx="2916071" cy="3492417"/>
            </a:xfrm>
          </p:grpSpPr>
          <p:sp>
            <p:nvSpPr>
              <p:cNvPr id="5" name="Flowchart: Data 4"/>
              <p:cNvSpPr/>
              <p:nvPr/>
            </p:nvSpPr>
            <p:spPr>
              <a:xfrm>
                <a:off x="467058" y="3100593"/>
                <a:ext cx="2779062" cy="2769265"/>
              </a:xfrm>
              <a:prstGeom prst="flowChartInputOutput">
                <a:avLst/>
              </a:prstGeom>
              <a:solidFill>
                <a:srgbClr val="3333FF"/>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p:cNvSpPr/>
              <p:nvPr/>
            </p:nvSpPr>
            <p:spPr>
              <a:xfrm rot="5845050">
                <a:off x="883328" y="1824162"/>
                <a:ext cx="1362182" cy="2468739"/>
              </a:xfrm>
              <a:prstGeom prst="triangle">
                <a:avLst>
                  <a:gd name="adj" fmla="val 45618"/>
                </a:avLst>
              </a:prstGeom>
              <a:solidFill>
                <a:schemeClr val="accent2">
                  <a:lumMod val="75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881712" y="2530541"/>
                <a:ext cx="2099736" cy="889284"/>
              </a:xfrm>
              <a:prstGeom prst="roundRect">
                <a:avLst/>
              </a:prstGeom>
              <a:solidFill>
                <a:schemeClr val="bg1">
                  <a:lumMod val="95000"/>
                </a:schemeClr>
              </a:solidFill>
              <a:scene3d>
                <a:camera prst="orthographicFront">
                  <a:rot lat="0" lon="20699994"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51" name="Group 2050"/>
            <p:cNvGrpSpPr/>
            <p:nvPr/>
          </p:nvGrpSpPr>
          <p:grpSpPr>
            <a:xfrm>
              <a:off x="3236170" y="2200464"/>
              <a:ext cx="2763820" cy="3492418"/>
              <a:chOff x="3427894" y="2377440"/>
              <a:chExt cx="2763820" cy="3492418"/>
            </a:xfrm>
          </p:grpSpPr>
          <p:sp>
            <p:nvSpPr>
              <p:cNvPr id="11" name="Flowchart: Data 10"/>
              <p:cNvSpPr/>
              <p:nvPr/>
            </p:nvSpPr>
            <p:spPr>
              <a:xfrm>
                <a:off x="3557749" y="3100593"/>
                <a:ext cx="2633965" cy="2769265"/>
              </a:xfrm>
              <a:prstGeom prst="flowChartInputOutput">
                <a:avLst/>
              </a:prstGeom>
              <a:solidFill>
                <a:schemeClr val="accent6">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p:cNvSpPr/>
              <p:nvPr/>
            </p:nvSpPr>
            <p:spPr>
              <a:xfrm rot="5845050">
                <a:off x="3916725" y="1888609"/>
                <a:ext cx="1362182" cy="2339844"/>
              </a:xfrm>
              <a:prstGeom prst="triangle">
                <a:avLst>
                  <a:gd name="adj" fmla="val 45618"/>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3950753" y="2530541"/>
                <a:ext cx="1990107" cy="900160"/>
              </a:xfrm>
              <a:prstGeom prst="roundRect">
                <a:avLst/>
              </a:prstGeom>
              <a:solidFill>
                <a:schemeClr val="bg1">
                  <a:lumMod val="95000"/>
                </a:schemeClr>
              </a:solidFill>
              <a:scene3d>
                <a:camera prst="orthographicFront">
                  <a:rot lat="0" lon="20699994"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53" name="Group 2052"/>
            <p:cNvGrpSpPr/>
            <p:nvPr/>
          </p:nvGrpSpPr>
          <p:grpSpPr>
            <a:xfrm>
              <a:off x="9218498" y="2200464"/>
              <a:ext cx="2763820" cy="3492418"/>
              <a:chOff x="9410222" y="2377440"/>
              <a:chExt cx="2763820" cy="3492418"/>
            </a:xfrm>
          </p:grpSpPr>
          <p:sp>
            <p:nvSpPr>
              <p:cNvPr id="15" name="Flowchart: Data 14"/>
              <p:cNvSpPr/>
              <p:nvPr/>
            </p:nvSpPr>
            <p:spPr>
              <a:xfrm>
                <a:off x="9540077" y="3100593"/>
                <a:ext cx="2633965" cy="2769265"/>
              </a:xfrm>
              <a:prstGeom prst="flowChartInputOutpu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p:cNvSpPr/>
              <p:nvPr/>
            </p:nvSpPr>
            <p:spPr>
              <a:xfrm rot="5845050">
                <a:off x="9899053" y="1888609"/>
                <a:ext cx="1362182" cy="2339844"/>
              </a:xfrm>
              <a:prstGeom prst="triangle">
                <a:avLst>
                  <a:gd name="adj" fmla="val 45618"/>
                </a:avLst>
              </a:prstGeom>
              <a:solidFill>
                <a:srgbClr val="3959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a:off x="9933081" y="2530541"/>
                <a:ext cx="2240961" cy="900160"/>
              </a:xfrm>
              <a:prstGeom prst="roundRect">
                <a:avLst/>
              </a:prstGeom>
              <a:solidFill>
                <a:schemeClr val="bg1">
                  <a:lumMod val="95000"/>
                </a:schemeClr>
              </a:solidFill>
              <a:ln>
                <a:solidFill>
                  <a:schemeClr val="accent4">
                    <a:lumMod val="75000"/>
                  </a:schemeClr>
                </a:solidFill>
              </a:ln>
              <a:scene3d>
                <a:camera prst="orthographicFront">
                  <a:rot lat="0" lon="20699994"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52" name="Group 2051"/>
            <p:cNvGrpSpPr/>
            <p:nvPr/>
          </p:nvGrpSpPr>
          <p:grpSpPr>
            <a:xfrm>
              <a:off x="6227334" y="2200464"/>
              <a:ext cx="2763820" cy="3492418"/>
              <a:chOff x="6419058" y="2377440"/>
              <a:chExt cx="2763820" cy="3492418"/>
            </a:xfrm>
          </p:grpSpPr>
          <p:sp>
            <p:nvSpPr>
              <p:cNvPr id="19" name="Flowchart: Data 18"/>
              <p:cNvSpPr/>
              <p:nvPr/>
            </p:nvSpPr>
            <p:spPr>
              <a:xfrm>
                <a:off x="6548913" y="3100593"/>
                <a:ext cx="2633965" cy="2769265"/>
              </a:xfrm>
              <a:prstGeom prst="flowChartInputOutput">
                <a:avLst/>
              </a:prstGeom>
              <a:solidFill>
                <a:schemeClr val="accent6"/>
              </a:solidFill>
              <a:ln>
                <a:solidFill>
                  <a:srgbClr val="0044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19"/>
              <p:cNvSpPr/>
              <p:nvPr/>
            </p:nvSpPr>
            <p:spPr>
              <a:xfrm rot="5845050">
                <a:off x="6907889" y="1888609"/>
                <a:ext cx="1362182" cy="2339844"/>
              </a:xfrm>
              <a:prstGeom prst="triangle">
                <a:avLst>
                  <a:gd name="adj" fmla="val 4561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6941917" y="2530541"/>
                <a:ext cx="1990107" cy="900160"/>
              </a:xfrm>
              <a:prstGeom prst="roundRect">
                <a:avLst/>
              </a:prstGeom>
              <a:solidFill>
                <a:schemeClr val="bg1">
                  <a:lumMod val="95000"/>
                </a:schemeClr>
              </a:solidFill>
              <a:ln>
                <a:solidFill>
                  <a:srgbClr val="002060"/>
                </a:solidFill>
              </a:ln>
              <a:scene3d>
                <a:camera prst="orthographicFront">
                  <a:rot lat="0" lon="20699994"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p:cNvSpPr txBox="1"/>
            <p:nvPr/>
          </p:nvSpPr>
          <p:spPr>
            <a:xfrm>
              <a:off x="1106260" y="2474187"/>
              <a:ext cx="1403135" cy="400110"/>
            </a:xfrm>
            <a:prstGeom prst="rect">
              <a:avLst/>
            </a:prstGeom>
            <a:noFill/>
          </p:spPr>
          <p:txBody>
            <a:bodyPr wrap="square" rtlCol="0">
              <a:spAutoFit/>
            </a:bodyPr>
            <a:lstStyle/>
            <a:p>
              <a:pPr algn="ctr"/>
              <a:r>
                <a:rPr lang="en-US" sz="2000" b="1" dirty="0"/>
                <a:t>PLANNING</a:t>
              </a:r>
            </a:p>
          </p:txBody>
        </p:sp>
        <p:sp>
          <p:nvSpPr>
            <p:cNvPr id="23" name="TextBox 22"/>
            <p:cNvSpPr txBox="1"/>
            <p:nvPr/>
          </p:nvSpPr>
          <p:spPr>
            <a:xfrm>
              <a:off x="3715981" y="2474187"/>
              <a:ext cx="2046706" cy="707886"/>
            </a:xfrm>
            <a:prstGeom prst="rect">
              <a:avLst/>
            </a:prstGeom>
            <a:noFill/>
          </p:spPr>
          <p:txBody>
            <a:bodyPr wrap="square" rtlCol="0">
              <a:spAutoFit/>
            </a:bodyPr>
            <a:lstStyle/>
            <a:p>
              <a:pPr algn="ctr"/>
              <a:r>
                <a:rPr lang="en-US" sz="2000" b="1" dirty="0"/>
                <a:t>PROGRAMMING</a:t>
              </a:r>
            </a:p>
            <a:p>
              <a:pPr algn="ctr"/>
              <a:endParaRPr lang="en-US" sz="2000" b="1" dirty="0"/>
            </a:p>
          </p:txBody>
        </p:sp>
        <p:sp>
          <p:nvSpPr>
            <p:cNvPr id="24" name="TextBox 23"/>
            <p:cNvSpPr txBox="1"/>
            <p:nvPr/>
          </p:nvSpPr>
          <p:spPr>
            <a:xfrm>
              <a:off x="7016304" y="2474187"/>
              <a:ext cx="1531807" cy="707886"/>
            </a:xfrm>
            <a:prstGeom prst="rect">
              <a:avLst/>
            </a:prstGeom>
            <a:noFill/>
          </p:spPr>
          <p:txBody>
            <a:bodyPr wrap="square" rtlCol="0">
              <a:spAutoFit/>
            </a:bodyPr>
            <a:lstStyle/>
            <a:p>
              <a:pPr algn="ctr"/>
              <a:r>
                <a:rPr lang="en-US" sz="2000" b="1" dirty="0"/>
                <a:t>BUDGETING</a:t>
              </a:r>
            </a:p>
            <a:p>
              <a:pPr algn="ctr"/>
              <a:endParaRPr lang="en-US" sz="2000" b="1" dirty="0"/>
            </a:p>
          </p:txBody>
        </p:sp>
        <p:sp>
          <p:nvSpPr>
            <p:cNvPr id="25" name="TextBox 24"/>
            <p:cNvSpPr txBox="1"/>
            <p:nvPr/>
          </p:nvSpPr>
          <p:spPr>
            <a:xfrm>
              <a:off x="10069080" y="2474187"/>
              <a:ext cx="1403135" cy="707886"/>
            </a:xfrm>
            <a:prstGeom prst="rect">
              <a:avLst/>
            </a:prstGeom>
            <a:noFill/>
          </p:spPr>
          <p:txBody>
            <a:bodyPr wrap="square" rtlCol="0">
              <a:spAutoFit/>
            </a:bodyPr>
            <a:lstStyle/>
            <a:p>
              <a:pPr algn="ctr"/>
              <a:r>
                <a:rPr lang="en-US" sz="2000" b="1" dirty="0"/>
                <a:t>EXECUTION REVIEW</a:t>
              </a:r>
            </a:p>
          </p:txBody>
        </p:sp>
        <p:sp>
          <p:nvSpPr>
            <p:cNvPr id="2048" name="TextBox 2047"/>
            <p:cNvSpPr txBox="1"/>
            <p:nvPr/>
          </p:nvSpPr>
          <p:spPr>
            <a:xfrm>
              <a:off x="733581" y="3486475"/>
              <a:ext cx="2111496" cy="1754326"/>
            </a:xfrm>
            <a:prstGeom prst="rect">
              <a:avLst/>
            </a:prstGeom>
            <a:noFill/>
          </p:spPr>
          <p:txBody>
            <a:bodyPr wrap="square" rtlCol="0">
              <a:spAutoFit/>
            </a:bodyPr>
            <a:lstStyle/>
            <a:p>
              <a:r>
                <a:rPr lang="en-US" b="1" dirty="0">
                  <a:solidFill>
                    <a:schemeClr val="bg1"/>
                  </a:solidFill>
                </a:rPr>
                <a:t>Identify long range requirements based on known and anticipated national defense policy and military strategy.</a:t>
              </a:r>
            </a:p>
          </p:txBody>
        </p:sp>
        <p:sp>
          <p:nvSpPr>
            <p:cNvPr id="34" name="TextBox 33"/>
            <p:cNvSpPr txBox="1"/>
            <p:nvPr/>
          </p:nvSpPr>
          <p:spPr>
            <a:xfrm>
              <a:off x="3742649" y="3231423"/>
              <a:ext cx="1999991" cy="2308324"/>
            </a:xfrm>
            <a:prstGeom prst="rect">
              <a:avLst/>
            </a:prstGeom>
            <a:noFill/>
          </p:spPr>
          <p:txBody>
            <a:bodyPr wrap="square" rtlCol="0">
              <a:spAutoFit/>
            </a:bodyPr>
            <a:lstStyle/>
            <a:p>
              <a:r>
                <a:rPr lang="en-US" b="1" dirty="0">
                  <a:solidFill>
                    <a:schemeClr val="bg1"/>
                  </a:solidFill>
                </a:rPr>
                <a:t>General allocation of resources by program and mission area over a number of fiscal years  (Future Years Defense Program (FYDP).</a:t>
              </a:r>
            </a:p>
          </p:txBody>
        </p:sp>
        <p:sp>
          <p:nvSpPr>
            <p:cNvPr id="35" name="TextBox 34"/>
            <p:cNvSpPr txBox="1"/>
            <p:nvPr/>
          </p:nvSpPr>
          <p:spPr>
            <a:xfrm>
              <a:off x="6712522" y="3583619"/>
              <a:ext cx="2111496" cy="1200329"/>
            </a:xfrm>
            <a:prstGeom prst="rect">
              <a:avLst/>
            </a:prstGeom>
            <a:noFill/>
          </p:spPr>
          <p:txBody>
            <a:bodyPr wrap="square" rtlCol="0">
              <a:spAutoFit/>
            </a:bodyPr>
            <a:lstStyle/>
            <a:p>
              <a:r>
                <a:rPr lang="en-US" b="1" dirty="0">
                  <a:solidFill>
                    <a:schemeClr val="bg1"/>
                  </a:solidFill>
                </a:rPr>
                <a:t>Detailed estimating and costing of individual programs.</a:t>
              </a:r>
            </a:p>
          </p:txBody>
        </p:sp>
        <p:sp>
          <p:nvSpPr>
            <p:cNvPr id="36" name="TextBox 35"/>
            <p:cNvSpPr txBox="1"/>
            <p:nvPr/>
          </p:nvSpPr>
          <p:spPr>
            <a:xfrm>
              <a:off x="9722884" y="3604001"/>
              <a:ext cx="2111496" cy="1754326"/>
            </a:xfrm>
            <a:prstGeom prst="rect">
              <a:avLst/>
            </a:prstGeom>
            <a:noFill/>
          </p:spPr>
          <p:txBody>
            <a:bodyPr wrap="square" rtlCol="0">
              <a:spAutoFit/>
            </a:bodyPr>
            <a:lstStyle/>
            <a:p>
              <a:r>
                <a:rPr lang="en-US" b="1" dirty="0">
                  <a:solidFill>
                    <a:schemeClr val="bg1"/>
                  </a:solidFill>
                </a:rPr>
                <a:t>Review of prior years’ performance. Plan vs. actual review.  Achieving program/budget goals?</a:t>
              </a:r>
            </a:p>
          </p:txBody>
        </p:sp>
        <p:grpSp>
          <p:nvGrpSpPr>
            <p:cNvPr id="2056" name="Group 2055"/>
            <p:cNvGrpSpPr/>
            <p:nvPr/>
          </p:nvGrpSpPr>
          <p:grpSpPr>
            <a:xfrm>
              <a:off x="7213504" y="5589642"/>
              <a:ext cx="596921" cy="556873"/>
              <a:chOff x="5797540" y="5571976"/>
              <a:chExt cx="596921" cy="556873"/>
            </a:xfrm>
          </p:grpSpPr>
          <p:sp>
            <p:nvSpPr>
              <p:cNvPr id="44" name="Oval 43"/>
              <p:cNvSpPr/>
              <p:nvPr/>
            </p:nvSpPr>
            <p:spPr>
              <a:xfrm>
                <a:off x="5797540" y="5571976"/>
                <a:ext cx="596921" cy="556873"/>
              </a:xfrm>
              <a:prstGeom prst="ellipse">
                <a:avLst/>
              </a:prstGeom>
              <a:solidFill>
                <a:schemeClr val="accent6"/>
              </a:solidFill>
              <a:ln w="5715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Picture 4" descr="Infographic Icons PPT White - SlideModel"/>
              <p:cNvPicPr>
                <a:picLocks noChangeAspect="1" noChangeArrowheads="1"/>
              </p:cNvPicPr>
              <p:nvPr/>
            </p:nvPicPr>
            <p:blipFill rotWithShape="1">
              <a:blip r:embed="rId3">
                <a:clrChange>
                  <a:clrFrom>
                    <a:srgbClr val="BFBFBF"/>
                  </a:clrFrom>
                  <a:clrTo>
                    <a:srgbClr val="BFBFBF">
                      <a:alpha val="0"/>
                    </a:srgbClr>
                  </a:clrTo>
                </a:clrChange>
                <a:extLst>
                  <a:ext uri="{28A0092B-C50C-407E-A947-70E740481C1C}">
                    <a14:useLocalDpi xmlns:a14="http://schemas.microsoft.com/office/drawing/2010/main" val="0"/>
                  </a:ext>
                </a:extLst>
              </a:blip>
              <a:srcRect l="90222" t="71240" r="6754" b="21448"/>
              <a:stretch/>
            </p:blipFill>
            <p:spPr bwMode="auto">
              <a:xfrm>
                <a:off x="5911646" y="5594152"/>
                <a:ext cx="368709" cy="5014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7" name="Group 2056"/>
            <p:cNvGrpSpPr/>
            <p:nvPr/>
          </p:nvGrpSpPr>
          <p:grpSpPr>
            <a:xfrm>
              <a:off x="10339575" y="5589642"/>
              <a:ext cx="596921" cy="556873"/>
              <a:chOff x="10501803" y="5566439"/>
              <a:chExt cx="596921" cy="556873"/>
            </a:xfrm>
          </p:grpSpPr>
          <p:sp>
            <p:nvSpPr>
              <p:cNvPr id="45" name="Oval 44"/>
              <p:cNvSpPr/>
              <p:nvPr/>
            </p:nvSpPr>
            <p:spPr>
              <a:xfrm>
                <a:off x="10501803" y="5566439"/>
                <a:ext cx="596921" cy="556873"/>
              </a:xfrm>
              <a:prstGeom prst="ellipse">
                <a:avLst/>
              </a:prstGeom>
              <a:solidFill>
                <a:srgbClr val="92D050"/>
              </a:solidFill>
              <a:ln w="5715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0" name="Picture 4" descr="Infographic Icons PPT White - SlideModel"/>
              <p:cNvPicPr>
                <a:picLocks noChangeAspect="1" noChangeArrowheads="1"/>
              </p:cNvPicPr>
              <p:nvPr/>
            </p:nvPicPr>
            <p:blipFill rotWithShape="1">
              <a:blip r:embed="rId3">
                <a:clrChange>
                  <a:clrFrom>
                    <a:srgbClr val="BFBFBF"/>
                  </a:clrFrom>
                  <a:clrTo>
                    <a:srgbClr val="BFBFBF">
                      <a:alpha val="0"/>
                    </a:srgbClr>
                  </a:clrTo>
                </a:clrChange>
                <a:extLst>
                  <a:ext uri="{28A0092B-C50C-407E-A947-70E740481C1C}">
                    <a14:useLocalDpi xmlns:a14="http://schemas.microsoft.com/office/drawing/2010/main" val="0"/>
                  </a:ext>
                </a:extLst>
              </a:blip>
              <a:srcRect l="21020" t="50800" r="74989" b="42739"/>
              <a:stretch/>
            </p:blipFill>
            <p:spPr bwMode="auto">
              <a:xfrm>
                <a:off x="10587226" y="5665285"/>
                <a:ext cx="426073" cy="38792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8" name="Group 2057"/>
            <p:cNvGrpSpPr/>
            <p:nvPr/>
          </p:nvGrpSpPr>
          <p:grpSpPr>
            <a:xfrm>
              <a:off x="1109106" y="5589642"/>
              <a:ext cx="596921" cy="567749"/>
              <a:chOff x="1286084" y="5596583"/>
              <a:chExt cx="596921" cy="567749"/>
            </a:xfrm>
          </p:grpSpPr>
          <p:sp>
            <p:nvSpPr>
              <p:cNvPr id="46" name="Oval 45"/>
              <p:cNvSpPr/>
              <p:nvPr/>
            </p:nvSpPr>
            <p:spPr>
              <a:xfrm>
                <a:off x="1286084" y="5596583"/>
                <a:ext cx="596921" cy="556873"/>
              </a:xfrm>
              <a:prstGeom prst="ellipse">
                <a:avLst/>
              </a:prstGeom>
              <a:solidFill>
                <a:srgbClr val="FFC000"/>
              </a:solidFill>
              <a:ln w="5715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Picture 4" descr="Infographic Icons PPT White - SlideModel"/>
              <p:cNvPicPr>
                <a:picLocks noChangeAspect="1" noChangeArrowheads="1"/>
              </p:cNvPicPr>
              <p:nvPr/>
            </p:nvPicPr>
            <p:blipFill rotWithShape="1">
              <a:blip r:embed="rId3">
                <a:clrChange>
                  <a:clrFrom>
                    <a:srgbClr val="BFBFBF"/>
                  </a:clrFrom>
                  <a:clrTo>
                    <a:srgbClr val="BFBFBF">
                      <a:alpha val="0"/>
                    </a:srgbClr>
                  </a:clrTo>
                </a:clrChange>
                <a:extLst>
                  <a:ext uri="{28A0092B-C50C-407E-A947-70E740481C1C}">
                    <a14:useLocalDpi xmlns:a14="http://schemas.microsoft.com/office/drawing/2010/main" val="0"/>
                  </a:ext>
                </a:extLst>
              </a:blip>
              <a:srcRect l="36379" t="60479" r="59751" b="31349"/>
              <a:stretch/>
            </p:blipFill>
            <p:spPr bwMode="auto">
              <a:xfrm>
                <a:off x="1343193" y="5603893"/>
                <a:ext cx="471948" cy="5604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9" name="Group 2058"/>
            <p:cNvGrpSpPr/>
            <p:nvPr/>
          </p:nvGrpSpPr>
          <p:grpSpPr>
            <a:xfrm>
              <a:off x="4252567" y="5589642"/>
              <a:ext cx="596921" cy="556873"/>
              <a:chOff x="4414795" y="5566440"/>
              <a:chExt cx="596921" cy="556873"/>
            </a:xfrm>
          </p:grpSpPr>
          <p:sp>
            <p:nvSpPr>
              <p:cNvPr id="2055" name="Oval 2054"/>
              <p:cNvSpPr/>
              <p:nvPr/>
            </p:nvSpPr>
            <p:spPr>
              <a:xfrm>
                <a:off x="4414795" y="5566440"/>
                <a:ext cx="596921" cy="556873"/>
              </a:xfrm>
              <a:prstGeom prst="ellipse">
                <a:avLst/>
              </a:prstGeom>
              <a:solidFill>
                <a:schemeClr val="accent6">
                  <a:lumMod val="75000"/>
                </a:schemeClr>
              </a:solidFill>
              <a:ln w="5715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4" name="Picture 4" descr="Infographic Icons PPT White - SlideModel"/>
              <p:cNvPicPr>
                <a:picLocks noChangeAspect="1" noChangeArrowheads="1"/>
              </p:cNvPicPr>
              <p:nvPr/>
            </p:nvPicPr>
            <p:blipFill rotWithShape="1">
              <a:blip r:embed="rId3">
                <a:clrChange>
                  <a:clrFrom>
                    <a:srgbClr val="BFBFBF"/>
                  </a:clrFrom>
                  <a:clrTo>
                    <a:srgbClr val="BFBFBF">
                      <a:alpha val="0"/>
                    </a:srgbClr>
                  </a:clrTo>
                </a:clrChange>
                <a:extLst>
                  <a:ext uri="{28A0092B-C50C-407E-A947-70E740481C1C}">
                    <a14:useLocalDpi xmlns:a14="http://schemas.microsoft.com/office/drawing/2010/main" val="0"/>
                  </a:ext>
                </a:extLst>
              </a:blip>
              <a:srcRect l="43877" t="28007" r="51527" b="64251"/>
              <a:stretch/>
            </p:blipFill>
            <p:spPr bwMode="auto">
              <a:xfrm>
                <a:off x="4494416" y="5632750"/>
                <a:ext cx="451975" cy="42818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41" name="Slide Number Placeholder 2"/>
          <p:cNvSpPr>
            <a:spLocks noGrp="1"/>
          </p:cNvSpPr>
          <p:nvPr>
            <p:ph type="sldNum" sz="quarter" idx="4294967295"/>
          </p:nvPr>
        </p:nvSpPr>
        <p:spPr>
          <a:xfrm>
            <a:off x="11905487" y="6424614"/>
            <a:ext cx="367983" cy="228600"/>
          </a:xfrm>
        </p:spPr>
        <p:txBody>
          <a:bodyPr/>
          <a:lstStyle/>
          <a:p>
            <a:pPr defTabSz="761970">
              <a:defRPr/>
            </a:pPr>
            <a:fld id="{8E6B4DDA-C30B-4BFF-861C-4BF350FDF77F}" type="slidenum">
              <a:rPr lang="en-US" sz="1167" smtClean="0">
                <a:solidFill>
                  <a:prstClr val="white"/>
                </a:solidFill>
                <a:latin typeface="Arial"/>
              </a:rPr>
              <a:pPr defTabSz="761970">
                <a:defRPr/>
              </a:pPr>
              <a:t>4</a:t>
            </a:fld>
            <a:endParaRPr lang="en-US" sz="1167" dirty="0">
              <a:solidFill>
                <a:prstClr val="white"/>
              </a:solidFill>
              <a:latin typeface="Arial"/>
            </a:endParaRPr>
          </a:p>
        </p:txBody>
      </p:sp>
      <p:sp>
        <p:nvSpPr>
          <p:cNvPr id="42" name="Date Placeholder 3"/>
          <p:cNvSpPr>
            <a:spLocks noGrp="1"/>
          </p:cNvSpPr>
          <p:nvPr>
            <p:ph type="dt" sz="half" idx="4294967295"/>
          </p:nvPr>
        </p:nvSpPr>
        <p:spPr>
          <a:xfrm>
            <a:off x="1940560" y="6356352"/>
            <a:ext cx="2743200" cy="365125"/>
          </a:xfrm>
          <a:prstGeom prst="rect">
            <a:avLst/>
          </a:prstGeom>
        </p:spPr>
        <p:txBody>
          <a:bodyPr/>
          <a:lstStyle/>
          <a:p>
            <a:r>
              <a:rPr lang="en-US" dirty="0"/>
              <a:t>www.DAU.edu</a:t>
            </a:r>
          </a:p>
        </p:txBody>
      </p:sp>
    </p:spTree>
    <p:extLst>
      <p:ext uri="{BB962C8B-B14F-4D97-AF65-F5344CB8AC3E}">
        <p14:creationId xmlns:p14="http://schemas.microsoft.com/office/powerpoint/2010/main" val="3079626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E5FDD1-5D63-4424-9358-935342840526}"/>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Where are we going?</a:t>
            </a:r>
          </a:p>
        </p:txBody>
      </p:sp>
      <p:sp>
        <p:nvSpPr>
          <p:cNvPr id="3" name="Content Placeholder 2">
            <a:extLst>
              <a:ext uri="{FF2B5EF4-FFF2-40B4-BE49-F238E27FC236}">
                <a16:creationId xmlns:a16="http://schemas.microsoft.com/office/drawing/2014/main" id="{159B241A-0DF6-43E3-8174-ED41E8A38AE3}"/>
              </a:ext>
            </a:extLst>
          </p:cNvPr>
          <p:cNvSpPr>
            <a:spLocks noGrp="1"/>
          </p:cNvSpPr>
          <p:nvPr>
            <p:ph idx="1"/>
          </p:nvPr>
        </p:nvSpPr>
        <p:spPr>
          <a:xfrm>
            <a:off x="6503158" y="649480"/>
            <a:ext cx="4862447" cy="5546047"/>
          </a:xfrm>
        </p:spPr>
        <p:txBody>
          <a:bodyPr anchor="ctr">
            <a:normAutofit/>
          </a:bodyPr>
          <a:lstStyle/>
          <a:p>
            <a:r>
              <a:rPr lang="en-US" sz="2000"/>
              <a:t>Assessing our external environment</a:t>
            </a:r>
          </a:p>
          <a:p>
            <a:pPr lvl="1"/>
            <a:r>
              <a:rPr lang="en-US" sz="2000"/>
              <a:t>Continued resource constraints and concerns for fiscal sustainability</a:t>
            </a:r>
          </a:p>
          <a:p>
            <a:pPr lvl="1"/>
            <a:r>
              <a:rPr lang="en-US" sz="2000"/>
              <a:t>Continued need for a strong National Defense</a:t>
            </a:r>
          </a:p>
          <a:p>
            <a:pPr lvl="1"/>
            <a:r>
              <a:rPr lang="en-US" sz="2000"/>
              <a:t>Demands for innovation and agility</a:t>
            </a:r>
          </a:p>
          <a:p>
            <a:pPr lvl="1"/>
            <a:r>
              <a:rPr lang="en-US" sz="2000"/>
              <a:t>Competitive market for talent</a:t>
            </a:r>
          </a:p>
          <a:p>
            <a:pPr lvl="1"/>
            <a:endParaRPr lang="en-US" sz="2000"/>
          </a:p>
          <a:p>
            <a:pPr lvl="1"/>
            <a:r>
              <a:rPr lang="en-US" sz="2000"/>
              <a:t>Assessing the internal organization (varies by command)</a:t>
            </a:r>
          </a:p>
          <a:p>
            <a:pPr lvl="2"/>
            <a:r>
              <a:rPr lang="en-US" dirty="0"/>
              <a:t>Culturally resistant to change</a:t>
            </a:r>
          </a:p>
          <a:p>
            <a:pPr lvl="2"/>
            <a:r>
              <a:rPr lang="en-US" dirty="0"/>
              <a:t>Often risk averse in back-office operations</a:t>
            </a:r>
          </a:p>
          <a:p>
            <a:pPr lvl="2"/>
            <a:r>
              <a:rPr lang="en-US" dirty="0"/>
              <a:t>Overly bureaucratic</a:t>
            </a:r>
          </a:p>
          <a:p>
            <a:pPr lvl="2"/>
            <a:r>
              <a:rPr lang="en-US" dirty="0"/>
              <a:t>Effective but not always very efficient</a:t>
            </a:r>
          </a:p>
          <a:p>
            <a:pPr lvl="2"/>
            <a:endParaRPr lang="en-US" dirty="0"/>
          </a:p>
          <a:p>
            <a:pPr lvl="2"/>
            <a:endParaRPr lang="en-US" dirty="0"/>
          </a:p>
          <a:p>
            <a:pPr lvl="1"/>
            <a:endParaRPr lang="en-US" sz="2000"/>
          </a:p>
          <a:p>
            <a:pPr lvl="1"/>
            <a:endParaRPr lang="en-US" sz="2000"/>
          </a:p>
          <a:p>
            <a:pPr lvl="1"/>
            <a:endParaRPr lang="en-US" sz="2000"/>
          </a:p>
        </p:txBody>
      </p:sp>
    </p:spTree>
    <p:extLst>
      <p:ext uri="{BB962C8B-B14F-4D97-AF65-F5344CB8AC3E}">
        <p14:creationId xmlns:p14="http://schemas.microsoft.com/office/powerpoint/2010/main" val="1015809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911D40-15A6-4453-9B98-F2ED34B15381}"/>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The Key enablers for the future</a:t>
            </a:r>
          </a:p>
        </p:txBody>
      </p:sp>
      <p:graphicFrame>
        <p:nvGraphicFramePr>
          <p:cNvPr id="5" name="Content Placeholder 2">
            <a:extLst>
              <a:ext uri="{FF2B5EF4-FFF2-40B4-BE49-F238E27FC236}">
                <a16:creationId xmlns:a16="http://schemas.microsoft.com/office/drawing/2014/main" id="{3771F1D3-056A-5D70-00D2-2089FE55D51A}"/>
              </a:ext>
            </a:extLst>
          </p:cNvPr>
          <p:cNvGraphicFramePr>
            <a:graphicFrameLocks noGrp="1"/>
          </p:cNvGraphicFramePr>
          <p:nvPr>
            <p:ph idx="1"/>
            <p:extLst>
              <p:ext uri="{D42A27DB-BD31-4B8C-83A1-F6EECF244321}">
                <p14:modId xmlns:p14="http://schemas.microsoft.com/office/powerpoint/2010/main" val="416228646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9939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2F31B2-48FA-4D6A-AB88-718F60D9E5DB}"/>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FM Functional strategy— March 2022</a:t>
            </a:r>
          </a:p>
        </p:txBody>
      </p:sp>
      <p:sp>
        <p:nvSpPr>
          <p:cNvPr id="3" name="Content Placeholder 2">
            <a:extLst>
              <a:ext uri="{FF2B5EF4-FFF2-40B4-BE49-F238E27FC236}">
                <a16:creationId xmlns:a16="http://schemas.microsoft.com/office/drawing/2014/main" id="{7AE3B3BC-BEE6-42AE-B8C4-E257416ADA33}"/>
              </a:ext>
            </a:extLst>
          </p:cNvPr>
          <p:cNvSpPr>
            <a:spLocks noGrp="1"/>
          </p:cNvSpPr>
          <p:nvPr>
            <p:ph idx="1"/>
          </p:nvPr>
        </p:nvSpPr>
        <p:spPr>
          <a:xfrm>
            <a:off x="4810259" y="649480"/>
            <a:ext cx="6555347" cy="5546047"/>
          </a:xfrm>
        </p:spPr>
        <p:txBody>
          <a:bodyPr anchor="ctr">
            <a:normAutofit/>
          </a:bodyPr>
          <a:lstStyle/>
          <a:p>
            <a:r>
              <a:rPr lang="en-US" sz="2000"/>
              <a:t>Five Strategic Goals</a:t>
            </a:r>
          </a:p>
          <a:p>
            <a:pPr lvl="1"/>
            <a:r>
              <a:rPr lang="en-US" sz="2000"/>
              <a:t>Cultivate a skilled and inspired financial management workforce</a:t>
            </a:r>
          </a:p>
          <a:p>
            <a:pPr lvl="1"/>
            <a:r>
              <a:rPr lang="en-US" sz="2000"/>
              <a:t>Optimize taxpayer dollars for the highest value outcomes</a:t>
            </a:r>
          </a:p>
          <a:p>
            <a:pPr lvl="1"/>
            <a:r>
              <a:rPr lang="en-US" sz="2000"/>
              <a:t>Increase the integrity of financial results</a:t>
            </a:r>
          </a:p>
          <a:p>
            <a:pPr lvl="1"/>
            <a:r>
              <a:rPr lang="en-US" sz="2000"/>
              <a:t>Simplify and optimize our End-to-End business processes</a:t>
            </a:r>
          </a:p>
          <a:p>
            <a:pPr lvl="1"/>
            <a:r>
              <a:rPr lang="en-US" sz="2000"/>
              <a:t>Empower Data Driven, fiscally informed decision-making</a:t>
            </a:r>
          </a:p>
        </p:txBody>
      </p:sp>
    </p:spTree>
    <p:extLst>
      <p:ext uri="{BB962C8B-B14F-4D97-AF65-F5344CB8AC3E}">
        <p14:creationId xmlns:p14="http://schemas.microsoft.com/office/powerpoint/2010/main" val="3786644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B31E051-1E4D-324A-BDB0-4C25370F022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CC333-7960-FC4B-9BCF-EA39563E2C59}" type="slidenum">
              <a:rPr kumimoji="0" lang="en-US" sz="1000" b="0" i="0" u="none" strike="noStrike" kern="1200" cap="none" spc="0" normalizeH="0" baseline="0" noProof="0" smtClean="0">
                <a:ln>
                  <a:noFill/>
                </a:ln>
                <a:solidFill>
                  <a:srgbClr val="3884A3"/>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3884A3"/>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B5D45863-908E-C645-8F21-83807061EBA1}"/>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3884A3"/>
                </a:solidFill>
                <a:effectLst/>
                <a:uLnTx/>
                <a:uFillTx/>
                <a:latin typeface="Calibri"/>
                <a:ea typeface="+mn-ea"/>
                <a:cs typeface="+mn-cs"/>
              </a:rPr>
              <a:t>Advana</a:t>
            </a:r>
          </a:p>
        </p:txBody>
      </p:sp>
      <p:sp>
        <p:nvSpPr>
          <p:cNvPr id="14" name="Title 13"/>
          <p:cNvSpPr>
            <a:spLocks noGrp="1"/>
          </p:cNvSpPr>
          <p:nvPr>
            <p:ph type="title"/>
          </p:nvPr>
        </p:nvSpPr>
        <p:spPr/>
        <p:txBody>
          <a:bodyPr vert="horz" wrap="square" lIns="0" tIns="0" rIns="0" bIns="0" numCol="1" rtlCol="0" anchor="b" anchorCtr="0" compatLnSpc="1">
            <a:prstTxWarp prst="textNoShape">
              <a:avLst/>
            </a:prstTxWarp>
            <a:noAutofit/>
          </a:bodyPr>
          <a:lstStyle/>
          <a:p>
            <a:r>
              <a:rPr lang="en-US" b="1" dirty="0"/>
              <a:t>What is Advana?</a:t>
            </a:r>
          </a:p>
        </p:txBody>
      </p:sp>
      <p:sp>
        <p:nvSpPr>
          <p:cNvPr id="13" name="TextBox 12">
            <a:extLst>
              <a:ext uri="{FF2B5EF4-FFF2-40B4-BE49-F238E27FC236}">
                <a16:creationId xmlns:a16="http://schemas.microsoft.com/office/drawing/2014/main" id="{4F767EF7-7C3D-48F8-A8FA-2234828E42A0}"/>
              </a:ext>
            </a:extLst>
          </p:cNvPr>
          <p:cNvSpPr txBox="1"/>
          <p:nvPr/>
        </p:nvSpPr>
        <p:spPr>
          <a:xfrm>
            <a:off x="1024128" y="1316677"/>
            <a:ext cx="4491769" cy="4739759"/>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0" cap="none" spc="0" normalizeH="0" baseline="0" noProof="0" dirty="0">
                <a:ln>
                  <a:noFill/>
                </a:ln>
                <a:solidFill>
                  <a:srgbClr val="007199"/>
                </a:solidFill>
                <a:effectLst/>
                <a:uLnTx/>
                <a:uFillTx/>
                <a:latin typeface="Calibri"/>
                <a:ea typeface="+mn-ea"/>
                <a:cs typeface="Calibri"/>
              </a:rPr>
              <a:t>Who we 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Calibri"/>
              </a:rPr>
              <a:t>Advana – a mash-up of the words “Advancing Analytics” – is our technology platform, which, in addition to housing a collection of enterprise data, is pushing beyond simply being a data warehouse; we are arming military and business decision makers across the Department with decision support analytics, data management and data science tools, and associated support services. </a:t>
            </a:r>
            <a:endParaRPr kumimoji="0" lang="en-US" sz="1400" b="1" i="0" u="none" strike="noStrike" kern="0" cap="none" spc="0" normalizeH="0" baseline="0" noProof="0" dirty="0">
              <a:ln>
                <a:noFill/>
              </a:ln>
              <a:solidFill>
                <a:srgbClr val="007199"/>
              </a:solidFill>
              <a:effectLst/>
              <a:uLnTx/>
              <a:uFillTx/>
              <a:latin typeface="Calibri"/>
              <a:ea typeface="+mn-ea"/>
              <a:cs typeface="Calibri"/>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7199"/>
                </a:solidFill>
                <a:effectLst/>
                <a:uLnTx/>
                <a:uFillTx/>
                <a:latin typeface="Calibri"/>
                <a:ea typeface="+mn-ea"/>
                <a:cs typeface="Calibri"/>
              </a:rPr>
              <a:t>Our vision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Calibri"/>
              </a:rPr>
              <a:t>Change decision-making behavior across the DoD enterprise using data and analytics.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7199"/>
                </a:solidFill>
                <a:effectLst/>
                <a:uLnTx/>
                <a:uFillTx/>
                <a:latin typeface="Calibri"/>
                <a:ea typeface="+mn-ea"/>
                <a:cs typeface="Calibri"/>
              </a:rPr>
              <a:t>Our mission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Calibri"/>
              </a:rPr>
              <a:t>Make data widely accessible, understandable, and actionable across the DoD enterprise by translating common enterprise data into profound yet actionable insights, decisions, and outcomes.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400" b="1" i="0" u="none" strike="noStrike" kern="0" cap="none" spc="0" normalizeH="0" baseline="0" noProof="0" dirty="0">
              <a:ln>
                <a:noFill/>
              </a:ln>
              <a:solidFill>
                <a:srgbClr val="007199"/>
              </a:solidFill>
              <a:effectLst/>
              <a:uLnTx/>
              <a:uFillTx/>
              <a:latin typeface="Calibri"/>
              <a:ea typeface="+mn-ea"/>
              <a:cs typeface="Calibri"/>
            </a:endParaRPr>
          </a:p>
        </p:txBody>
      </p:sp>
      <p:pic>
        <p:nvPicPr>
          <p:cNvPr id="18" name="Picture 17">
            <a:extLst>
              <a:ext uri="{FF2B5EF4-FFF2-40B4-BE49-F238E27FC236}">
                <a16:creationId xmlns:a16="http://schemas.microsoft.com/office/drawing/2014/main" id="{6A477A97-4061-4D5B-BC8E-918E40C0EDA8}"/>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825923" y="1224772"/>
            <a:ext cx="5969441" cy="4807358"/>
          </a:xfrm>
          <a:prstGeom prst="rect">
            <a:avLst/>
          </a:prstGeom>
        </p:spPr>
      </p:pic>
    </p:spTree>
    <p:extLst>
      <p:ext uri="{BB962C8B-B14F-4D97-AF65-F5344CB8AC3E}">
        <p14:creationId xmlns:p14="http://schemas.microsoft.com/office/powerpoint/2010/main" val="3241956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650" y="6105525"/>
            <a:ext cx="11725275" cy="282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0C35C863-EA9D-4C68-BC19-E7BBF89B0E5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E32C1-55BC-684D-AB3C-40B5AF005C49}" type="slidenum">
              <a:rPr kumimoji="0" lang="en-US" sz="1000" b="0" i="0" u="none" strike="noStrike" kern="1200" cap="none" spc="0" normalizeH="0" baseline="0" noProof="0" smtClean="0">
                <a:ln>
                  <a:noFill/>
                </a:ln>
                <a:solidFill>
                  <a:srgbClr val="3884A3"/>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3884A3"/>
              </a:solidFill>
              <a:effectLst/>
              <a:uLnTx/>
              <a:uFillTx/>
              <a:latin typeface="Calibri"/>
              <a:ea typeface="+mn-ea"/>
              <a:cs typeface="+mn-cs"/>
            </a:endParaRPr>
          </a:p>
        </p:txBody>
      </p:sp>
      <p:sp>
        <p:nvSpPr>
          <p:cNvPr id="33" name="Rectangle 32">
            <a:extLst>
              <a:ext uri="{FF2B5EF4-FFF2-40B4-BE49-F238E27FC236}">
                <a16:creationId xmlns:a16="http://schemas.microsoft.com/office/drawing/2014/main" id="{67E1E644-E00D-2A4F-AB75-ECC735D1579B}"/>
              </a:ext>
            </a:extLst>
          </p:cNvPr>
          <p:cNvSpPr/>
          <p:nvPr/>
        </p:nvSpPr>
        <p:spPr>
          <a:xfrm>
            <a:off x="420441" y="5224107"/>
            <a:ext cx="11376894" cy="1106920"/>
          </a:xfrm>
          <a:prstGeom prst="rect">
            <a:avLst/>
          </a:prstGeom>
          <a:noFill/>
          <a:ln w="25400" cap="flat" cmpd="sng" algn="ctr">
            <a:solidFill>
              <a:srgbClr val="FFFFFF">
                <a:lumMod val="85000"/>
              </a:srgbClr>
            </a:solidFill>
            <a:prstDash val="soli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75" b="0" i="0" u="none" strike="noStrike" kern="0" cap="none" spc="0" normalizeH="0" baseline="0" noProof="0" dirty="0">
              <a:ln>
                <a:noFill/>
              </a:ln>
              <a:solidFill>
                <a:srgbClr val="FFFFFF"/>
              </a:solidFill>
              <a:effectLst/>
              <a:uLnTx/>
              <a:uFillTx/>
              <a:latin typeface="Arial"/>
              <a:ea typeface="+mn-ea"/>
              <a:cs typeface="+mn-cs"/>
            </a:endParaRPr>
          </a:p>
        </p:txBody>
      </p:sp>
      <p:sp>
        <p:nvSpPr>
          <p:cNvPr id="34" name="TextBox 33">
            <a:extLst>
              <a:ext uri="{FF2B5EF4-FFF2-40B4-BE49-F238E27FC236}">
                <a16:creationId xmlns:a16="http://schemas.microsoft.com/office/drawing/2014/main" id="{B68552D1-14A3-5E43-8571-861910C88E8D}"/>
              </a:ext>
            </a:extLst>
          </p:cNvPr>
          <p:cNvSpPr txBox="1"/>
          <p:nvPr/>
        </p:nvSpPr>
        <p:spPr>
          <a:xfrm>
            <a:off x="1963968" y="5230804"/>
            <a:ext cx="3076274"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mn-ea"/>
                <a:cs typeface="+mn-cs"/>
              </a:rPr>
              <a:t>Foundation Built Upon Audit</a:t>
            </a:r>
          </a:p>
        </p:txBody>
      </p:sp>
      <p:sp>
        <p:nvSpPr>
          <p:cNvPr id="35" name="Rectangle 34">
            <a:extLst>
              <a:ext uri="{FF2B5EF4-FFF2-40B4-BE49-F238E27FC236}">
                <a16:creationId xmlns:a16="http://schemas.microsoft.com/office/drawing/2014/main" id="{AF38DD2F-DCB0-F740-8408-C99926B807E4}"/>
              </a:ext>
            </a:extLst>
          </p:cNvPr>
          <p:cNvSpPr/>
          <p:nvPr/>
        </p:nvSpPr>
        <p:spPr>
          <a:xfrm>
            <a:off x="7564367" y="5225694"/>
            <a:ext cx="4232968" cy="307777"/>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mn-ea"/>
                <a:cs typeface="+mn-cs"/>
              </a:rPr>
              <a:t>Improved Data Quality for Trusted Insights </a:t>
            </a:r>
          </a:p>
        </p:txBody>
      </p:sp>
      <p:sp>
        <p:nvSpPr>
          <p:cNvPr id="37" name="Rectangle 36">
            <a:extLst>
              <a:ext uri="{FF2B5EF4-FFF2-40B4-BE49-F238E27FC236}">
                <a16:creationId xmlns:a16="http://schemas.microsoft.com/office/drawing/2014/main" id="{E69C37E0-8464-4445-8BA6-0C0ADDDFD5DE}"/>
              </a:ext>
            </a:extLst>
          </p:cNvPr>
          <p:cNvSpPr/>
          <p:nvPr/>
        </p:nvSpPr>
        <p:spPr bwMode="auto">
          <a:xfrm>
            <a:off x="8085633" y="1452548"/>
            <a:ext cx="3720662" cy="1498386"/>
          </a:xfrm>
          <a:prstGeom prst="rect">
            <a:avLst/>
          </a:prstGeom>
          <a:solidFill>
            <a:srgbClr val="2C81A0"/>
          </a:solidFill>
          <a:ln w="9525" cap="flat" cmpd="sng" algn="ctr">
            <a:noFill/>
            <a:prstDash val="solid"/>
            <a:round/>
            <a:headEnd type="none" w="med" len="med"/>
            <a:tailEnd type="none" w="med" len="med"/>
          </a:ln>
          <a:effectLst/>
        </p:spPr>
        <p:txBody>
          <a:bodyPr vert="horz" wrap="none" lIns="45720" tIns="45720" rIns="4572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20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mn-ea"/>
                <a:cs typeface="+mn-cs"/>
              </a:rPr>
              <a:t>Government Owned and Secured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mn-ea"/>
                <a:cs typeface="+mn-cs"/>
              </a:rPr>
              <a:t>DoD accredited system which can serve as a</a:t>
            </a:r>
            <a:br>
              <a:rPr kumimoji="0" lang="en-US" sz="1200" b="0" i="0" u="none" strike="noStrike" kern="1200" cap="none" spc="0" normalizeH="0" baseline="0" noProof="0" dirty="0">
                <a:ln>
                  <a:noFill/>
                </a:ln>
                <a:solidFill>
                  <a:srgbClr val="FFFFFF"/>
                </a:solidFill>
                <a:effectLst/>
                <a:uLnTx/>
                <a:uFillTx/>
                <a:latin typeface="Arial" charset="0"/>
                <a:ea typeface="+mn-ea"/>
                <a:cs typeface="+mn-cs"/>
              </a:rPr>
            </a:br>
            <a:r>
              <a:rPr kumimoji="0" lang="en-US" sz="1200" b="0" i="0" u="none" strike="noStrike" kern="1200" cap="none" spc="0" normalizeH="0" baseline="0" noProof="0" dirty="0">
                <a:ln>
                  <a:noFill/>
                </a:ln>
                <a:solidFill>
                  <a:srgbClr val="FFFFFF"/>
                </a:solidFill>
                <a:effectLst/>
                <a:uLnTx/>
                <a:uFillTx/>
                <a:latin typeface="Arial" charset="0"/>
                <a:ea typeface="+mn-ea"/>
                <a:cs typeface="+mn-cs"/>
              </a:rPr>
              <a:t>long-term steward of business, mission, and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mn-ea"/>
                <a:cs typeface="+mn-cs"/>
              </a:rPr>
              <a:t>crisis related analytics on NIPR and SIPR</a:t>
            </a:r>
          </a:p>
        </p:txBody>
      </p:sp>
      <p:pic>
        <p:nvPicPr>
          <p:cNvPr id="38" name="Picture 37">
            <a:extLst>
              <a:ext uri="{FF2B5EF4-FFF2-40B4-BE49-F238E27FC236}">
                <a16:creationId xmlns:a16="http://schemas.microsoft.com/office/drawing/2014/main" id="{298A0947-9E0E-1646-80EC-C2B43F5094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16069" y="943947"/>
            <a:ext cx="757671" cy="763499"/>
          </a:xfrm>
          <a:prstGeom prst="rect">
            <a:avLst/>
          </a:prstGeom>
        </p:spPr>
      </p:pic>
      <p:sp>
        <p:nvSpPr>
          <p:cNvPr id="39" name="Rectangle 38">
            <a:extLst>
              <a:ext uri="{FF2B5EF4-FFF2-40B4-BE49-F238E27FC236}">
                <a16:creationId xmlns:a16="http://schemas.microsoft.com/office/drawing/2014/main" id="{C99D05ED-9863-9841-94EF-DD716BC8B3DC}"/>
              </a:ext>
            </a:extLst>
          </p:cNvPr>
          <p:cNvSpPr/>
          <p:nvPr/>
        </p:nvSpPr>
        <p:spPr bwMode="auto">
          <a:xfrm>
            <a:off x="4253037" y="1452548"/>
            <a:ext cx="3720662" cy="1498386"/>
          </a:xfrm>
          <a:prstGeom prst="rect">
            <a:avLst/>
          </a:prstGeom>
          <a:solidFill>
            <a:srgbClr val="0E5783"/>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20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mn-ea"/>
                <a:cs typeface="+mn-cs"/>
              </a:rPr>
              <a:t>Open Architecture with No Vendor Lock-in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mn-ea"/>
                <a:cs typeface="+mn-cs"/>
              </a:rPr>
              <a:t>Best of breed open source and COTS tools </a:t>
            </a:r>
            <a:br>
              <a:rPr kumimoji="0" lang="en-US" sz="1200" b="0" i="0" u="none" strike="noStrike" kern="1200" cap="none" spc="0" normalizeH="0" baseline="0" noProof="0" dirty="0">
                <a:ln>
                  <a:noFill/>
                </a:ln>
                <a:solidFill>
                  <a:srgbClr val="FFFFFF"/>
                </a:solidFill>
                <a:effectLst/>
                <a:uLnTx/>
                <a:uFillTx/>
                <a:latin typeface="Arial" charset="0"/>
                <a:ea typeface="+mn-ea"/>
                <a:cs typeface="+mn-cs"/>
              </a:rPr>
            </a:br>
            <a:r>
              <a:rPr kumimoji="0" lang="en-US" sz="1200" b="0" i="0" u="none" strike="noStrike" kern="1200" cap="none" spc="0" normalizeH="0" baseline="0" noProof="0" dirty="0">
                <a:ln>
                  <a:noFill/>
                </a:ln>
                <a:solidFill>
                  <a:srgbClr val="FFFFFF"/>
                </a:solidFill>
                <a:effectLst/>
                <a:uLnTx/>
                <a:uFillTx/>
                <a:latin typeface="Arial" charset="0"/>
                <a:ea typeface="+mn-ea"/>
                <a:cs typeface="+mn-cs"/>
              </a:rPr>
              <a:t>are built on an open architecture, hosted on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mn-ea"/>
                <a:cs typeface="+mn-cs"/>
              </a:rPr>
              <a:t>AWS Cloud, with the ability to pull government,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mn-ea"/>
                <a:cs typeface="+mn-cs"/>
              </a:rPr>
              <a:t>public, and commercial data feeds</a:t>
            </a:r>
          </a:p>
        </p:txBody>
      </p:sp>
      <p:pic>
        <p:nvPicPr>
          <p:cNvPr id="49" name="Graphic 58">
            <a:extLst>
              <a:ext uri="{FF2B5EF4-FFF2-40B4-BE49-F238E27FC236}">
                <a16:creationId xmlns:a16="http://schemas.microsoft.com/office/drawing/2014/main" id="{7FC82444-05A5-3A4B-88D7-5A45497CEB9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562771" y="921680"/>
            <a:ext cx="838030" cy="838030"/>
          </a:xfrm>
          <a:prstGeom prst="rect">
            <a:avLst/>
          </a:prstGeom>
        </p:spPr>
      </p:pic>
      <p:sp>
        <p:nvSpPr>
          <p:cNvPr id="50" name="Rectangle 49">
            <a:extLst>
              <a:ext uri="{FF2B5EF4-FFF2-40B4-BE49-F238E27FC236}">
                <a16:creationId xmlns:a16="http://schemas.microsoft.com/office/drawing/2014/main" id="{1A438E29-1060-FD45-9C32-6C85047FC4E8}"/>
              </a:ext>
            </a:extLst>
          </p:cNvPr>
          <p:cNvSpPr/>
          <p:nvPr/>
        </p:nvSpPr>
        <p:spPr bwMode="auto">
          <a:xfrm>
            <a:off x="8085633" y="3457443"/>
            <a:ext cx="3720662" cy="1498386"/>
          </a:xfrm>
          <a:prstGeom prst="rect">
            <a:avLst/>
          </a:prstGeom>
          <a:solidFill>
            <a:srgbClr val="2C81A0"/>
          </a:solidFill>
          <a:ln w="9525" cap="flat" cmpd="sng" algn="ctr">
            <a:noFill/>
            <a:prstDash val="solid"/>
            <a:round/>
            <a:headEnd type="none" w="med" len="med"/>
            <a:tailEnd type="none" w="med" len="med"/>
          </a:ln>
          <a:effectLst/>
        </p:spPr>
        <p:txBody>
          <a:bodyPr vert="horz" wrap="none" lIns="45720" tIns="45720" rIns="4572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20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mn-ea"/>
                <a:cs typeface="+mn-cs"/>
              </a:rPr>
              <a:t>Single Source of Truth</a:t>
            </a:r>
          </a:p>
          <a:p>
            <a:pPr marL="0" marR="0" lvl="0" indent="0" algn="ctr" defTabSz="914400" rtl="0" eaLnBrk="0" fontAlgn="base" latinLnBrk="0" hangingPunct="0">
              <a:lnSpc>
                <a:spcPct val="100000"/>
              </a:lnSpc>
              <a:spcBef>
                <a:spcPct val="0"/>
              </a:spcBef>
              <a:spcAft>
                <a:spcPts val="12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mn-ea"/>
                <a:cs typeface="+mn-cs"/>
              </a:rPr>
              <a:t>Thousands of users have access to over 390+ </a:t>
            </a:r>
            <a:br>
              <a:rPr kumimoji="0" lang="en-US" sz="1200" b="0" i="0" u="none" strike="noStrike" kern="1200" cap="none" spc="0" normalizeH="0" baseline="0" noProof="0" dirty="0">
                <a:ln>
                  <a:noFill/>
                </a:ln>
                <a:solidFill>
                  <a:srgbClr val="FFFFFF"/>
                </a:solidFill>
                <a:effectLst/>
                <a:uLnTx/>
                <a:uFillTx/>
                <a:latin typeface="Arial" charset="0"/>
                <a:ea typeface="+mn-ea"/>
                <a:cs typeface="+mn-cs"/>
              </a:rPr>
            </a:br>
            <a:r>
              <a:rPr kumimoji="0" lang="en-US" sz="1200" b="0" i="0" u="none" strike="noStrike" kern="1200" cap="none" spc="0" normalizeH="0" baseline="0" noProof="0" dirty="0">
                <a:ln>
                  <a:noFill/>
                </a:ln>
                <a:solidFill>
                  <a:srgbClr val="FFFFFF"/>
                </a:solidFill>
                <a:effectLst/>
                <a:uLnTx/>
                <a:uFillTx/>
                <a:latin typeface="Arial" charset="0"/>
                <a:ea typeface="+mn-ea"/>
                <a:cs typeface="+mn-cs"/>
              </a:rPr>
              <a:t>DoD data sources across business domains </a:t>
            </a:r>
            <a:br>
              <a:rPr kumimoji="0" lang="en-US" sz="1200" b="0" i="0" u="none" strike="noStrike" kern="1200" cap="none" spc="0" normalizeH="0" baseline="0" noProof="0" dirty="0">
                <a:ln>
                  <a:noFill/>
                </a:ln>
                <a:solidFill>
                  <a:srgbClr val="FFFFFF"/>
                </a:solidFill>
                <a:effectLst/>
                <a:uLnTx/>
                <a:uFillTx/>
                <a:latin typeface="Arial" charset="0"/>
                <a:ea typeface="+mn-ea"/>
                <a:cs typeface="+mn-cs"/>
              </a:rPr>
            </a:br>
            <a:r>
              <a:rPr kumimoji="0" lang="en-US" sz="1200" b="0" i="0" u="none" strike="noStrike" kern="1200" cap="none" spc="0" normalizeH="0" baseline="0" noProof="0" dirty="0">
                <a:ln>
                  <a:noFill/>
                </a:ln>
                <a:solidFill>
                  <a:srgbClr val="FFFFFF"/>
                </a:solidFill>
                <a:effectLst/>
                <a:uLnTx/>
                <a:uFillTx/>
                <a:latin typeface="Arial" charset="0"/>
                <a:ea typeface="+mn-ea"/>
                <a:cs typeface="+mn-cs"/>
              </a:rPr>
              <a:t>(e.g., Personnel, Finance, Supply Chain)</a:t>
            </a:r>
          </a:p>
        </p:txBody>
      </p:sp>
      <p:grpSp>
        <p:nvGrpSpPr>
          <p:cNvPr id="51" name="Group 50">
            <a:extLst>
              <a:ext uri="{FF2B5EF4-FFF2-40B4-BE49-F238E27FC236}">
                <a16:creationId xmlns:a16="http://schemas.microsoft.com/office/drawing/2014/main" id="{77AA763E-3FFE-594C-AAD3-5483B161FED6}"/>
              </a:ext>
            </a:extLst>
          </p:cNvPr>
          <p:cNvGrpSpPr/>
          <p:nvPr/>
        </p:nvGrpSpPr>
        <p:grpSpPr>
          <a:xfrm>
            <a:off x="9415057" y="2858693"/>
            <a:ext cx="858683" cy="927206"/>
            <a:chOff x="11101038" y="2649039"/>
            <a:chExt cx="914400" cy="947978"/>
          </a:xfrm>
        </p:grpSpPr>
        <p:pic>
          <p:nvPicPr>
            <p:cNvPr id="52" name="Graphic 61">
              <a:extLst>
                <a:ext uri="{FF2B5EF4-FFF2-40B4-BE49-F238E27FC236}">
                  <a16:creationId xmlns:a16="http://schemas.microsoft.com/office/drawing/2014/main" id="{E65DBFD0-A494-D249-B28F-67506560E397}"/>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101038" y="2649039"/>
              <a:ext cx="914400" cy="914400"/>
            </a:xfrm>
            <a:prstGeom prst="rect">
              <a:avLst/>
            </a:prstGeom>
          </p:spPr>
        </p:pic>
        <p:pic>
          <p:nvPicPr>
            <p:cNvPr id="53" name="Picture 52" descr="Dod-seal.png">
              <a:extLst>
                <a:ext uri="{FF2B5EF4-FFF2-40B4-BE49-F238E27FC236}">
                  <a16:creationId xmlns:a16="http://schemas.microsoft.com/office/drawing/2014/main" id="{43C1C3AC-09DC-E344-9BEB-CE78A67796C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641039" y="3274047"/>
              <a:ext cx="323510" cy="322970"/>
            </a:xfrm>
            <a:prstGeom prst="rect">
              <a:avLst/>
            </a:prstGeom>
            <a:effectLst>
              <a:outerShdw blurRad="63500" sx="102000" sy="102000" algn="ctr" rotWithShape="0">
                <a:prstClr val="black">
                  <a:alpha val="40000"/>
                </a:prstClr>
              </a:outerShdw>
            </a:effectLst>
          </p:spPr>
        </p:pic>
      </p:grpSp>
      <p:sp>
        <p:nvSpPr>
          <p:cNvPr id="56" name="Rectangle 55">
            <a:extLst>
              <a:ext uri="{FF2B5EF4-FFF2-40B4-BE49-F238E27FC236}">
                <a16:creationId xmlns:a16="http://schemas.microsoft.com/office/drawing/2014/main" id="{638E5111-807C-A34E-97F1-B54103DE7ED6}"/>
              </a:ext>
            </a:extLst>
          </p:cNvPr>
          <p:cNvSpPr/>
          <p:nvPr/>
        </p:nvSpPr>
        <p:spPr bwMode="auto">
          <a:xfrm>
            <a:off x="4253037" y="3463462"/>
            <a:ext cx="3720662" cy="1498386"/>
          </a:xfrm>
          <a:prstGeom prst="rect">
            <a:avLst/>
          </a:prstGeom>
          <a:solidFill>
            <a:srgbClr val="0E5783"/>
          </a:solidFill>
          <a:ln w="9525" cap="flat" cmpd="sng" algn="ctr">
            <a:noFill/>
            <a:prstDash val="solid"/>
            <a:round/>
            <a:headEnd type="none" w="med" len="med"/>
            <a:tailEnd type="none" w="med" len="med"/>
          </a:ln>
          <a:effectLst/>
        </p:spPr>
        <p:txBody>
          <a:bodyPr vert="horz" wrap="none" lIns="45720" tIns="45720" rIns="4572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20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charset="0"/>
                <a:ea typeface="+mn-ea"/>
                <a:cs typeface="+mn-cs"/>
              </a:rPr>
              <a:t>Scaled Agile Flexibility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charset="0"/>
                <a:ea typeface="+mn-ea"/>
                <a:cs typeface="+mn-cs"/>
              </a:rPr>
              <a:t>Program resources leverage Scaled Agile (SAFe)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charset="0"/>
                <a:ea typeface="+mn-ea"/>
                <a:cs typeface="+mn-cs"/>
              </a:rPr>
              <a:t>methodology for planning and delivery, which allows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charset="0"/>
                <a:ea typeface="+mn-ea"/>
                <a:cs typeface="+mn-cs"/>
              </a:rPr>
              <a:t>for collaboration across our team and our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charset="0"/>
                <a:ea typeface="+mn-ea"/>
                <a:cs typeface="+mn-cs"/>
              </a:rPr>
              <a:t>customers as we iterate on solutions together</a:t>
            </a:r>
          </a:p>
        </p:txBody>
      </p:sp>
      <p:pic>
        <p:nvPicPr>
          <p:cNvPr id="60" name="Graphic 64">
            <a:extLst>
              <a:ext uri="{FF2B5EF4-FFF2-40B4-BE49-F238E27FC236}">
                <a16:creationId xmlns:a16="http://schemas.microsoft.com/office/drawing/2014/main" id="{E729D1C6-9A17-B841-88C4-4BDC3ED8BDB2}"/>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779415" y="2861474"/>
            <a:ext cx="896686" cy="906650"/>
          </a:xfrm>
          <a:prstGeom prst="rect">
            <a:avLst/>
          </a:prstGeom>
        </p:spPr>
      </p:pic>
      <p:sp>
        <p:nvSpPr>
          <p:cNvPr id="61" name="Title 13"/>
          <p:cNvSpPr>
            <a:spLocks noGrp="1"/>
          </p:cNvSpPr>
          <p:nvPr>
            <p:ph type="title"/>
          </p:nvPr>
        </p:nvSpPr>
        <p:spPr>
          <a:xfrm>
            <a:off x="389964" y="228027"/>
            <a:ext cx="10158984" cy="490654"/>
          </a:xfrm>
        </p:spPr>
        <p:txBody>
          <a:bodyPr vert="horz" wrap="square" lIns="0" tIns="0" rIns="0" bIns="0" numCol="1" rtlCol="0" anchor="b" anchorCtr="0" compatLnSpc="1">
            <a:prstTxWarp prst="textNoShape">
              <a:avLst/>
            </a:prstTxWarp>
            <a:noAutofit/>
          </a:bodyPr>
          <a:lstStyle/>
          <a:p>
            <a:r>
              <a:rPr lang="en-US" sz="2000" b="1" dirty="0"/>
              <a:t>Advana provides real business value to the Department of Defense</a:t>
            </a:r>
          </a:p>
        </p:txBody>
      </p:sp>
      <p:grpSp>
        <p:nvGrpSpPr>
          <p:cNvPr id="62" name="Group 61"/>
          <p:cNvGrpSpPr/>
          <p:nvPr/>
        </p:nvGrpSpPr>
        <p:grpSpPr>
          <a:xfrm>
            <a:off x="538451" y="5384692"/>
            <a:ext cx="1333915" cy="403141"/>
            <a:chOff x="7877765" y="5052563"/>
            <a:chExt cx="2133837" cy="642937"/>
          </a:xfrm>
        </p:grpSpPr>
        <p:grpSp>
          <p:nvGrpSpPr>
            <p:cNvPr id="63" name="Group 62"/>
            <p:cNvGrpSpPr/>
            <p:nvPr/>
          </p:nvGrpSpPr>
          <p:grpSpPr>
            <a:xfrm>
              <a:off x="7877765" y="5052563"/>
              <a:ext cx="2133837" cy="642937"/>
              <a:chOff x="8188197" y="5052563"/>
              <a:chExt cx="2133837" cy="642937"/>
            </a:xfrm>
          </p:grpSpPr>
          <p:pic>
            <p:nvPicPr>
              <p:cNvPr id="65" name="Picture 64">
                <a:extLst>
                  <a:ext uri="{FF2B5EF4-FFF2-40B4-BE49-F238E27FC236}">
                    <a16:creationId xmlns:a16="http://schemas.microsoft.com/office/drawing/2014/main" id="{D4364497-3B89-2F47-B242-A99ACE12027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188197" y="5052563"/>
                <a:ext cx="636214" cy="635153"/>
              </a:xfrm>
              <a:prstGeom prst="rect">
                <a:avLst/>
              </a:prstGeom>
            </p:spPr>
          </p:pic>
          <p:pic>
            <p:nvPicPr>
              <p:cNvPr id="70" name="Picture 6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677632" y="5052566"/>
                <a:ext cx="644402" cy="642934"/>
              </a:xfrm>
              <a:prstGeom prst="rect">
                <a:avLst/>
              </a:prstGeom>
            </p:spPr>
          </p:pic>
        </p:grpSp>
        <p:pic>
          <p:nvPicPr>
            <p:cNvPr id="64" name="Picture 63" descr="A close up of a bottle&#10;&#10;Description automatically generated">
              <a:extLst>
                <a:ext uri="{FF2B5EF4-FFF2-40B4-BE49-F238E27FC236}">
                  <a16:creationId xmlns:a16="http://schemas.microsoft.com/office/drawing/2014/main" id="{57CE4F32-F9F5-4B41-BE58-ABBFC105B345}"/>
                </a:ext>
              </a:extLst>
            </p:cNvPr>
            <p:cNvPicPr>
              <a:picLocks noChangeAspect="1"/>
            </p:cNvPicPr>
            <p:nvPr/>
          </p:nvPicPr>
          <p:blipFill>
            <a:blip r:embed="rId13"/>
            <a:stretch>
              <a:fillRect/>
            </a:stretch>
          </p:blipFill>
          <p:spPr>
            <a:xfrm>
              <a:off x="8618388" y="5060347"/>
              <a:ext cx="644402" cy="635153"/>
            </a:xfrm>
            <a:prstGeom prst="rect">
              <a:avLst/>
            </a:prstGeom>
          </p:spPr>
        </p:pic>
      </p:grpSp>
      <p:sp>
        <p:nvSpPr>
          <p:cNvPr id="23" name="Rectangle 22">
            <a:extLst>
              <a:ext uri="{FF2B5EF4-FFF2-40B4-BE49-F238E27FC236}">
                <a16:creationId xmlns:a16="http://schemas.microsoft.com/office/drawing/2014/main" id="{EBCCE5FB-039A-48C8-9275-A4311FB10624}"/>
              </a:ext>
            </a:extLst>
          </p:cNvPr>
          <p:cNvSpPr/>
          <p:nvPr/>
        </p:nvSpPr>
        <p:spPr bwMode="auto">
          <a:xfrm>
            <a:off x="420441" y="1452548"/>
            <a:ext cx="3720662" cy="1498386"/>
          </a:xfrm>
          <a:prstGeom prst="rect">
            <a:avLst/>
          </a:prstGeom>
          <a:solidFill>
            <a:srgbClr val="003055"/>
          </a:solidFill>
          <a:ln w="9525" cap="flat" cmpd="sng" algn="ctr">
            <a:noFill/>
            <a:prstDash val="solid"/>
            <a:round/>
            <a:headEnd type="none" w="med" len="med"/>
            <a:tailEnd type="none" w="med" len="med"/>
          </a:ln>
          <a:effectLst/>
        </p:spPr>
        <p:txBody>
          <a:bodyPr vert="horz" wrap="square" lIns="45720" tIns="45720" rIns="4572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20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charset="0"/>
                <a:ea typeface="+mn-ea"/>
                <a:cs typeface="+mn-cs"/>
              </a:rPr>
              <a:t>Customer-centric Design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charset="0"/>
                <a:ea typeface="+mn-ea"/>
                <a:cs typeface="+mn-cs"/>
              </a:rPr>
              <a:t>Product design is driven by customer business and mission needs, based on customer input feedback at all organizational levels</a:t>
            </a:r>
          </a:p>
        </p:txBody>
      </p:sp>
      <p:sp>
        <p:nvSpPr>
          <p:cNvPr id="24" name="Rectangle 23">
            <a:extLst>
              <a:ext uri="{FF2B5EF4-FFF2-40B4-BE49-F238E27FC236}">
                <a16:creationId xmlns:a16="http://schemas.microsoft.com/office/drawing/2014/main" id="{7046D5FE-EDC9-4550-A779-B0853409A375}"/>
              </a:ext>
            </a:extLst>
          </p:cNvPr>
          <p:cNvSpPr/>
          <p:nvPr/>
        </p:nvSpPr>
        <p:spPr bwMode="auto">
          <a:xfrm>
            <a:off x="420441" y="3464140"/>
            <a:ext cx="3720662" cy="1498386"/>
          </a:xfrm>
          <a:prstGeom prst="rect">
            <a:avLst/>
          </a:prstGeom>
          <a:solidFill>
            <a:srgbClr val="003055"/>
          </a:solidFill>
          <a:ln w="9525" cap="flat" cmpd="sng" algn="ctr">
            <a:noFill/>
            <a:prstDash val="solid"/>
            <a:round/>
            <a:headEnd type="none" w="med" len="med"/>
            <a:tailEnd type="none" w="med" len="med"/>
          </a:ln>
          <a:effectLst/>
        </p:spPr>
        <p:txBody>
          <a:bodyPr vert="horz" wrap="square" lIns="45720" tIns="45720" rIns="4572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20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charset="0"/>
                <a:ea typeface="+mn-ea"/>
                <a:cs typeface="+mn-cs"/>
              </a:rPr>
              <a:t>Something for Everyone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charset="0"/>
                <a:ea typeface="+mn-ea"/>
                <a:cs typeface="+mn-cs"/>
              </a:rPr>
              <a:t>Range of ready-built visualizations and self-service options makes Advana relevant and impactful for ALL DoD users – from senior and mid-level decision-makers to analysts, developers, and data scientists  </a:t>
            </a:r>
          </a:p>
        </p:txBody>
      </p:sp>
      <p:pic>
        <p:nvPicPr>
          <p:cNvPr id="4" name="Picture 3" descr="Icon&#10;&#10;Description automatically generated">
            <a:extLst>
              <a:ext uri="{FF2B5EF4-FFF2-40B4-BE49-F238E27FC236}">
                <a16:creationId xmlns:a16="http://schemas.microsoft.com/office/drawing/2014/main" id="{BA26E484-A57F-4A17-9EAB-BE04E457FFFD}"/>
              </a:ext>
            </a:extLst>
          </p:cNvPr>
          <p:cNvPicPr>
            <a:picLocks noChangeAspect="1"/>
          </p:cNvPicPr>
          <p:nvPr/>
        </p:nvPicPr>
        <p:blipFill>
          <a:blip r:embed="rId14"/>
          <a:stretch>
            <a:fillRect/>
          </a:stretch>
        </p:blipFill>
        <p:spPr>
          <a:xfrm>
            <a:off x="1674789" y="954885"/>
            <a:ext cx="1211966" cy="777426"/>
          </a:xfrm>
          <a:prstGeom prst="rect">
            <a:avLst/>
          </a:prstGeom>
        </p:spPr>
      </p:pic>
      <p:pic>
        <p:nvPicPr>
          <p:cNvPr id="7" name="Picture 6">
            <a:extLst>
              <a:ext uri="{FF2B5EF4-FFF2-40B4-BE49-F238E27FC236}">
                <a16:creationId xmlns:a16="http://schemas.microsoft.com/office/drawing/2014/main" id="{2E1996BB-BED8-4C61-B3A3-60D41097E531}"/>
              </a:ext>
            </a:extLst>
          </p:cNvPr>
          <p:cNvPicPr>
            <a:picLocks noChangeAspect="1"/>
          </p:cNvPicPr>
          <p:nvPr/>
        </p:nvPicPr>
        <p:blipFill>
          <a:blip r:embed="rId15"/>
          <a:stretch>
            <a:fillRect/>
          </a:stretch>
        </p:blipFill>
        <p:spPr>
          <a:xfrm>
            <a:off x="1790700" y="2838146"/>
            <a:ext cx="940871" cy="940871"/>
          </a:xfrm>
          <a:prstGeom prst="rect">
            <a:avLst/>
          </a:prstGeom>
        </p:spPr>
      </p:pic>
      <p:sp>
        <p:nvSpPr>
          <p:cNvPr id="26" name="TextBox 25">
            <a:extLst>
              <a:ext uri="{FF2B5EF4-FFF2-40B4-BE49-F238E27FC236}">
                <a16:creationId xmlns:a16="http://schemas.microsoft.com/office/drawing/2014/main" id="{4C1C4BAA-9BF7-4021-9FB3-7A2EFFC259A0}"/>
              </a:ext>
            </a:extLst>
          </p:cNvPr>
          <p:cNvSpPr txBox="1"/>
          <p:nvPr/>
        </p:nvSpPr>
        <p:spPr>
          <a:xfrm>
            <a:off x="1958840" y="5500030"/>
            <a:ext cx="9544713" cy="83099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Our platform began as the Universe of Transactions for purposes of financial statement audit, and grew from there. The same audit principles that instill trust in our data for purposes of better decision making are applied to everything we do as a platform. This foundation leads to better business and mission decisions and outcomes via the ability to improve data quality, ask better questions of our data, and in turn, support decision making that creates value for the warfighter</a:t>
            </a:r>
          </a:p>
        </p:txBody>
      </p:sp>
      <p:cxnSp>
        <p:nvCxnSpPr>
          <p:cNvPr id="3" name="Straight Connector 2">
            <a:extLst>
              <a:ext uri="{FF2B5EF4-FFF2-40B4-BE49-F238E27FC236}">
                <a16:creationId xmlns:a16="http://schemas.microsoft.com/office/drawing/2014/main" id="{ED5CCF03-39DC-49C7-8D6B-96A97D9214A3}"/>
              </a:ext>
            </a:extLst>
          </p:cNvPr>
          <p:cNvCxnSpPr>
            <a:cxnSpLocks/>
          </p:cNvCxnSpPr>
          <p:nvPr/>
        </p:nvCxnSpPr>
        <p:spPr>
          <a:xfrm flipV="1">
            <a:off x="4600575" y="5377263"/>
            <a:ext cx="3277693" cy="7429"/>
          </a:xfrm>
          <a:prstGeom prst="line">
            <a:avLst/>
          </a:prstGeom>
          <a:ln w="28575">
            <a:solidFill>
              <a:schemeClr val="tx2">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3730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W Narrow Master">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ustom 4">
      <a:majorFont>
        <a:latin typeface="Oswal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vana_PPT Template_Wide_MAY2019" id="{3F9DF9F5-2EA0-AE45-BE86-7E3A39979F2D}" vid="{2DB2F33C-46C7-2A42-9269-5A1BD7ABE368}"/>
    </a:ext>
  </a:extLst>
</a:theme>
</file>

<file path=ppt/theme/theme3.xml><?xml version="1.0" encoding="utf-8"?>
<a:theme xmlns:a="http://schemas.openxmlformats.org/drawingml/2006/main" name="1_NW Narrow Master">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ustom 4">
      <a:majorFont>
        <a:latin typeface="Oswal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vana_PPT Template_Wide_MAY2019" id="{3F9DF9F5-2EA0-AE45-BE86-7E3A39979F2D}" vid="{2DB2F33C-46C7-2A42-9269-5A1BD7ABE36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FFA7CAA4382D42A8082F6D8D33F123" ma:contentTypeVersion="8" ma:contentTypeDescription="Create a new document." ma:contentTypeScope="" ma:versionID="f887601fb16cd485d6cfe2db19313355">
  <xsd:schema xmlns:xsd="http://www.w3.org/2001/XMLSchema" xmlns:xs="http://www.w3.org/2001/XMLSchema" xmlns:p="http://schemas.microsoft.com/office/2006/metadata/properties" xmlns:ns2="612021a1-4093-498d-a7c0-4d8dd748b784" targetNamespace="http://schemas.microsoft.com/office/2006/metadata/properties" ma:root="true" ma:fieldsID="73b2e1b05bb5551f963c11a727ebac90" ns2:_="">
    <xsd:import namespace="612021a1-4093-498d-a7c0-4d8dd748b7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2021a1-4093-498d-a7c0-4d8dd748b7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4CE112-8AE7-4173-B5A1-B081AC1D6716}"/>
</file>

<file path=customXml/itemProps2.xml><?xml version="1.0" encoding="utf-8"?>
<ds:datastoreItem xmlns:ds="http://schemas.openxmlformats.org/officeDocument/2006/customXml" ds:itemID="{8A3FF148-E6BD-41A3-867D-54905B1148CF}"/>
</file>

<file path=customXml/itemProps3.xml><?xml version="1.0" encoding="utf-8"?>
<ds:datastoreItem xmlns:ds="http://schemas.openxmlformats.org/officeDocument/2006/customXml" ds:itemID="{6B64AF73-D300-4269-A136-FDD38BE0601C}"/>
</file>

<file path=docProps/app.xml><?xml version="1.0" encoding="utf-8"?>
<Properties xmlns="http://schemas.openxmlformats.org/officeDocument/2006/extended-properties" xmlns:vt="http://schemas.openxmlformats.org/officeDocument/2006/docPropsVTypes">
  <TotalTime>93</TotalTime>
  <Words>921</Words>
  <Application>Microsoft Office PowerPoint</Application>
  <PresentationFormat>Widescreen</PresentationFormat>
  <Paragraphs>101</Paragraphs>
  <Slides>11</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vt:i4>
      </vt:variant>
    </vt:vector>
  </HeadingPairs>
  <TitlesOfParts>
    <vt:vector size="21" baseType="lpstr">
      <vt:lpstr>Arial</vt:lpstr>
      <vt:lpstr>Calibri</vt:lpstr>
      <vt:lpstr>Calibri Light</vt:lpstr>
      <vt:lpstr>Courier New</vt:lpstr>
      <vt:lpstr>Franklin Gothic Medium</vt:lpstr>
      <vt:lpstr>Georgia</vt:lpstr>
      <vt:lpstr>LucidaGrande</vt:lpstr>
      <vt:lpstr>Office Theme</vt:lpstr>
      <vt:lpstr>NW Narrow Master</vt:lpstr>
      <vt:lpstr>1_NW Narrow Master</vt:lpstr>
      <vt:lpstr>Envisioning the future of DoD Financial Management</vt:lpstr>
      <vt:lpstr>  Setting the Stage   </vt:lpstr>
      <vt:lpstr>Where have we been as an organization?</vt:lpstr>
      <vt:lpstr>PPBE SYSTEM</vt:lpstr>
      <vt:lpstr>Where are we going?</vt:lpstr>
      <vt:lpstr>The Key enablers for the future</vt:lpstr>
      <vt:lpstr>FM Functional strategy— March 2022</vt:lpstr>
      <vt:lpstr>What is Advana?</vt:lpstr>
      <vt:lpstr>Advana provides real business value to the Department of Defense</vt:lpstr>
      <vt:lpstr>Linking the Operational and Business domains through Data</vt:lpstr>
      <vt:lpstr>Some Final thoughts</vt:lpstr>
    </vt:vector>
  </TitlesOfParts>
  <Company>Defense Acquisition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Envisioning the future of DoD Financial Management</dc:title>
  <dc:creator>Easton, Mark</dc:creator>
  <cp:lastModifiedBy>Easton, Mark</cp:lastModifiedBy>
  <cp:revision>5</cp:revision>
  <dcterms:created xsi:type="dcterms:W3CDTF">2022-04-12T17:12:26Z</dcterms:created>
  <dcterms:modified xsi:type="dcterms:W3CDTF">2022-04-12T18:45:49Z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0x010100ABFFA7CAA4382D42A8082F6D8D33F123</vt:lpwstr>
  </property>
</Properties>
</file>