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1" r:id="rId3"/>
    <p:sldId id="262" r:id="rId4"/>
    <p:sldId id="258" r:id="rId5"/>
    <p:sldId id="259" r:id="rId6"/>
    <p:sldId id="260" r:id="rId7"/>
    <p:sldId id="268" r:id="rId8"/>
    <p:sldId id="257" r:id="rId9"/>
    <p:sldId id="269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19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3BFF2-CA21-4D13-909B-7277BC6ECB8B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D0698-BF31-482D-B1E7-8D4EE290B8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7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Ms. Katie Gambill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D0698-BF31-482D-B1E7-8D4EE290B8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6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3946-1BC3-5031-4D62-B009B4858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C1958-F05C-17DB-DE59-D62835303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090CD-FB61-201C-2DEF-915C062A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9C239-38D7-3337-6D8C-12CE8F69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F6E9-58AE-9FFD-8331-1B61CFB2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BFA89-F852-4F18-8E74-5EBFC54EB857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248702821"/>
      </p:ext>
    </p:extLst>
  </p:cSld>
  <p:clrMapOvr>
    <a:masterClrMapping/>
  </p:clrMapOvr>
  <p:transition spd="slow" advClick="0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FC16-FA43-5C8D-65C7-10E39839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6EB91-7FF3-2E1B-CE9C-B94F9F216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7AC9-0401-E245-2807-DD3B7D74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9EE45-914A-3414-45A6-E0F3B824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F500-6DA6-F244-B8C6-0E18A82D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1D8C0-3851-4FE2-9FF4-FA85784AD225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504369806"/>
      </p:ext>
    </p:extLst>
  </p:cSld>
  <p:clrMapOvr>
    <a:masterClrMapping/>
  </p:clrMapOvr>
  <p:transition spd="slow" advClick="0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C576E-076D-1C30-EDEC-7EDAFA4F3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D8755-E922-BB35-1430-735846B20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C6BD-515E-0CC6-310B-49B52973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7777-7B56-5FB5-F650-6F27E15C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9A97D-46DE-5EB5-2840-4D373FF3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CB3F2-AAEE-4551-BB6D-83005659837C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211232295"/>
      </p:ext>
    </p:extLst>
  </p:cSld>
  <p:clrMapOvr>
    <a:masterClrMapping/>
  </p:clrMapOvr>
  <p:transition spd="slow" advClick="0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D01B-645D-2FA4-64DB-63D40CAB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E13EB-35BB-40C0-DC8B-556FD22E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28FA2-2C46-3C32-3CE6-FFD388F1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DFCB6-EDCD-5EBA-E80B-AB4C8457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BD73A-06D9-A188-64B6-DB70AEDE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0AE44-8CFE-4FBB-B329-7E24B9F66AC6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240093383"/>
      </p:ext>
    </p:extLst>
  </p:cSld>
  <p:clrMapOvr>
    <a:masterClrMapping/>
  </p:clrMapOvr>
  <p:transition spd="slow" advClick="0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571E-2F52-1CA4-6695-E3D85B13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CDCF-3C03-C3C6-0D4C-B31E54B43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CC479-0844-E6A8-88D7-233EC303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0E289-67A0-FC8E-1EDB-40A42D22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9021-B636-AFA7-E0D2-36078495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87B9F-0CBD-4890-B437-B10173EAEF97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837877586"/>
      </p:ext>
    </p:extLst>
  </p:cSld>
  <p:clrMapOvr>
    <a:masterClrMapping/>
  </p:clrMapOvr>
  <p:transition spd="slow" advClick="0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3A24-22EC-C88D-C3B2-8D9C836B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2A5C-91BD-B254-584F-CB9A55FBB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C0611-F405-AE29-13F6-711F9AC1A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DDB09-0F93-565D-F759-E852C755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44AC-2597-9E2E-408E-9DF67879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3F849-148E-F039-ACF6-724F8255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79092-CF0B-4623-B5F7-6D73CF51A7A7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85689872"/>
      </p:ext>
    </p:extLst>
  </p:cSld>
  <p:clrMapOvr>
    <a:masterClrMapping/>
  </p:clrMapOvr>
  <p:transition spd="slow" advClick="0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F82C-77DE-AF28-2C4C-63F60DFA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19BAE-43FE-2548-C27C-394CAACC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8CCAB-F063-1030-4189-F77207E90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01972-BB64-08CB-6EDD-1C1C97DDA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A90B4-68B0-9827-ED81-0F99F76A7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652E3-C880-05A7-F9B2-2659275F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954D2-97E9-FC6C-F994-1BCBDBE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8A982-871E-CB8A-39BF-51E7EA6F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990D0-DA76-4431-A33F-B6CB0BA4E632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793462929"/>
      </p:ext>
    </p:extLst>
  </p:cSld>
  <p:clrMapOvr>
    <a:masterClrMapping/>
  </p:clrMapOvr>
  <p:transition spd="slow" advClick="0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41AC-3CD2-9277-5063-B9C019C9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488C5-6BD9-FC4B-94FC-E93E4219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3AEF1-FC90-E751-EE7D-77614E26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BB736-F80C-BFCC-FF0B-8776D42B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C447-BC35-4545-98FB-654D12129A7C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65425162"/>
      </p:ext>
    </p:extLst>
  </p:cSld>
  <p:clrMapOvr>
    <a:masterClrMapping/>
  </p:clrMapOvr>
  <p:transition spd="slow" advClick="0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C68D0-15E4-8F1E-3AE6-27DF9F14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DAD64-B8FC-A648-D2AA-CFCD2751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AC293-D5A3-965B-1EDD-61DB2D39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B55A8-013B-439F-960B-2F879327C351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53739090"/>
      </p:ext>
    </p:extLst>
  </p:cSld>
  <p:clrMapOvr>
    <a:masterClrMapping/>
  </p:clrMapOvr>
  <p:transition spd="slow" advClick="0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1A41-7AAA-0170-186D-46F3667E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E1CB-1946-E8C2-70D4-BAC6F9BE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08E2D-70F8-F042-78DC-819CB8EFE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EE7A7-6D90-946D-6ACF-1CEA22B4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C930D-EB47-FCA8-7708-8A6FFA93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F62DA-C250-E05A-2EA6-B33AA5F5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B00A5-356D-43C5-9BC8-D973D68439DF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232781130"/>
      </p:ext>
    </p:extLst>
  </p:cSld>
  <p:clrMapOvr>
    <a:masterClrMapping/>
  </p:clrMapOvr>
  <p:transition spd="slow" advClick="0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EB98-E931-134D-A188-405DCD1F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D4B47-78C4-3B18-46A0-9897A1F86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8B61-318C-58FA-361C-CAC953A1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3E085-0987-673D-23CB-649D539D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2B0A3-78E3-B173-2BCB-BC0F113F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CD307-E929-D8B7-0678-4078D9CA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5324-D19E-42E5-AF87-F507938E7B60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662394025"/>
      </p:ext>
    </p:extLst>
  </p:cSld>
  <p:clrMapOvr>
    <a:masterClrMapping/>
  </p:clrMapOvr>
  <p:transition spd="slow" advClick="0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AA4AE9-3020-2F5E-7597-F527C7DC2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3DB9B1-E2FF-9E60-0353-BE25483F1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D0AA97-6F67-5B94-5557-E377CC59B8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908347-C2A8-6CEF-D36C-93A3474EDC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3ACDBD-0E54-80D5-421B-D5C39491BD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0EAB88-FD0F-48B3-9AAE-1A9962B8FD54}" type="slidenum">
              <a:rPr lang="es-ES" altLang="en-US"/>
              <a:pPr/>
              <a:t>‹#›</a:t>
            </a:fld>
            <a:endParaRPr lang="es-E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01E-80B0-13D7-BE2B-D0C25039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92696"/>
            <a:ext cx="6707088" cy="87974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AGA/ASMC 2023 Holiday Party</a:t>
            </a:r>
          </a:p>
        </p:txBody>
      </p:sp>
      <p:pic>
        <p:nvPicPr>
          <p:cNvPr id="5" name="Content Placeholder 4" descr="C:\Users\amy.m.burch4.civ\AppData\Local\Microsoft\Windows\INetCache\Content.MSO\B7C57CC4.tmp">
            <a:extLst>
              <a:ext uri="{FF2B5EF4-FFF2-40B4-BE49-F238E27FC236}">
                <a16:creationId xmlns:a16="http://schemas.microsoft.com/office/drawing/2014/main" id="{5EEAA8F5-C444-40EC-BDA6-4CA28C1A86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56" y="1572444"/>
            <a:ext cx="6707088" cy="43768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286389"/>
      </p:ext>
    </p:extLst>
  </p:cSld>
  <p:clrMapOvr>
    <a:masterClrMapping/>
  </p:clrMapOvr>
  <p:transition spd="slow" advClick="0" advTm="4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909DCA-268D-217B-DDBB-7EF8A702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20687"/>
            <a:ext cx="8013576" cy="729807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</a:rPr>
              <a:t>AGA Holiday’s Celebration</a:t>
            </a:r>
          </a:p>
        </p:txBody>
      </p:sp>
      <p:pic>
        <p:nvPicPr>
          <p:cNvPr id="3" name="Picture 2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6A1949B0-D51E-E586-2114-DEAF3561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7639"/>
            <a:ext cx="3888432" cy="39555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890F51-0B44-C6FD-FF38-3EF2621C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5440361"/>
            <a:ext cx="4032448" cy="5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Ms. Katie Gambill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59353"/>
      </p:ext>
    </p:extLst>
  </p:cSld>
  <p:clrMapOvr>
    <a:masterClrMapping/>
  </p:clrMapOvr>
  <p:transition spd="slow" advClick="0" advTm="4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909DCA-268D-217B-DDBB-7EF8A702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</a:rPr>
              <a:t>AGA Holiday’s Celebration</a:t>
            </a:r>
            <a:endParaRPr lang="en-US" altLang="en-US" sz="3200" dirty="0"/>
          </a:p>
        </p:txBody>
      </p:sp>
      <p:pic>
        <p:nvPicPr>
          <p:cNvPr id="4" name="Content Placeholder 3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8BC310B1-800E-6C04-2802-A291E7BE4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03086197"/>
      </p:ext>
    </p:extLst>
  </p:cSld>
  <p:clrMapOvr>
    <a:masterClrMapping/>
  </p:clrMapOvr>
  <p:transition spd="slow" advClick="0" advTm="4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909DCA-268D-217B-DDBB-7EF8A702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</a:rPr>
              <a:t>AGA Holiday’s Celebration</a:t>
            </a:r>
            <a:endParaRPr lang="en-US" altLang="en-US" sz="3200" dirty="0"/>
          </a:p>
        </p:txBody>
      </p:sp>
      <p:pic>
        <p:nvPicPr>
          <p:cNvPr id="4" name="Picture 3" descr="Two people standing in front of a christmas tree&#10;&#10;Description automatically generated">
            <a:extLst>
              <a:ext uri="{FF2B5EF4-FFF2-40B4-BE49-F238E27FC236}">
                <a16:creationId xmlns:a16="http://schemas.microsoft.com/office/drawing/2014/main" id="{C52DF7A1-151F-9978-52C8-E00BE27B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7638"/>
            <a:ext cx="3168352" cy="4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1440"/>
      </p:ext>
    </p:extLst>
  </p:cSld>
  <p:clrMapOvr>
    <a:masterClrMapping/>
  </p:clrMapOvr>
  <p:transition spd="slow" advClick="0" advTm="4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909DCA-268D-217B-DDBB-7EF8A702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</a:rPr>
              <a:t>AGA Holiday’s Celebration</a:t>
            </a:r>
            <a:endParaRPr lang="en-US" altLang="en-US" sz="3200" dirty="0"/>
          </a:p>
        </p:txBody>
      </p:sp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A66B002-7652-910D-DBB9-9C228A607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2" y="1625418"/>
            <a:ext cx="3502095" cy="4395870"/>
          </a:xfrm>
          <a:prstGeom prst="rect">
            <a:avLst/>
          </a:prstGeom>
        </p:spPr>
      </p:pic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3AA5D72-E8B3-BADB-7186-F0B27767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82" y="1625418"/>
            <a:ext cx="3662156" cy="43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6327"/>
      </p:ext>
    </p:extLst>
  </p:cSld>
  <p:clrMapOvr>
    <a:masterClrMapping/>
  </p:clrMapOvr>
  <p:transition spd="slow" advClick="0" advTm="4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909DCA-268D-217B-DDBB-7EF8A702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</a:rPr>
              <a:t>AGA Holiday’s Celebration</a:t>
            </a:r>
            <a:endParaRPr lang="en-US" altLang="en-US" sz="3200" dirty="0"/>
          </a:p>
        </p:txBody>
      </p:sp>
      <p:pic>
        <p:nvPicPr>
          <p:cNvPr id="3" name="Picture 2" descr="A group of people at a party&#10;&#10;Description automatically generated with medium confidence">
            <a:extLst>
              <a:ext uri="{FF2B5EF4-FFF2-40B4-BE49-F238E27FC236}">
                <a16:creationId xmlns:a16="http://schemas.microsoft.com/office/drawing/2014/main" id="{03AC7585-BA53-C5B5-3E58-C77C9B02E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6" y="1600200"/>
            <a:ext cx="3630132" cy="4513150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3AE105F1-8989-0DA4-9BFF-75D71FCEA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0" y="1652154"/>
            <a:ext cx="3627185" cy="44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54858"/>
      </p:ext>
    </p:extLst>
  </p:cSld>
  <p:clrMapOvr>
    <a:masterClrMapping/>
  </p:clrMapOvr>
  <p:transition spd="slow" advClick="0" advTm="4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909DCA-268D-217B-DDBB-7EF8A702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</a:rPr>
              <a:t>AGA Holiday’s Celebration</a:t>
            </a:r>
            <a:endParaRPr lang="en-US" altLang="en-US" sz="3200" dirty="0"/>
          </a:p>
        </p:txBody>
      </p:sp>
      <p:pic>
        <p:nvPicPr>
          <p:cNvPr id="7" name="Picture 6" descr="A group of people at a party&#10;&#10;Description automatically generated with medium confidence">
            <a:extLst>
              <a:ext uri="{FF2B5EF4-FFF2-40B4-BE49-F238E27FC236}">
                <a16:creationId xmlns:a16="http://schemas.microsoft.com/office/drawing/2014/main" id="{523C797C-99D7-BF5D-CA34-40DB2F4E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816425" cy="4320480"/>
          </a:xfrm>
          <a:prstGeom prst="rect">
            <a:avLst/>
          </a:prstGeom>
        </p:spPr>
      </p:pic>
      <p:pic>
        <p:nvPicPr>
          <p:cNvPr id="8" name="Picture 7" descr="A group of people eating at a restaurant&#10;&#10;Description automatically generated with low confidence">
            <a:extLst>
              <a:ext uri="{FF2B5EF4-FFF2-40B4-BE49-F238E27FC236}">
                <a16:creationId xmlns:a16="http://schemas.microsoft.com/office/drawing/2014/main" id="{ADFEB145-FEE2-3214-3994-2E710CE8B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9" y="1772816"/>
            <a:ext cx="375780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2355"/>
      </p:ext>
    </p:extLst>
  </p:cSld>
  <p:clrMapOvr>
    <a:masterClrMapping/>
  </p:clrMapOvr>
  <p:transition spd="slow" advClick="0" advTm="4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909DCA-268D-217B-DDBB-7EF8A702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78098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</a:rPr>
              <a:t>AGA Holiday’s Celebration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indoor, window, red&#10;&#10;Description automatically generated">
            <a:extLst>
              <a:ext uri="{FF2B5EF4-FFF2-40B4-BE49-F238E27FC236}">
                <a16:creationId xmlns:a16="http://schemas.microsoft.com/office/drawing/2014/main" id="{79978DBA-DB0F-25BC-8ED7-6D75C5AB0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7"/>
            <a:ext cx="7272808" cy="4649687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516-A033-682F-F981-B2890EB7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80728"/>
            <a:ext cx="7344816" cy="1473027"/>
          </a:xfrm>
        </p:spPr>
        <p:txBody>
          <a:bodyPr/>
          <a:lstStyle/>
          <a:p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Have a very Merry Christmas 2023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EAFB-708E-677D-E225-155B7AF41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636912"/>
            <a:ext cx="7056784" cy="5760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Thank you all for your supports! </a:t>
            </a:r>
          </a:p>
        </p:txBody>
      </p:sp>
    </p:spTree>
    <p:extLst>
      <p:ext uri="{BB962C8B-B14F-4D97-AF65-F5344CB8AC3E}">
        <p14:creationId xmlns:p14="http://schemas.microsoft.com/office/powerpoint/2010/main" val="3547848763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51</Words>
  <Application>Microsoft Office PowerPoint</Application>
  <PresentationFormat>On-screen Show (4:3)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Segoe UI</vt:lpstr>
      <vt:lpstr>Diseño predeterminado</vt:lpstr>
      <vt:lpstr>AGA/ASMC 2023 Holiday Party</vt:lpstr>
      <vt:lpstr>AGA Holiday’s Celebration</vt:lpstr>
      <vt:lpstr>AGA Holiday’s Celebration</vt:lpstr>
      <vt:lpstr>AGA Holiday’s Celebration</vt:lpstr>
      <vt:lpstr>AGA Holiday’s Celebration</vt:lpstr>
      <vt:lpstr>AGA Holiday’s Celebration</vt:lpstr>
      <vt:lpstr>AGA Holiday’s Celebration</vt:lpstr>
      <vt:lpstr>AGA Holiday’s Celebration</vt:lpstr>
      <vt:lpstr> Have a very Merry Christmas 2023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Nguyen, Vietanh T CIV DFAS JJA (USA)</cp:lastModifiedBy>
  <cp:revision>739</cp:revision>
  <dcterms:created xsi:type="dcterms:W3CDTF">2010-05-23T14:28:12Z</dcterms:created>
  <dcterms:modified xsi:type="dcterms:W3CDTF">2023-12-14T15:58:23Z</dcterms:modified>
</cp:coreProperties>
</file>