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4"/>
  </p:sldMasterIdLst>
  <p:notesMasterIdLst>
    <p:notesMasterId r:id="rId26"/>
  </p:notesMasterIdLst>
  <p:sldIdLst>
    <p:sldId id="274" r:id="rId5"/>
    <p:sldId id="294" r:id="rId6"/>
    <p:sldId id="278" r:id="rId7"/>
    <p:sldId id="377" r:id="rId8"/>
    <p:sldId id="393"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286"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A. Leach" initials="RAL" lastIdx="1" clrIdx="0">
    <p:extLst>
      <p:ext uri="{19B8F6BF-5375-455C-9EA6-DF929625EA0E}">
        <p15:presenceInfo xmlns:p15="http://schemas.microsoft.com/office/powerpoint/2012/main" userId="S::Richard.Leach@CohnReznick.com::311d94d0-7c70-48d9-9547-784fa7ba3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B20"/>
    <a:srgbClr val="37424A"/>
    <a:srgbClr val="F58837"/>
    <a:srgbClr val="274B72"/>
    <a:srgbClr val="233443"/>
    <a:srgbClr val="DEEDAA"/>
    <a:srgbClr val="CBE580"/>
    <a:srgbClr val="BEBEBE"/>
    <a:srgbClr val="B6DC52"/>
    <a:srgbClr val="FEE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C8ABD-ABD4-49D5-8350-EFCFEE101CF7}" v="1" dt="2019-12-05T16:13:13.5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89"/>
  </p:normalViewPr>
  <p:slideViewPr>
    <p:cSldViewPr snapToGrid="0">
      <p:cViewPr varScale="1">
        <p:scale>
          <a:sx n="51" d="100"/>
          <a:sy n="51" d="100"/>
        </p:scale>
        <p:origin x="108" y="1170"/>
      </p:cViewPr>
      <p:guideLst>
        <p:guide orient="horz" pos="2880"/>
        <p:guide pos="216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9" d="100"/>
          <a:sy n="89" d="100"/>
        </p:scale>
        <p:origin x="114" y="4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A. Leach" userId="311d94d0-7c70-48d9-9547-784fa7ba3084" providerId="ADAL" clId="{C5DAF79A-B10A-4BF6-8C82-5087A3ADD440}"/>
    <pc:docChg chg="modSld">
      <pc:chgData name="Richard A. Leach" userId="311d94d0-7c70-48d9-9547-784fa7ba3084" providerId="ADAL" clId="{C5DAF79A-B10A-4BF6-8C82-5087A3ADD440}" dt="2019-12-05T16:14:49.573" v="6" actId="6549"/>
      <pc:docMkLst>
        <pc:docMk/>
      </pc:docMkLst>
      <pc:sldChg chg="modNotesTx">
        <pc:chgData name="Richard A. Leach" userId="311d94d0-7c70-48d9-9547-784fa7ba3084" providerId="ADAL" clId="{C5DAF79A-B10A-4BF6-8C82-5087A3ADD440}" dt="2019-12-05T16:14:04.267" v="3" actId="20577"/>
        <pc:sldMkLst>
          <pc:docMk/>
          <pc:sldMk cId="4058348269" sldId="382"/>
        </pc:sldMkLst>
      </pc:sldChg>
      <pc:sldChg chg="addCm modNotesTx">
        <pc:chgData name="Richard A. Leach" userId="311d94d0-7c70-48d9-9547-784fa7ba3084" providerId="ADAL" clId="{C5DAF79A-B10A-4BF6-8C82-5087A3ADD440}" dt="2019-12-05T16:13:29.747" v="2" actId="6549"/>
        <pc:sldMkLst>
          <pc:docMk/>
          <pc:sldMk cId="2877631161" sldId="383"/>
        </pc:sldMkLst>
      </pc:sldChg>
      <pc:sldChg chg="modNotesTx">
        <pc:chgData name="Richard A. Leach" userId="311d94d0-7c70-48d9-9547-784fa7ba3084" providerId="ADAL" clId="{C5DAF79A-B10A-4BF6-8C82-5087A3ADD440}" dt="2019-12-05T16:14:18.363" v="4" actId="6549"/>
        <pc:sldMkLst>
          <pc:docMk/>
          <pc:sldMk cId="2870220193" sldId="384"/>
        </pc:sldMkLst>
      </pc:sldChg>
      <pc:sldChg chg="modNotesTx">
        <pc:chgData name="Richard A. Leach" userId="311d94d0-7c70-48d9-9547-784fa7ba3084" providerId="ADAL" clId="{C5DAF79A-B10A-4BF6-8C82-5087A3ADD440}" dt="2019-12-05T16:14:30.630" v="5" actId="6549"/>
        <pc:sldMkLst>
          <pc:docMk/>
          <pc:sldMk cId="1853200731" sldId="385"/>
        </pc:sldMkLst>
      </pc:sldChg>
      <pc:sldChg chg="modNotesTx">
        <pc:chgData name="Richard A. Leach" userId="311d94d0-7c70-48d9-9547-784fa7ba3084" providerId="ADAL" clId="{C5DAF79A-B10A-4BF6-8C82-5087A3ADD440}" dt="2019-12-05T16:14:49.573" v="6" actId="6549"/>
        <pc:sldMkLst>
          <pc:docMk/>
          <pc:sldMk cId="1531575942" sldId="38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2-05T11:13:13.452"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EB45C-1FA4-4580-B4FA-0E5855A25BD1}" type="doc">
      <dgm:prSet loTypeId="urn:microsoft.com/office/officeart/2008/layout/AlternatingHexagons" loCatId="list" qsTypeId="urn:microsoft.com/office/officeart/2005/8/quickstyle/simple4" qsCatId="simple" csTypeId="urn:microsoft.com/office/officeart/2005/8/colors/accent3_2" csCatId="accent3" phldr="1"/>
      <dgm:spPr/>
      <dgm:t>
        <a:bodyPr/>
        <a:lstStyle/>
        <a:p>
          <a:endParaRPr lang="en-US"/>
        </a:p>
      </dgm:t>
    </dgm:pt>
    <dgm:pt modelId="{2D84A012-4F73-464C-BDFC-8547BD3E609B}">
      <dgm:prSet phldrT="[Text]" custT="1"/>
      <dgm:spPr>
        <a:solidFill>
          <a:srgbClr val="E05206"/>
        </a:solidFill>
      </dgm:spPr>
      <dgm:t>
        <a:bodyPr/>
        <a:lstStyle/>
        <a:p>
          <a:r>
            <a:rPr lang="en-US" sz="1600" b="0" dirty="0"/>
            <a:t>2</a:t>
          </a:r>
        </a:p>
        <a:p>
          <a:r>
            <a:rPr lang="en-US" sz="1600" b="0" dirty="0"/>
            <a:t>Risk Assessment</a:t>
          </a:r>
        </a:p>
      </dgm:t>
    </dgm:pt>
    <dgm:pt modelId="{ED1CF008-F011-4F54-B1AC-AC609C9B03DB}" type="parTrans" cxnId="{99C29813-408E-4651-9ADD-2A2A95DD6186}">
      <dgm:prSet/>
      <dgm:spPr/>
      <dgm:t>
        <a:bodyPr/>
        <a:lstStyle/>
        <a:p>
          <a:endParaRPr lang="en-US"/>
        </a:p>
      </dgm:t>
    </dgm:pt>
    <dgm:pt modelId="{980ADD44-0724-4DCB-BB2F-96D614E7CC97}" type="sibTrans" cxnId="{99C29813-408E-4651-9ADD-2A2A95DD6186}">
      <dgm:prSet custT="1"/>
      <dgm:spPr/>
      <dgm:t>
        <a:bodyPr/>
        <a:lstStyle/>
        <a:p>
          <a:r>
            <a:rPr lang="en-US" sz="1600" dirty="0"/>
            <a:t>1</a:t>
          </a:r>
        </a:p>
        <a:p>
          <a:r>
            <a:rPr lang="en-US" sz="1600" dirty="0"/>
            <a:t>Control Environment</a:t>
          </a:r>
        </a:p>
      </dgm:t>
    </dgm:pt>
    <dgm:pt modelId="{4E0374FA-EAB5-482E-B0BD-AABC28A8F9E5}">
      <dgm:prSet phldrT="[Text]" custT="1"/>
      <dgm:spPr/>
      <dgm:t>
        <a:bodyPr/>
        <a:lstStyle/>
        <a:p>
          <a:r>
            <a:rPr lang="en-US" sz="1600" dirty="0"/>
            <a:t>3</a:t>
          </a:r>
        </a:p>
        <a:p>
          <a:r>
            <a:rPr lang="en-US" sz="1600" dirty="0"/>
            <a:t>Control Activities</a:t>
          </a:r>
        </a:p>
      </dgm:t>
    </dgm:pt>
    <dgm:pt modelId="{36D1DD1D-6ABD-421C-9C3F-B46DC2A8DCCE}" type="parTrans" cxnId="{5C366F17-84D1-4601-A1C2-D22E6185EB9C}">
      <dgm:prSet/>
      <dgm:spPr/>
      <dgm:t>
        <a:bodyPr/>
        <a:lstStyle/>
        <a:p>
          <a:endParaRPr lang="en-US"/>
        </a:p>
      </dgm:t>
    </dgm:pt>
    <dgm:pt modelId="{20FA9BC7-0418-4905-B1E1-249AAA3ABCE6}" type="sibTrans" cxnId="{5C366F17-84D1-4601-A1C2-D22E6185EB9C}">
      <dgm:prSet custT="1"/>
      <dgm:spPr/>
      <dgm:t>
        <a:bodyPr/>
        <a:lstStyle/>
        <a:p>
          <a:r>
            <a:rPr lang="en-US" sz="1600" dirty="0"/>
            <a:t>5</a:t>
          </a:r>
        </a:p>
        <a:p>
          <a:r>
            <a:rPr lang="en-US" sz="1600" dirty="0"/>
            <a:t>Information and </a:t>
          </a:r>
          <a:r>
            <a:rPr lang="en-US" sz="1600" dirty="0" err="1"/>
            <a:t>Communica-tion</a:t>
          </a:r>
          <a:endParaRPr lang="en-US" sz="1600" dirty="0"/>
        </a:p>
      </dgm:t>
    </dgm:pt>
    <dgm:pt modelId="{6B5ADF85-3462-4D06-AACC-0C5C1B929479}">
      <dgm:prSet phldrT="[Text]" custT="1"/>
      <dgm:spPr/>
      <dgm:t>
        <a:bodyPr/>
        <a:lstStyle/>
        <a:p>
          <a:r>
            <a:rPr lang="en-US" sz="1600" dirty="0"/>
            <a:t>4 Monitoring</a:t>
          </a:r>
        </a:p>
      </dgm:t>
    </dgm:pt>
    <dgm:pt modelId="{DA23E9C8-0CC1-489E-B9BB-50ABB3B1F027}" type="sibTrans" cxnId="{BCE22486-F39D-4D01-82A1-E82F9C3EC092}">
      <dgm:prSet custT="1"/>
      <dgm:spPr>
        <a:noFill/>
      </dgm:spPr>
      <dgm:t>
        <a:bodyPr/>
        <a:lstStyle/>
        <a:p>
          <a:endParaRPr lang="en-US" sz="1600" dirty="0"/>
        </a:p>
      </dgm:t>
    </dgm:pt>
    <dgm:pt modelId="{283B3C4A-94F3-48F4-B449-F5D748A625A0}" type="parTrans" cxnId="{BCE22486-F39D-4D01-82A1-E82F9C3EC092}">
      <dgm:prSet/>
      <dgm:spPr/>
      <dgm:t>
        <a:bodyPr/>
        <a:lstStyle/>
        <a:p>
          <a:endParaRPr lang="en-US"/>
        </a:p>
      </dgm:t>
    </dgm:pt>
    <dgm:pt modelId="{CA713A53-D969-40C0-B808-DE416D55668E}" type="pres">
      <dgm:prSet presAssocID="{7BDEB45C-1FA4-4580-B4FA-0E5855A25BD1}" presName="Name0" presStyleCnt="0">
        <dgm:presLayoutVars>
          <dgm:chMax/>
          <dgm:chPref/>
          <dgm:dir/>
          <dgm:animLvl val="lvl"/>
        </dgm:presLayoutVars>
      </dgm:prSet>
      <dgm:spPr/>
    </dgm:pt>
    <dgm:pt modelId="{CE817246-0714-4D75-9841-31C9A5FA9F65}" type="pres">
      <dgm:prSet presAssocID="{2D84A012-4F73-464C-BDFC-8547BD3E609B}" presName="composite" presStyleCnt="0"/>
      <dgm:spPr/>
    </dgm:pt>
    <dgm:pt modelId="{F18BBE69-2B78-41F9-8791-96428F358D4A}" type="pres">
      <dgm:prSet presAssocID="{2D84A012-4F73-464C-BDFC-8547BD3E609B}" presName="Parent1" presStyleLbl="node1" presStyleIdx="0" presStyleCnt="6">
        <dgm:presLayoutVars>
          <dgm:chMax val="1"/>
          <dgm:chPref val="1"/>
          <dgm:bulletEnabled val="1"/>
        </dgm:presLayoutVars>
      </dgm:prSet>
      <dgm:spPr/>
    </dgm:pt>
    <dgm:pt modelId="{E06ECBD0-DDAC-444F-B825-3115841E2843}" type="pres">
      <dgm:prSet presAssocID="{2D84A012-4F73-464C-BDFC-8547BD3E609B}" presName="Childtext1" presStyleLbl="revTx" presStyleIdx="0" presStyleCnt="3">
        <dgm:presLayoutVars>
          <dgm:chMax val="0"/>
          <dgm:chPref val="0"/>
          <dgm:bulletEnabled val="1"/>
        </dgm:presLayoutVars>
      </dgm:prSet>
      <dgm:spPr/>
    </dgm:pt>
    <dgm:pt modelId="{EAA2AACF-8154-4D80-A9CA-A430E42F3AA3}" type="pres">
      <dgm:prSet presAssocID="{2D84A012-4F73-464C-BDFC-8547BD3E609B}" presName="BalanceSpacing" presStyleCnt="0"/>
      <dgm:spPr/>
    </dgm:pt>
    <dgm:pt modelId="{E6DFD4CF-7696-4639-B6FD-A1D135388189}" type="pres">
      <dgm:prSet presAssocID="{2D84A012-4F73-464C-BDFC-8547BD3E609B}" presName="BalanceSpacing1" presStyleCnt="0"/>
      <dgm:spPr/>
    </dgm:pt>
    <dgm:pt modelId="{7B91CC1C-6B15-46D7-A8BC-8E26E8B67FAA}" type="pres">
      <dgm:prSet presAssocID="{980ADD44-0724-4DCB-BB2F-96D614E7CC97}" presName="Accent1Text" presStyleLbl="node1" presStyleIdx="1" presStyleCnt="6" custScaleX="110317"/>
      <dgm:spPr/>
    </dgm:pt>
    <dgm:pt modelId="{D8C347DA-F2D4-460C-8AEC-4B9ACC8CD054}" type="pres">
      <dgm:prSet presAssocID="{980ADD44-0724-4DCB-BB2F-96D614E7CC97}" presName="spaceBetweenRectangles" presStyleCnt="0"/>
      <dgm:spPr/>
    </dgm:pt>
    <dgm:pt modelId="{E57B4169-E5A0-41E1-897D-334F936F29E0}" type="pres">
      <dgm:prSet presAssocID="{4E0374FA-EAB5-482E-B0BD-AABC28A8F9E5}" presName="composite" presStyleCnt="0"/>
      <dgm:spPr/>
    </dgm:pt>
    <dgm:pt modelId="{985DF898-B2EA-4B4E-9C44-5727FDCA638D}" type="pres">
      <dgm:prSet presAssocID="{4E0374FA-EAB5-482E-B0BD-AABC28A8F9E5}" presName="Parent1" presStyleLbl="node1" presStyleIdx="2" presStyleCnt="6" custLinFactX="62848" custLinFactNeighborX="100000" custLinFactNeighborY="-84600">
        <dgm:presLayoutVars>
          <dgm:chMax val="1"/>
          <dgm:chPref val="1"/>
          <dgm:bulletEnabled val="1"/>
        </dgm:presLayoutVars>
      </dgm:prSet>
      <dgm:spPr/>
    </dgm:pt>
    <dgm:pt modelId="{9425C28D-4D2C-4A49-A7D4-5BE84297B159}" type="pres">
      <dgm:prSet presAssocID="{4E0374FA-EAB5-482E-B0BD-AABC28A8F9E5}" presName="Childtext1" presStyleLbl="revTx" presStyleIdx="1" presStyleCnt="3">
        <dgm:presLayoutVars>
          <dgm:chMax val="0"/>
          <dgm:chPref val="0"/>
          <dgm:bulletEnabled val="1"/>
        </dgm:presLayoutVars>
      </dgm:prSet>
      <dgm:spPr/>
    </dgm:pt>
    <dgm:pt modelId="{6C919962-0EB2-400E-B341-62F46FFBCE36}" type="pres">
      <dgm:prSet presAssocID="{4E0374FA-EAB5-482E-B0BD-AABC28A8F9E5}" presName="BalanceSpacing" presStyleCnt="0"/>
      <dgm:spPr/>
    </dgm:pt>
    <dgm:pt modelId="{0F9DBFE4-9291-4BCA-B784-45FAD390FA2D}" type="pres">
      <dgm:prSet presAssocID="{4E0374FA-EAB5-482E-B0BD-AABC28A8F9E5}" presName="BalanceSpacing1" presStyleCnt="0"/>
      <dgm:spPr/>
    </dgm:pt>
    <dgm:pt modelId="{9B637115-0DE8-4D74-994C-AE72C3E3CB85}" type="pres">
      <dgm:prSet presAssocID="{20FA9BC7-0418-4905-B1E1-249AAA3ABCE6}" presName="Accent1Text" presStyleLbl="node1" presStyleIdx="3" presStyleCnt="6"/>
      <dgm:spPr/>
    </dgm:pt>
    <dgm:pt modelId="{05552F7B-53C2-4887-9747-8E48A5E59EFF}" type="pres">
      <dgm:prSet presAssocID="{20FA9BC7-0418-4905-B1E1-249AAA3ABCE6}" presName="spaceBetweenRectangles" presStyleCnt="0"/>
      <dgm:spPr/>
    </dgm:pt>
    <dgm:pt modelId="{6AD57C92-2483-4D9D-A886-70192D7E2D3B}" type="pres">
      <dgm:prSet presAssocID="{6B5ADF85-3462-4D06-AACC-0C5C1B929479}" presName="composite" presStyleCnt="0"/>
      <dgm:spPr/>
    </dgm:pt>
    <dgm:pt modelId="{C431E00D-F8BF-462B-8838-3DD326D2911D}" type="pres">
      <dgm:prSet presAssocID="{6B5ADF85-3462-4D06-AACC-0C5C1B929479}" presName="Parent1" presStyleLbl="node1" presStyleIdx="4" presStyleCnt="6" custScaleX="111299" custLinFactNeighborX="-51626" custLinFactNeighborY="-87993">
        <dgm:presLayoutVars>
          <dgm:chMax val="1"/>
          <dgm:chPref val="1"/>
          <dgm:bulletEnabled val="1"/>
        </dgm:presLayoutVars>
      </dgm:prSet>
      <dgm:spPr/>
    </dgm:pt>
    <dgm:pt modelId="{C331B1F5-7B81-407F-84CD-393ADEE6CCC4}" type="pres">
      <dgm:prSet presAssocID="{6B5ADF85-3462-4D06-AACC-0C5C1B929479}" presName="Childtext1" presStyleLbl="revTx" presStyleIdx="2" presStyleCnt="3">
        <dgm:presLayoutVars>
          <dgm:chMax val="0"/>
          <dgm:chPref val="0"/>
          <dgm:bulletEnabled val="1"/>
        </dgm:presLayoutVars>
      </dgm:prSet>
      <dgm:spPr/>
    </dgm:pt>
    <dgm:pt modelId="{6517C80D-9E44-432C-B03C-59605AD544C4}" type="pres">
      <dgm:prSet presAssocID="{6B5ADF85-3462-4D06-AACC-0C5C1B929479}" presName="BalanceSpacing" presStyleCnt="0"/>
      <dgm:spPr/>
    </dgm:pt>
    <dgm:pt modelId="{4DC1818C-07EA-48A8-8838-AE5CD3D295DA}" type="pres">
      <dgm:prSet presAssocID="{6B5ADF85-3462-4D06-AACC-0C5C1B929479}" presName="BalanceSpacing1" presStyleCnt="0"/>
      <dgm:spPr/>
    </dgm:pt>
    <dgm:pt modelId="{C594B19F-8518-4D0B-93A1-09D4AC5FF7CC}" type="pres">
      <dgm:prSet presAssocID="{DA23E9C8-0CC1-489E-B9BB-50ABB3B1F027}" presName="Accent1Text" presStyleLbl="node1" presStyleIdx="5" presStyleCnt="6" custLinFactNeighborX="-51625" custLinFactNeighborY="-87262"/>
      <dgm:spPr/>
    </dgm:pt>
  </dgm:ptLst>
  <dgm:cxnLst>
    <dgm:cxn modelId="{57511605-6487-43FD-948E-0FFDC7AC5F41}" type="presOf" srcId="{6B5ADF85-3462-4D06-AACC-0C5C1B929479}" destId="{C431E00D-F8BF-462B-8838-3DD326D2911D}" srcOrd="0" destOrd="0" presId="urn:microsoft.com/office/officeart/2008/layout/AlternatingHexagons"/>
    <dgm:cxn modelId="{99C29813-408E-4651-9ADD-2A2A95DD6186}" srcId="{7BDEB45C-1FA4-4580-B4FA-0E5855A25BD1}" destId="{2D84A012-4F73-464C-BDFC-8547BD3E609B}" srcOrd="0" destOrd="0" parTransId="{ED1CF008-F011-4F54-B1AC-AC609C9B03DB}" sibTransId="{980ADD44-0724-4DCB-BB2F-96D614E7CC97}"/>
    <dgm:cxn modelId="{5C366F17-84D1-4601-A1C2-D22E6185EB9C}" srcId="{7BDEB45C-1FA4-4580-B4FA-0E5855A25BD1}" destId="{4E0374FA-EAB5-482E-B0BD-AABC28A8F9E5}" srcOrd="1" destOrd="0" parTransId="{36D1DD1D-6ABD-421C-9C3F-B46DC2A8DCCE}" sibTransId="{20FA9BC7-0418-4905-B1E1-249AAA3ABCE6}"/>
    <dgm:cxn modelId="{E269BA28-E243-4C74-A245-B5EFB987ED5F}" type="presOf" srcId="{980ADD44-0724-4DCB-BB2F-96D614E7CC97}" destId="{7B91CC1C-6B15-46D7-A8BC-8E26E8B67FAA}" srcOrd="0" destOrd="0" presId="urn:microsoft.com/office/officeart/2008/layout/AlternatingHexagons"/>
    <dgm:cxn modelId="{8C94203A-224A-4B45-A0FD-99B45F1DF882}" type="presOf" srcId="{DA23E9C8-0CC1-489E-B9BB-50ABB3B1F027}" destId="{C594B19F-8518-4D0B-93A1-09D4AC5FF7CC}" srcOrd="0" destOrd="0" presId="urn:microsoft.com/office/officeart/2008/layout/AlternatingHexagons"/>
    <dgm:cxn modelId="{14CD6242-CAF9-40CF-BD09-68DE89DC88E2}" type="presOf" srcId="{7BDEB45C-1FA4-4580-B4FA-0E5855A25BD1}" destId="{CA713A53-D969-40C0-B808-DE416D55668E}" srcOrd="0" destOrd="0" presId="urn:microsoft.com/office/officeart/2008/layout/AlternatingHexagons"/>
    <dgm:cxn modelId="{4A3B5F66-AB4E-4A29-A753-47161C817BBF}" type="presOf" srcId="{4E0374FA-EAB5-482E-B0BD-AABC28A8F9E5}" destId="{985DF898-B2EA-4B4E-9C44-5727FDCA638D}" srcOrd="0" destOrd="0" presId="urn:microsoft.com/office/officeart/2008/layout/AlternatingHexagons"/>
    <dgm:cxn modelId="{BCE22486-F39D-4D01-82A1-E82F9C3EC092}" srcId="{7BDEB45C-1FA4-4580-B4FA-0E5855A25BD1}" destId="{6B5ADF85-3462-4D06-AACC-0C5C1B929479}" srcOrd="2" destOrd="0" parTransId="{283B3C4A-94F3-48F4-B449-F5D748A625A0}" sibTransId="{DA23E9C8-0CC1-489E-B9BB-50ABB3B1F027}"/>
    <dgm:cxn modelId="{F8E120E8-A68B-4CF4-B185-56501938853E}" type="presOf" srcId="{20FA9BC7-0418-4905-B1E1-249AAA3ABCE6}" destId="{9B637115-0DE8-4D74-994C-AE72C3E3CB85}" srcOrd="0" destOrd="0" presId="urn:microsoft.com/office/officeart/2008/layout/AlternatingHexagons"/>
    <dgm:cxn modelId="{3FB7EFF8-4F00-4C87-A856-AC3AB247B61C}" type="presOf" srcId="{2D84A012-4F73-464C-BDFC-8547BD3E609B}" destId="{F18BBE69-2B78-41F9-8791-96428F358D4A}" srcOrd="0" destOrd="0" presId="urn:microsoft.com/office/officeart/2008/layout/AlternatingHexagons"/>
    <dgm:cxn modelId="{02F42541-37C0-49FB-9666-23FDBCD7AD67}" type="presParOf" srcId="{CA713A53-D969-40C0-B808-DE416D55668E}" destId="{CE817246-0714-4D75-9841-31C9A5FA9F65}" srcOrd="0" destOrd="0" presId="urn:microsoft.com/office/officeart/2008/layout/AlternatingHexagons"/>
    <dgm:cxn modelId="{DB621433-599D-42F0-A65A-82ABD0351150}" type="presParOf" srcId="{CE817246-0714-4D75-9841-31C9A5FA9F65}" destId="{F18BBE69-2B78-41F9-8791-96428F358D4A}" srcOrd="0" destOrd="0" presId="urn:microsoft.com/office/officeart/2008/layout/AlternatingHexagons"/>
    <dgm:cxn modelId="{4E061F1A-F9AE-468A-9448-F52ECB35A35D}" type="presParOf" srcId="{CE817246-0714-4D75-9841-31C9A5FA9F65}" destId="{E06ECBD0-DDAC-444F-B825-3115841E2843}" srcOrd="1" destOrd="0" presId="urn:microsoft.com/office/officeart/2008/layout/AlternatingHexagons"/>
    <dgm:cxn modelId="{E8957FED-6045-45FA-922F-65AA3CF496F2}" type="presParOf" srcId="{CE817246-0714-4D75-9841-31C9A5FA9F65}" destId="{EAA2AACF-8154-4D80-A9CA-A430E42F3AA3}" srcOrd="2" destOrd="0" presId="urn:microsoft.com/office/officeart/2008/layout/AlternatingHexagons"/>
    <dgm:cxn modelId="{794C921B-7FB6-42A5-BCD5-077BA438B8CC}" type="presParOf" srcId="{CE817246-0714-4D75-9841-31C9A5FA9F65}" destId="{E6DFD4CF-7696-4639-B6FD-A1D135388189}" srcOrd="3" destOrd="0" presId="urn:microsoft.com/office/officeart/2008/layout/AlternatingHexagons"/>
    <dgm:cxn modelId="{F32F3CAC-52FB-4C50-B4AE-1AF1D951450B}" type="presParOf" srcId="{CE817246-0714-4D75-9841-31C9A5FA9F65}" destId="{7B91CC1C-6B15-46D7-A8BC-8E26E8B67FAA}" srcOrd="4" destOrd="0" presId="urn:microsoft.com/office/officeart/2008/layout/AlternatingHexagons"/>
    <dgm:cxn modelId="{60180B26-5162-4A2E-8EB8-EA7D740FA76C}" type="presParOf" srcId="{CA713A53-D969-40C0-B808-DE416D55668E}" destId="{D8C347DA-F2D4-460C-8AEC-4B9ACC8CD054}" srcOrd="1" destOrd="0" presId="urn:microsoft.com/office/officeart/2008/layout/AlternatingHexagons"/>
    <dgm:cxn modelId="{0C299719-8618-4AD8-9BBD-D3DE8117BA7D}" type="presParOf" srcId="{CA713A53-D969-40C0-B808-DE416D55668E}" destId="{E57B4169-E5A0-41E1-897D-334F936F29E0}" srcOrd="2" destOrd="0" presId="urn:microsoft.com/office/officeart/2008/layout/AlternatingHexagons"/>
    <dgm:cxn modelId="{1343F2E0-B931-46F0-9600-8E291EAD5264}" type="presParOf" srcId="{E57B4169-E5A0-41E1-897D-334F936F29E0}" destId="{985DF898-B2EA-4B4E-9C44-5727FDCA638D}" srcOrd="0" destOrd="0" presId="urn:microsoft.com/office/officeart/2008/layout/AlternatingHexagons"/>
    <dgm:cxn modelId="{8535D1C9-1CB4-4543-8283-9E7C5CB0BBDB}" type="presParOf" srcId="{E57B4169-E5A0-41E1-897D-334F936F29E0}" destId="{9425C28D-4D2C-4A49-A7D4-5BE84297B159}" srcOrd="1" destOrd="0" presId="urn:microsoft.com/office/officeart/2008/layout/AlternatingHexagons"/>
    <dgm:cxn modelId="{79B42CBB-144E-4A7F-AA43-330EA1C2BC06}" type="presParOf" srcId="{E57B4169-E5A0-41E1-897D-334F936F29E0}" destId="{6C919962-0EB2-400E-B341-62F46FFBCE36}" srcOrd="2" destOrd="0" presId="urn:microsoft.com/office/officeart/2008/layout/AlternatingHexagons"/>
    <dgm:cxn modelId="{74CF6AA4-43BA-44DA-95C1-CBAB048D50FE}" type="presParOf" srcId="{E57B4169-E5A0-41E1-897D-334F936F29E0}" destId="{0F9DBFE4-9291-4BCA-B784-45FAD390FA2D}" srcOrd="3" destOrd="0" presId="urn:microsoft.com/office/officeart/2008/layout/AlternatingHexagons"/>
    <dgm:cxn modelId="{723093CA-5862-4998-BCC1-CA69F298612D}" type="presParOf" srcId="{E57B4169-E5A0-41E1-897D-334F936F29E0}" destId="{9B637115-0DE8-4D74-994C-AE72C3E3CB85}" srcOrd="4" destOrd="0" presId="urn:microsoft.com/office/officeart/2008/layout/AlternatingHexagons"/>
    <dgm:cxn modelId="{1FD1934F-2FC2-4D17-975B-9454CC6A9B33}" type="presParOf" srcId="{CA713A53-D969-40C0-B808-DE416D55668E}" destId="{05552F7B-53C2-4887-9747-8E48A5E59EFF}" srcOrd="3" destOrd="0" presId="urn:microsoft.com/office/officeart/2008/layout/AlternatingHexagons"/>
    <dgm:cxn modelId="{7677837F-0B49-4309-9DA7-52A119466DC8}" type="presParOf" srcId="{CA713A53-D969-40C0-B808-DE416D55668E}" destId="{6AD57C92-2483-4D9D-A886-70192D7E2D3B}" srcOrd="4" destOrd="0" presId="urn:microsoft.com/office/officeart/2008/layout/AlternatingHexagons"/>
    <dgm:cxn modelId="{FF648256-FA9E-4564-BB83-61E9C5D9D923}" type="presParOf" srcId="{6AD57C92-2483-4D9D-A886-70192D7E2D3B}" destId="{C431E00D-F8BF-462B-8838-3DD326D2911D}" srcOrd="0" destOrd="0" presId="urn:microsoft.com/office/officeart/2008/layout/AlternatingHexagons"/>
    <dgm:cxn modelId="{D23EA729-4E39-447B-A185-692862E361D8}" type="presParOf" srcId="{6AD57C92-2483-4D9D-A886-70192D7E2D3B}" destId="{C331B1F5-7B81-407F-84CD-393ADEE6CCC4}" srcOrd="1" destOrd="0" presId="urn:microsoft.com/office/officeart/2008/layout/AlternatingHexagons"/>
    <dgm:cxn modelId="{8F80BE53-9ECA-4A31-9409-750EF7FB529B}" type="presParOf" srcId="{6AD57C92-2483-4D9D-A886-70192D7E2D3B}" destId="{6517C80D-9E44-432C-B03C-59605AD544C4}" srcOrd="2" destOrd="0" presId="urn:microsoft.com/office/officeart/2008/layout/AlternatingHexagons"/>
    <dgm:cxn modelId="{E7E94C23-1B0D-4B76-B2F0-F1163FDE7556}" type="presParOf" srcId="{6AD57C92-2483-4D9D-A886-70192D7E2D3B}" destId="{4DC1818C-07EA-48A8-8838-AE5CD3D295DA}" srcOrd="3" destOrd="0" presId="urn:microsoft.com/office/officeart/2008/layout/AlternatingHexagons"/>
    <dgm:cxn modelId="{70A3F949-30FE-4548-BE33-C6A5856D43BA}" type="presParOf" srcId="{6AD57C92-2483-4D9D-A886-70192D7E2D3B}" destId="{C594B19F-8518-4D0B-93A1-09D4AC5FF7C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3950F-8DB4-4961-9557-69E2CBBD85CC}" type="doc">
      <dgm:prSet loTypeId="urn:microsoft.com/office/officeart/2008/layout/AlternatingHexagons" loCatId="list" qsTypeId="urn:microsoft.com/office/officeart/2005/8/quickstyle/simple1" qsCatId="simple" csTypeId="urn:microsoft.com/office/officeart/2005/8/colors/accent6_2" csCatId="accent6" phldr="1"/>
      <dgm:spPr/>
      <dgm:t>
        <a:bodyPr/>
        <a:lstStyle/>
        <a:p>
          <a:endParaRPr lang="en-US"/>
        </a:p>
      </dgm:t>
    </dgm:pt>
    <dgm:pt modelId="{7E364DA4-7550-40E3-8907-C5821BC634A4}">
      <dgm:prSet phldrT="[Text]" custT="1"/>
      <dgm:spPr/>
      <dgm:t>
        <a:bodyPr/>
        <a:lstStyle/>
        <a:p>
          <a:r>
            <a:rPr lang="en-US" sz="1600" dirty="0"/>
            <a:t>Incentive/</a:t>
          </a:r>
        </a:p>
        <a:p>
          <a:r>
            <a:rPr lang="en-US" sz="1600" dirty="0"/>
            <a:t>Pressure</a:t>
          </a:r>
        </a:p>
      </dgm:t>
    </dgm:pt>
    <dgm:pt modelId="{F177B3F5-DCBD-46DE-AEBC-868A1D4F5527}" type="parTrans" cxnId="{358E0A8B-AABC-408F-B5B1-35F016DF927E}">
      <dgm:prSet/>
      <dgm:spPr/>
      <dgm:t>
        <a:bodyPr/>
        <a:lstStyle/>
        <a:p>
          <a:endParaRPr lang="en-US"/>
        </a:p>
      </dgm:t>
    </dgm:pt>
    <dgm:pt modelId="{3D751FF0-DBE3-49E9-9BF6-C930E9A19E60}" type="sibTrans" cxnId="{358E0A8B-AABC-408F-B5B1-35F016DF927E}">
      <dgm:prSet custT="1"/>
      <dgm:spPr/>
      <dgm:t>
        <a:bodyPr/>
        <a:lstStyle/>
        <a:p>
          <a:r>
            <a:rPr lang="en-US" sz="1600" dirty="0"/>
            <a:t>Opportunity</a:t>
          </a:r>
        </a:p>
      </dgm:t>
    </dgm:pt>
    <dgm:pt modelId="{B494C763-647D-4670-954B-1E2A90B22451}">
      <dgm:prSet phldrT="[Text]"/>
      <dgm:spPr>
        <a:noFill/>
        <a:ln>
          <a:noFill/>
        </a:ln>
      </dgm:spPr>
      <dgm:t>
        <a:bodyPr/>
        <a:lstStyle/>
        <a:p>
          <a:endParaRPr lang="en-US" dirty="0">
            <a:solidFill>
              <a:schemeClr val="tx1"/>
            </a:solidFill>
          </a:endParaRPr>
        </a:p>
      </dgm:t>
    </dgm:pt>
    <dgm:pt modelId="{0FB48749-8C12-4EC8-87B6-5E37709DA523}" type="sibTrans" cxnId="{E3FAA52E-2C95-4176-B00C-033DDF64729E}">
      <dgm:prSet custT="1"/>
      <dgm:spPr/>
      <dgm:t>
        <a:bodyPr/>
        <a:lstStyle/>
        <a:p>
          <a:r>
            <a:rPr lang="en-US" sz="1600" dirty="0"/>
            <a:t>Attitude</a:t>
          </a:r>
          <a:r>
            <a:rPr lang="en-US" sz="1900" dirty="0"/>
            <a:t>/</a:t>
          </a:r>
        </a:p>
        <a:p>
          <a:r>
            <a:rPr lang="en-US" sz="1600" dirty="0"/>
            <a:t>Rationalization</a:t>
          </a:r>
        </a:p>
      </dgm:t>
    </dgm:pt>
    <dgm:pt modelId="{341E1D88-3AFB-4E71-82D8-FFDD344F64BC}" type="parTrans" cxnId="{E3FAA52E-2C95-4176-B00C-033DDF64729E}">
      <dgm:prSet/>
      <dgm:spPr/>
      <dgm:t>
        <a:bodyPr/>
        <a:lstStyle/>
        <a:p>
          <a:endParaRPr lang="en-US"/>
        </a:p>
      </dgm:t>
    </dgm:pt>
    <dgm:pt modelId="{B64F942F-01CA-4F65-AA6F-FBF368DCC64D}" type="pres">
      <dgm:prSet presAssocID="{F773950F-8DB4-4961-9557-69E2CBBD85CC}" presName="Name0" presStyleCnt="0">
        <dgm:presLayoutVars>
          <dgm:chMax/>
          <dgm:chPref/>
          <dgm:dir/>
          <dgm:animLvl val="lvl"/>
        </dgm:presLayoutVars>
      </dgm:prSet>
      <dgm:spPr/>
    </dgm:pt>
    <dgm:pt modelId="{2A3C0360-F038-4EA6-AE17-46D10E5B8D79}" type="pres">
      <dgm:prSet presAssocID="{7E364DA4-7550-40E3-8907-C5821BC634A4}" presName="composite" presStyleCnt="0"/>
      <dgm:spPr/>
    </dgm:pt>
    <dgm:pt modelId="{F00AB2DF-267B-4777-86B1-DEEFE0A0658F}" type="pres">
      <dgm:prSet presAssocID="{7E364DA4-7550-40E3-8907-C5821BC634A4}" presName="Parent1" presStyleLbl="node1" presStyleIdx="0" presStyleCnt="4">
        <dgm:presLayoutVars>
          <dgm:chMax val="1"/>
          <dgm:chPref val="1"/>
          <dgm:bulletEnabled val="1"/>
        </dgm:presLayoutVars>
      </dgm:prSet>
      <dgm:spPr/>
    </dgm:pt>
    <dgm:pt modelId="{B504FADE-9DEA-4131-A4AB-5B2C4E608325}" type="pres">
      <dgm:prSet presAssocID="{7E364DA4-7550-40E3-8907-C5821BC634A4}" presName="Childtext1" presStyleLbl="revTx" presStyleIdx="0" presStyleCnt="2">
        <dgm:presLayoutVars>
          <dgm:chMax val="0"/>
          <dgm:chPref val="0"/>
          <dgm:bulletEnabled val="1"/>
        </dgm:presLayoutVars>
      </dgm:prSet>
      <dgm:spPr/>
    </dgm:pt>
    <dgm:pt modelId="{D9169D55-F6EB-41EF-9287-7415657130DF}" type="pres">
      <dgm:prSet presAssocID="{7E364DA4-7550-40E3-8907-C5821BC634A4}" presName="BalanceSpacing" presStyleCnt="0"/>
      <dgm:spPr/>
    </dgm:pt>
    <dgm:pt modelId="{6E10EB83-AACF-4EDE-B574-B2258D623AD1}" type="pres">
      <dgm:prSet presAssocID="{7E364DA4-7550-40E3-8907-C5821BC634A4}" presName="BalanceSpacing1" presStyleCnt="0"/>
      <dgm:spPr/>
    </dgm:pt>
    <dgm:pt modelId="{F0E622CC-C6A3-4D2B-BDD2-CC1B381AEDBE}" type="pres">
      <dgm:prSet presAssocID="{3D751FF0-DBE3-49E9-9BF6-C930E9A19E60}" presName="Accent1Text" presStyleLbl="node1" presStyleIdx="1" presStyleCnt="4" custLinFactNeighborX="55895" custLinFactNeighborY="80318"/>
      <dgm:spPr/>
    </dgm:pt>
    <dgm:pt modelId="{51D308D5-ABB3-43D7-BFDB-170B8CF53BE6}" type="pres">
      <dgm:prSet presAssocID="{3D751FF0-DBE3-49E9-9BF6-C930E9A19E60}" presName="spaceBetweenRectangles" presStyleCnt="0"/>
      <dgm:spPr/>
    </dgm:pt>
    <dgm:pt modelId="{C92B6977-55BC-498D-8433-DD06F9492D77}" type="pres">
      <dgm:prSet presAssocID="{B494C763-647D-4670-954B-1E2A90B22451}" presName="composite" presStyleCnt="0"/>
      <dgm:spPr/>
    </dgm:pt>
    <dgm:pt modelId="{34932988-11BB-4ED9-B29E-CC7C3F9A5D44}" type="pres">
      <dgm:prSet presAssocID="{B494C763-647D-4670-954B-1E2A90B22451}" presName="Parent1" presStyleLbl="node1" presStyleIdx="2" presStyleCnt="4" custLinFactX="113663" custLinFactY="-65009" custLinFactNeighborX="200000" custLinFactNeighborY="-100000">
        <dgm:presLayoutVars>
          <dgm:chMax val="1"/>
          <dgm:chPref val="1"/>
          <dgm:bulletEnabled val="1"/>
        </dgm:presLayoutVars>
      </dgm:prSet>
      <dgm:spPr/>
    </dgm:pt>
    <dgm:pt modelId="{27FD92E4-7960-4FD8-9941-C9C14D6C43DC}" type="pres">
      <dgm:prSet presAssocID="{B494C763-647D-4670-954B-1E2A90B22451}" presName="Childtext1" presStyleLbl="revTx" presStyleIdx="1" presStyleCnt="2">
        <dgm:presLayoutVars>
          <dgm:chMax val="0"/>
          <dgm:chPref val="0"/>
          <dgm:bulletEnabled val="1"/>
        </dgm:presLayoutVars>
      </dgm:prSet>
      <dgm:spPr/>
    </dgm:pt>
    <dgm:pt modelId="{D947433B-7767-4602-8727-C2E0367AE094}" type="pres">
      <dgm:prSet presAssocID="{B494C763-647D-4670-954B-1E2A90B22451}" presName="BalanceSpacing" presStyleCnt="0"/>
      <dgm:spPr/>
    </dgm:pt>
    <dgm:pt modelId="{C6AC3DE0-C48F-47B3-A0D6-A2B7AC59EDB4}" type="pres">
      <dgm:prSet presAssocID="{B494C763-647D-4670-954B-1E2A90B22451}" presName="BalanceSpacing1" presStyleCnt="0"/>
      <dgm:spPr/>
    </dgm:pt>
    <dgm:pt modelId="{EBBFC7AC-19F5-4377-ACE9-45E050BCF27A}" type="pres">
      <dgm:prSet presAssocID="{0FB48749-8C12-4EC8-87B6-5E37709DA523}" presName="Accent1Text" presStyleLbl="node1" presStyleIdx="3" presStyleCnt="4" custScaleX="106667" custScaleY="99712" custLinFactNeighborX="-333" custLinFactNeighborY="-4562"/>
      <dgm:spPr/>
    </dgm:pt>
  </dgm:ptLst>
  <dgm:cxnLst>
    <dgm:cxn modelId="{75D85900-93C6-43FF-A4A2-8B5D9212B179}" type="presOf" srcId="{F773950F-8DB4-4961-9557-69E2CBBD85CC}" destId="{B64F942F-01CA-4F65-AA6F-FBF368DCC64D}" srcOrd="0" destOrd="0" presId="urn:microsoft.com/office/officeart/2008/layout/AlternatingHexagons"/>
    <dgm:cxn modelId="{FBD7FD17-3096-451A-9909-1B7FE6C76332}" type="presOf" srcId="{3D751FF0-DBE3-49E9-9BF6-C930E9A19E60}" destId="{F0E622CC-C6A3-4D2B-BDD2-CC1B381AEDBE}" srcOrd="0" destOrd="0" presId="urn:microsoft.com/office/officeart/2008/layout/AlternatingHexagons"/>
    <dgm:cxn modelId="{E3FAA52E-2C95-4176-B00C-033DDF64729E}" srcId="{F773950F-8DB4-4961-9557-69E2CBBD85CC}" destId="{B494C763-647D-4670-954B-1E2A90B22451}" srcOrd="1" destOrd="0" parTransId="{341E1D88-3AFB-4E71-82D8-FFDD344F64BC}" sibTransId="{0FB48749-8C12-4EC8-87B6-5E37709DA523}"/>
    <dgm:cxn modelId="{69DF5437-34FA-4B02-9E3E-A4107731D416}" type="presOf" srcId="{0FB48749-8C12-4EC8-87B6-5E37709DA523}" destId="{EBBFC7AC-19F5-4377-ACE9-45E050BCF27A}" srcOrd="0" destOrd="0" presId="urn:microsoft.com/office/officeart/2008/layout/AlternatingHexagons"/>
    <dgm:cxn modelId="{358E0A8B-AABC-408F-B5B1-35F016DF927E}" srcId="{F773950F-8DB4-4961-9557-69E2CBBD85CC}" destId="{7E364DA4-7550-40E3-8907-C5821BC634A4}" srcOrd="0" destOrd="0" parTransId="{F177B3F5-DCBD-46DE-AEBC-868A1D4F5527}" sibTransId="{3D751FF0-DBE3-49E9-9BF6-C930E9A19E60}"/>
    <dgm:cxn modelId="{29A3C59D-6527-4494-8F97-DA51E10D83DA}" type="presOf" srcId="{7E364DA4-7550-40E3-8907-C5821BC634A4}" destId="{F00AB2DF-267B-4777-86B1-DEEFE0A0658F}" srcOrd="0" destOrd="0" presId="urn:microsoft.com/office/officeart/2008/layout/AlternatingHexagons"/>
    <dgm:cxn modelId="{CDB00DE0-DCA0-4C5C-8A93-3BFFD6D43E8C}" type="presOf" srcId="{B494C763-647D-4670-954B-1E2A90B22451}" destId="{34932988-11BB-4ED9-B29E-CC7C3F9A5D44}" srcOrd="0" destOrd="0" presId="urn:microsoft.com/office/officeart/2008/layout/AlternatingHexagons"/>
    <dgm:cxn modelId="{2B8240F3-ED65-4D64-A6CD-CCD7267F8377}" type="presParOf" srcId="{B64F942F-01CA-4F65-AA6F-FBF368DCC64D}" destId="{2A3C0360-F038-4EA6-AE17-46D10E5B8D79}" srcOrd="0" destOrd="0" presId="urn:microsoft.com/office/officeart/2008/layout/AlternatingHexagons"/>
    <dgm:cxn modelId="{C3AE8A5C-9683-40AF-8EB6-FFBDD44EAE0C}" type="presParOf" srcId="{2A3C0360-F038-4EA6-AE17-46D10E5B8D79}" destId="{F00AB2DF-267B-4777-86B1-DEEFE0A0658F}" srcOrd="0" destOrd="0" presId="urn:microsoft.com/office/officeart/2008/layout/AlternatingHexagons"/>
    <dgm:cxn modelId="{5EDBFB40-3FD1-4441-8D41-FBBBA9539912}" type="presParOf" srcId="{2A3C0360-F038-4EA6-AE17-46D10E5B8D79}" destId="{B504FADE-9DEA-4131-A4AB-5B2C4E608325}" srcOrd="1" destOrd="0" presId="urn:microsoft.com/office/officeart/2008/layout/AlternatingHexagons"/>
    <dgm:cxn modelId="{9BC4A6E8-299B-4550-9A30-6787945A706D}" type="presParOf" srcId="{2A3C0360-F038-4EA6-AE17-46D10E5B8D79}" destId="{D9169D55-F6EB-41EF-9287-7415657130DF}" srcOrd="2" destOrd="0" presId="urn:microsoft.com/office/officeart/2008/layout/AlternatingHexagons"/>
    <dgm:cxn modelId="{E28F0BD8-8620-4A49-ACD8-D3BB11717B84}" type="presParOf" srcId="{2A3C0360-F038-4EA6-AE17-46D10E5B8D79}" destId="{6E10EB83-AACF-4EDE-B574-B2258D623AD1}" srcOrd="3" destOrd="0" presId="urn:microsoft.com/office/officeart/2008/layout/AlternatingHexagons"/>
    <dgm:cxn modelId="{0FB908E2-A5D5-4B54-B5BF-0F6C1CD58559}" type="presParOf" srcId="{2A3C0360-F038-4EA6-AE17-46D10E5B8D79}" destId="{F0E622CC-C6A3-4D2B-BDD2-CC1B381AEDBE}" srcOrd="4" destOrd="0" presId="urn:microsoft.com/office/officeart/2008/layout/AlternatingHexagons"/>
    <dgm:cxn modelId="{08B698F9-94B5-4F5E-B26F-8DE641E3A73D}" type="presParOf" srcId="{B64F942F-01CA-4F65-AA6F-FBF368DCC64D}" destId="{51D308D5-ABB3-43D7-BFDB-170B8CF53BE6}" srcOrd="1" destOrd="0" presId="urn:microsoft.com/office/officeart/2008/layout/AlternatingHexagons"/>
    <dgm:cxn modelId="{99787416-00BF-45ED-9A42-46B8A3F2DD0D}" type="presParOf" srcId="{B64F942F-01CA-4F65-AA6F-FBF368DCC64D}" destId="{C92B6977-55BC-498D-8433-DD06F9492D77}" srcOrd="2" destOrd="0" presId="urn:microsoft.com/office/officeart/2008/layout/AlternatingHexagons"/>
    <dgm:cxn modelId="{15051EBE-CD86-4B7F-A54C-C8A36840691C}" type="presParOf" srcId="{C92B6977-55BC-498D-8433-DD06F9492D77}" destId="{34932988-11BB-4ED9-B29E-CC7C3F9A5D44}" srcOrd="0" destOrd="0" presId="urn:microsoft.com/office/officeart/2008/layout/AlternatingHexagons"/>
    <dgm:cxn modelId="{7172E86C-EF35-4FE4-B278-E7BC2386C3CD}" type="presParOf" srcId="{C92B6977-55BC-498D-8433-DD06F9492D77}" destId="{27FD92E4-7960-4FD8-9941-C9C14D6C43DC}" srcOrd="1" destOrd="0" presId="urn:microsoft.com/office/officeart/2008/layout/AlternatingHexagons"/>
    <dgm:cxn modelId="{41ECA083-B831-405D-BB41-B60021DC2AA3}" type="presParOf" srcId="{C92B6977-55BC-498D-8433-DD06F9492D77}" destId="{D947433B-7767-4602-8727-C2E0367AE094}" srcOrd="2" destOrd="0" presId="urn:microsoft.com/office/officeart/2008/layout/AlternatingHexagons"/>
    <dgm:cxn modelId="{F32E3FE5-141B-42B0-8AD8-98FF38218F58}" type="presParOf" srcId="{C92B6977-55BC-498D-8433-DD06F9492D77}" destId="{C6AC3DE0-C48F-47B3-A0D6-A2B7AC59EDB4}" srcOrd="3" destOrd="0" presId="urn:microsoft.com/office/officeart/2008/layout/AlternatingHexagons"/>
    <dgm:cxn modelId="{7A78FF38-6273-4297-8C45-D61755990513}" type="presParOf" srcId="{C92B6977-55BC-498D-8433-DD06F9492D77}" destId="{EBBFC7AC-19F5-4377-ACE9-45E050BCF27A}"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C0CE4-5FBA-4F85-A145-601ADB865C2C}"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2500D920-5160-4AB2-A0A1-3B1964597429}">
      <dgm:prSet phldrT="[Text]" custT="1"/>
      <dgm:spPr>
        <a:solidFill>
          <a:srgbClr val="8E0C60"/>
        </a:solidFill>
      </dgm:spPr>
      <dgm:t>
        <a:bodyPr/>
        <a:lstStyle/>
        <a:p>
          <a:r>
            <a:rPr lang="en-US" sz="3600" dirty="0"/>
            <a:t>2019 Risk Area Examples</a:t>
          </a:r>
        </a:p>
      </dgm:t>
    </dgm:pt>
    <dgm:pt modelId="{9CFBC72F-B435-4602-AF47-66A3C624E69E}" type="parTrans" cxnId="{839E46F1-915F-46A5-8403-DC2DF7F06E22}">
      <dgm:prSet/>
      <dgm:spPr/>
      <dgm:t>
        <a:bodyPr/>
        <a:lstStyle/>
        <a:p>
          <a:endParaRPr lang="en-US"/>
        </a:p>
      </dgm:t>
    </dgm:pt>
    <dgm:pt modelId="{68C6334D-9265-40B0-81DE-0639D11B0EBE}" type="sibTrans" cxnId="{839E46F1-915F-46A5-8403-DC2DF7F06E22}">
      <dgm:prSet/>
      <dgm:spPr/>
      <dgm:t>
        <a:bodyPr/>
        <a:lstStyle/>
        <a:p>
          <a:endParaRPr lang="en-US"/>
        </a:p>
      </dgm:t>
    </dgm:pt>
    <dgm:pt modelId="{4A6C7EDB-59CF-4F2F-AF4D-47ECAF9768AC}">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ea typeface="Times New Roman" panose="02020603050405020304" pitchFamily="18" charset="0"/>
              <a:cs typeface="Times New Roman" panose="02020603050405020304" pitchFamily="18" charset="0"/>
            </a:rPr>
            <a:t>Government-wide Personnel Security Clearance Process — NEW</a:t>
          </a:r>
          <a:endParaRPr lang="en-US" sz="1600" dirty="0"/>
        </a:p>
      </dgm:t>
    </dgm:pt>
    <dgm:pt modelId="{7E5A9799-4AE3-4D9F-B28F-1ED3FE6B30A3}" type="parTrans" cxnId="{18DDC461-2B59-4EE8-A0BE-D8FBA09EB933}">
      <dgm:prSet/>
      <dgm:spPr/>
      <dgm:t>
        <a:bodyPr/>
        <a:lstStyle/>
        <a:p>
          <a:endParaRPr lang="en-US"/>
        </a:p>
      </dgm:t>
    </dgm:pt>
    <dgm:pt modelId="{4C7FFBF9-BC5E-413E-AF4D-29C6E474F293}" type="sibTrans" cxnId="{18DDC461-2B59-4EE8-A0BE-D8FBA09EB933}">
      <dgm:prSet/>
      <dgm:spPr/>
      <dgm:t>
        <a:bodyPr/>
        <a:lstStyle/>
        <a:p>
          <a:endParaRPr lang="en-US"/>
        </a:p>
      </dgm:t>
    </dgm:pt>
    <dgm:pt modelId="{E586CF7F-1FDD-46D6-A3EA-BA75DE7F6083}">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ea typeface="Times New Roman" panose="02020603050405020304" pitchFamily="18" charset="0"/>
              <a:cs typeface="Times New Roman" panose="02020603050405020304" pitchFamily="18" charset="0"/>
            </a:rPr>
            <a:t>VA Acquisition Management — NEW</a:t>
          </a:r>
          <a:endParaRPr lang="en-US" sz="1600" dirty="0"/>
        </a:p>
      </dgm:t>
    </dgm:pt>
    <dgm:pt modelId="{70E35680-590A-4C2B-B71B-AE6C0F0E0934}" type="parTrans" cxnId="{5ABE78EC-EC62-4ECA-8692-F5677B1ACA3F}">
      <dgm:prSet/>
      <dgm:spPr/>
      <dgm:t>
        <a:bodyPr/>
        <a:lstStyle/>
        <a:p>
          <a:endParaRPr lang="en-US"/>
        </a:p>
      </dgm:t>
    </dgm:pt>
    <dgm:pt modelId="{9FFD7161-97FE-4DA3-8391-092B2ABF449C}" type="sibTrans" cxnId="{5ABE78EC-EC62-4ECA-8692-F5677B1ACA3F}">
      <dgm:prSet/>
      <dgm:spPr/>
      <dgm:t>
        <a:bodyPr/>
        <a:lstStyle/>
        <a:p>
          <a:endParaRPr lang="en-US"/>
        </a:p>
      </dgm:t>
    </dgm:pt>
    <dgm:pt modelId="{64C17A22-F2F9-4102-AC99-0997F8807160}">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ea typeface="Times New Roman" panose="02020603050405020304" pitchFamily="18" charset="0"/>
              <a:cs typeface="Times New Roman" panose="02020603050405020304" pitchFamily="18" charset="0"/>
            </a:rPr>
            <a:t>2020 Decennial Census</a:t>
          </a:r>
          <a:endParaRPr lang="en-US" sz="1600" dirty="0"/>
        </a:p>
      </dgm:t>
    </dgm:pt>
    <dgm:pt modelId="{2D9E4D59-73A3-485C-81F7-FA141961F047}" type="parTrans" cxnId="{18A2F8AB-3D38-4F9B-B574-DC54D244F8E6}">
      <dgm:prSet/>
      <dgm:spPr/>
      <dgm:t>
        <a:bodyPr/>
        <a:lstStyle/>
        <a:p>
          <a:endParaRPr lang="en-US"/>
        </a:p>
      </dgm:t>
    </dgm:pt>
    <dgm:pt modelId="{5BB72D1D-9C57-4C39-8229-63F9920E04FE}" type="sibTrans" cxnId="{18A2F8AB-3D38-4F9B-B574-DC54D244F8E6}">
      <dgm:prSet/>
      <dgm:spPr/>
      <dgm:t>
        <a:bodyPr/>
        <a:lstStyle/>
        <a:p>
          <a:endParaRPr lang="en-US"/>
        </a:p>
      </dgm:t>
    </dgm:pt>
    <dgm:pt modelId="{14641254-61A2-4FE1-A8CC-0F032C1AC593}">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Enforcement of Tax Laws</a:t>
          </a:r>
          <a:endParaRPr lang="en-US" sz="1600" dirty="0"/>
        </a:p>
      </dgm:t>
    </dgm:pt>
    <dgm:pt modelId="{7525B23F-FB2A-4EEC-958E-70137980F9A8}" type="parTrans" cxnId="{92D8269C-FCFB-4692-85C7-2CFEF3B25DA1}">
      <dgm:prSet/>
      <dgm:spPr/>
      <dgm:t>
        <a:bodyPr/>
        <a:lstStyle/>
        <a:p>
          <a:endParaRPr lang="en-US"/>
        </a:p>
      </dgm:t>
    </dgm:pt>
    <dgm:pt modelId="{81EC90B1-1844-42E8-88CD-33EC53CB5AFB}" type="sibTrans" cxnId="{92D8269C-FCFB-4692-85C7-2CFEF3B25DA1}">
      <dgm:prSet/>
      <dgm:spPr/>
      <dgm:t>
        <a:bodyPr/>
        <a:lstStyle/>
        <a:p>
          <a:endParaRPr lang="en-US"/>
        </a:p>
      </dgm:t>
    </dgm:pt>
    <dgm:pt modelId="{38E5DEB0-D5F9-46D7-BE07-9DC89BE78F97}">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Ensuring the Cybersecurity of the Nation</a:t>
          </a:r>
          <a:endParaRPr lang="en-US" sz="1600" dirty="0"/>
        </a:p>
      </dgm:t>
    </dgm:pt>
    <dgm:pt modelId="{865A00C3-CDDE-4246-A84B-7B1FCE431D97}" type="parTrans" cxnId="{0AAD7CDF-C803-4D1E-884C-9C68D755A34A}">
      <dgm:prSet/>
      <dgm:spPr/>
      <dgm:t>
        <a:bodyPr/>
        <a:lstStyle/>
        <a:p>
          <a:endParaRPr lang="en-US"/>
        </a:p>
      </dgm:t>
    </dgm:pt>
    <dgm:pt modelId="{9ABC77BC-7321-460D-AE16-E2271DBCFAAF}" type="sibTrans" cxnId="{0AAD7CDF-C803-4D1E-884C-9C68D755A34A}">
      <dgm:prSet/>
      <dgm:spPr/>
      <dgm:t>
        <a:bodyPr/>
        <a:lstStyle/>
        <a:p>
          <a:endParaRPr lang="en-US"/>
        </a:p>
      </dgm:t>
    </dgm:pt>
    <dgm:pt modelId="{C1117555-59A0-4156-A200-5FC06483EEB8}">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Funding the Nation's Surface Transportation System</a:t>
          </a:r>
          <a:endParaRPr lang="en-US" sz="1600" dirty="0"/>
        </a:p>
      </dgm:t>
    </dgm:pt>
    <dgm:pt modelId="{A1B72EA7-A7C3-42C8-8DA2-72F630A683BB}" type="parTrans" cxnId="{172A62A4-D485-44E1-A512-2C470C38E515}">
      <dgm:prSet/>
      <dgm:spPr/>
      <dgm:t>
        <a:bodyPr/>
        <a:lstStyle/>
        <a:p>
          <a:endParaRPr lang="en-US"/>
        </a:p>
      </dgm:t>
    </dgm:pt>
    <dgm:pt modelId="{E06A9888-28B6-463A-96C3-0008232FCA1A}" type="sibTrans" cxnId="{172A62A4-D485-44E1-A512-2C470C38E515}">
      <dgm:prSet/>
      <dgm:spPr/>
      <dgm:t>
        <a:bodyPr/>
        <a:lstStyle/>
        <a:p>
          <a:endParaRPr lang="en-US"/>
        </a:p>
      </dgm:t>
    </dgm:pt>
    <dgm:pt modelId="{D6185615-BB09-43AC-B525-76D3069A2A5D}">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Improving Federal Oversight of Food Safety</a:t>
          </a:r>
          <a:endParaRPr lang="en-US" sz="1600" dirty="0"/>
        </a:p>
      </dgm:t>
    </dgm:pt>
    <dgm:pt modelId="{5B42927A-91C1-4C3F-83F2-D0991166CF5D}" type="parTrans" cxnId="{DB3C69DE-DAC0-498A-9615-3ABF4B22387D}">
      <dgm:prSet/>
      <dgm:spPr/>
      <dgm:t>
        <a:bodyPr/>
        <a:lstStyle/>
        <a:p>
          <a:endParaRPr lang="en-US"/>
        </a:p>
      </dgm:t>
    </dgm:pt>
    <dgm:pt modelId="{2EF0BF4B-CEAC-4A46-AF70-B9ECF596FE39}" type="sibTrans" cxnId="{DB3C69DE-DAC0-498A-9615-3ABF4B22387D}">
      <dgm:prSet/>
      <dgm:spPr/>
      <dgm:t>
        <a:bodyPr/>
        <a:lstStyle/>
        <a:p>
          <a:endParaRPr lang="en-US"/>
        </a:p>
      </dgm:t>
    </dgm:pt>
    <dgm:pt modelId="{414FB5D9-343D-4196-8B37-7BBE5B22BB23}">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Improving the Management of IT Acquisitions and Operations</a:t>
          </a:r>
          <a:endParaRPr lang="en-US" sz="1600" dirty="0"/>
        </a:p>
      </dgm:t>
    </dgm:pt>
    <dgm:pt modelId="{F575D50B-A411-4B78-8886-C62C52274B13}" type="parTrans" cxnId="{5B996CD3-AC8C-4CDC-A387-8F7AA8ABDDAA}">
      <dgm:prSet/>
      <dgm:spPr/>
      <dgm:t>
        <a:bodyPr/>
        <a:lstStyle/>
        <a:p>
          <a:endParaRPr lang="en-US"/>
        </a:p>
      </dgm:t>
    </dgm:pt>
    <dgm:pt modelId="{D037D9FE-8E98-40BC-BE34-D5152FD5ECB8}" type="sibTrans" cxnId="{5B996CD3-AC8C-4CDC-A387-8F7AA8ABDDAA}">
      <dgm:prSet/>
      <dgm:spPr/>
      <dgm:t>
        <a:bodyPr/>
        <a:lstStyle/>
        <a:p>
          <a:endParaRPr lang="en-US"/>
        </a:p>
      </dgm:t>
    </dgm:pt>
    <dgm:pt modelId="{4FE6FB55-64EA-44C7-B45A-580233382ABF}">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Medicare Program &amp; Improper Payments</a:t>
          </a:r>
          <a:endParaRPr lang="en-US" sz="1600" dirty="0"/>
        </a:p>
      </dgm:t>
    </dgm:pt>
    <dgm:pt modelId="{600F8606-5BE7-4300-B08E-B15E8EAD35C6}" type="parTrans" cxnId="{B9F4DB0A-7318-4D6D-8220-CBF2BBACD9AF}">
      <dgm:prSet/>
      <dgm:spPr/>
      <dgm:t>
        <a:bodyPr/>
        <a:lstStyle/>
        <a:p>
          <a:endParaRPr lang="en-US"/>
        </a:p>
      </dgm:t>
    </dgm:pt>
    <dgm:pt modelId="{8FF1E99F-C3ED-4A5E-AF15-0C9D5303116C}" type="sibTrans" cxnId="{B9F4DB0A-7318-4D6D-8220-CBF2BBACD9AF}">
      <dgm:prSet/>
      <dgm:spPr/>
      <dgm:t>
        <a:bodyPr/>
        <a:lstStyle/>
        <a:p>
          <a:endParaRPr lang="en-US"/>
        </a:p>
      </dgm:t>
    </dgm:pt>
    <dgm:pt modelId="{B05DFE2F-8D9A-48C1-A930-4A79F7913B9D}">
      <dgm:prSet phldrT="[Text]" custT="1"/>
      <dgm:spPr>
        <a:solidFill>
          <a:srgbClr val="E6B4CD">
            <a:alpha val="89804"/>
          </a:srgbClr>
        </a:solidFill>
      </dgm:spPr>
      <dgm:t>
        <a:bodyPr/>
        <a:lstStyle/>
        <a:p>
          <a:pPr>
            <a:buSzPts val="1000"/>
            <a:buFont typeface="Wingdings" panose="05000000000000000000" pitchFamily="2" charset="2"/>
            <a:buChar char="v"/>
          </a:pPr>
          <a:r>
            <a:rPr lang="en-US" sz="1600" dirty="0">
              <a:latin typeface="Calibri" panose="020F0502020204030204" pitchFamily="34" charset="0"/>
            </a:rPr>
            <a:t>Strengthening Medicaid Program Integrity</a:t>
          </a:r>
          <a:endParaRPr lang="en-US" sz="1600" dirty="0"/>
        </a:p>
      </dgm:t>
    </dgm:pt>
    <dgm:pt modelId="{5D2C5C8F-6DD6-4D63-9305-C872C066D4FA}" type="parTrans" cxnId="{C3806974-F901-4067-B63B-7E6C76375B09}">
      <dgm:prSet/>
      <dgm:spPr/>
      <dgm:t>
        <a:bodyPr/>
        <a:lstStyle/>
        <a:p>
          <a:endParaRPr lang="en-US"/>
        </a:p>
      </dgm:t>
    </dgm:pt>
    <dgm:pt modelId="{E6AE86B6-4AFB-4EE0-AA2D-FB3C72355A61}" type="sibTrans" cxnId="{C3806974-F901-4067-B63B-7E6C76375B09}">
      <dgm:prSet/>
      <dgm:spPr/>
      <dgm:t>
        <a:bodyPr/>
        <a:lstStyle/>
        <a:p>
          <a:endParaRPr lang="en-US"/>
        </a:p>
      </dgm:t>
    </dgm:pt>
    <dgm:pt modelId="{D8718189-2AAA-45FF-A5D6-C28AFC14F737}" type="pres">
      <dgm:prSet presAssocID="{5FAC0CE4-5FBA-4F85-A145-601ADB865C2C}" presName="Name0" presStyleCnt="0">
        <dgm:presLayoutVars>
          <dgm:dir/>
          <dgm:animLvl val="lvl"/>
          <dgm:resizeHandles val="exact"/>
        </dgm:presLayoutVars>
      </dgm:prSet>
      <dgm:spPr/>
    </dgm:pt>
    <dgm:pt modelId="{399F028C-5A33-4832-A8BF-E807744FBD0B}" type="pres">
      <dgm:prSet presAssocID="{2500D920-5160-4AB2-A0A1-3B1964597429}" presName="linNode" presStyleCnt="0"/>
      <dgm:spPr/>
    </dgm:pt>
    <dgm:pt modelId="{67455998-2A69-429E-9397-C272FC75A35A}" type="pres">
      <dgm:prSet presAssocID="{2500D920-5160-4AB2-A0A1-3B1964597429}" presName="parentText" presStyleLbl="node1" presStyleIdx="0" presStyleCnt="1" custScaleX="83821" custLinFactNeighborX="-29498" custLinFactNeighborY="-3450">
        <dgm:presLayoutVars>
          <dgm:chMax val="1"/>
          <dgm:bulletEnabled val="1"/>
        </dgm:presLayoutVars>
      </dgm:prSet>
      <dgm:spPr/>
    </dgm:pt>
    <dgm:pt modelId="{C8BCD318-29BF-462B-8791-A34BE50C1817}" type="pres">
      <dgm:prSet presAssocID="{2500D920-5160-4AB2-A0A1-3B1964597429}" presName="descendantText" presStyleLbl="alignAccFollowNode1" presStyleIdx="0" presStyleCnt="1" custScaleY="125122" custLinFactNeighborX="436">
        <dgm:presLayoutVars>
          <dgm:bulletEnabled val="1"/>
        </dgm:presLayoutVars>
      </dgm:prSet>
      <dgm:spPr/>
    </dgm:pt>
  </dgm:ptLst>
  <dgm:cxnLst>
    <dgm:cxn modelId="{99B9DA01-B635-4A93-9041-B05E952C5F89}" type="presOf" srcId="{414FB5D9-343D-4196-8B37-7BBE5B22BB23}" destId="{C8BCD318-29BF-462B-8791-A34BE50C1817}" srcOrd="0" destOrd="7" presId="urn:microsoft.com/office/officeart/2005/8/layout/vList5"/>
    <dgm:cxn modelId="{5ED6D208-576B-4854-B1AA-90A82DE0042B}" type="presOf" srcId="{38E5DEB0-D5F9-46D7-BE07-9DC89BE78F97}" destId="{C8BCD318-29BF-462B-8791-A34BE50C1817}" srcOrd="0" destOrd="4" presId="urn:microsoft.com/office/officeart/2005/8/layout/vList5"/>
    <dgm:cxn modelId="{B9F4DB0A-7318-4D6D-8220-CBF2BBACD9AF}" srcId="{2500D920-5160-4AB2-A0A1-3B1964597429}" destId="{4FE6FB55-64EA-44C7-B45A-580233382ABF}" srcOrd="8" destOrd="0" parTransId="{600F8606-5BE7-4300-B08E-B15E8EAD35C6}" sibTransId="{8FF1E99F-C3ED-4A5E-AF15-0C9D5303116C}"/>
    <dgm:cxn modelId="{FF86C02A-B9D2-4051-89F2-F2979010CC7C}" type="presOf" srcId="{5FAC0CE4-5FBA-4F85-A145-601ADB865C2C}" destId="{D8718189-2AAA-45FF-A5D6-C28AFC14F737}" srcOrd="0" destOrd="0" presId="urn:microsoft.com/office/officeart/2005/8/layout/vList5"/>
    <dgm:cxn modelId="{18DDC461-2B59-4EE8-A0BE-D8FBA09EB933}" srcId="{2500D920-5160-4AB2-A0A1-3B1964597429}" destId="{4A6C7EDB-59CF-4F2F-AF4D-47ECAF9768AC}" srcOrd="0" destOrd="0" parTransId="{7E5A9799-4AE3-4D9F-B28F-1ED3FE6B30A3}" sibTransId="{4C7FFBF9-BC5E-413E-AF4D-29C6E474F293}"/>
    <dgm:cxn modelId="{ECACFB4B-DE9D-4365-B88E-8995AE004C61}" type="presOf" srcId="{4FE6FB55-64EA-44C7-B45A-580233382ABF}" destId="{C8BCD318-29BF-462B-8791-A34BE50C1817}" srcOrd="0" destOrd="8" presId="urn:microsoft.com/office/officeart/2005/8/layout/vList5"/>
    <dgm:cxn modelId="{5EA60A54-DDAE-4736-899C-0A3151BD7E5A}" type="presOf" srcId="{4A6C7EDB-59CF-4F2F-AF4D-47ECAF9768AC}" destId="{C8BCD318-29BF-462B-8791-A34BE50C1817}" srcOrd="0" destOrd="0" presId="urn:microsoft.com/office/officeart/2005/8/layout/vList5"/>
    <dgm:cxn modelId="{C3806974-F901-4067-B63B-7E6C76375B09}" srcId="{2500D920-5160-4AB2-A0A1-3B1964597429}" destId="{B05DFE2F-8D9A-48C1-A930-4A79F7913B9D}" srcOrd="9" destOrd="0" parTransId="{5D2C5C8F-6DD6-4D63-9305-C872C066D4FA}" sibTransId="{E6AE86B6-4AFB-4EE0-AA2D-FB3C72355A61}"/>
    <dgm:cxn modelId="{92D8269C-FCFB-4692-85C7-2CFEF3B25DA1}" srcId="{2500D920-5160-4AB2-A0A1-3B1964597429}" destId="{14641254-61A2-4FE1-A8CC-0F032C1AC593}" srcOrd="3" destOrd="0" parTransId="{7525B23F-FB2A-4EEC-958E-70137980F9A8}" sibTransId="{81EC90B1-1844-42E8-88CD-33EC53CB5AFB}"/>
    <dgm:cxn modelId="{172A62A4-D485-44E1-A512-2C470C38E515}" srcId="{2500D920-5160-4AB2-A0A1-3B1964597429}" destId="{C1117555-59A0-4156-A200-5FC06483EEB8}" srcOrd="5" destOrd="0" parTransId="{A1B72EA7-A7C3-42C8-8DA2-72F630A683BB}" sibTransId="{E06A9888-28B6-463A-96C3-0008232FCA1A}"/>
    <dgm:cxn modelId="{4C03C0A9-1EBF-4E38-A1B5-10E9D256D6EF}" type="presOf" srcId="{E586CF7F-1FDD-46D6-A3EA-BA75DE7F6083}" destId="{C8BCD318-29BF-462B-8791-A34BE50C1817}" srcOrd="0" destOrd="1" presId="urn:microsoft.com/office/officeart/2005/8/layout/vList5"/>
    <dgm:cxn modelId="{18A2F8AB-3D38-4F9B-B574-DC54D244F8E6}" srcId="{2500D920-5160-4AB2-A0A1-3B1964597429}" destId="{64C17A22-F2F9-4102-AC99-0997F8807160}" srcOrd="2" destOrd="0" parTransId="{2D9E4D59-73A3-485C-81F7-FA141961F047}" sibTransId="{5BB72D1D-9C57-4C39-8229-63F9920E04FE}"/>
    <dgm:cxn modelId="{BE0182B8-7880-40EB-B190-B75A868ADBEB}" type="presOf" srcId="{14641254-61A2-4FE1-A8CC-0F032C1AC593}" destId="{C8BCD318-29BF-462B-8791-A34BE50C1817}" srcOrd="0" destOrd="3" presId="urn:microsoft.com/office/officeart/2005/8/layout/vList5"/>
    <dgm:cxn modelId="{43E5A0C0-4E01-459D-9D01-6251E2FF77E0}" type="presOf" srcId="{C1117555-59A0-4156-A200-5FC06483EEB8}" destId="{C8BCD318-29BF-462B-8791-A34BE50C1817}" srcOrd="0" destOrd="5" presId="urn:microsoft.com/office/officeart/2005/8/layout/vList5"/>
    <dgm:cxn modelId="{785C06C7-18DD-4892-B357-7FA28BD766EE}" type="presOf" srcId="{64C17A22-F2F9-4102-AC99-0997F8807160}" destId="{C8BCD318-29BF-462B-8791-A34BE50C1817}" srcOrd="0" destOrd="2" presId="urn:microsoft.com/office/officeart/2005/8/layout/vList5"/>
    <dgm:cxn modelId="{5B996CD3-AC8C-4CDC-A387-8F7AA8ABDDAA}" srcId="{2500D920-5160-4AB2-A0A1-3B1964597429}" destId="{414FB5D9-343D-4196-8B37-7BBE5B22BB23}" srcOrd="7" destOrd="0" parTransId="{F575D50B-A411-4B78-8886-C62C52274B13}" sibTransId="{D037D9FE-8E98-40BC-BE34-D5152FD5ECB8}"/>
    <dgm:cxn modelId="{DB3C69DE-DAC0-498A-9615-3ABF4B22387D}" srcId="{2500D920-5160-4AB2-A0A1-3B1964597429}" destId="{D6185615-BB09-43AC-B525-76D3069A2A5D}" srcOrd="6" destOrd="0" parTransId="{5B42927A-91C1-4C3F-83F2-D0991166CF5D}" sibTransId="{2EF0BF4B-CEAC-4A46-AF70-B9ECF596FE39}"/>
    <dgm:cxn modelId="{0AAD7CDF-C803-4D1E-884C-9C68D755A34A}" srcId="{2500D920-5160-4AB2-A0A1-3B1964597429}" destId="{38E5DEB0-D5F9-46D7-BE07-9DC89BE78F97}" srcOrd="4" destOrd="0" parTransId="{865A00C3-CDDE-4246-A84B-7B1FCE431D97}" sibTransId="{9ABC77BC-7321-460D-AE16-E2271DBCFAAF}"/>
    <dgm:cxn modelId="{EFD494E2-7F0F-4D7E-ADE8-6B92CF503419}" type="presOf" srcId="{D6185615-BB09-43AC-B525-76D3069A2A5D}" destId="{C8BCD318-29BF-462B-8791-A34BE50C1817}" srcOrd="0" destOrd="6" presId="urn:microsoft.com/office/officeart/2005/8/layout/vList5"/>
    <dgm:cxn modelId="{1098AAE3-C3C9-4B11-9AC4-EA91A8EC2643}" type="presOf" srcId="{2500D920-5160-4AB2-A0A1-3B1964597429}" destId="{67455998-2A69-429E-9397-C272FC75A35A}" srcOrd="0" destOrd="0" presId="urn:microsoft.com/office/officeart/2005/8/layout/vList5"/>
    <dgm:cxn modelId="{5ABE78EC-EC62-4ECA-8692-F5677B1ACA3F}" srcId="{2500D920-5160-4AB2-A0A1-3B1964597429}" destId="{E586CF7F-1FDD-46D6-A3EA-BA75DE7F6083}" srcOrd="1" destOrd="0" parTransId="{70E35680-590A-4C2B-B71B-AE6C0F0E0934}" sibTransId="{9FFD7161-97FE-4DA3-8391-092B2ABF449C}"/>
    <dgm:cxn modelId="{839E46F1-915F-46A5-8403-DC2DF7F06E22}" srcId="{5FAC0CE4-5FBA-4F85-A145-601ADB865C2C}" destId="{2500D920-5160-4AB2-A0A1-3B1964597429}" srcOrd="0" destOrd="0" parTransId="{9CFBC72F-B435-4602-AF47-66A3C624E69E}" sibTransId="{68C6334D-9265-40B0-81DE-0639D11B0EBE}"/>
    <dgm:cxn modelId="{3FAA8FFC-89AD-4707-9B01-552AF2FEEBDB}" type="presOf" srcId="{B05DFE2F-8D9A-48C1-A930-4A79F7913B9D}" destId="{C8BCD318-29BF-462B-8791-A34BE50C1817}" srcOrd="0" destOrd="9" presId="urn:microsoft.com/office/officeart/2005/8/layout/vList5"/>
    <dgm:cxn modelId="{EC580706-47F9-408F-8219-55D7022A6256}" type="presParOf" srcId="{D8718189-2AAA-45FF-A5D6-C28AFC14F737}" destId="{399F028C-5A33-4832-A8BF-E807744FBD0B}" srcOrd="0" destOrd="0" presId="urn:microsoft.com/office/officeart/2005/8/layout/vList5"/>
    <dgm:cxn modelId="{0432720D-2BCC-419C-97E4-6B4FB2AD445B}" type="presParOf" srcId="{399F028C-5A33-4832-A8BF-E807744FBD0B}" destId="{67455998-2A69-429E-9397-C272FC75A35A}" srcOrd="0" destOrd="0" presId="urn:microsoft.com/office/officeart/2005/8/layout/vList5"/>
    <dgm:cxn modelId="{571D720F-22F4-4E3D-B4C8-571CE2080188}" type="presParOf" srcId="{399F028C-5A33-4832-A8BF-E807744FBD0B}" destId="{C8BCD318-29BF-462B-8791-A34BE50C18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46181DA-7471-4A70-81BB-4E308226723C}" type="doc">
      <dgm:prSet loTypeId="urn:microsoft.com/office/officeart/2005/8/layout/list1" loCatId="list" qsTypeId="urn:microsoft.com/office/officeart/2005/8/quickstyle/simple5" qsCatId="simple" csTypeId="urn:microsoft.com/office/officeart/2005/8/colors/accent3_3" csCatId="accent3" phldr="1"/>
      <dgm:spPr/>
      <dgm:t>
        <a:bodyPr/>
        <a:lstStyle/>
        <a:p>
          <a:endParaRPr lang="en-US"/>
        </a:p>
      </dgm:t>
    </dgm:pt>
    <dgm:pt modelId="{4D61E60A-CDB9-4F69-A8D5-1CF72F8C054B}">
      <dgm:prSet phldrT="[Text]"/>
      <dgm:spPr/>
      <dgm:t>
        <a:bodyPr/>
        <a:lstStyle/>
        <a:p>
          <a:r>
            <a:rPr lang="en-US" dirty="0"/>
            <a:t>Financial Audits (External Audits)</a:t>
          </a:r>
        </a:p>
      </dgm:t>
    </dgm:pt>
    <dgm:pt modelId="{75AEF5E9-5EEA-44D4-A1DF-B40AB3DC0371}" type="parTrans" cxnId="{54698B6C-AFD3-4BF2-B7FA-213EAEDDF17B}">
      <dgm:prSet/>
      <dgm:spPr/>
      <dgm:t>
        <a:bodyPr/>
        <a:lstStyle/>
        <a:p>
          <a:endParaRPr lang="en-US"/>
        </a:p>
      </dgm:t>
    </dgm:pt>
    <dgm:pt modelId="{C0CC8E1B-BAE8-473F-8DB5-2A020BF94E15}" type="sibTrans" cxnId="{54698B6C-AFD3-4BF2-B7FA-213EAEDDF17B}">
      <dgm:prSet/>
      <dgm:spPr/>
      <dgm:t>
        <a:bodyPr/>
        <a:lstStyle/>
        <a:p>
          <a:endParaRPr lang="en-US"/>
        </a:p>
      </dgm:t>
    </dgm:pt>
    <dgm:pt modelId="{79560826-8A12-4832-ACF0-EB5761952AD1}">
      <dgm:prSet phldrT="[Text]"/>
      <dgm:spPr/>
      <dgm:t>
        <a:bodyPr/>
        <a:lstStyle/>
        <a:p>
          <a:r>
            <a:rPr lang="en-US" dirty="0"/>
            <a:t>Performance Audits (Internal Audits)</a:t>
          </a:r>
        </a:p>
      </dgm:t>
    </dgm:pt>
    <dgm:pt modelId="{F24C3E12-9F66-4534-B4C0-BAE4DC346EEB}" type="parTrans" cxnId="{CA5E5D0E-419C-4236-9C5E-DA034550AEE9}">
      <dgm:prSet/>
      <dgm:spPr/>
      <dgm:t>
        <a:bodyPr/>
        <a:lstStyle/>
        <a:p>
          <a:endParaRPr lang="en-US"/>
        </a:p>
      </dgm:t>
    </dgm:pt>
    <dgm:pt modelId="{B088903D-03F4-4BBB-A127-A204F296347B}" type="sibTrans" cxnId="{CA5E5D0E-419C-4236-9C5E-DA034550AEE9}">
      <dgm:prSet/>
      <dgm:spPr/>
      <dgm:t>
        <a:bodyPr/>
        <a:lstStyle/>
        <a:p>
          <a:endParaRPr lang="en-US"/>
        </a:p>
      </dgm:t>
    </dgm:pt>
    <dgm:pt modelId="{AEDE9F0D-7199-47CC-AE09-2B1C50485258}">
      <dgm:prSet phldrT="[Text]"/>
      <dgm:spPr/>
      <dgm:t>
        <a:bodyPr/>
        <a:lstStyle/>
        <a:p>
          <a:r>
            <a:rPr lang="en-US" dirty="0"/>
            <a:t>Non-Audit Monitoring/Management Reviews</a:t>
          </a:r>
        </a:p>
      </dgm:t>
    </dgm:pt>
    <dgm:pt modelId="{2972A3A6-71B1-4C33-A924-502316C54233}" type="parTrans" cxnId="{B894F9E6-1FC9-4FCF-97A3-9BD3C3831BB2}">
      <dgm:prSet/>
      <dgm:spPr/>
      <dgm:t>
        <a:bodyPr/>
        <a:lstStyle/>
        <a:p>
          <a:endParaRPr lang="en-US"/>
        </a:p>
      </dgm:t>
    </dgm:pt>
    <dgm:pt modelId="{57B65290-5CFE-4129-A362-CBB4B27395C5}" type="sibTrans" cxnId="{B894F9E6-1FC9-4FCF-97A3-9BD3C3831BB2}">
      <dgm:prSet/>
      <dgm:spPr/>
      <dgm:t>
        <a:bodyPr/>
        <a:lstStyle/>
        <a:p>
          <a:endParaRPr lang="en-US"/>
        </a:p>
      </dgm:t>
    </dgm:pt>
    <dgm:pt modelId="{46E314FC-A299-4ACF-8964-4D082DE89658}">
      <dgm:prSet/>
      <dgm:spPr/>
      <dgm:t>
        <a:bodyPr/>
        <a:lstStyle/>
        <a:p>
          <a:r>
            <a:rPr lang="en-US" dirty="0"/>
            <a:t>Independent assessment of financial condition, results, and use of resources</a:t>
          </a:r>
        </a:p>
      </dgm:t>
    </dgm:pt>
    <dgm:pt modelId="{3D0CF9A4-65D4-49D6-AF1F-D963C91B8D78}" type="parTrans" cxnId="{2D5DD907-5E8E-4BF4-B4DC-280FB8EFD364}">
      <dgm:prSet/>
      <dgm:spPr/>
      <dgm:t>
        <a:bodyPr/>
        <a:lstStyle/>
        <a:p>
          <a:endParaRPr lang="en-US"/>
        </a:p>
      </dgm:t>
    </dgm:pt>
    <dgm:pt modelId="{E94CB0D1-A13D-48B1-B18D-CC7CD56E083C}" type="sibTrans" cxnId="{2D5DD907-5E8E-4BF4-B4DC-280FB8EFD364}">
      <dgm:prSet/>
      <dgm:spPr/>
      <dgm:t>
        <a:bodyPr/>
        <a:lstStyle/>
        <a:p>
          <a:endParaRPr lang="en-US"/>
        </a:p>
      </dgm:t>
    </dgm:pt>
    <dgm:pt modelId="{393167DA-5B9E-496B-AF45-B9B0FDDE922D}">
      <dgm:prSet/>
      <dgm:spPr/>
      <dgm:t>
        <a:bodyPr/>
        <a:lstStyle/>
        <a:p>
          <a:r>
            <a:rPr lang="en-US" dirty="0"/>
            <a:t>Includes reports on internal control having a material effect on the financial statements</a:t>
          </a:r>
        </a:p>
      </dgm:t>
    </dgm:pt>
    <dgm:pt modelId="{85256F5B-DD57-45BD-B04E-46D8C97C3B63}" type="parTrans" cxnId="{F4D62F71-DB4F-46BA-9CC7-17000B8E0D7B}">
      <dgm:prSet/>
      <dgm:spPr/>
      <dgm:t>
        <a:bodyPr/>
        <a:lstStyle/>
        <a:p>
          <a:endParaRPr lang="en-US"/>
        </a:p>
      </dgm:t>
    </dgm:pt>
    <dgm:pt modelId="{D3506359-D8B5-4679-8F62-618D631358CB}" type="sibTrans" cxnId="{F4D62F71-DB4F-46BA-9CC7-17000B8E0D7B}">
      <dgm:prSet/>
      <dgm:spPr/>
      <dgm:t>
        <a:bodyPr/>
        <a:lstStyle/>
        <a:p>
          <a:endParaRPr lang="en-US"/>
        </a:p>
      </dgm:t>
    </dgm:pt>
    <dgm:pt modelId="{E5889275-88CD-4D54-B33C-BEFF4CE6F876}">
      <dgm:prSet/>
      <dgm:spPr/>
      <dgm:t>
        <a:bodyPr/>
        <a:lstStyle/>
        <a:p>
          <a:r>
            <a:rPr lang="en-US" dirty="0"/>
            <a:t>Because the determination of abuse is subjective, auditors are not required to detect abuse in financial audits</a:t>
          </a:r>
        </a:p>
      </dgm:t>
    </dgm:pt>
    <dgm:pt modelId="{98AB5F23-B3CA-433F-8301-21940B5B9A40}" type="parTrans" cxnId="{E38A8DBB-9DFE-4BEE-88A9-5A331101D619}">
      <dgm:prSet/>
      <dgm:spPr/>
      <dgm:t>
        <a:bodyPr/>
        <a:lstStyle/>
        <a:p>
          <a:endParaRPr lang="en-US"/>
        </a:p>
      </dgm:t>
    </dgm:pt>
    <dgm:pt modelId="{40FACC24-290E-41DA-8886-BE2993FAAE99}" type="sibTrans" cxnId="{E38A8DBB-9DFE-4BEE-88A9-5A331101D619}">
      <dgm:prSet/>
      <dgm:spPr/>
      <dgm:t>
        <a:bodyPr/>
        <a:lstStyle/>
        <a:p>
          <a:endParaRPr lang="en-US"/>
        </a:p>
      </dgm:t>
    </dgm:pt>
    <dgm:pt modelId="{24387A46-D556-4B79-90E8-2F2DD417C3B6}">
      <dgm:prSet/>
      <dgm:spPr/>
      <dgm:t>
        <a:bodyPr/>
        <a:lstStyle/>
        <a:p>
          <a:r>
            <a:rPr lang="en-US" dirty="0"/>
            <a:t>Provide evaluations of either financial or non-financial topics</a:t>
          </a:r>
        </a:p>
      </dgm:t>
    </dgm:pt>
    <dgm:pt modelId="{AC120383-FDAC-448A-8913-5BC756F554A9}" type="parTrans" cxnId="{0A600CBB-EC75-422F-A865-27F72965B938}">
      <dgm:prSet/>
      <dgm:spPr/>
      <dgm:t>
        <a:bodyPr/>
        <a:lstStyle/>
        <a:p>
          <a:endParaRPr lang="en-US"/>
        </a:p>
      </dgm:t>
    </dgm:pt>
    <dgm:pt modelId="{4E958D22-F84E-4B78-BB9D-9679AAFA6F33}" type="sibTrans" cxnId="{0A600CBB-EC75-422F-A865-27F72965B938}">
      <dgm:prSet/>
      <dgm:spPr/>
      <dgm:t>
        <a:bodyPr/>
        <a:lstStyle/>
        <a:p>
          <a:endParaRPr lang="en-US"/>
        </a:p>
      </dgm:t>
    </dgm:pt>
    <dgm:pt modelId="{1B369A34-6BE8-414B-977E-9DEDFE165898}">
      <dgm:prSet/>
      <dgm:spPr/>
      <dgm:t>
        <a:bodyPr/>
        <a:lstStyle/>
        <a:p>
          <a:r>
            <a:rPr lang="en-US" dirty="0"/>
            <a:t>Audit objectives may include and assessment of:</a:t>
          </a:r>
        </a:p>
      </dgm:t>
    </dgm:pt>
    <dgm:pt modelId="{388DC555-3158-4F21-9E02-80BD391AB3C8}" type="parTrans" cxnId="{D052C4F9-C896-4B56-BB0B-8A9D780BF205}">
      <dgm:prSet/>
      <dgm:spPr/>
      <dgm:t>
        <a:bodyPr/>
        <a:lstStyle/>
        <a:p>
          <a:endParaRPr lang="en-US"/>
        </a:p>
      </dgm:t>
    </dgm:pt>
    <dgm:pt modelId="{AFCD8C23-0406-407E-8AC8-6B4AF8046BDA}" type="sibTrans" cxnId="{D052C4F9-C896-4B56-BB0B-8A9D780BF205}">
      <dgm:prSet/>
      <dgm:spPr/>
      <dgm:t>
        <a:bodyPr/>
        <a:lstStyle/>
        <a:p>
          <a:endParaRPr lang="en-US"/>
        </a:p>
      </dgm:t>
    </dgm:pt>
    <dgm:pt modelId="{BA4BBFF8-6167-4F8F-9603-0F225323358A}">
      <dgm:prSet/>
      <dgm:spPr/>
      <dgm:t>
        <a:bodyPr/>
        <a:lstStyle/>
        <a:p>
          <a:pPr>
            <a:buFont typeface="Courier New" panose="02070309020205020404" pitchFamily="49" charset="0"/>
            <a:buChar char="o"/>
          </a:pPr>
          <a:r>
            <a:rPr lang="en-US" dirty="0"/>
            <a:t>Internal controls to provide reasonable assurance of achieving effective and efficient operations,</a:t>
          </a:r>
        </a:p>
      </dgm:t>
    </dgm:pt>
    <dgm:pt modelId="{ADCB5995-8B20-4016-9B12-5915643920B6}" type="parTrans" cxnId="{06B741AC-24EC-4E2B-8689-A60848BD4A6B}">
      <dgm:prSet/>
      <dgm:spPr/>
      <dgm:t>
        <a:bodyPr/>
        <a:lstStyle/>
        <a:p>
          <a:endParaRPr lang="en-US"/>
        </a:p>
      </dgm:t>
    </dgm:pt>
    <dgm:pt modelId="{BBA5B613-16E3-4146-B586-0EB8F42E61F1}" type="sibTrans" cxnId="{06B741AC-24EC-4E2B-8689-A60848BD4A6B}">
      <dgm:prSet/>
      <dgm:spPr/>
      <dgm:t>
        <a:bodyPr/>
        <a:lstStyle/>
        <a:p>
          <a:endParaRPr lang="en-US"/>
        </a:p>
      </dgm:t>
    </dgm:pt>
    <dgm:pt modelId="{F083D079-BF2C-4D98-9CD1-7A42D40A9DAE}">
      <dgm:prSet/>
      <dgm:spPr/>
      <dgm:t>
        <a:bodyPr/>
        <a:lstStyle/>
        <a:p>
          <a:pPr>
            <a:buFont typeface="Courier New" panose="02070309020205020404" pitchFamily="49" charset="0"/>
            <a:buChar char="o"/>
          </a:pPr>
          <a:r>
            <a:rPr lang="en-US" dirty="0"/>
            <a:t>Reliable financial and performance reporting, or</a:t>
          </a:r>
        </a:p>
      </dgm:t>
    </dgm:pt>
    <dgm:pt modelId="{C1EF08D5-3C18-49A6-81FE-6B83506BE80C}" type="parTrans" cxnId="{9E1066A8-DF37-4906-A8EE-F3C9BEC637F5}">
      <dgm:prSet/>
      <dgm:spPr/>
      <dgm:t>
        <a:bodyPr/>
        <a:lstStyle/>
        <a:p>
          <a:endParaRPr lang="en-US"/>
        </a:p>
      </dgm:t>
    </dgm:pt>
    <dgm:pt modelId="{4465012F-7026-4A5F-A8E1-5FFA4C5D32B9}" type="sibTrans" cxnId="{9E1066A8-DF37-4906-A8EE-F3C9BEC637F5}">
      <dgm:prSet/>
      <dgm:spPr/>
      <dgm:t>
        <a:bodyPr/>
        <a:lstStyle/>
        <a:p>
          <a:endParaRPr lang="en-US"/>
        </a:p>
      </dgm:t>
    </dgm:pt>
    <dgm:pt modelId="{6D618F3E-BDE1-4F57-9A24-2B7FA3A5A678}">
      <dgm:prSet/>
      <dgm:spPr/>
      <dgm:t>
        <a:bodyPr/>
        <a:lstStyle/>
        <a:p>
          <a:pPr>
            <a:buFont typeface="Courier New" panose="02070309020205020404" pitchFamily="49" charset="0"/>
            <a:buChar char="o"/>
          </a:pPr>
          <a:r>
            <a:rPr lang="en-US" dirty="0"/>
            <a:t>Compliance with applicable laws and regulations</a:t>
          </a:r>
        </a:p>
      </dgm:t>
    </dgm:pt>
    <dgm:pt modelId="{2419BD8E-5B0A-4EA3-8280-F74DF35E5E7C}" type="parTrans" cxnId="{DF622F1B-9DFF-46E5-B5B0-D7529AFADA7D}">
      <dgm:prSet/>
      <dgm:spPr/>
      <dgm:t>
        <a:bodyPr/>
        <a:lstStyle/>
        <a:p>
          <a:endParaRPr lang="en-US"/>
        </a:p>
      </dgm:t>
    </dgm:pt>
    <dgm:pt modelId="{E3FCB781-7E0B-4C6E-B753-C7184615CC64}" type="sibTrans" cxnId="{DF622F1B-9DFF-46E5-B5B0-D7529AFADA7D}">
      <dgm:prSet/>
      <dgm:spPr/>
      <dgm:t>
        <a:bodyPr/>
        <a:lstStyle/>
        <a:p>
          <a:endParaRPr lang="en-US"/>
        </a:p>
      </dgm:t>
    </dgm:pt>
    <dgm:pt modelId="{D7199CC5-E330-460B-8E47-9AA4FFBF3B7F}">
      <dgm:prSet/>
      <dgm:spPr/>
      <dgm:t>
        <a:bodyPr/>
        <a:lstStyle/>
        <a:p>
          <a:r>
            <a:rPr lang="en-US" dirty="0"/>
            <a:t>Involves either ongoing monitoring procedures or separate evaluations to gather and analyze the effectiveness of the internal control system</a:t>
          </a:r>
        </a:p>
      </dgm:t>
    </dgm:pt>
    <dgm:pt modelId="{BF886310-13DD-4585-A736-18523D66F137}" type="parTrans" cxnId="{8BFF1B1F-1A3B-4781-8C54-50F4A43731C4}">
      <dgm:prSet/>
      <dgm:spPr/>
      <dgm:t>
        <a:bodyPr/>
        <a:lstStyle/>
        <a:p>
          <a:endParaRPr lang="en-US"/>
        </a:p>
      </dgm:t>
    </dgm:pt>
    <dgm:pt modelId="{D8504CF5-256C-40A4-9081-07B62F45CDCC}" type="sibTrans" cxnId="{8BFF1B1F-1A3B-4781-8C54-50F4A43731C4}">
      <dgm:prSet/>
      <dgm:spPr/>
      <dgm:t>
        <a:bodyPr/>
        <a:lstStyle/>
        <a:p>
          <a:endParaRPr lang="en-US"/>
        </a:p>
      </dgm:t>
    </dgm:pt>
    <dgm:pt modelId="{C9C5F59B-D774-409E-BCF2-A338798D4010}" type="pres">
      <dgm:prSet presAssocID="{C46181DA-7471-4A70-81BB-4E308226723C}" presName="linear" presStyleCnt="0">
        <dgm:presLayoutVars>
          <dgm:dir/>
          <dgm:animLvl val="lvl"/>
          <dgm:resizeHandles val="exact"/>
        </dgm:presLayoutVars>
      </dgm:prSet>
      <dgm:spPr/>
    </dgm:pt>
    <dgm:pt modelId="{9F0E99D2-A17C-463A-B4C5-B69CE6B5E62E}" type="pres">
      <dgm:prSet presAssocID="{4D61E60A-CDB9-4F69-A8D5-1CF72F8C054B}" presName="parentLin" presStyleCnt="0"/>
      <dgm:spPr/>
    </dgm:pt>
    <dgm:pt modelId="{EFB42CB7-6162-430C-A45F-008A7199AD31}" type="pres">
      <dgm:prSet presAssocID="{4D61E60A-CDB9-4F69-A8D5-1CF72F8C054B}" presName="parentLeftMargin" presStyleLbl="node1" presStyleIdx="0" presStyleCnt="3"/>
      <dgm:spPr/>
    </dgm:pt>
    <dgm:pt modelId="{A51439EB-3954-4BC6-B71C-2B6D966A5052}" type="pres">
      <dgm:prSet presAssocID="{4D61E60A-CDB9-4F69-A8D5-1CF72F8C054B}" presName="parentText" presStyleLbl="node1" presStyleIdx="0" presStyleCnt="3">
        <dgm:presLayoutVars>
          <dgm:chMax val="0"/>
          <dgm:bulletEnabled val="1"/>
        </dgm:presLayoutVars>
      </dgm:prSet>
      <dgm:spPr/>
    </dgm:pt>
    <dgm:pt modelId="{F554B52F-A3B5-40EE-B6C0-858E31C62AE5}" type="pres">
      <dgm:prSet presAssocID="{4D61E60A-CDB9-4F69-A8D5-1CF72F8C054B}" presName="negativeSpace" presStyleCnt="0"/>
      <dgm:spPr/>
    </dgm:pt>
    <dgm:pt modelId="{64929EF3-3C1F-4D94-B713-B7DBC782E186}" type="pres">
      <dgm:prSet presAssocID="{4D61E60A-CDB9-4F69-A8D5-1CF72F8C054B}" presName="childText" presStyleLbl="conFgAcc1" presStyleIdx="0" presStyleCnt="3">
        <dgm:presLayoutVars>
          <dgm:bulletEnabled val="1"/>
        </dgm:presLayoutVars>
      </dgm:prSet>
      <dgm:spPr/>
    </dgm:pt>
    <dgm:pt modelId="{7AB69283-AD51-438C-AC91-2C84C1CF725A}" type="pres">
      <dgm:prSet presAssocID="{C0CC8E1B-BAE8-473F-8DB5-2A020BF94E15}" presName="spaceBetweenRectangles" presStyleCnt="0"/>
      <dgm:spPr/>
    </dgm:pt>
    <dgm:pt modelId="{B949D805-72F8-47E1-A76F-F733243327B9}" type="pres">
      <dgm:prSet presAssocID="{79560826-8A12-4832-ACF0-EB5761952AD1}" presName="parentLin" presStyleCnt="0"/>
      <dgm:spPr/>
    </dgm:pt>
    <dgm:pt modelId="{0DAFC8CE-8F82-4761-A3E0-4505206FF7E7}" type="pres">
      <dgm:prSet presAssocID="{79560826-8A12-4832-ACF0-EB5761952AD1}" presName="parentLeftMargin" presStyleLbl="node1" presStyleIdx="0" presStyleCnt="3"/>
      <dgm:spPr/>
    </dgm:pt>
    <dgm:pt modelId="{CFC84BED-D2D8-4B83-BCB4-66AD6D8FFFA4}" type="pres">
      <dgm:prSet presAssocID="{79560826-8A12-4832-ACF0-EB5761952AD1}" presName="parentText" presStyleLbl="node1" presStyleIdx="1" presStyleCnt="3">
        <dgm:presLayoutVars>
          <dgm:chMax val="0"/>
          <dgm:bulletEnabled val="1"/>
        </dgm:presLayoutVars>
      </dgm:prSet>
      <dgm:spPr/>
    </dgm:pt>
    <dgm:pt modelId="{FCCC1760-D168-4105-942B-D5FA3DBB8479}" type="pres">
      <dgm:prSet presAssocID="{79560826-8A12-4832-ACF0-EB5761952AD1}" presName="negativeSpace" presStyleCnt="0"/>
      <dgm:spPr/>
    </dgm:pt>
    <dgm:pt modelId="{A69EF62F-98F7-401B-B56A-28E5BEFC00E8}" type="pres">
      <dgm:prSet presAssocID="{79560826-8A12-4832-ACF0-EB5761952AD1}" presName="childText" presStyleLbl="conFgAcc1" presStyleIdx="1" presStyleCnt="3">
        <dgm:presLayoutVars>
          <dgm:bulletEnabled val="1"/>
        </dgm:presLayoutVars>
      </dgm:prSet>
      <dgm:spPr/>
    </dgm:pt>
    <dgm:pt modelId="{914626A3-46DC-4174-B617-7CDA94D64785}" type="pres">
      <dgm:prSet presAssocID="{B088903D-03F4-4BBB-A127-A204F296347B}" presName="spaceBetweenRectangles" presStyleCnt="0"/>
      <dgm:spPr/>
    </dgm:pt>
    <dgm:pt modelId="{920D24BE-A032-4020-95E6-74A0E06112DA}" type="pres">
      <dgm:prSet presAssocID="{AEDE9F0D-7199-47CC-AE09-2B1C50485258}" presName="parentLin" presStyleCnt="0"/>
      <dgm:spPr/>
    </dgm:pt>
    <dgm:pt modelId="{E34D7763-490E-4C90-ACDA-5AEAAB425311}" type="pres">
      <dgm:prSet presAssocID="{AEDE9F0D-7199-47CC-AE09-2B1C50485258}" presName="parentLeftMargin" presStyleLbl="node1" presStyleIdx="1" presStyleCnt="3"/>
      <dgm:spPr/>
    </dgm:pt>
    <dgm:pt modelId="{C80FB924-EC69-49C4-9E37-7377E7A727EF}" type="pres">
      <dgm:prSet presAssocID="{AEDE9F0D-7199-47CC-AE09-2B1C50485258}" presName="parentText" presStyleLbl="node1" presStyleIdx="2" presStyleCnt="3">
        <dgm:presLayoutVars>
          <dgm:chMax val="0"/>
          <dgm:bulletEnabled val="1"/>
        </dgm:presLayoutVars>
      </dgm:prSet>
      <dgm:spPr/>
    </dgm:pt>
    <dgm:pt modelId="{6F7AEEE9-DDBC-4C2F-8411-3CC93B89B4CA}" type="pres">
      <dgm:prSet presAssocID="{AEDE9F0D-7199-47CC-AE09-2B1C50485258}" presName="negativeSpace" presStyleCnt="0"/>
      <dgm:spPr/>
    </dgm:pt>
    <dgm:pt modelId="{ED0CC6C1-F0D1-4F3A-9FD5-3CBB6F07149F}" type="pres">
      <dgm:prSet presAssocID="{AEDE9F0D-7199-47CC-AE09-2B1C50485258}" presName="childText" presStyleLbl="conFgAcc1" presStyleIdx="2" presStyleCnt="3">
        <dgm:presLayoutVars>
          <dgm:bulletEnabled val="1"/>
        </dgm:presLayoutVars>
      </dgm:prSet>
      <dgm:spPr/>
    </dgm:pt>
  </dgm:ptLst>
  <dgm:cxnLst>
    <dgm:cxn modelId="{2D5DD907-5E8E-4BF4-B4DC-280FB8EFD364}" srcId="{4D61E60A-CDB9-4F69-A8D5-1CF72F8C054B}" destId="{46E314FC-A299-4ACF-8964-4D082DE89658}" srcOrd="0" destOrd="0" parTransId="{3D0CF9A4-65D4-49D6-AF1F-D963C91B8D78}" sibTransId="{E94CB0D1-A13D-48B1-B18D-CC7CD56E083C}"/>
    <dgm:cxn modelId="{0DFF0E0C-661F-4D9D-9985-2A6F76172176}" type="presOf" srcId="{1B369A34-6BE8-414B-977E-9DEDFE165898}" destId="{A69EF62F-98F7-401B-B56A-28E5BEFC00E8}" srcOrd="0" destOrd="1" presId="urn:microsoft.com/office/officeart/2005/8/layout/list1"/>
    <dgm:cxn modelId="{CA5E5D0E-419C-4236-9C5E-DA034550AEE9}" srcId="{C46181DA-7471-4A70-81BB-4E308226723C}" destId="{79560826-8A12-4832-ACF0-EB5761952AD1}" srcOrd="1" destOrd="0" parTransId="{F24C3E12-9F66-4534-B4C0-BAE4DC346EEB}" sibTransId="{B088903D-03F4-4BBB-A127-A204F296347B}"/>
    <dgm:cxn modelId="{F782011B-722D-40FA-B1E8-D9DBAC202989}" type="presOf" srcId="{F083D079-BF2C-4D98-9CD1-7A42D40A9DAE}" destId="{A69EF62F-98F7-401B-B56A-28E5BEFC00E8}" srcOrd="0" destOrd="3" presId="urn:microsoft.com/office/officeart/2005/8/layout/list1"/>
    <dgm:cxn modelId="{DF622F1B-9DFF-46E5-B5B0-D7529AFADA7D}" srcId="{1B369A34-6BE8-414B-977E-9DEDFE165898}" destId="{6D618F3E-BDE1-4F57-9A24-2B7FA3A5A678}" srcOrd="2" destOrd="0" parTransId="{2419BD8E-5B0A-4EA3-8280-F74DF35E5E7C}" sibTransId="{E3FCB781-7E0B-4C6E-B753-C7184615CC64}"/>
    <dgm:cxn modelId="{7167151D-226A-425E-BD69-6FB49BBB88AF}" type="presOf" srcId="{79560826-8A12-4832-ACF0-EB5761952AD1}" destId="{0DAFC8CE-8F82-4761-A3E0-4505206FF7E7}" srcOrd="0" destOrd="0" presId="urn:microsoft.com/office/officeart/2005/8/layout/list1"/>
    <dgm:cxn modelId="{8BFF1B1F-1A3B-4781-8C54-50F4A43731C4}" srcId="{AEDE9F0D-7199-47CC-AE09-2B1C50485258}" destId="{D7199CC5-E330-460B-8E47-9AA4FFBF3B7F}" srcOrd="0" destOrd="0" parTransId="{BF886310-13DD-4585-A736-18523D66F137}" sibTransId="{D8504CF5-256C-40A4-9081-07B62F45CDCC}"/>
    <dgm:cxn modelId="{6961701F-3D34-46FB-ABF1-27CD0EFBFF2F}" type="presOf" srcId="{AEDE9F0D-7199-47CC-AE09-2B1C50485258}" destId="{C80FB924-EC69-49C4-9E37-7377E7A727EF}" srcOrd="1" destOrd="0" presId="urn:microsoft.com/office/officeart/2005/8/layout/list1"/>
    <dgm:cxn modelId="{C8FE3025-0FCC-46DB-9E0C-15AE08933A76}" type="presOf" srcId="{6D618F3E-BDE1-4F57-9A24-2B7FA3A5A678}" destId="{A69EF62F-98F7-401B-B56A-28E5BEFC00E8}" srcOrd="0" destOrd="4" presId="urn:microsoft.com/office/officeart/2005/8/layout/list1"/>
    <dgm:cxn modelId="{1C7F7430-FC18-467C-B96F-E254F0FB239D}" type="presOf" srcId="{46E314FC-A299-4ACF-8964-4D082DE89658}" destId="{64929EF3-3C1F-4D94-B713-B7DBC782E186}" srcOrd="0" destOrd="0" presId="urn:microsoft.com/office/officeart/2005/8/layout/list1"/>
    <dgm:cxn modelId="{F6D90132-3106-4A5B-8F08-58538A8BA9FA}" type="presOf" srcId="{AEDE9F0D-7199-47CC-AE09-2B1C50485258}" destId="{E34D7763-490E-4C90-ACDA-5AEAAB425311}" srcOrd="0" destOrd="0" presId="urn:microsoft.com/office/officeart/2005/8/layout/list1"/>
    <dgm:cxn modelId="{0B0BDF41-D6FA-4657-A104-31D9B0281042}" type="presOf" srcId="{79560826-8A12-4832-ACF0-EB5761952AD1}" destId="{CFC84BED-D2D8-4B83-BCB4-66AD6D8FFFA4}" srcOrd="1" destOrd="0" presId="urn:microsoft.com/office/officeart/2005/8/layout/list1"/>
    <dgm:cxn modelId="{54698B6C-AFD3-4BF2-B7FA-213EAEDDF17B}" srcId="{C46181DA-7471-4A70-81BB-4E308226723C}" destId="{4D61E60A-CDB9-4F69-A8D5-1CF72F8C054B}" srcOrd="0" destOrd="0" parTransId="{75AEF5E9-5EEA-44D4-A1DF-B40AB3DC0371}" sibTransId="{C0CC8E1B-BAE8-473F-8DB5-2A020BF94E15}"/>
    <dgm:cxn modelId="{F4D62F71-DB4F-46BA-9CC7-17000B8E0D7B}" srcId="{4D61E60A-CDB9-4F69-A8D5-1CF72F8C054B}" destId="{393167DA-5B9E-496B-AF45-B9B0FDDE922D}" srcOrd="1" destOrd="0" parTransId="{85256F5B-DD57-45BD-B04E-46D8C97C3B63}" sibTransId="{D3506359-D8B5-4679-8F62-618D631358CB}"/>
    <dgm:cxn modelId="{EC0FB854-8C50-4D1F-AF0E-8BBAC7BD91CA}" type="presOf" srcId="{4D61E60A-CDB9-4F69-A8D5-1CF72F8C054B}" destId="{A51439EB-3954-4BC6-B71C-2B6D966A5052}" srcOrd="1" destOrd="0" presId="urn:microsoft.com/office/officeart/2005/8/layout/list1"/>
    <dgm:cxn modelId="{075E8478-F5CA-450D-AE84-54DC08E32F32}" type="presOf" srcId="{E5889275-88CD-4D54-B33C-BEFF4CE6F876}" destId="{64929EF3-3C1F-4D94-B713-B7DBC782E186}" srcOrd="0" destOrd="2" presId="urn:microsoft.com/office/officeart/2005/8/layout/list1"/>
    <dgm:cxn modelId="{1B6735A0-B390-449D-B7E3-79D99A5D9F38}" type="presOf" srcId="{D7199CC5-E330-460B-8E47-9AA4FFBF3B7F}" destId="{ED0CC6C1-F0D1-4F3A-9FD5-3CBB6F07149F}" srcOrd="0" destOrd="0" presId="urn:microsoft.com/office/officeart/2005/8/layout/list1"/>
    <dgm:cxn modelId="{439390A4-CC54-4F49-9DF0-69BCD00D0B11}" type="presOf" srcId="{BA4BBFF8-6167-4F8F-9603-0F225323358A}" destId="{A69EF62F-98F7-401B-B56A-28E5BEFC00E8}" srcOrd="0" destOrd="2" presId="urn:microsoft.com/office/officeart/2005/8/layout/list1"/>
    <dgm:cxn modelId="{9E1066A8-DF37-4906-A8EE-F3C9BEC637F5}" srcId="{1B369A34-6BE8-414B-977E-9DEDFE165898}" destId="{F083D079-BF2C-4D98-9CD1-7A42D40A9DAE}" srcOrd="1" destOrd="0" parTransId="{C1EF08D5-3C18-49A6-81FE-6B83506BE80C}" sibTransId="{4465012F-7026-4A5F-A8E1-5FFA4C5D32B9}"/>
    <dgm:cxn modelId="{06B741AC-24EC-4E2B-8689-A60848BD4A6B}" srcId="{1B369A34-6BE8-414B-977E-9DEDFE165898}" destId="{BA4BBFF8-6167-4F8F-9603-0F225323358A}" srcOrd="0" destOrd="0" parTransId="{ADCB5995-8B20-4016-9B12-5915643920B6}" sibTransId="{BBA5B613-16E3-4146-B586-0EB8F42E61F1}"/>
    <dgm:cxn modelId="{0A600CBB-EC75-422F-A865-27F72965B938}" srcId="{79560826-8A12-4832-ACF0-EB5761952AD1}" destId="{24387A46-D556-4B79-90E8-2F2DD417C3B6}" srcOrd="0" destOrd="0" parTransId="{AC120383-FDAC-448A-8913-5BC756F554A9}" sibTransId="{4E958D22-F84E-4B78-BB9D-9679AAFA6F33}"/>
    <dgm:cxn modelId="{E38A8DBB-9DFE-4BEE-88A9-5A331101D619}" srcId="{4D61E60A-CDB9-4F69-A8D5-1CF72F8C054B}" destId="{E5889275-88CD-4D54-B33C-BEFF4CE6F876}" srcOrd="2" destOrd="0" parTransId="{98AB5F23-B3CA-433F-8301-21940B5B9A40}" sibTransId="{40FACC24-290E-41DA-8886-BE2993FAAE99}"/>
    <dgm:cxn modelId="{EC3921C8-AD01-4FB3-9B9F-8612BE1961AD}" type="presOf" srcId="{4D61E60A-CDB9-4F69-A8D5-1CF72F8C054B}" destId="{EFB42CB7-6162-430C-A45F-008A7199AD31}" srcOrd="0" destOrd="0" presId="urn:microsoft.com/office/officeart/2005/8/layout/list1"/>
    <dgm:cxn modelId="{5D7469CD-E25A-4790-875E-0A57F6C48D05}" type="presOf" srcId="{24387A46-D556-4B79-90E8-2F2DD417C3B6}" destId="{A69EF62F-98F7-401B-B56A-28E5BEFC00E8}" srcOrd="0" destOrd="0" presId="urn:microsoft.com/office/officeart/2005/8/layout/list1"/>
    <dgm:cxn modelId="{0C4663D6-734A-488E-98F8-BF4272FB79A3}" type="presOf" srcId="{393167DA-5B9E-496B-AF45-B9B0FDDE922D}" destId="{64929EF3-3C1F-4D94-B713-B7DBC782E186}" srcOrd="0" destOrd="1" presId="urn:microsoft.com/office/officeart/2005/8/layout/list1"/>
    <dgm:cxn modelId="{799D50E1-8776-4781-9BBA-7FFA32646409}" type="presOf" srcId="{C46181DA-7471-4A70-81BB-4E308226723C}" destId="{C9C5F59B-D774-409E-BCF2-A338798D4010}" srcOrd="0" destOrd="0" presId="urn:microsoft.com/office/officeart/2005/8/layout/list1"/>
    <dgm:cxn modelId="{B894F9E6-1FC9-4FCF-97A3-9BD3C3831BB2}" srcId="{C46181DA-7471-4A70-81BB-4E308226723C}" destId="{AEDE9F0D-7199-47CC-AE09-2B1C50485258}" srcOrd="2" destOrd="0" parTransId="{2972A3A6-71B1-4C33-A924-502316C54233}" sibTransId="{57B65290-5CFE-4129-A362-CBB4B27395C5}"/>
    <dgm:cxn modelId="{D052C4F9-C896-4B56-BB0B-8A9D780BF205}" srcId="{79560826-8A12-4832-ACF0-EB5761952AD1}" destId="{1B369A34-6BE8-414B-977E-9DEDFE165898}" srcOrd="1" destOrd="0" parTransId="{388DC555-3158-4F21-9E02-80BD391AB3C8}" sibTransId="{AFCD8C23-0406-407E-8AC8-6B4AF8046BDA}"/>
    <dgm:cxn modelId="{47C8CA4A-94E8-49C7-AA8C-66033CCE2264}" type="presParOf" srcId="{C9C5F59B-D774-409E-BCF2-A338798D4010}" destId="{9F0E99D2-A17C-463A-B4C5-B69CE6B5E62E}" srcOrd="0" destOrd="0" presId="urn:microsoft.com/office/officeart/2005/8/layout/list1"/>
    <dgm:cxn modelId="{45F96272-4D79-4F40-98D4-4FA64C351929}" type="presParOf" srcId="{9F0E99D2-A17C-463A-B4C5-B69CE6B5E62E}" destId="{EFB42CB7-6162-430C-A45F-008A7199AD31}" srcOrd="0" destOrd="0" presId="urn:microsoft.com/office/officeart/2005/8/layout/list1"/>
    <dgm:cxn modelId="{ECD60C0D-EBCC-4B9B-A392-0DA3EC35DBAB}" type="presParOf" srcId="{9F0E99D2-A17C-463A-B4C5-B69CE6B5E62E}" destId="{A51439EB-3954-4BC6-B71C-2B6D966A5052}" srcOrd="1" destOrd="0" presId="urn:microsoft.com/office/officeart/2005/8/layout/list1"/>
    <dgm:cxn modelId="{151A4893-D032-4225-AFCB-03C79D982513}" type="presParOf" srcId="{C9C5F59B-D774-409E-BCF2-A338798D4010}" destId="{F554B52F-A3B5-40EE-B6C0-858E31C62AE5}" srcOrd="1" destOrd="0" presId="urn:microsoft.com/office/officeart/2005/8/layout/list1"/>
    <dgm:cxn modelId="{9BED9815-B188-47B7-BEA5-2E5DCF44DED8}" type="presParOf" srcId="{C9C5F59B-D774-409E-BCF2-A338798D4010}" destId="{64929EF3-3C1F-4D94-B713-B7DBC782E186}" srcOrd="2" destOrd="0" presId="urn:microsoft.com/office/officeart/2005/8/layout/list1"/>
    <dgm:cxn modelId="{6D40D27D-C5FC-47F6-9948-46C54C05802F}" type="presParOf" srcId="{C9C5F59B-D774-409E-BCF2-A338798D4010}" destId="{7AB69283-AD51-438C-AC91-2C84C1CF725A}" srcOrd="3" destOrd="0" presId="urn:microsoft.com/office/officeart/2005/8/layout/list1"/>
    <dgm:cxn modelId="{DD0D4587-85E1-4AC0-8936-157CBB5608DC}" type="presParOf" srcId="{C9C5F59B-D774-409E-BCF2-A338798D4010}" destId="{B949D805-72F8-47E1-A76F-F733243327B9}" srcOrd="4" destOrd="0" presId="urn:microsoft.com/office/officeart/2005/8/layout/list1"/>
    <dgm:cxn modelId="{25D4BA10-1CF4-4800-AFD8-6555AE4449A7}" type="presParOf" srcId="{B949D805-72F8-47E1-A76F-F733243327B9}" destId="{0DAFC8CE-8F82-4761-A3E0-4505206FF7E7}" srcOrd="0" destOrd="0" presId="urn:microsoft.com/office/officeart/2005/8/layout/list1"/>
    <dgm:cxn modelId="{A754D156-0E23-410B-8B03-61843AB23C51}" type="presParOf" srcId="{B949D805-72F8-47E1-A76F-F733243327B9}" destId="{CFC84BED-D2D8-4B83-BCB4-66AD6D8FFFA4}" srcOrd="1" destOrd="0" presId="urn:microsoft.com/office/officeart/2005/8/layout/list1"/>
    <dgm:cxn modelId="{C7B99D62-A445-4F4E-BA91-ED695A7F9D46}" type="presParOf" srcId="{C9C5F59B-D774-409E-BCF2-A338798D4010}" destId="{FCCC1760-D168-4105-942B-D5FA3DBB8479}" srcOrd="5" destOrd="0" presId="urn:microsoft.com/office/officeart/2005/8/layout/list1"/>
    <dgm:cxn modelId="{BF73B02C-FD75-4B61-A12E-0DE231D4C11C}" type="presParOf" srcId="{C9C5F59B-D774-409E-BCF2-A338798D4010}" destId="{A69EF62F-98F7-401B-B56A-28E5BEFC00E8}" srcOrd="6" destOrd="0" presId="urn:microsoft.com/office/officeart/2005/8/layout/list1"/>
    <dgm:cxn modelId="{94548EE8-3972-4558-A040-5FA98B6A70C3}" type="presParOf" srcId="{C9C5F59B-D774-409E-BCF2-A338798D4010}" destId="{914626A3-46DC-4174-B617-7CDA94D64785}" srcOrd="7" destOrd="0" presId="urn:microsoft.com/office/officeart/2005/8/layout/list1"/>
    <dgm:cxn modelId="{32ACF672-DA76-4454-94FB-2CFAFBB7C9D2}" type="presParOf" srcId="{C9C5F59B-D774-409E-BCF2-A338798D4010}" destId="{920D24BE-A032-4020-95E6-74A0E06112DA}" srcOrd="8" destOrd="0" presId="urn:microsoft.com/office/officeart/2005/8/layout/list1"/>
    <dgm:cxn modelId="{4A0D5F45-6CE7-4302-B935-28F0F44E2D88}" type="presParOf" srcId="{920D24BE-A032-4020-95E6-74A0E06112DA}" destId="{E34D7763-490E-4C90-ACDA-5AEAAB425311}" srcOrd="0" destOrd="0" presId="urn:microsoft.com/office/officeart/2005/8/layout/list1"/>
    <dgm:cxn modelId="{1823C9EC-2319-4760-8E3D-AAC7433F4AED}" type="presParOf" srcId="{920D24BE-A032-4020-95E6-74A0E06112DA}" destId="{C80FB924-EC69-49C4-9E37-7377E7A727EF}" srcOrd="1" destOrd="0" presId="urn:microsoft.com/office/officeart/2005/8/layout/list1"/>
    <dgm:cxn modelId="{353D9D79-32C0-41EC-8021-EDF0921811EC}" type="presParOf" srcId="{C9C5F59B-D774-409E-BCF2-A338798D4010}" destId="{6F7AEEE9-DDBC-4C2F-8411-3CC93B89B4CA}" srcOrd="9" destOrd="0" presId="urn:microsoft.com/office/officeart/2005/8/layout/list1"/>
    <dgm:cxn modelId="{98E22B4A-FE6A-4D54-AFBC-77524011D53C}" type="presParOf" srcId="{C9C5F59B-D774-409E-BCF2-A338798D4010}" destId="{ED0CC6C1-F0D1-4F3A-9FD5-3CBB6F0714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BBE69-2B78-41F9-8791-96428F358D4A}">
      <dsp:nvSpPr>
        <dsp:cNvPr id="0" name=""/>
        <dsp:cNvSpPr/>
      </dsp:nvSpPr>
      <dsp:spPr>
        <a:xfrm rot="5400000">
          <a:off x="4466946" y="111750"/>
          <a:ext cx="1686713" cy="1467440"/>
        </a:xfrm>
        <a:prstGeom prst="hexagon">
          <a:avLst>
            <a:gd name="adj" fmla="val 25000"/>
            <a:gd name="vf" fmla="val 115470"/>
          </a:avLst>
        </a:prstGeom>
        <a:solidFill>
          <a:srgbClr val="E0520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2</a:t>
          </a:r>
        </a:p>
        <a:p>
          <a:pPr marL="0" lvl="0" indent="0" algn="ctr" defTabSz="711200">
            <a:lnSpc>
              <a:spcPct val="90000"/>
            </a:lnSpc>
            <a:spcBef>
              <a:spcPct val="0"/>
            </a:spcBef>
            <a:spcAft>
              <a:spcPct val="35000"/>
            </a:spcAft>
            <a:buNone/>
          </a:pPr>
          <a:r>
            <a:rPr lang="en-US" sz="1600" b="0" kern="1200" dirty="0"/>
            <a:t>Risk Assessment</a:t>
          </a:r>
        </a:p>
      </dsp:txBody>
      <dsp:txXfrm rot="-5400000">
        <a:off x="4805258" y="264960"/>
        <a:ext cx="1010088" cy="1161021"/>
      </dsp:txXfrm>
    </dsp:sp>
    <dsp:sp modelId="{E06ECBD0-DDAC-444F-B825-3115841E2843}">
      <dsp:nvSpPr>
        <dsp:cNvPr id="0" name=""/>
        <dsp:cNvSpPr/>
      </dsp:nvSpPr>
      <dsp:spPr>
        <a:xfrm>
          <a:off x="6088552" y="339457"/>
          <a:ext cx="1882371" cy="1012027"/>
        </a:xfrm>
        <a:prstGeom prst="rect">
          <a:avLst/>
        </a:prstGeom>
        <a:noFill/>
        <a:ln>
          <a:noFill/>
        </a:ln>
        <a:effectLst/>
      </dsp:spPr>
      <dsp:style>
        <a:lnRef idx="0">
          <a:scrgbClr r="0" g="0" b="0"/>
        </a:lnRef>
        <a:fillRef idx="0">
          <a:scrgbClr r="0" g="0" b="0"/>
        </a:fillRef>
        <a:effectRef idx="0">
          <a:scrgbClr r="0" g="0" b="0"/>
        </a:effectRef>
        <a:fontRef idx="minor"/>
      </dsp:style>
    </dsp:sp>
    <dsp:sp modelId="{7B91CC1C-6B15-46D7-A8BC-8E26E8B67FAA}">
      <dsp:nvSpPr>
        <dsp:cNvPr id="0" name=""/>
        <dsp:cNvSpPr/>
      </dsp:nvSpPr>
      <dsp:spPr>
        <a:xfrm rot="5400000">
          <a:off x="2882110" y="36052"/>
          <a:ext cx="1686713" cy="161883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a:t>
          </a:r>
        </a:p>
        <a:p>
          <a:pPr marL="0" lvl="0" indent="0" algn="ctr" defTabSz="711200">
            <a:lnSpc>
              <a:spcPct val="90000"/>
            </a:lnSpc>
            <a:spcBef>
              <a:spcPct val="0"/>
            </a:spcBef>
            <a:spcAft>
              <a:spcPct val="35000"/>
            </a:spcAft>
            <a:buNone/>
          </a:pPr>
          <a:r>
            <a:rPr lang="en-US" sz="1600" kern="1200" dirty="0"/>
            <a:t>Control Environment</a:t>
          </a:r>
        </a:p>
      </dsp:txBody>
      <dsp:txXfrm rot="-5400000">
        <a:off x="3180425" y="277576"/>
        <a:ext cx="1090082" cy="1135789"/>
      </dsp:txXfrm>
    </dsp:sp>
    <dsp:sp modelId="{985DF898-B2EA-4B4E-9C44-5727FDCA638D}">
      <dsp:nvSpPr>
        <dsp:cNvPr id="0" name=""/>
        <dsp:cNvSpPr/>
      </dsp:nvSpPr>
      <dsp:spPr>
        <a:xfrm rot="5400000">
          <a:off x="6061189" y="116473"/>
          <a:ext cx="1686713" cy="1467440"/>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a:p>
          <a:pPr marL="0" lvl="0" indent="0" algn="ctr" defTabSz="711200">
            <a:lnSpc>
              <a:spcPct val="90000"/>
            </a:lnSpc>
            <a:spcBef>
              <a:spcPct val="0"/>
            </a:spcBef>
            <a:spcAft>
              <a:spcPct val="35000"/>
            </a:spcAft>
            <a:buNone/>
          </a:pPr>
          <a:r>
            <a:rPr lang="en-US" sz="1600" kern="1200" dirty="0"/>
            <a:t>Control Activities</a:t>
          </a:r>
        </a:p>
      </dsp:txBody>
      <dsp:txXfrm rot="-5400000">
        <a:off x="6399501" y="269683"/>
        <a:ext cx="1010088" cy="1161021"/>
      </dsp:txXfrm>
    </dsp:sp>
    <dsp:sp modelId="{9425C28D-4D2C-4A49-A7D4-5BE84297B159}">
      <dsp:nvSpPr>
        <dsp:cNvPr id="0" name=""/>
        <dsp:cNvSpPr/>
      </dsp:nvSpPr>
      <dsp:spPr>
        <a:xfrm>
          <a:off x="1898756" y="1771139"/>
          <a:ext cx="1821650" cy="1012027"/>
        </a:xfrm>
        <a:prstGeom prst="rect">
          <a:avLst/>
        </a:prstGeom>
        <a:noFill/>
        <a:ln>
          <a:noFill/>
        </a:ln>
        <a:effectLst/>
      </dsp:spPr>
      <dsp:style>
        <a:lnRef idx="0">
          <a:scrgbClr r="0" g="0" b="0"/>
        </a:lnRef>
        <a:fillRef idx="0">
          <a:scrgbClr r="0" g="0" b="0"/>
        </a:fillRef>
        <a:effectRef idx="0">
          <a:scrgbClr r="0" g="0" b="0"/>
        </a:effectRef>
        <a:fontRef idx="minor"/>
      </dsp:style>
    </dsp:sp>
    <dsp:sp modelId="{9B637115-0DE8-4D74-994C-AE72C3E3CB85}">
      <dsp:nvSpPr>
        <dsp:cNvPr id="0" name=""/>
        <dsp:cNvSpPr/>
      </dsp:nvSpPr>
      <dsp:spPr>
        <a:xfrm rot="5400000">
          <a:off x="5256328" y="1543432"/>
          <a:ext cx="1686713" cy="1467440"/>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5</a:t>
          </a:r>
        </a:p>
        <a:p>
          <a:pPr marL="0" lvl="0" indent="0" algn="ctr" defTabSz="711200">
            <a:lnSpc>
              <a:spcPct val="90000"/>
            </a:lnSpc>
            <a:spcBef>
              <a:spcPct val="0"/>
            </a:spcBef>
            <a:spcAft>
              <a:spcPct val="35000"/>
            </a:spcAft>
            <a:buNone/>
          </a:pPr>
          <a:r>
            <a:rPr lang="en-US" sz="1600" kern="1200" dirty="0"/>
            <a:t>Information and </a:t>
          </a:r>
          <a:r>
            <a:rPr lang="en-US" sz="1600" kern="1200" dirty="0" err="1"/>
            <a:t>Communica-tion</a:t>
          </a:r>
          <a:endParaRPr lang="en-US" sz="1600" kern="1200" dirty="0"/>
        </a:p>
      </dsp:txBody>
      <dsp:txXfrm rot="-5400000">
        <a:off x="5594640" y="1696642"/>
        <a:ext cx="1010088" cy="1161021"/>
      </dsp:txXfrm>
    </dsp:sp>
    <dsp:sp modelId="{C431E00D-F8BF-462B-8838-3DD326D2911D}">
      <dsp:nvSpPr>
        <dsp:cNvPr id="0" name=""/>
        <dsp:cNvSpPr/>
      </dsp:nvSpPr>
      <dsp:spPr>
        <a:xfrm rot="5400000">
          <a:off x="3709365" y="1408022"/>
          <a:ext cx="1686713" cy="163324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 Monitoring</a:t>
          </a:r>
        </a:p>
      </dsp:txBody>
      <dsp:txXfrm rot="-5400000">
        <a:off x="4003991" y="1657952"/>
        <a:ext cx="1097460" cy="1133387"/>
      </dsp:txXfrm>
    </dsp:sp>
    <dsp:sp modelId="{C331B1F5-7B81-407F-84CD-393ADEE6CCC4}">
      <dsp:nvSpPr>
        <dsp:cNvPr id="0" name=""/>
        <dsp:cNvSpPr/>
      </dsp:nvSpPr>
      <dsp:spPr>
        <a:xfrm>
          <a:off x="6088552" y="3202821"/>
          <a:ext cx="1882371" cy="1012027"/>
        </a:xfrm>
        <a:prstGeom prst="rect">
          <a:avLst/>
        </a:prstGeom>
        <a:noFill/>
        <a:ln>
          <a:noFill/>
        </a:ln>
        <a:effectLst/>
      </dsp:spPr>
      <dsp:style>
        <a:lnRef idx="0">
          <a:scrgbClr r="0" g="0" b="0"/>
        </a:lnRef>
        <a:fillRef idx="0">
          <a:scrgbClr r="0" g="0" b="0"/>
        </a:fillRef>
        <a:effectRef idx="0">
          <a:scrgbClr r="0" g="0" b="0"/>
        </a:effectRef>
        <a:fontRef idx="minor"/>
      </dsp:style>
    </dsp:sp>
    <dsp:sp modelId="{C594B19F-8518-4D0B-93A1-09D4AC5FF7CC}">
      <dsp:nvSpPr>
        <dsp:cNvPr id="0" name=""/>
        <dsp:cNvSpPr/>
      </dsp:nvSpPr>
      <dsp:spPr>
        <a:xfrm rot="5400000">
          <a:off x="2124544" y="1503255"/>
          <a:ext cx="1686713" cy="1467440"/>
        </a:xfrm>
        <a:prstGeom prst="hexagon">
          <a:avLst>
            <a:gd name="adj" fmla="val 25000"/>
            <a:gd name="vf" fmla="val 11547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5400000">
        <a:off x="2462856" y="1656465"/>
        <a:ext cx="1010088" cy="1161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AB2DF-267B-4777-86B1-DEEFE0A0658F}">
      <dsp:nvSpPr>
        <dsp:cNvPr id="0" name=""/>
        <dsp:cNvSpPr/>
      </dsp:nvSpPr>
      <dsp:spPr>
        <a:xfrm rot="5400000">
          <a:off x="2643631" y="493736"/>
          <a:ext cx="1734257" cy="150880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Incentive/</a:t>
          </a:r>
        </a:p>
        <a:p>
          <a:pPr marL="0" lvl="0" indent="0" algn="ctr" defTabSz="711200">
            <a:lnSpc>
              <a:spcPct val="90000"/>
            </a:lnSpc>
            <a:spcBef>
              <a:spcPct val="0"/>
            </a:spcBef>
            <a:spcAft>
              <a:spcPct val="35000"/>
            </a:spcAft>
            <a:buNone/>
          </a:pPr>
          <a:r>
            <a:rPr lang="en-US" sz="1600" kern="1200" dirty="0"/>
            <a:t>Pressure</a:t>
          </a:r>
        </a:p>
      </dsp:txBody>
      <dsp:txXfrm rot="-5400000">
        <a:off x="2991480" y="651264"/>
        <a:ext cx="1038559" cy="1193747"/>
      </dsp:txXfrm>
    </dsp:sp>
    <dsp:sp modelId="{B504FADE-9DEA-4131-A4AB-5B2C4E608325}">
      <dsp:nvSpPr>
        <dsp:cNvPr id="0" name=""/>
        <dsp:cNvSpPr/>
      </dsp:nvSpPr>
      <dsp:spPr>
        <a:xfrm>
          <a:off x="4310946" y="727861"/>
          <a:ext cx="1935431" cy="1040554"/>
        </a:xfrm>
        <a:prstGeom prst="rect">
          <a:avLst/>
        </a:prstGeom>
        <a:noFill/>
        <a:ln>
          <a:noFill/>
        </a:ln>
        <a:effectLst/>
      </dsp:spPr>
      <dsp:style>
        <a:lnRef idx="0">
          <a:scrgbClr r="0" g="0" b="0"/>
        </a:lnRef>
        <a:fillRef idx="0">
          <a:scrgbClr r="0" g="0" b="0"/>
        </a:fillRef>
        <a:effectRef idx="0">
          <a:scrgbClr r="0" g="0" b="0"/>
        </a:effectRef>
        <a:fontRef idx="minor"/>
      </dsp:style>
    </dsp:sp>
    <dsp:sp modelId="{F0E622CC-C6A3-4D2B-BDD2-CC1B381AEDBE}">
      <dsp:nvSpPr>
        <dsp:cNvPr id="0" name=""/>
        <dsp:cNvSpPr/>
      </dsp:nvSpPr>
      <dsp:spPr>
        <a:xfrm rot="5400000">
          <a:off x="1857469" y="1886657"/>
          <a:ext cx="1734257" cy="150880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Opportunity</a:t>
          </a:r>
        </a:p>
      </dsp:txBody>
      <dsp:txXfrm rot="-5400000">
        <a:off x="2205318" y="2044185"/>
        <a:ext cx="1038559" cy="1193747"/>
      </dsp:txXfrm>
    </dsp:sp>
    <dsp:sp modelId="{34932988-11BB-4ED9-B29E-CC7C3F9A5D44}">
      <dsp:nvSpPr>
        <dsp:cNvPr id="0" name=""/>
        <dsp:cNvSpPr/>
      </dsp:nvSpPr>
      <dsp:spPr>
        <a:xfrm rot="5400000">
          <a:off x="4627898" y="112726"/>
          <a:ext cx="1734257" cy="1508803"/>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solidFill>
              <a:schemeClr val="tx1"/>
            </a:solidFill>
          </a:endParaRPr>
        </a:p>
      </dsp:txBody>
      <dsp:txXfrm rot="-5400000">
        <a:off x="4975747" y="270254"/>
        <a:ext cx="1038559" cy="1193747"/>
      </dsp:txXfrm>
    </dsp:sp>
    <dsp:sp modelId="{27FD92E4-7960-4FD8-9941-C9C14D6C43DC}">
      <dsp:nvSpPr>
        <dsp:cNvPr id="0" name=""/>
        <dsp:cNvSpPr/>
      </dsp:nvSpPr>
      <dsp:spPr>
        <a:xfrm>
          <a:off x="3051" y="2199899"/>
          <a:ext cx="1872997" cy="1040554"/>
        </a:xfrm>
        <a:prstGeom prst="rect">
          <a:avLst/>
        </a:prstGeom>
        <a:noFill/>
        <a:ln>
          <a:noFill/>
        </a:ln>
        <a:effectLst/>
      </dsp:spPr>
      <dsp:style>
        <a:lnRef idx="0">
          <a:scrgbClr r="0" g="0" b="0"/>
        </a:lnRef>
        <a:fillRef idx="0">
          <a:scrgbClr r="0" g="0" b="0"/>
        </a:fillRef>
        <a:effectRef idx="0">
          <a:scrgbClr r="0" g="0" b="0"/>
        </a:effectRef>
        <a:fontRef idx="minor"/>
      </dsp:style>
    </dsp:sp>
    <dsp:sp modelId="{EBBFC7AC-19F5-4377-ACE9-45E050BCF27A}">
      <dsp:nvSpPr>
        <dsp:cNvPr id="0" name=""/>
        <dsp:cNvSpPr/>
      </dsp:nvSpPr>
      <dsp:spPr>
        <a:xfrm rot="5400000">
          <a:off x="3452736" y="1836361"/>
          <a:ext cx="1729262" cy="160939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Attitude</a:t>
          </a:r>
          <a:r>
            <a:rPr lang="en-US" sz="1900" kern="1200" dirty="0"/>
            <a:t>/</a:t>
          </a:r>
        </a:p>
        <a:p>
          <a:pPr marL="0" lvl="0" indent="0" algn="ctr" defTabSz="711200">
            <a:lnSpc>
              <a:spcPct val="90000"/>
            </a:lnSpc>
            <a:spcBef>
              <a:spcPct val="0"/>
            </a:spcBef>
            <a:spcAft>
              <a:spcPct val="35000"/>
            </a:spcAft>
            <a:buNone/>
          </a:pPr>
          <a:r>
            <a:rPr lang="en-US" sz="1600" kern="1200" dirty="0"/>
            <a:t>Rationalization</a:t>
          </a:r>
        </a:p>
      </dsp:txBody>
      <dsp:txXfrm rot="-5400000">
        <a:off x="3771605" y="2054649"/>
        <a:ext cx="1091523" cy="1172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D318-29BF-462B-8791-A34BE50C1817}">
      <dsp:nvSpPr>
        <dsp:cNvPr id="0" name=""/>
        <dsp:cNvSpPr/>
      </dsp:nvSpPr>
      <dsp:spPr>
        <a:xfrm rot="5400000">
          <a:off x="2992948" y="-505949"/>
          <a:ext cx="3768823" cy="4780728"/>
        </a:xfrm>
        <a:prstGeom prst="round2SameRect">
          <a:avLst/>
        </a:prstGeom>
        <a:solidFill>
          <a:srgbClr val="E6B4CD">
            <a:alpha val="89804"/>
          </a:srgb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ea typeface="Times New Roman" panose="02020603050405020304" pitchFamily="18" charset="0"/>
              <a:cs typeface="Times New Roman" panose="02020603050405020304" pitchFamily="18" charset="0"/>
            </a:rPr>
            <a:t>Government-wide Personnel Security Clearance Process — NEW</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ea typeface="Times New Roman" panose="02020603050405020304" pitchFamily="18" charset="0"/>
              <a:cs typeface="Times New Roman" panose="02020603050405020304" pitchFamily="18" charset="0"/>
            </a:rPr>
            <a:t>VA Acquisition Management — NEW</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ea typeface="Times New Roman" panose="02020603050405020304" pitchFamily="18" charset="0"/>
              <a:cs typeface="Times New Roman" panose="02020603050405020304" pitchFamily="18" charset="0"/>
            </a:rPr>
            <a:t>2020 Decennial Census</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Enforcement of Tax Laws</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Ensuring the Cybersecurity of the Nation</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Funding the Nation's Surface Transportation System</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Improving Federal Oversight of Food Safety</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Improving the Management of IT Acquisitions and Operations</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Medicare Program &amp; Improper Payments</a:t>
          </a:r>
          <a:endParaRPr lang="en-US" sz="1600" kern="1200" dirty="0"/>
        </a:p>
        <a:p>
          <a:pPr marL="171450" lvl="1" indent="-171450" algn="l" defTabSz="711200">
            <a:lnSpc>
              <a:spcPct val="90000"/>
            </a:lnSpc>
            <a:spcBef>
              <a:spcPct val="0"/>
            </a:spcBef>
            <a:spcAft>
              <a:spcPct val="15000"/>
            </a:spcAft>
            <a:buSzPts val="1000"/>
            <a:buFont typeface="Wingdings" panose="05000000000000000000" pitchFamily="2" charset="2"/>
            <a:buChar char="v"/>
          </a:pPr>
          <a:r>
            <a:rPr lang="en-US" sz="1600" kern="1200" dirty="0">
              <a:latin typeface="Calibri" panose="020F0502020204030204" pitchFamily="34" charset="0"/>
            </a:rPr>
            <a:t>Strengthening Medicaid Program Integrity</a:t>
          </a:r>
          <a:endParaRPr lang="en-US" sz="1600" kern="1200" dirty="0"/>
        </a:p>
      </dsp:txBody>
      <dsp:txXfrm rot="-5400000">
        <a:off x="2486996" y="183982"/>
        <a:ext cx="4596749" cy="3400865"/>
      </dsp:txXfrm>
    </dsp:sp>
    <dsp:sp modelId="{67455998-2A69-429E-9397-C272FC75A35A}">
      <dsp:nvSpPr>
        <dsp:cNvPr id="0" name=""/>
        <dsp:cNvSpPr/>
      </dsp:nvSpPr>
      <dsp:spPr>
        <a:xfrm>
          <a:off x="0" y="0"/>
          <a:ext cx="2254080" cy="3765148"/>
        </a:xfrm>
        <a:prstGeom prst="roundRect">
          <a:avLst/>
        </a:prstGeom>
        <a:solidFill>
          <a:srgbClr val="8E0C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2019 Risk Area Examples</a:t>
          </a:r>
        </a:p>
      </dsp:txBody>
      <dsp:txXfrm>
        <a:off x="110035" y="110035"/>
        <a:ext cx="2034010" cy="3545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29EF3-3C1F-4D94-B713-B7DBC782E186}">
      <dsp:nvSpPr>
        <dsp:cNvPr id="0" name=""/>
        <dsp:cNvSpPr/>
      </dsp:nvSpPr>
      <dsp:spPr>
        <a:xfrm>
          <a:off x="0" y="364477"/>
          <a:ext cx="7122446" cy="1455299"/>
        </a:xfrm>
        <a:prstGeom prst="rect">
          <a:avLst/>
        </a:prstGeom>
        <a:solidFill>
          <a:schemeClr val="lt1">
            <a:alpha val="90000"/>
            <a:hueOff val="0"/>
            <a:satOff val="0"/>
            <a:lumOff val="0"/>
            <a:alphaOff val="0"/>
          </a:schemeClr>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2781" tIns="291592" rIns="55278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Independent assessment of financial condition, results, and use of resources</a:t>
          </a:r>
        </a:p>
        <a:p>
          <a:pPr marL="114300" lvl="1" indent="-114300" algn="l" defTabSz="622300">
            <a:lnSpc>
              <a:spcPct val="90000"/>
            </a:lnSpc>
            <a:spcBef>
              <a:spcPct val="0"/>
            </a:spcBef>
            <a:spcAft>
              <a:spcPct val="15000"/>
            </a:spcAft>
            <a:buChar char="•"/>
          </a:pPr>
          <a:r>
            <a:rPr lang="en-US" sz="1400" kern="1200" dirty="0"/>
            <a:t>Includes reports on internal control having a material effect on the financial statements</a:t>
          </a:r>
        </a:p>
        <a:p>
          <a:pPr marL="114300" lvl="1" indent="-114300" algn="l" defTabSz="622300">
            <a:lnSpc>
              <a:spcPct val="90000"/>
            </a:lnSpc>
            <a:spcBef>
              <a:spcPct val="0"/>
            </a:spcBef>
            <a:spcAft>
              <a:spcPct val="15000"/>
            </a:spcAft>
            <a:buChar char="•"/>
          </a:pPr>
          <a:r>
            <a:rPr lang="en-US" sz="1400" kern="1200" dirty="0"/>
            <a:t>Because the determination of abuse is subjective, auditors are not required to detect abuse in financial audits</a:t>
          </a:r>
        </a:p>
      </dsp:txBody>
      <dsp:txXfrm>
        <a:off x="0" y="364477"/>
        <a:ext cx="7122446" cy="1455299"/>
      </dsp:txXfrm>
    </dsp:sp>
    <dsp:sp modelId="{A51439EB-3954-4BC6-B71C-2B6D966A5052}">
      <dsp:nvSpPr>
        <dsp:cNvPr id="0" name=""/>
        <dsp:cNvSpPr/>
      </dsp:nvSpPr>
      <dsp:spPr>
        <a:xfrm>
          <a:off x="356122" y="157837"/>
          <a:ext cx="4985712" cy="413280"/>
        </a:xfrm>
        <a:prstGeom prst="round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8" tIns="0" rIns="188448" bIns="0" numCol="1" spcCol="1270" anchor="ctr" anchorCtr="0">
          <a:noAutofit/>
        </a:bodyPr>
        <a:lstStyle/>
        <a:p>
          <a:pPr marL="0" lvl="0" indent="0" algn="l" defTabSz="622300">
            <a:lnSpc>
              <a:spcPct val="90000"/>
            </a:lnSpc>
            <a:spcBef>
              <a:spcPct val="0"/>
            </a:spcBef>
            <a:spcAft>
              <a:spcPct val="35000"/>
            </a:spcAft>
            <a:buNone/>
          </a:pPr>
          <a:r>
            <a:rPr lang="en-US" sz="1400" kern="1200" dirty="0"/>
            <a:t>Financial Audits (External Audits)</a:t>
          </a:r>
        </a:p>
      </dsp:txBody>
      <dsp:txXfrm>
        <a:off x="376297" y="178012"/>
        <a:ext cx="4945362" cy="372930"/>
      </dsp:txXfrm>
    </dsp:sp>
    <dsp:sp modelId="{A69EF62F-98F7-401B-B56A-28E5BEFC00E8}">
      <dsp:nvSpPr>
        <dsp:cNvPr id="0" name=""/>
        <dsp:cNvSpPr/>
      </dsp:nvSpPr>
      <dsp:spPr>
        <a:xfrm>
          <a:off x="0" y="2102017"/>
          <a:ext cx="7122446" cy="1719900"/>
        </a:xfrm>
        <a:prstGeom prst="rect">
          <a:avLst/>
        </a:prstGeom>
        <a:solidFill>
          <a:schemeClr val="lt1">
            <a:alpha val="90000"/>
            <a:hueOff val="0"/>
            <a:satOff val="0"/>
            <a:lumOff val="0"/>
            <a:alphaOff val="0"/>
          </a:schemeClr>
        </a:solidFill>
        <a:ln w="6350" cap="flat" cmpd="sng" algn="ctr">
          <a:solidFill>
            <a:schemeClr val="accent3">
              <a:shade val="80000"/>
              <a:hueOff val="-226752"/>
              <a:satOff val="7320"/>
              <a:lumOff val="1293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2781" tIns="291592" rIns="55278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Provide evaluations of either financial or non-financial topics</a:t>
          </a:r>
        </a:p>
        <a:p>
          <a:pPr marL="114300" lvl="1" indent="-114300" algn="l" defTabSz="622300">
            <a:lnSpc>
              <a:spcPct val="90000"/>
            </a:lnSpc>
            <a:spcBef>
              <a:spcPct val="0"/>
            </a:spcBef>
            <a:spcAft>
              <a:spcPct val="15000"/>
            </a:spcAft>
            <a:buChar char="•"/>
          </a:pPr>
          <a:r>
            <a:rPr lang="en-US" sz="1400" kern="1200" dirty="0"/>
            <a:t>Audit objectives may include and assessment of:</a:t>
          </a:r>
        </a:p>
        <a:p>
          <a:pPr marL="228600" lvl="2" indent="-114300" algn="l" defTabSz="622300">
            <a:lnSpc>
              <a:spcPct val="90000"/>
            </a:lnSpc>
            <a:spcBef>
              <a:spcPct val="0"/>
            </a:spcBef>
            <a:spcAft>
              <a:spcPct val="15000"/>
            </a:spcAft>
            <a:buFont typeface="Courier New" panose="02070309020205020404" pitchFamily="49" charset="0"/>
            <a:buChar char="o"/>
          </a:pPr>
          <a:r>
            <a:rPr lang="en-US" sz="1400" kern="1200" dirty="0"/>
            <a:t>Internal controls to provide reasonable assurance of achieving effective and efficient operations,</a:t>
          </a:r>
        </a:p>
        <a:p>
          <a:pPr marL="228600" lvl="2" indent="-114300" algn="l" defTabSz="622300">
            <a:lnSpc>
              <a:spcPct val="90000"/>
            </a:lnSpc>
            <a:spcBef>
              <a:spcPct val="0"/>
            </a:spcBef>
            <a:spcAft>
              <a:spcPct val="15000"/>
            </a:spcAft>
            <a:buFont typeface="Courier New" panose="02070309020205020404" pitchFamily="49" charset="0"/>
            <a:buChar char="o"/>
          </a:pPr>
          <a:r>
            <a:rPr lang="en-US" sz="1400" kern="1200" dirty="0"/>
            <a:t>Reliable financial and performance reporting, or</a:t>
          </a:r>
        </a:p>
        <a:p>
          <a:pPr marL="228600" lvl="2" indent="-114300" algn="l" defTabSz="622300">
            <a:lnSpc>
              <a:spcPct val="90000"/>
            </a:lnSpc>
            <a:spcBef>
              <a:spcPct val="0"/>
            </a:spcBef>
            <a:spcAft>
              <a:spcPct val="15000"/>
            </a:spcAft>
            <a:buFont typeface="Courier New" panose="02070309020205020404" pitchFamily="49" charset="0"/>
            <a:buChar char="o"/>
          </a:pPr>
          <a:r>
            <a:rPr lang="en-US" sz="1400" kern="1200" dirty="0"/>
            <a:t>Compliance with applicable laws and regulations</a:t>
          </a:r>
        </a:p>
      </dsp:txBody>
      <dsp:txXfrm>
        <a:off x="0" y="2102017"/>
        <a:ext cx="7122446" cy="1719900"/>
      </dsp:txXfrm>
    </dsp:sp>
    <dsp:sp modelId="{CFC84BED-D2D8-4B83-BCB4-66AD6D8FFFA4}">
      <dsp:nvSpPr>
        <dsp:cNvPr id="0" name=""/>
        <dsp:cNvSpPr/>
      </dsp:nvSpPr>
      <dsp:spPr>
        <a:xfrm>
          <a:off x="356122" y="1895377"/>
          <a:ext cx="4985712" cy="413280"/>
        </a:xfrm>
        <a:prstGeom prst="roundRect">
          <a:avLst/>
        </a:prstGeom>
        <a:gradFill rotWithShape="0">
          <a:gsLst>
            <a:gs pos="0">
              <a:schemeClr val="accent3">
                <a:shade val="80000"/>
                <a:hueOff val="-226752"/>
                <a:satOff val="7320"/>
                <a:lumOff val="12938"/>
                <a:alphaOff val="0"/>
                <a:satMod val="103000"/>
                <a:lumMod val="102000"/>
                <a:tint val="94000"/>
              </a:schemeClr>
            </a:gs>
            <a:gs pos="50000">
              <a:schemeClr val="accent3">
                <a:shade val="80000"/>
                <a:hueOff val="-226752"/>
                <a:satOff val="7320"/>
                <a:lumOff val="12938"/>
                <a:alphaOff val="0"/>
                <a:satMod val="110000"/>
                <a:lumMod val="100000"/>
                <a:shade val="100000"/>
              </a:schemeClr>
            </a:gs>
            <a:gs pos="100000">
              <a:schemeClr val="accent3">
                <a:shade val="80000"/>
                <a:hueOff val="-226752"/>
                <a:satOff val="7320"/>
                <a:lumOff val="129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8" tIns="0" rIns="188448" bIns="0" numCol="1" spcCol="1270" anchor="ctr" anchorCtr="0">
          <a:noAutofit/>
        </a:bodyPr>
        <a:lstStyle/>
        <a:p>
          <a:pPr marL="0" lvl="0" indent="0" algn="l" defTabSz="622300">
            <a:lnSpc>
              <a:spcPct val="90000"/>
            </a:lnSpc>
            <a:spcBef>
              <a:spcPct val="0"/>
            </a:spcBef>
            <a:spcAft>
              <a:spcPct val="35000"/>
            </a:spcAft>
            <a:buNone/>
          </a:pPr>
          <a:r>
            <a:rPr lang="en-US" sz="1400" kern="1200" dirty="0"/>
            <a:t>Performance Audits (Internal Audits)</a:t>
          </a:r>
        </a:p>
      </dsp:txBody>
      <dsp:txXfrm>
        <a:off x="376297" y="1915552"/>
        <a:ext cx="4945362" cy="372930"/>
      </dsp:txXfrm>
    </dsp:sp>
    <dsp:sp modelId="{ED0CC6C1-F0D1-4F3A-9FD5-3CBB6F07149F}">
      <dsp:nvSpPr>
        <dsp:cNvPr id="0" name=""/>
        <dsp:cNvSpPr/>
      </dsp:nvSpPr>
      <dsp:spPr>
        <a:xfrm>
          <a:off x="0" y="4104157"/>
          <a:ext cx="7122446" cy="793800"/>
        </a:xfrm>
        <a:prstGeom prst="rect">
          <a:avLst/>
        </a:prstGeom>
        <a:solidFill>
          <a:schemeClr val="lt1">
            <a:alpha val="90000"/>
            <a:hueOff val="0"/>
            <a:satOff val="0"/>
            <a:lumOff val="0"/>
            <a:alphaOff val="0"/>
          </a:schemeClr>
        </a:solidFill>
        <a:ln w="6350" cap="flat" cmpd="sng" algn="ctr">
          <a:solidFill>
            <a:schemeClr val="accent3">
              <a:shade val="80000"/>
              <a:hueOff val="-453504"/>
              <a:satOff val="14639"/>
              <a:lumOff val="2587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2781" tIns="291592" rIns="55278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Involves either ongoing monitoring procedures or separate evaluations to gather and analyze the effectiveness of the internal control system</a:t>
          </a:r>
        </a:p>
      </dsp:txBody>
      <dsp:txXfrm>
        <a:off x="0" y="4104157"/>
        <a:ext cx="7122446" cy="793800"/>
      </dsp:txXfrm>
    </dsp:sp>
    <dsp:sp modelId="{C80FB924-EC69-49C4-9E37-7377E7A727EF}">
      <dsp:nvSpPr>
        <dsp:cNvPr id="0" name=""/>
        <dsp:cNvSpPr/>
      </dsp:nvSpPr>
      <dsp:spPr>
        <a:xfrm>
          <a:off x="356122" y="3897517"/>
          <a:ext cx="4985712" cy="413280"/>
        </a:xfrm>
        <a:prstGeom prst="roundRect">
          <a:avLst/>
        </a:prstGeom>
        <a:gradFill rotWithShape="0">
          <a:gsLst>
            <a:gs pos="0">
              <a:schemeClr val="accent3">
                <a:shade val="80000"/>
                <a:hueOff val="-453504"/>
                <a:satOff val="14639"/>
                <a:lumOff val="25875"/>
                <a:alphaOff val="0"/>
                <a:satMod val="103000"/>
                <a:lumMod val="102000"/>
                <a:tint val="94000"/>
              </a:schemeClr>
            </a:gs>
            <a:gs pos="50000">
              <a:schemeClr val="accent3">
                <a:shade val="80000"/>
                <a:hueOff val="-453504"/>
                <a:satOff val="14639"/>
                <a:lumOff val="25875"/>
                <a:alphaOff val="0"/>
                <a:satMod val="110000"/>
                <a:lumMod val="100000"/>
                <a:shade val="100000"/>
              </a:schemeClr>
            </a:gs>
            <a:gs pos="100000">
              <a:schemeClr val="accent3">
                <a:shade val="80000"/>
                <a:hueOff val="-453504"/>
                <a:satOff val="14639"/>
                <a:lumOff val="258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8448" tIns="0" rIns="188448" bIns="0" numCol="1" spcCol="1270" anchor="ctr" anchorCtr="0">
          <a:noAutofit/>
        </a:bodyPr>
        <a:lstStyle/>
        <a:p>
          <a:pPr marL="0" lvl="0" indent="0" algn="l" defTabSz="622300">
            <a:lnSpc>
              <a:spcPct val="90000"/>
            </a:lnSpc>
            <a:spcBef>
              <a:spcPct val="0"/>
            </a:spcBef>
            <a:spcAft>
              <a:spcPct val="35000"/>
            </a:spcAft>
            <a:buNone/>
          </a:pPr>
          <a:r>
            <a:rPr lang="en-US" sz="1400" kern="1200" dirty="0"/>
            <a:t>Non-Audit Monitoring/Management Reviews</a:t>
          </a:r>
        </a:p>
      </dsp:txBody>
      <dsp:txXfrm>
        <a:off x="376297" y="3917692"/>
        <a:ext cx="4945362" cy="37293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atin typeface="Microsoft Sans Serif" panose="020B0604020202020204" pitchFamily="34" charset="0"/>
              </a:defRPr>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atin typeface="Microsoft Sans Serif" panose="020B0604020202020204" pitchFamily="34" charset="0"/>
              </a:defRPr>
            </a:lvl1pPr>
          </a:lstStyle>
          <a:p>
            <a:fld id="{2732F585-26C4-4936-B709-8685E7C25D16}" type="datetimeFigureOut">
              <a:rPr lang="en-US" smtClean="0"/>
              <a:pPr/>
              <a:t>12/5/2019</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atin typeface="Microsoft Sans Serif"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atin typeface="Microsoft Sans Serif" panose="020B0604020202020204" pitchFamily="34" charset="0"/>
              </a:defRPr>
            </a:lvl1pPr>
          </a:lstStyle>
          <a:p>
            <a:fld id="{2492CFC6-9C5C-4751-A7A2-60882D4C6C39}" type="slidenum">
              <a:rPr lang="en-US" smtClean="0"/>
              <a:pPr/>
              <a:t>‹#›</a:t>
            </a:fld>
            <a:endParaRPr lang="en-US" dirty="0"/>
          </a:p>
        </p:txBody>
      </p:sp>
    </p:spTree>
    <p:extLst>
      <p:ext uri="{BB962C8B-B14F-4D97-AF65-F5344CB8AC3E}">
        <p14:creationId xmlns:p14="http://schemas.microsoft.com/office/powerpoint/2010/main" val="1128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Sans Serif" panose="020B0604020202020204" pitchFamily="34" charset="0"/>
        <a:ea typeface="+mn-ea"/>
        <a:cs typeface="+mn-cs"/>
      </a:defRPr>
    </a:lvl1pPr>
    <a:lvl2pPr marL="457200" algn="l" defTabSz="914400" rtl="0" eaLnBrk="1" latinLnBrk="0" hangingPunct="1">
      <a:defRPr sz="1200" kern="1200">
        <a:solidFill>
          <a:schemeClr val="tx1"/>
        </a:solidFill>
        <a:latin typeface="Microsoft Sans Serif" panose="020B0604020202020204" pitchFamily="34" charset="0"/>
        <a:ea typeface="+mn-ea"/>
        <a:cs typeface="+mn-cs"/>
      </a:defRPr>
    </a:lvl2pPr>
    <a:lvl3pPr marL="914400" algn="l" defTabSz="914400" rtl="0" eaLnBrk="1" latinLnBrk="0" hangingPunct="1">
      <a:defRPr sz="1200" kern="1200">
        <a:solidFill>
          <a:schemeClr val="tx1"/>
        </a:solidFill>
        <a:latin typeface="Microsoft Sans Serif" panose="020B0604020202020204" pitchFamily="34" charset="0"/>
        <a:ea typeface="+mn-ea"/>
        <a:cs typeface="+mn-cs"/>
      </a:defRPr>
    </a:lvl3pPr>
    <a:lvl4pPr marL="1371600" algn="l" defTabSz="914400" rtl="0" eaLnBrk="1" latinLnBrk="0" hangingPunct="1">
      <a:defRPr sz="1200" kern="1200">
        <a:solidFill>
          <a:schemeClr val="tx1"/>
        </a:solidFill>
        <a:latin typeface="Microsoft Sans Serif" panose="020B0604020202020204" pitchFamily="34" charset="0"/>
        <a:ea typeface="+mn-ea"/>
        <a:cs typeface="+mn-cs"/>
      </a:defRPr>
    </a:lvl4pPr>
    <a:lvl5pPr marL="1828800" algn="l" defTabSz="914400" rtl="0" eaLnBrk="1" latinLnBrk="0" hangingPunct="1">
      <a:defRPr sz="1200" kern="1200">
        <a:solidFill>
          <a:schemeClr val="tx1"/>
        </a:solidFill>
        <a:latin typeface="Microsoft Sans Serif"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pPr/>
              <a:t>1</a:t>
            </a:fld>
            <a:endParaRPr lang="en-US" dirty="0"/>
          </a:p>
        </p:txBody>
      </p:sp>
    </p:spTree>
    <p:extLst>
      <p:ext uri="{BB962C8B-B14F-4D97-AF65-F5344CB8AC3E}">
        <p14:creationId xmlns:p14="http://schemas.microsoft.com/office/powerpoint/2010/main" val="51831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21</a:t>
            </a:fld>
            <a:endParaRPr lang="en-US" dirty="0"/>
          </a:p>
        </p:txBody>
      </p:sp>
    </p:spTree>
    <p:extLst>
      <p:ext uri="{BB962C8B-B14F-4D97-AF65-F5344CB8AC3E}">
        <p14:creationId xmlns:p14="http://schemas.microsoft.com/office/powerpoint/2010/main" val="211184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4</a:t>
            </a:fld>
            <a:endParaRPr lang="en-US"/>
          </a:p>
        </p:txBody>
      </p:sp>
    </p:spTree>
    <p:extLst>
      <p:ext uri="{BB962C8B-B14F-4D97-AF65-F5344CB8AC3E}">
        <p14:creationId xmlns:p14="http://schemas.microsoft.com/office/powerpoint/2010/main" val="361693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92CFC6-9C5C-4751-A7A2-60882D4C6C39}" type="slidenum">
              <a:rPr lang="en-US" smtClean="0"/>
              <a:t>6</a:t>
            </a:fld>
            <a:endParaRPr lang="en-US"/>
          </a:p>
        </p:txBody>
      </p:sp>
    </p:spTree>
    <p:extLst>
      <p:ext uri="{BB962C8B-B14F-4D97-AF65-F5344CB8AC3E}">
        <p14:creationId xmlns:p14="http://schemas.microsoft.com/office/powerpoint/2010/main" val="344468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10</a:t>
            </a:fld>
            <a:endParaRPr lang="en-US"/>
          </a:p>
        </p:txBody>
      </p:sp>
    </p:spTree>
    <p:extLst>
      <p:ext uri="{BB962C8B-B14F-4D97-AF65-F5344CB8AC3E}">
        <p14:creationId xmlns:p14="http://schemas.microsoft.com/office/powerpoint/2010/main" val="301801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11</a:t>
            </a:fld>
            <a:endParaRPr lang="en-US"/>
          </a:p>
        </p:txBody>
      </p:sp>
    </p:spTree>
    <p:extLst>
      <p:ext uri="{BB962C8B-B14F-4D97-AF65-F5344CB8AC3E}">
        <p14:creationId xmlns:p14="http://schemas.microsoft.com/office/powerpoint/2010/main" val="119834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12</a:t>
            </a:fld>
            <a:endParaRPr lang="en-US"/>
          </a:p>
        </p:txBody>
      </p:sp>
    </p:spTree>
    <p:extLst>
      <p:ext uri="{BB962C8B-B14F-4D97-AF65-F5344CB8AC3E}">
        <p14:creationId xmlns:p14="http://schemas.microsoft.com/office/powerpoint/2010/main" val="377959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13</a:t>
            </a:fld>
            <a:endParaRPr lang="en-US"/>
          </a:p>
        </p:txBody>
      </p:sp>
    </p:spTree>
    <p:extLst>
      <p:ext uri="{BB962C8B-B14F-4D97-AF65-F5344CB8AC3E}">
        <p14:creationId xmlns:p14="http://schemas.microsoft.com/office/powerpoint/2010/main" val="68436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2CFC6-9C5C-4751-A7A2-60882D4C6C39}" type="slidenum">
              <a:rPr lang="en-US" smtClean="0"/>
              <a:t>15</a:t>
            </a:fld>
            <a:endParaRPr lang="en-US"/>
          </a:p>
        </p:txBody>
      </p:sp>
    </p:spTree>
    <p:extLst>
      <p:ext uri="{BB962C8B-B14F-4D97-AF65-F5344CB8AC3E}">
        <p14:creationId xmlns:p14="http://schemas.microsoft.com/office/powerpoint/2010/main" val="318599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92CFC6-9C5C-4751-A7A2-60882D4C6C39}" type="slidenum">
              <a:rPr lang="en-US" smtClean="0"/>
              <a:t>18</a:t>
            </a:fld>
            <a:endParaRPr lang="en-US"/>
          </a:p>
        </p:txBody>
      </p:sp>
    </p:spTree>
    <p:extLst>
      <p:ext uri="{BB962C8B-B14F-4D97-AF65-F5344CB8AC3E}">
        <p14:creationId xmlns:p14="http://schemas.microsoft.com/office/powerpoint/2010/main" val="2866735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406A54-4FDA-4227-B76A-B1A14A5D2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86821" cy="6857999"/>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1366862" y="2229914"/>
            <a:ext cx="9605938" cy="863698"/>
          </a:xfrm>
        </p:spPr>
        <p:txBody>
          <a:bodyPr vert="horz" wrap="square" lIns="0" tIns="80645" rIns="0" bIns="0" rtlCol="0" anchor="t" anchorCtr="0">
            <a:noAutofit/>
          </a:bodyPr>
          <a:lstStyle>
            <a:lvl1pPr algn="l" defTabSz="914400" rtl="0" eaLnBrk="1" latinLnBrk="0" hangingPunct="1">
              <a:lnSpc>
                <a:spcPct val="90000"/>
              </a:lnSpc>
              <a:spcBef>
                <a:spcPct val="0"/>
              </a:spcBef>
              <a:buNone/>
              <a:defRPr lang="en-US" sz="4400" b="0" i="0" kern="1200" cap="all" spc="100" baseline="0" dirty="0">
                <a:solidFill>
                  <a:srgbClr val="FFFFFF"/>
                </a:solidFill>
                <a:latin typeface="Impact" panose="020B0806030902050204" pitchFamily="34" charset="0"/>
                <a:ea typeface="+mn-ea"/>
                <a:cs typeface="Impact" panose="020B0806030902050204" pitchFamily="34" charset="0"/>
              </a:defRPr>
            </a:lvl1pPr>
          </a:lstStyle>
          <a:p>
            <a:pPr marL="12700" marR="5080" lvl="0">
              <a:lnSpc>
                <a:spcPts val="6080"/>
              </a:lnSpc>
              <a:spcBef>
                <a:spcPts val="635"/>
              </a:spcBef>
              <a:tabLst>
                <a:tab pos="2896870" algn="l"/>
                <a:tab pos="3113405" algn="l"/>
              </a:tabLst>
            </a:pPr>
            <a:r>
              <a:rPr lang="en-US" dirty="0"/>
              <a:t>TITLE Text</a:t>
            </a:r>
          </a:p>
        </p:txBody>
      </p:sp>
      <p:sp>
        <p:nvSpPr>
          <p:cNvPr id="3" name="Subtitle 2">
            <a:extLst>
              <a:ext uri="{FF2B5EF4-FFF2-40B4-BE49-F238E27FC236}">
                <a16:creationId xmlns:a16="http://schemas.microsoft.com/office/drawing/2014/main" id="{66163C3C-501E-41D9-AC62-346E03DBF790}"/>
              </a:ext>
            </a:extLst>
          </p:cNvPr>
          <p:cNvSpPr>
            <a:spLocks noGrp="1"/>
          </p:cNvSpPr>
          <p:nvPr>
            <p:ph type="subTitle" idx="1" hasCustomPrompt="1"/>
            <p:custDataLst>
              <p:tags r:id="rId1"/>
            </p:custDataLst>
          </p:nvPr>
        </p:nvSpPr>
        <p:spPr>
          <a:xfrm>
            <a:off x="1366862" y="3860800"/>
            <a:ext cx="9605938" cy="680547"/>
          </a:xfrm>
        </p:spPr>
        <p:txBody>
          <a:bodyPr vert="horz" wrap="square" lIns="0" tIns="11430" rIns="0" bIns="0" rtlCol="0">
            <a:noAutofit/>
          </a:bodyPr>
          <a:lstStyle>
            <a:lvl1pPr marL="0" indent="0">
              <a:buFontTx/>
              <a:buNone/>
              <a:defRPr lang="en-US" sz="2800" b="1" spc="0" baseline="0" dirty="0">
                <a:solidFill>
                  <a:srgbClr val="FFFFFF"/>
                </a:solidFill>
                <a:latin typeface="Microsoft Sans Serif" panose="020B0604020202020204" pitchFamily="34" charset="0"/>
                <a:cs typeface="Microsoft Sans Serif" panose="020B0604020202020204" pitchFamily="34" charset="0"/>
              </a:defRPr>
            </a:lvl1pPr>
          </a:lstStyle>
          <a:p>
            <a:pPr marL="12700" marR="5080" lvl="0">
              <a:lnSpc>
                <a:spcPct val="139200"/>
              </a:lnSpc>
              <a:spcBef>
                <a:spcPts val="90"/>
              </a:spcBef>
            </a:pPr>
            <a:r>
              <a:rPr lang="en-US" dirty="0"/>
              <a:t>Presented to:</a:t>
            </a:r>
          </a:p>
        </p:txBody>
      </p:sp>
      <p:sp>
        <p:nvSpPr>
          <p:cNvPr id="142" name="object 5">
            <a:extLst>
              <a:ext uri="{FF2B5EF4-FFF2-40B4-BE49-F238E27FC236}">
                <a16:creationId xmlns:a16="http://schemas.microsoft.com/office/drawing/2014/main" id="{480439DB-8B04-48DE-A582-44E93CE380EA}"/>
              </a:ext>
            </a:extLst>
          </p:cNvPr>
          <p:cNvSpPr txBox="1"/>
          <p:nvPr userDrawn="1"/>
        </p:nvSpPr>
        <p:spPr>
          <a:xfrm>
            <a:off x="1418276" y="6162617"/>
            <a:ext cx="2218303"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Microsoft Sans Serif" panose="020B0604020202020204" pitchFamily="34" charset="0"/>
                <a:cs typeface="Microsoft Sans Serif" panose="020B0604020202020204" pitchFamily="34" charset="0"/>
              </a:rPr>
              <a:t>CohnReznick</a:t>
            </a:r>
            <a:r>
              <a:rPr sz="1200" b="1" spc="-45" dirty="0">
                <a:solidFill>
                  <a:srgbClr val="FFFFFF"/>
                </a:solidFill>
                <a:latin typeface="Microsoft Sans Serif" panose="020B0604020202020204" pitchFamily="34" charset="0"/>
                <a:cs typeface="Microsoft Sans Serif" panose="020B0604020202020204" pitchFamily="34" charset="0"/>
              </a:rPr>
              <a:t> </a:t>
            </a:r>
            <a:r>
              <a:rPr sz="1200" b="1" dirty="0">
                <a:solidFill>
                  <a:srgbClr val="FFFFFF"/>
                </a:solidFill>
                <a:latin typeface="Microsoft Sans Serif" panose="020B0604020202020204" pitchFamily="34" charset="0"/>
                <a:cs typeface="Microsoft Sans Serif" panose="020B0604020202020204" pitchFamily="34" charset="0"/>
              </a:rPr>
              <a:t>LLP</a:t>
            </a:r>
            <a:endParaRPr sz="1200" dirty="0">
              <a:latin typeface="Microsoft Sans Serif" panose="020B0604020202020204" pitchFamily="34" charset="0"/>
              <a:cs typeface="Microsoft Sans Serif" panose="020B0604020202020204" pitchFamily="34" charset="0"/>
            </a:endParaRPr>
          </a:p>
        </p:txBody>
      </p:sp>
      <p:grpSp>
        <p:nvGrpSpPr>
          <p:cNvPr id="144" name="Group 143">
            <a:extLst>
              <a:ext uri="{FF2B5EF4-FFF2-40B4-BE49-F238E27FC236}">
                <a16:creationId xmlns:a16="http://schemas.microsoft.com/office/drawing/2014/main" id="{77369B7D-5111-43A9-8DE6-11298710AAA0}"/>
              </a:ext>
            </a:extLst>
          </p:cNvPr>
          <p:cNvGrpSpPr>
            <a:grpSpLocks noChangeAspect="1"/>
          </p:cNvGrpSpPr>
          <p:nvPr userDrawn="1"/>
        </p:nvGrpSpPr>
        <p:grpSpPr>
          <a:xfrm>
            <a:off x="1417662" y="2007334"/>
            <a:ext cx="1001065" cy="200429"/>
            <a:chOff x="4719638" y="-757238"/>
            <a:chExt cx="1466850" cy="293687"/>
          </a:xfrm>
          <a:solidFill>
            <a:schemeClr val="bg1"/>
          </a:solidFill>
        </p:grpSpPr>
        <p:sp>
          <p:nvSpPr>
            <p:cNvPr id="145" name="Freeform 5">
              <a:extLst>
                <a:ext uri="{FF2B5EF4-FFF2-40B4-BE49-F238E27FC236}">
                  <a16:creationId xmlns:a16="http://schemas.microsoft.com/office/drawing/2014/main" id="{F10AB0AD-E47E-4F1B-8A5D-89462BAA52CE}"/>
                </a:ext>
              </a:extLst>
            </p:cNvPr>
            <p:cNvSpPr>
              <a:spLocks/>
            </p:cNvSpPr>
            <p:nvPr userDrawn="1"/>
          </p:nvSpPr>
          <p:spPr bwMode="auto">
            <a:xfrm>
              <a:off x="4719638" y="-655638"/>
              <a:ext cx="1146175" cy="192087"/>
            </a:xfrm>
            <a:custGeom>
              <a:avLst/>
              <a:gdLst>
                <a:gd name="T0" fmla="*/ 0 w 722"/>
                <a:gd name="T1" fmla="*/ 0 h 121"/>
                <a:gd name="T2" fmla="*/ 0 w 722"/>
                <a:gd name="T3" fmla="*/ 121 h 121"/>
                <a:gd name="T4" fmla="*/ 637 w 722"/>
                <a:gd name="T5" fmla="*/ 121 h 121"/>
                <a:gd name="T6" fmla="*/ 722 w 722"/>
                <a:gd name="T7" fmla="*/ 0 h 121"/>
                <a:gd name="T8" fmla="*/ 0 w 722"/>
                <a:gd name="T9" fmla="*/ 0 h 121"/>
              </a:gdLst>
              <a:ahLst/>
              <a:cxnLst>
                <a:cxn ang="0">
                  <a:pos x="T0" y="T1"/>
                </a:cxn>
                <a:cxn ang="0">
                  <a:pos x="T2" y="T3"/>
                </a:cxn>
                <a:cxn ang="0">
                  <a:pos x="T4" y="T5"/>
                </a:cxn>
                <a:cxn ang="0">
                  <a:pos x="T6" y="T7"/>
                </a:cxn>
                <a:cxn ang="0">
                  <a:pos x="T8" y="T9"/>
                </a:cxn>
              </a:cxnLst>
              <a:rect l="0" t="0" r="r" b="b"/>
              <a:pathLst>
                <a:path w="722" h="121">
                  <a:moveTo>
                    <a:pt x="0" y="0"/>
                  </a:moveTo>
                  <a:lnTo>
                    <a:pt x="0" y="121"/>
                  </a:lnTo>
                  <a:lnTo>
                    <a:pt x="637" y="121"/>
                  </a:lnTo>
                  <a:lnTo>
                    <a:pt x="72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6" name="Freeform 6">
              <a:extLst>
                <a:ext uri="{FF2B5EF4-FFF2-40B4-BE49-F238E27FC236}">
                  <a16:creationId xmlns:a16="http://schemas.microsoft.com/office/drawing/2014/main" id="{4B964E84-4940-433F-8441-6D025C9B1F2E}"/>
                </a:ext>
              </a:extLst>
            </p:cNvPr>
            <p:cNvSpPr>
              <a:spLocks/>
            </p:cNvSpPr>
            <p:nvPr userDrawn="1"/>
          </p:nvSpPr>
          <p:spPr bwMode="auto">
            <a:xfrm>
              <a:off x="5865813" y="-757238"/>
              <a:ext cx="74613" cy="101600"/>
            </a:xfrm>
            <a:custGeom>
              <a:avLst/>
              <a:gdLst>
                <a:gd name="T0" fmla="*/ 47 w 47"/>
                <a:gd name="T1" fmla="*/ 0 h 64"/>
                <a:gd name="T2" fmla="*/ 0 w 47"/>
                <a:gd name="T3" fmla="*/ 64 h 64"/>
                <a:gd name="T4" fmla="*/ 32 w 47"/>
                <a:gd name="T5" fmla="*/ 64 h 64"/>
                <a:gd name="T6" fmla="*/ 47 w 47"/>
                <a:gd name="T7" fmla="*/ 0 h 64"/>
              </a:gdLst>
              <a:ahLst/>
              <a:cxnLst>
                <a:cxn ang="0">
                  <a:pos x="T0" y="T1"/>
                </a:cxn>
                <a:cxn ang="0">
                  <a:pos x="T2" y="T3"/>
                </a:cxn>
                <a:cxn ang="0">
                  <a:pos x="T4" y="T5"/>
                </a:cxn>
                <a:cxn ang="0">
                  <a:pos x="T6" y="T7"/>
                </a:cxn>
              </a:cxnLst>
              <a:rect l="0" t="0" r="r" b="b"/>
              <a:pathLst>
                <a:path w="47" h="64">
                  <a:moveTo>
                    <a:pt x="47" y="0"/>
                  </a:moveTo>
                  <a:lnTo>
                    <a:pt x="0" y="64"/>
                  </a:lnTo>
                  <a:lnTo>
                    <a:pt x="32" y="6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7" name="Freeform 7">
              <a:extLst>
                <a:ext uri="{FF2B5EF4-FFF2-40B4-BE49-F238E27FC236}">
                  <a16:creationId xmlns:a16="http://schemas.microsoft.com/office/drawing/2014/main" id="{9C21B077-35B4-44A6-9562-202803979AFE}"/>
                </a:ext>
              </a:extLst>
            </p:cNvPr>
            <p:cNvSpPr>
              <a:spLocks/>
            </p:cNvSpPr>
            <p:nvPr userDrawn="1"/>
          </p:nvSpPr>
          <p:spPr bwMode="auto">
            <a:xfrm>
              <a:off x="5875338" y="-655638"/>
              <a:ext cx="311150" cy="192087"/>
            </a:xfrm>
            <a:custGeom>
              <a:avLst/>
              <a:gdLst>
                <a:gd name="T0" fmla="*/ 26 w 196"/>
                <a:gd name="T1" fmla="*/ 0 h 121"/>
                <a:gd name="T2" fmla="*/ 0 w 196"/>
                <a:gd name="T3" fmla="*/ 121 h 121"/>
                <a:gd name="T4" fmla="*/ 196 w 196"/>
                <a:gd name="T5" fmla="*/ 121 h 121"/>
                <a:gd name="T6" fmla="*/ 196 w 196"/>
                <a:gd name="T7" fmla="*/ 0 h 121"/>
                <a:gd name="T8" fmla="*/ 26 w 196"/>
                <a:gd name="T9" fmla="*/ 0 h 121"/>
              </a:gdLst>
              <a:ahLst/>
              <a:cxnLst>
                <a:cxn ang="0">
                  <a:pos x="T0" y="T1"/>
                </a:cxn>
                <a:cxn ang="0">
                  <a:pos x="T2" y="T3"/>
                </a:cxn>
                <a:cxn ang="0">
                  <a:pos x="T4" y="T5"/>
                </a:cxn>
                <a:cxn ang="0">
                  <a:pos x="T6" y="T7"/>
                </a:cxn>
                <a:cxn ang="0">
                  <a:pos x="T8" y="T9"/>
                </a:cxn>
              </a:cxnLst>
              <a:rect l="0" t="0" r="r" b="b"/>
              <a:pathLst>
                <a:path w="196" h="121">
                  <a:moveTo>
                    <a:pt x="26" y="0"/>
                  </a:moveTo>
                  <a:lnTo>
                    <a:pt x="0" y="121"/>
                  </a:lnTo>
                  <a:lnTo>
                    <a:pt x="196" y="121"/>
                  </a:lnTo>
                  <a:lnTo>
                    <a:pt x="19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74" name="Group 73">
            <a:extLst>
              <a:ext uri="{FF2B5EF4-FFF2-40B4-BE49-F238E27FC236}">
                <a16:creationId xmlns:a16="http://schemas.microsoft.com/office/drawing/2014/main" id="{E2006DFD-9BE7-492E-9D10-7FADBDA76C3E}"/>
              </a:ext>
            </a:extLst>
          </p:cNvPr>
          <p:cNvGrpSpPr>
            <a:grpSpLocks/>
          </p:cNvGrpSpPr>
          <p:nvPr userDrawn="1"/>
        </p:nvGrpSpPr>
        <p:grpSpPr>
          <a:xfrm>
            <a:off x="8285231" y="428148"/>
            <a:ext cx="3340206" cy="790751"/>
            <a:chOff x="4889500" y="612776"/>
            <a:chExt cx="1598613" cy="374650"/>
          </a:xfrm>
        </p:grpSpPr>
        <p:sp>
          <p:nvSpPr>
            <p:cNvPr id="75" name="Freeform 5">
              <a:extLst>
                <a:ext uri="{FF2B5EF4-FFF2-40B4-BE49-F238E27FC236}">
                  <a16:creationId xmlns:a16="http://schemas.microsoft.com/office/drawing/2014/main" id="{A7D0474C-D17D-46CB-B5E1-F0C29D975DB8}"/>
                </a:ext>
              </a:extLst>
            </p:cNvPr>
            <p:cNvSpPr>
              <a:spLocks/>
            </p:cNvSpPr>
            <p:nvPr userDrawn="1"/>
          </p:nvSpPr>
          <p:spPr bwMode="auto">
            <a:xfrm>
              <a:off x="4889500" y="728663"/>
              <a:ext cx="114300" cy="155575"/>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6" name="Freeform 6">
              <a:extLst>
                <a:ext uri="{FF2B5EF4-FFF2-40B4-BE49-F238E27FC236}">
                  <a16:creationId xmlns:a16="http://schemas.microsoft.com/office/drawing/2014/main" id="{CBA3ECCB-69FE-4EDF-AA99-CE6EE4589A32}"/>
                </a:ext>
              </a:extLst>
            </p:cNvPr>
            <p:cNvSpPr>
              <a:spLocks noEditPoints="1"/>
            </p:cNvSpPr>
            <p:nvPr userDrawn="1"/>
          </p:nvSpPr>
          <p:spPr bwMode="auto">
            <a:xfrm>
              <a:off x="5019675" y="766763"/>
              <a:ext cx="106363" cy="117475"/>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7" name="Freeform 7">
              <a:extLst>
                <a:ext uri="{FF2B5EF4-FFF2-40B4-BE49-F238E27FC236}">
                  <a16:creationId xmlns:a16="http://schemas.microsoft.com/office/drawing/2014/main" id="{5A29F7DF-CA75-49AA-84CD-9C52B8D83E62}"/>
                </a:ext>
              </a:extLst>
            </p:cNvPr>
            <p:cNvSpPr>
              <a:spLocks/>
            </p:cNvSpPr>
            <p:nvPr userDrawn="1"/>
          </p:nvSpPr>
          <p:spPr bwMode="auto">
            <a:xfrm>
              <a:off x="5151438" y="719138"/>
              <a:ext cx="95250" cy="161925"/>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8" name="Freeform 8">
              <a:extLst>
                <a:ext uri="{FF2B5EF4-FFF2-40B4-BE49-F238E27FC236}">
                  <a16:creationId xmlns:a16="http://schemas.microsoft.com/office/drawing/2014/main" id="{3416A897-C880-44C7-BCE1-29FF4C38E37A}"/>
                </a:ext>
              </a:extLst>
            </p:cNvPr>
            <p:cNvSpPr>
              <a:spLocks/>
            </p:cNvSpPr>
            <p:nvPr userDrawn="1"/>
          </p:nvSpPr>
          <p:spPr bwMode="auto">
            <a:xfrm>
              <a:off x="5278438" y="766763"/>
              <a:ext cx="95250" cy="114300"/>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9" name="Freeform 9">
              <a:extLst>
                <a:ext uri="{FF2B5EF4-FFF2-40B4-BE49-F238E27FC236}">
                  <a16:creationId xmlns:a16="http://schemas.microsoft.com/office/drawing/2014/main" id="{B10C3733-2B55-49BA-8498-2CEA073AC7ED}"/>
                </a:ext>
              </a:extLst>
            </p:cNvPr>
            <p:cNvSpPr>
              <a:spLocks noEditPoints="1"/>
            </p:cNvSpPr>
            <p:nvPr userDrawn="1"/>
          </p:nvSpPr>
          <p:spPr bwMode="auto">
            <a:xfrm>
              <a:off x="5405438" y="731838"/>
              <a:ext cx="111125" cy="14922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0" name="Freeform 10">
              <a:extLst>
                <a:ext uri="{FF2B5EF4-FFF2-40B4-BE49-F238E27FC236}">
                  <a16:creationId xmlns:a16="http://schemas.microsoft.com/office/drawing/2014/main" id="{468B5990-8129-4D8C-A176-FA0B7A3125DF}"/>
                </a:ext>
              </a:extLst>
            </p:cNvPr>
            <p:cNvSpPr>
              <a:spLocks noEditPoints="1"/>
            </p:cNvSpPr>
            <p:nvPr userDrawn="1"/>
          </p:nvSpPr>
          <p:spPr bwMode="auto">
            <a:xfrm>
              <a:off x="5529263" y="766763"/>
              <a:ext cx="98425" cy="117475"/>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1" name="Freeform 11">
              <a:extLst>
                <a:ext uri="{FF2B5EF4-FFF2-40B4-BE49-F238E27FC236}">
                  <a16:creationId xmlns:a16="http://schemas.microsoft.com/office/drawing/2014/main" id="{5AFF8069-69F4-4E7D-AE49-64BEB37B19BE}"/>
                </a:ext>
              </a:extLst>
            </p:cNvPr>
            <p:cNvSpPr>
              <a:spLocks/>
            </p:cNvSpPr>
            <p:nvPr userDrawn="1"/>
          </p:nvSpPr>
          <p:spPr bwMode="auto">
            <a:xfrm>
              <a:off x="5641975" y="768351"/>
              <a:ext cx="88900" cy="112713"/>
            </a:xfrm>
            <a:custGeom>
              <a:avLst/>
              <a:gdLst>
                <a:gd name="T0" fmla="*/ 54 w 56"/>
                <a:gd name="T1" fmla="*/ 10 h 71"/>
                <a:gd name="T2" fmla="*/ 54 w 56"/>
                <a:gd name="T3" fmla="*/ 0 h 71"/>
                <a:gd name="T4" fmla="*/ 4 w 56"/>
                <a:gd name="T5" fmla="*/ 0 h 71"/>
                <a:gd name="T6" fmla="*/ 4 w 56"/>
                <a:gd name="T7" fmla="*/ 14 h 71"/>
                <a:gd name="T8" fmla="*/ 33 w 56"/>
                <a:gd name="T9" fmla="*/ 14 h 71"/>
                <a:gd name="T10" fmla="*/ 0 w 56"/>
                <a:gd name="T11" fmla="*/ 63 h 71"/>
                <a:gd name="T12" fmla="*/ 0 w 56"/>
                <a:gd name="T13" fmla="*/ 71 h 71"/>
                <a:gd name="T14" fmla="*/ 56 w 56"/>
                <a:gd name="T15" fmla="*/ 71 h 71"/>
                <a:gd name="T16" fmla="*/ 56 w 56"/>
                <a:gd name="T17" fmla="*/ 58 h 71"/>
                <a:gd name="T18" fmla="*/ 21 w 56"/>
                <a:gd name="T19" fmla="*/ 58 h 71"/>
                <a:gd name="T20" fmla="*/ 54 w 56"/>
                <a:gd name="T21"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1">
                  <a:moveTo>
                    <a:pt x="54" y="10"/>
                  </a:moveTo>
                  <a:lnTo>
                    <a:pt x="54" y="0"/>
                  </a:lnTo>
                  <a:lnTo>
                    <a:pt x="4" y="0"/>
                  </a:lnTo>
                  <a:lnTo>
                    <a:pt x="4" y="14"/>
                  </a:lnTo>
                  <a:lnTo>
                    <a:pt x="33" y="14"/>
                  </a:lnTo>
                  <a:lnTo>
                    <a:pt x="0" y="63"/>
                  </a:lnTo>
                  <a:lnTo>
                    <a:pt x="0" y="71"/>
                  </a:lnTo>
                  <a:lnTo>
                    <a:pt x="56" y="71"/>
                  </a:lnTo>
                  <a:lnTo>
                    <a:pt x="56" y="58"/>
                  </a:lnTo>
                  <a:lnTo>
                    <a:pt x="21" y="58"/>
                  </a:lnTo>
                  <a:lnTo>
                    <a:pt x="5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2" name="Freeform 12">
              <a:extLst>
                <a:ext uri="{FF2B5EF4-FFF2-40B4-BE49-F238E27FC236}">
                  <a16:creationId xmlns:a16="http://schemas.microsoft.com/office/drawing/2014/main" id="{67A2A9D2-BAF8-4FD9-A61F-AA7B1ECA9873}"/>
                </a:ext>
              </a:extLst>
            </p:cNvPr>
            <p:cNvSpPr>
              <a:spLocks/>
            </p:cNvSpPr>
            <p:nvPr userDrawn="1"/>
          </p:nvSpPr>
          <p:spPr bwMode="auto">
            <a:xfrm>
              <a:off x="5754688" y="766763"/>
              <a:ext cx="96838" cy="114300"/>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3" name="Oval 13">
              <a:extLst>
                <a:ext uri="{FF2B5EF4-FFF2-40B4-BE49-F238E27FC236}">
                  <a16:creationId xmlns:a16="http://schemas.microsoft.com/office/drawing/2014/main" id="{CCC88E18-CD9C-4B38-961A-1892C625466F}"/>
                </a:ext>
              </a:extLst>
            </p:cNvPr>
            <p:cNvSpPr>
              <a:spLocks noChangeArrowheads="1"/>
            </p:cNvSpPr>
            <p:nvPr userDrawn="1"/>
          </p:nvSpPr>
          <p:spPr bwMode="auto">
            <a:xfrm>
              <a:off x="5875338" y="719138"/>
              <a:ext cx="33338"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4" name="Rectangle 14">
              <a:extLst>
                <a:ext uri="{FF2B5EF4-FFF2-40B4-BE49-F238E27FC236}">
                  <a16:creationId xmlns:a16="http://schemas.microsoft.com/office/drawing/2014/main" id="{64BED341-1C71-4860-B38F-4CCA3408D74E}"/>
                </a:ext>
              </a:extLst>
            </p:cNvPr>
            <p:cNvSpPr>
              <a:spLocks noChangeArrowheads="1"/>
            </p:cNvSpPr>
            <p:nvPr userDrawn="1"/>
          </p:nvSpPr>
          <p:spPr bwMode="auto">
            <a:xfrm>
              <a:off x="5878513" y="768351"/>
              <a:ext cx="26988"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5" name="Freeform 15">
              <a:extLst>
                <a:ext uri="{FF2B5EF4-FFF2-40B4-BE49-F238E27FC236}">
                  <a16:creationId xmlns:a16="http://schemas.microsoft.com/office/drawing/2014/main" id="{7B7D51E0-0696-4B78-BA27-DEF7434542BC}"/>
                </a:ext>
              </a:extLst>
            </p:cNvPr>
            <p:cNvSpPr>
              <a:spLocks/>
            </p:cNvSpPr>
            <p:nvPr userDrawn="1"/>
          </p:nvSpPr>
          <p:spPr bwMode="auto">
            <a:xfrm>
              <a:off x="5930900" y="766763"/>
              <a:ext cx="90488" cy="117475"/>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6" name="Freeform 16">
              <a:extLst>
                <a:ext uri="{FF2B5EF4-FFF2-40B4-BE49-F238E27FC236}">
                  <a16:creationId xmlns:a16="http://schemas.microsoft.com/office/drawing/2014/main" id="{20FDD374-1A45-47AA-80F7-BCDA89BCCB46}"/>
                </a:ext>
              </a:extLst>
            </p:cNvPr>
            <p:cNvSpPr>
              <a:spLocks/>
            </p:cNvSpPr>
            <p:nvPr userDrawn="1"/>
          </p:nvSpPr>
          <p:spPr bwMode="auto">
            <a:xfrm>
              <a:off x="6043613" y="719138"/>
              <a:ext cx="101600" cy="161925"/>
            </a:xfrm>
            <a:custGeom>
              <a:avLst/>
              <a:gdLst>
                <a:gd name="T0" fmla="*/ 37 w 64"/>
                <a:gd name="T1" fmla="*/ 60 h 102"/>
                <a:gd name="T2" fmla="*/ 61 w 64"/>
                <a:gd name="T3" fmla="*/ 31 h 102"/>
                <a:gd name="T4" fmla="*/ 43 w 64"/>
                <a:gd name="T5" fmla="*/ 31 h 102"/>
                <a:gd name="T6" fmla="*/ 17 w 64"/>
                <a:gd name="T7" fmla="*/ 64 h 102"/>
                <a:gd name="T8" fmla="*/ 16 w 64"/>
                <a:gd name="T9" fmla="*/ 64 h 102"/>
                <a:gd name="T10" fmla="*/ 16 w 64"/>
                <a:gd name="T11" fmla="*/ 0 h 102"/>
                <a:gd name="T12" fmla="*/ 0 w 64"/>
                <a:gd name="T13" fmla="*/ 0 h 102"/>
                <a:gd name="T14" fmla="*/ 0 w 64"/>
                <a:gd name="T15" fmla="*/ 102 h 102"/>
                <a:gd name="T16" fmla="*/ 16 w 64"/>
                <a:gd name="T17" fmla="*/ 102 h 102"/>
                <a:gd name="T18" fmla="*/ 16 w 64"/>
                <a:gd name="T19" fmla="*/ 84 h 102"/>
                <a:gd name="T20" fmla="*/ 27 w 64"/>
                <a:gd name="T21" fmla="*/ 72 h 102"/>
                <a:gd name="T22" fmla="*/ 46 w 64"/>
                <a:gd name="T23" fmla="*/ 102 h 102"/>
                <a:gd name="T24" fmla="*/ 64 w 64"/>
                <a:gd name="T25" fmla="*/ 102 h 102"/>
                <a:gd name="T26" fmla="*/ 37 w 64"/>
                <a:gd name="T27"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2">
                  <a:moveTo>
                    <a:pt x="37" y="60"/>
                  </a:moveTo>
                  <a:lnTo>
                    <a:pt x="61" y="31"/>
                  </a:lnTo>
                  <a:lnTo>
                    <a:pt x="43" y="31"/>
                  </a:lnTo>
                  <a:lnTo>
                    <a:pt x="17" y="64"/>
                  </a:lnTo>
                  <a:lnTo>
                    <a:pt x="16" y="64"/>
                  </a:lnTo>
                  <a:lnTo>
                    <a:pt x="16" y="0"/>
                  </a:lnTo>
                  <a:lnTo>
                    <a:pt x="0" y="0"/>
                  </a:lnTo>
                  <a:lnTo>
                    <a:pt x="0" y="102"/>
                  </a:lnTo>
                  <a:lnTo>
                    <a:pt x="16" y="102"/>
                  </a:lnTo>
                  <a:lnTo>
                    <a:pt x="16" y="84"/>
                  </a:lnTo>
                  <a:lnTo>
                    <a:pt x="27" y="72"/>
                  </a:lnTo>
                  <a:lnTo>
                    <a:pt x="46" y="102"/>
                  </a:lnTo>
                  <a:lnTo>
                    <a:pt x="64" y="102"/>
                  </a:lnTo>
                  <a:lnTo>
                    <a:pt x="37"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7" name="Oval 17">
              <a:extLst>
                <a:ext uri="{FF2B5EF4-FFF2-40B4-BE49-F238E27FC236}">
                  <a16:creationId xmlns:a16="http://schemas.microsoft.com/office/drawing/2014/main" id="{1C826D7D-724D-4BB7-B22D-7A929DDB4C29}"/>
                </a:ext>
              </a:extLst>
            </p:cNvPr>
            <p:cNvSpPr>
              <a:spLocks noChangeArrowheads="1"/>
            </p:cNvSpPr>
            <p:nvPr userDrawn="1"/>
          </p:nvSpPr>
          <p:spPr bwMode="auto">
            <a:xfrm>
              <a:off x="5989638" y="939801"/>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9" name="Oval 18">
              <a:extLst>
                <a:ext uri="{FF2B5EF4-FFF2-40B4-BE49-F238E27FC236}">
                  <a16:creationId xmlns:a16="http://schemas.microsoft.com/office/drawing/2014/main" id="{948D4C77-473D-4B8C-B0C0-1BF077B3F63C}"/>
                </a:ext>
              </a:extLst>
            </p:cNvPr>
            <p:cNvSpPr>
              <a:spLocks noChangeArrowheads="1"/>
            </p:cNvSpPr>
            <p:nvPr userDrawn="1"/>
          </p:nvSpPr>
          <p:spPr bwMode="auto">
            <a:xfrm>
              <a:off x="5546725" y="939801"/>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0" name="Freeform 19">
              <a:extLst>
                <a:ext uri="{FF2B5EF4-FFF2-40B4-BE49-F238E27FC236}">
                  <a16:creationId xmlns:a16="http://schemas.microsoft.com/office/drawing/2014/main" id="{6F65E077-14BE-4C62-8562-0DB32FC76023}"/>
                </a:ext>
              </a:extLst>
            </p:cNvPr>
            <p:cNvSpPr>
              <a:spLocks/>
            </p:cNvSpPr>
            <p:nvPr userDrawn="1"/>
          </p:nvSpPr>
          <p:spPr bwMode="auto">
            <a:xfrm>
              <a:off x="5892800" y="927101"/>
              <a:ext cx="33338" cy="41275"/>
            </a:xfrm>
            <a:custGeom>
              <a:avLst/>
              <a:gdLst>
                <a:gd name="T0" fmla="*/ 16 w 28"/>
                <a:gd name="T1" fmla="*/ 36 h 36"/>
                <a:gd name="T2" fmla="*/ 10 w 28"/>
                <a:gd name="T3" fmla="*/ 35 h 36"/>
                <a:gd name="T4" fmla="*/ 5 w 28"/>
                <a:gd name="T5" fmla="*/ 32 h 36"/>
                <a:gd name="T6" fmla="*/ 2 w 28"/>
                <a:gd name="T7" fmla="*/ 26 h 36"/>
                <a:gd name="T8" fmla="*/ 0 w 28"/>
                <a:gd name="T9" fmla="*/ 18 h 36"/>
                <a:gd name="T10" fmla="*/ 2 w 28"/>
                <a:gd name="T11" fmla="*/ 10 h 36"/>
                <a:gd name="T12" fmla="*/ 5 w 28"/>
                <a:gd name="T13" fmla="*/ 4 h 36"/>
                <a:gd name="T14" fmla="*/ 10 w 28"/>
                <a:gd name="T15" fmla="*/ 1 h 36"/>
                <a:gd name="T16" fmla="*/ 17 w 28"/>
                <a:gd name="T17" fmla="*/ 0 h 36"/>
                <a:gd name="T18" fmla="*/ 23 w 28"/>
                <a:gd name="T19" fmla="*/ 1 h 36"/>
                <a:gd name="T20" fmla="*/ 27 w 28"/>
                <a:gd name="T21" fmla="*/ 4 h 36"/>
                <a:gd name="T22" fmla="*/ 23 w 28"/>
                <a:gd name="T23" fmla="*/ 8 h 36"/>
                <a:gd name="T24" fmla="*/ 20 w 28"/>
                <a:gd name="T25" fmla="*/ 6 h 36"/>
                <a:gd name="T26" fmla="*/ 17 w 28"/>
                <a:gd name="T27" fmla="*/ 5 h 36"/>
                <a:gd name="T28" fmla="*/ 13 w 28"/>
                <a:gd name="T29" fmla="*/ 6 h 36"/>
                <a:gd name="T30" fmla="*/ 10 w 28"/>
                <a:gd name="T31" fmla="*/ 8 h 36"/>
                <a:gd name="T32" fmla="*/ 8 w 28"/>
                <a:gd name="T33" fmla="*/ 13 h 36"/>
                <a:gd name="T34" fmla="*/ 7 w 28"/>
                <a:gd name="T35" fmla="*/ 18 h 36"/>
                <a:gd name="T36" fmla="*/ 9 w 28"/>
                <a:gd name="T37" fmla="*/ 27 h 36"/>
                <a:gd name="T38" fmla="*/ 17 w 28"/>
                <a:gd name="T39" fmla="*/ 31 h 36"/>
                <a:gd name="T40" fmla="*/ 21 w 28"/>
                <a:gd name="T41" fmla="*/ 30 h 36"/>
                <a:gd name="T42" fmla="*/ 24 w 28"/>
                <a:gd name="T43" fmla="*/ 27 h 36"/>
                <a:gd name="T44" fmla="*/ 28 w 28"/>
                <a:gd name="T45" fmla="*/ 31 h 36"/>
                <a:gd name="T46" fmla="*/ 23 w 28"/>
                <a:gd name="T47" fmla="*/ 35 h 36"/>
                <a:gd name="T48" fmla="*/ 16 w 28"/>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6">
                  <a:moveTo>
                    <a:pt x="16" y="36"/>
                  </a:moveTo>
                  <a:cubicBezTo>
                    <a:pt x="14" y="36"/>
                    <a:pt x="12" y="36"/>
                    <a:pt x="10" y="35"/>
                  </a:cubicBezTo>
                  <a:cubicBezTo>
                    <a:pt x="8" y="34"/>
                    <a:pt x="6" y="33"/>
                    <a:pt x="5" y="32"/>
                  </a:cubicBezTo>
                  <a:cubicBezTo>
                    <a:pt x="4" y="30"/>
                    <a:pt x="2" y="28"/>
                    <a:pt x="2" y="26"/>
                  </a:cubicBezTo>
                  <a:cubicBezTo>
                    <a:pt x="1" y="24"/>
                    <a:pt x="0" y="21"/>
                    <a:pt x="0" y="18"/>
                  </a:cubicBezTo>
                  <a:cubicBezTo>
                    <a:pt x="0" y="15"/>
                    <a:pt x="1" y="13"/>
                    <a:pt x="2" y="10"/>
                  </a:cubicBezTo>
                  <a:cubicBezTo>
                    <a:pt x="2" y="8"/>
                    <a:pt x="4" y="6"/>
                    <a:pt x="5" y="4"/>
                  </a:cubicBezTo>
                  <a:cubicBezTo>
                    <a:pt x="7" y="3"/>
                    <a:pt x="8" y="2"/>
                    <a:pt x="10" y="1"/>
                  </a:cubicBezTo>
                  <a:cubicBezTo>
                    <a:pt x="12" y="0"/>
                    <a:pt x="14" y="0"/>
                    <a:pt x="17" y="0"/>
                  </a:cubicBezTo>
                  <a:cubicBezTo>
                    <a:pt x="19" y="0"/>
                    <a:pt x="21" y="0"/>
                    <a:pt x="23" y="1"/>
                  </a:cubicBezTo>
                  <a:cubicBezTo>
                    <a:pt x="24" y="2"/>
                    <a:pt x="26" y="3"/>
                    <a:pt x="27" y="4"/>
                  </a:cubicBezTo>
                  <a:cubicBezTo>
                    <a:pt x="23" y="8"/>
                    <a:pt x="23" y="8"/>
                    <a:pt x="23" y="8"/>
                  </a:cubicBezTo>
                  <a:cubicBezTo>
                    <a:pt x="23" y="7"/>
                    <a:pt x="22" y="6"/>
                    <a:pt x="20" y="6"/>
                  </a:cubicBezTo>
                  <a:cubicBezTo>
                    <a:pt x="19" y="5"/>
                    <a:pt x="18" y="5"/>
                    <a:pt x="17" y="5"/>
                  </a:cubicBezTo>
                  <a:cubicBezTo>
                    <a:pt x="15" y="5"/>
                    <a:pt x="14" y="5"/>
                    <a:pt x="13" y="6"/>
                  </a:cubicBezTo>
                  <a:cubicBezTo>
                    <a:pt x="12" y="7"/>
                    <a:pt x="10" y="7"/>
                    <a:pt x="10" y="8"/>
                  </a:cubicBezTo>
                  <a:cubicBezTo>
                    <a:pt x="9" y="10"/>
                    <a:pt x="8" y="11"/>
                    <a:pt x="8" y="13"/>
                  </a:cubicBezTo>
                  <a:cubicBezTo>
                    <a:pt x="7" y="14"/>
                    <a:pt x="7" y="16"/>
                    <a:pt x="7" y="18"/>
                  </a:cubicBezTo>
                  <a:cubicBezTo>
                    <a:pt x="7" y="22"/>
                    <a:pt x="8" y="25"/>
                    <a:pt x="9" y="27"/>
                  </a:cubicBezTo>
                  <a:cubicBezTo>
                    <a:pt x="11" y="30"/>
                    <a:pt x="14" y="31"/>
                    <a:pt x="17" y="31"/>
                  </a:cubicBezTo>
                  <a:cubicBezTo>
                    <a:pt x="18" y="31"/>
                    <a:pt x="20" y="31"/>
                    <a:pt x="21" y="30"/>
                  </a:cubicBezTo>
                  <a:cubicBezTo>
                    <a:pt x="22" y="29"/>
                    <a:pt x="23" y="28"/>
                    <a:pt x="24" y="27"/>
                  </a:cubicBezTo>
                  <a:cubicBezTo>
                    <a:pt x="28" y="31"/>
                    <a:pt x="28" y="31"/>
                    <a:pt x="28" y="31"/>
                  </a:cubicBezTo>
                  <a:cubicBezTo>
                    <a:pt x="26" y="33"/>
                    <a:pt x="24" y="34"/>
                    <a:pt x="23" y="35"/>
                  </a:cubicBezTo>
                  <a:cubicBezTo>
                    <a:pt x="21" y="36"/>
                    <a:pt x="19" y="36"/>
                    <a:pt x="1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1" name="Freeform 20">
              <a:extLst>
                <a:ext uri="{FF2B5EF4-FFF2-40B4-BE49-F238E27FC236}">
                  <a16:creationId xmlns:a16="http://schemas.microsoft.com/office/drawing/2014/main" id="{79AEDED9-F7C9-4B4E-B64C-2B627C4CDE5A}"/>
                </a:ext>
              </a:extLst>
            </p:cNvPr>
            <p:cNvSpPr>
              <a:spLocks/>
            </p:cNvSpPr>
            <p:nvPr userDrawn="1"/>
          </p:nvSpPr>
          <p:spPr bwMode="auto">
            <a:xfrm>
              <a:off x="5716588" y="927101"/>
              <a:ext cx="30163" cy="41275"/>
            </a:xfrm>
            <a:custGeom>
              <a:avLst/>
              <a:gdLst>
                <a:gd name="T0" fmla="*/ 13 w 27"/>
                <a:gd name="T1" fmla="*/ 36 h 36"/>
                <a:gd name="T2" fmla="*/ 8 w 27"/>
                <a:gd name="T3" fmla="*/ 35 h 36"/>
                <a:gd name="T4" fmla="*/ 4 w 27"/>
                <a:gd name="T5" fmla="*/ 32 h 36"/>
                <a:gd name="T6" fmla="*/ 1 w 27"/>
                <a:gd name="T7" fmla="*/ 27 h 36"/>
                <a:gd name="T8" fmla="*/ 0 w 27"/>
                <a:gd name="T9" fmla="*/ 20 h 36"/>
                <a:gd name="T10" fmla="*/ 0 w 27"/>
                <a:gd name="T11" fmla="*/ 0 h 36"/>
                <a:gd name="T12" fmla="*/ 6 w 27"/>
                <a:gd name="T13" fmla="*/ 0 h 36"/>
                <a:gd name="T14" fmla="*/ 6 w 27"/>
                <a:gd name="T15" fmla="*/ 20 h 36"/>
                <a:gd name="T16" fmla="*/ 7 w 27"/>
                <a:gd name="T17" fmla="*/ 25 h 36"/>
                <a:gd name="T18" fmla="*/ 8 w 27"/>
                <a:gd name="T19" fmla="*/ 28 h 36"/>
                <a:gd name="T20" fmla="*/ 10 w 27"/>
                <a:gd name="T21" fmla="*/ 30 h 36"/>
                <a:gd name="T22" fmla="*/ 13 w 27"/>
                <a:gd name="T23" fmla="*/ 31 h 36"/>
                <a:gd name="T24" fmla="*/ 16 w 27"/>
                <a:gd name="T25" fmla="*/ 30 h 36"/>
                <a:gd name="T26" fmla="*/ 19 w 27"/>
                <a:gd name="T27" fmla="*/ 28 h 36"/>
                <a:gd name="T28" fmla="*/ 20 w 27"/>
                <a:gd name="T29" fmla="*/ 25 h 36"/>
                <a:gd name="T30" fmla="*/ 21 w 27"/>
                <a:gd name="T31" fmla="*/ 20 h 36"/>
                <a:gd name="T32" fmla="*/ 21 w 27"/>
                <a:gd name="T33" fmla="*/ 0 h 36"/>
                <a:gd name="T34" fmla="*/ 27 w 27"/>
                <a:gd name="T35" fmla="*/ 0 h 36"/>
                <a:gd name="T36" fmla="*/ 27 w 27"/>
                <a:gd name="T37" fmla="*/ 20 h 36"/>
                <a:gd name="T38" fmla="*/ 26 w 27"/>
                <a:gd name="T39" fmla="*/ 27 h 36"/>
                <a:gd name="T40" fmla="*/ 23 w 27"/>
                <a:gd name="T41" fmla="*/ 32 h 36"/>
                <a:gd name="T42" fmla="*/ 19 w 27"/>
                <a:gd name="T43" fmla="*/ 35 h 36"/>
                <a:gd name="T44" fmla="*/ 13 w 27"/>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13" y="36"/>
                  </a:moveTo>
                  <a:cubicBezTo>
                    <a:pt x="11" y="36"/>
                    <a:pt x="9" y="36"/>
                    <a:pt x="8" y="35"/>
                  </a:cubicBezTo>
                  <a:cubicBezTo>
                    <a:pt x="6" y="35"/>
                    <a:pt x="5" y="34"/>
                    <a:pt x="4" y="32"/>
                  </a:cubicBezTo>
                  <a:cubicBezTo>
                    <a:pt x="2" y="31"/>
                    <a:pt x="1" y="29"/>
                    <a:pt x="1" y="27"/>
                  </a:cubicBezTo>
                  <a:cubicBezTo>
                    <a:pt x="0" y="25"/>
                    <a:pt x="0" y="23"/>
                    <a:pt x="0" y="20"/>
                  </a:cubicBezTo>
                  <a:cubicBezTo>
                    <a:pt x="0" y="0"/>
                    <a:pt x="0" y="0"/>
                    <a:pt x="0" y="0"/>
                  </a:cubicBezTo>
                  <a:cubicBezTo>
                    <a:pt x="6" y="0"/>
                    <a:pt x="6" y="0"/>
                    <a:pt x="6" y="0"/>
                  </a:cubicBezTo>
                  <a:cubicBezTo>
                    <a:pt x="6" y="20"/>
                    <a:pt x="6" y="20"/>
                    <a:pt x="6" y="20"/>
                  </a:cubicBezTo>
                  <a:cubicBezTo>
                    <a:pt x="6" y="22"/>
                    <a:pt x="6" y="24"/>
                    <a:pt x="7" y="25"/>
                  </a:cubicBezTo>
                  <a:cubicBezTo>
                    <a:pt x="7" y="27"/>
                    <a:pt x="8" y="28"/>
                    <a:pt x="8" y="28"/>
                  </a:cubicBezTo>
                  <a:cubicBezTo>
                    <a:pt x="9" y="29"/>
                    <a:pt x="10" y="30"/>
                    <a:pt x="10" y="30"/>
                  </a:cubicBezTo>
                  <a:cubicBezTo>
                    <a:pt x="11" y="30"/>
                    <a:pt x="12" y="31"/>
                    <a:pt x="13" y="31"/>
                  </a:cubicBezTo>
                  <a:cubicBezTo>
                    <a:pt x="14" y="31"/>
                    <a:pt x="15" y="30"/>
                    <a:pt x="16" y="30"/>
                  </a:cubicBezTo>
                  <a:cubicBezTo>
                    <a:pt x="17" y="30"/>
                    <a:pt x="18" y="29"/>
                    <a:pt x="19" y="28"/>
                  </a:cubicBezTo>
                  <a:cubicBezTo>
                    <a:pt x="19" y="28"/>
                    <a:pt x="20" y="27"/>
                    <a:pt x="20" y="25"/>
                  </a:cubicBezTo>
                  <a:cubicBezTo>
                    <a:pt x="21" y="24"/>
                    <a:pt x="21" y="22"/>
                    <a:pt x="21" y="20"/>
                  </a:cubicBezTo>
                  <a:cubicBezTo>
                    <a:pt x="21" y="0"/>
                    <a:pt x="21" y="0"/>
                    <a:pt x="21" y="0"/>
                  </a:cubicBezTo>
                  <a:cubicBezTo>
                    <a:pt x="27" y="0"/>
                    <a:pt x="27" y="0"/>
                    <a:pt x="27" y="0"/>
                  </a:cubicBezTo>
                  <a:cubicBezTo>
                    <a:pt x="27" y="20"/>
                    <a:pt x="27" y="20"/>
                    <a:pt x="27" y="20"/>
                  </a:cubicBezTo>
                  <a:cubicBezTo>
                    <a:pt x="27" y="23"/>
                    <a:pt x="26" y="25"/>
                    <a:pt x="26" y="27"/>
                  </a:cubicBezTo>
                  <a:cubicBezTo>
                    <a:pt x="25" y="29"/>
                    <a:pt x="24" y="31"/>
                    <a:pt x="23" y="32"/>
                  </a:cubicBezTo>
                  <a:cubicBezTo>
                    <a:pt x="22" y="34"/>
                    <a:pt x="21" y="35"/>
                    <a:pt x="19" y="35"/>
                  </a:cubicBezTo>
                  <a:cubicBezTo>
                    <a:pt x="17" y="36"/>
                    <a:pt x="15" y="36"/>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2" name="Freeform 21">
              <a:extLst>
                <a:ext uri="{FF2B5EF4-FFF2-40B4-BE49-F238E27FC236}">
                  <a16:creationId xmlns:a16="http://schemas.microsoft.com/office/drawing/2014/main" id="{0ABCE70E-D866-4BAE-B72E-53BBA93F21D2}"/>
                </a:ext>
              </a:extLst>
            </p:cNvPr>
            <p:cNvSpPr>
              <a:spLocks noEditPoints="1"/>
            </p:cNvSpPr>
            <p:nvPr userDrawn="1"/>
          </p:nvSpPr>
          <p:spPr bwMode="auto">
            <a:xfrm>
              <a:off x="5589588" y="927101"/>
              <a:ext cx="34925"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5" y="5"/>
                    <a:pt x="15" y="5"/>
                    <a:pt x="15" y="5"/>
                  </a:cubicBezTo>
                  <a:cubicBezTo>
                    <a:pt x="15" y="7"/>
                    <a:pt x="14" y="9"/>
                    <a:pt x="14" y="11"/>
                  </a:cubicBezTo>
                  <a:cubicBezTo>
                    <a:pt x="13" y="13"/>
                    <a:pt x="13"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3" name="Freeform 22">
              <a:extLst>
                <a:ext uri="{FF2B5EF4-FFF2-40B4-BE49-F238E27FC236}">
                  <a16:creationId xmlns:a16="http://schemas.microsoft.com/office/drawing/2014/main" id="{4C73013E-0F68-4D86-9E9D-B64DE0138271}"/>
                </a:ext>
              </a:extLst>
            </p:cNvPr>
            <p:cNvSpPr>
              <a:spLocks noEditPoints="1"/>
            </p:cNvSpPr>
            <p:nvPr userDrawn="1"/>
          </p:nvSpPr>
          <p:spPr bwMode="auto">
            <a:xfrm>
              <a:off x="5803900" y="927101"/>
              <a:ext cx="33338" cy="41275"/>
            </a:xfrm>
            <a:custGeom>
              <a:avLst/>
              <a:gdLst>
                <a:gd name="T0" fmla="*/ 0 w 30"/>
                <a:gd name="T1" fmla="*/ 36 h 36"/>
                <a:gd name="T2" fmla="*/ 11 w 30"/>
                <a:gd name="T3" fmla="*/ 0 h 36"/>
                <a:gd name="T4" fmla="*/ 19 w 30"/>
                <a:gd name="T5" fmla="*/ 0 h 36"/>
                <a:gd name="T6" fmla="*/ 30 w 30"/>
                <a:gd name="T7" fmla="*/ 36 h 36"/>
                <a:gd name="T8" fmla="*/ 24 w 30"/>
                <a:gd name="T9" fmla="*/ 36 h 36"/>
                <a:gd name="T10" fmla="*/ 21 w 30"/>
                <a:gd name="T11" fmla="*/ 26 h 36"/>
                <a:gd name="T12" fmla="*/ 9 w 30"/>
                <a:gd name="T13" fmla="*/ 26 h 36"/>
                <a:gd name="T14" fmla="*/ 6 w 30"/>
                <a:gd name="T15" fmla="*/ 36 h 36"/>
                <a:gd name="T16" fmla="*/ 0 w 30"/>
                <a:gd name="T17" fmla="*/ 36 h 36"/>
                <a:gd name="T18" fmla="*/ 12 w 30"/>
                <a:gd name="T19" fmla="*/ 17 h 36"/>
                <a:gd name="T20" fmla="*/ 10 w 30"/>
                <a:gd name="T21" fmla="*/ 21 h 36"/>
                <a:gd name="T22" fmla="*/ 19 w 30"/>
                <a:gd name="T23" fmla="*/ 21 h 36"/>
                <a:gd name="T24" fmla="*/ 18 w 30"/>
                <a:gd name="T25" fmla="*/ 17 h 36"/>
                <a:gd name="T26" fmla="*/ 17 w 30"/>
                <a:gd name="T27" fmla="*/ 11 h 36"/>
                <a:gd name="T28" fmla="*/ 15 w 30"/>
                <a:gd name="T29" fmla="*/ 5 h 36"/>
                <a:gd name="T30" fmla="*/ 15 w 30"/>
                <a:gd name="T31" fmla="*/ 5 h 36"/>
                <a:gd name="T32" fmla="*/ 13 w 30"/>
                <a:gd name="T33" fmla="*/ 11 h 36"/>
                <a:gd name="T34" fmla="*/ 12 w 30"/>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0" y="36"/>
                  </a:moveTo>
                  <a:cubicBezTo>
                    <a:pt x="11" y="0"/>
                    <a:pt x="11" y="0"/>
                    <a:pt x="11" y="0"/>
                  </a:cubicBezTo>
                  <a:cubicBezTo>
                    <a:pt x="19" y="0"/>
                    <a:pt x="19" y="0"/>
                    <a:pt x="19" y="0"/>
                  </a:cubicBezTo>
                  <a:cubicBezTo>
                    <a:pt x="30" y="36"/>
                    <a:pt x="30" y="36"/>
                    <a:pt x="30"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0" y="21"/>
                    <a:pt x="10" y="21"/>
                    <a:pt x="10" y="21"/>
                  </a:cubicBezTo>
                  <a:cubicBezTo>
                    <a:pt x="19" y="21"/>
                    <a:pt x="19" y="21"/>
                    <a:pt x="19" y="21"/>
                  </a:cubicBezTo>
                  <a:cubicBezTo>
                    <a:pt x="18" y="17"/>
                    <a:pt x="18" y="17"/>
                    <a:pt x="18" y="17"/>
                  </a:cubicBezTo>
                  <a:cubicBezTo>
                    <a:pt x="18" y="15"/>
                    <a:pt x="17" y="13"/>
                    <a:pt x="17" y="11"/>
                  </a:cubicBezTo>
                  <a:cubicBezTo>
                    <a:pt x="16" y="9"/>
                    <a:pt x="15" y="7"/>
                    <a:pt x="15" y="5"/>
                  </a:cubicBezTo>
                  <a:cubicBezTo>
                    <a:pt x="15" y="5"/>
                    <a:pt x="15" y="5"/>
                    <a:pt x="15" y="5"/>
                  </a:cubicBezTo>
                  <a:cubicBezTo>
                    <a:pt x="14" y="7"/>
                    <a:pt x="14" y="9"/>
                    <a:pt x="13" y="11"/>
                  </a:cubicBezTo>
                  <a:cubicBezTo>
                    <a:pt x="13" y="13"/>
                    <a:pt x="12"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4" name="Freeform 23">
              <a:extLst>
                <a:ext uri="{FF2B5EF4-FFF2-40B4-BE49-F238E27FC236}">
                  <a16:creationId xmlns:a16="http://schemas.microsoft.com/office/drawing/2014/main" id="{9C09F2AB-72DE-49D7-AF09-DA95E6EFAB6F}"/>
                </a:ext>
              </a:extLst>
            </p:cNvPr>
            <p:cNvSpPr>
              <a:spLocks noEditPoints="1"/>
            </p:cNvSpPr>
            <p:nvPr userDrawn="1"/>
          </p:nvSpPr>
          <p:spPr bwMode="auto">
            <a:xfrm>
              <a:off x="5761038" y="927101"/>
              <a:ext cx="30163" cy="41275"/>
            </a:xfrm>
            <a:custGeom>
              <a:avLst/>
              <a:gdLst>
                <a:gd name="T0" fmla="*/ 0 w 27"/>
                <a:gd name="T1" fmla="*/ 36 h 36"/>
                <a:gd name="T2" fmla="*/ 0 w 27"/>
                <a:gd name="T3" fmla="*/ 0 h 36"/>
                <a:gd name="T4" fmla="*/ 12 w 27"/>
                <a:gd name="T5" fmla="*/ 0 h 36"/>
                <a:gd name="T6" fmla="*/ 18 w 27"/>
                <a:gd name="T7" fmla="*/ 1 h 36"/>
                <a:gd name="T8" fmla="*/ 22 w 27"/>
                <a:gd name="T9" fmla="*/ 3 h 36"/>
                <a:gd name="T10" fmla="*/ 25 w 27"/>
                <a:gd name="T11" fmla="*/ 6 h 36"/>
                <a:gd name="T12" fmla="*/ 26 w 27"/>
                <a:gd name="T13" fmla="*/ 11 h 36"/>
                <a:gd name="T14" fmla="*/ 24 w 27"/>
                <a:gd name="T15" fmla="*/ 17 h 36"/>
                <a:gd name="T16" fmla="*/ 18 w 27"/>
                <a:gd name="T17" fmla="*/ 21 h 36"/>
                <a:gd name="T18" fmla="*/ 27 w 27"/>
                <a:gd name="T19" fmla="*/ 36 h 36"/>
                <a:gd name="T20" fmla="*/ 20 w 27"/>
                <a:gd name="T21" fmla="*/ 36 h 36"/>
                <a:gd name="T22" fmla="*/ 12 w 27"/>
                <a:gd name="T23" fmla="*/ 22 h 36"/>
                <a:gd name="T24" fmla="*/ 7 w 27"/>
                <a:gd name="T25" fmla="*/ 22 h 36"/>
                <a:gd name="T26" fmla="*/ 7 w 27"/>
                <a:gd name="T27" fmla="*/ 36 h 36"/>
                <a:gd name="T28" fmla="*/ 0 w 27"/>
                <a:gd name="T29" fmla="*/ 36 h 36"/>
                <a:gd name="T30" fmla="*/ 7 w 27"/>
                <a:gd name="T31" fmla="*/ 17 h 36"/>
                <a:gd name="T32" fmla="*/ 12 w 27"/>
                <a:gd name="T33" fmla="*/ 17 h 36"/>
                <a:gd name="T34" fmla="*/ 17 w 27"/>
                <a:gd name="T35" fmla="*/ 15 h 36"/>
                <a:gd name="T36" fmla="*/ 19 w 27"/>
                <a:gd name="T37" fmla="*/ 11 h 36"/>
                <a:gd name="T38" fmla="*/ 17 w 27"/>
                <a:gd name="T39" fmla="*/ 6 h 36"/>
                <a:gd name="T40" fmla="*/ 12 w 27"/>
                <a:gd name="T41" fmla="*/ 5 h 36"/>
                <a:gd name="T42" fmla="*/ 7 w 27"/>
                <a:gd name="T43" fmla="*/ 5 h 36"/>
                <a:gd name="T44" fmla="*/ 7 w 27"/>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0" y="36"/>
                  </a:moveTo>
                  <a:cubicBezTo>
                    <a:pt x="0" y="0"/>
                    <a:pt x="0" y="0"/>
                    <a:pt x="0" y="0"/>
                  </a:cubicBezTo>
                  <a:cubicBezTo>
                    <a:pt x="12" y="0"/>
                    <a:pt x="12" y="0"/>
                    <a:pt x="12" y="0"/>
                  </a:cubicBezTo>
                  <a:cubicBezTo>
                    <a:pt x="14" y="0"/>
                    <a:pt x="16" y="0"/>
                    <a:pt x="18" y="1"/>
                  </a:cubicBezTo>
                  <a:cubicBezTo>
                    <a:pt x="19" y="1"/>
                    <a:pt x="21" y="2"/>
                    <a:pt x="22" y="3"/>
                  </a:cubicBezTo>
                  <a:cubicBezTo>
                    <a:pt x="23" y="3"/>
                    <a:pt x="24" y="4"/>
                    <a:pt x="25" y="6"/>
                  </a:cubicBezTo>
                  <a:cubicBezTo>
                    <a:pt x="25" y="7"/>
                    <a:pt x="26" y="9"/>
                    <a:pt x="26" y="11"/>
                  </a:cubicBezTo>
                  <a:cubicBezTo>
                    <a:pt x="26" y="13"/>
                    <a:pt x="25" y="16"/>
                    <a:pt x="24" y="17"/>
                  </a:cubicBezTo>
                  <a:cubicBezTo>
                    <a:pt x="22" y="19"/>
                    <a:pt x="21" y="20"/>
                    <a:pt x="18" y="21"/>
                  </a:cubicBezTo>
                  <a:cubicBezTo>
                    <a:pt x="27" y="36"/>
                    <a:pt x="27" y="36"/>
                    <a:pt x="27" y="36"/>
                  </a:cubicBezTo>
                  <a:cubicBezTo>
                    <a:pt x="20" y="36"/>
                    <a:pt x="20" y="36"/>
                    <a:pt x="20" y="36"/>
                  </a:cubicBezTo>
                  <a:cubicBezTo>
                    <a:pt x="12" y="22"/>
                    <a:pt x="12" y="22"/>
                    <a:pt x="12" y="22"/>
                  </a:cubicBezTo>
                  <a:cubicBezTo>
                    <a:pt x="7" y="22"/>
                    <a:pt x="7" y="22"/>
                    <a:pt x="7" y="22"/>
                  </a:cubicBezTo>
                  <a:cubicBezTo>
                    <a:pt x="7" y="36"/>
                    <a:pt x="7" y="36"/>
                    <a:pt x="7" y="36"/>
                  </a:cubicBezTo>
                  <a:lnTo>
                    <a:pt x="0" y="36"/>
                  </a:lnTo>
                  <a:close/>
                  <a:moveTo>
                    <a:pt x="7" y="17"/>
                  </a:moveTo>
                  <a:cubicBezTo>
                    <a:pt x="12" y="17"/>
                    <a:pt x="12" y="17"/>
                    <a:pt x="12" y="17"/>
                  </a:cubicBezTo>
                  <a:cubicBezTo>
                    <a:pt x="14" y="17"/>
                    <a:pt x="16" y="16"/>
                    <a:pt x="17" y="15"/>
                  </a:cubicBezTo>
                  <a:cubicBezTo>
                    <a:pt x="19" y="14"/>
                    <a:pt x="19" y="13"/>
                    <a:pt x="19" y="11"/>
                  </a:cubicBezTo>
                  <a:cubicBezTo>
                    <a:pt x="19" y="9"/>
                    <a:pt x="19" y="7"/>
                    <a:pt x="17" y="6"/>
                  </a:cubicBezTo>
                  <a:cubicBezTo>
                    <a:pt x="16" y="6"/>
                    <a:pt x="14" y="5"/>
                    <a:pt x="12" y="5"/>
                  </a:cubicBezTo>
                  <a:cubicBezTo>
                    <a:pt x="7" y="5"/>
                    <a:pt x="7" y="5"/>
                    <a:pt x="7" y="5"/>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5" name="Freeform 24">
              <a:extLst>
                <a:ext uri="{FF2B5EF4-FFF2-40B4-BE49-F238E27FC236}">
                  <a16:creationId xmlns:a16="http://schemas.microsoft.com/office/drawing/2014/main" id="{4B83B9EC-2103-4B08-8F5F-A8D00D784C80}"/>
                </a:ext>
              </a:extLst>
            </p:cNvPr>
            <p:cNvSpPr>
              <a:spLocks noEditPoints="1"/>
            </p:cNvSpPr>
            <p:nvPr userDrawn="1"/>
          </p:nvSpPr>
          <p:spPr bwMode="auto">
            <a:xfrm>
              <a:off x="5208588" y="927101"/>
              <a:ext cx="34925"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1 w 31"/>
                <a:gd name="T11" fmla="*/ 26 h 36"/>
                <a:gd name="T12" fmla="*/ 9 w 31"/>
                <a:gd name="T13" fmla="*/ 26 h 36"/>
                <a:gd name="T14" fmla="*/ 6 w 31"/>
                <a:gd name="T15" fmla="*/ 36 h 36"/>
                <a:gd name="T16" fmla="*/ 0 w 31"/>
                <a:gd name="T17" fmla="*/ 36 h 36"/>
                <a:gd name="T18" fmla="*/ 12 w 31"/>
                <a:gd name="T19" fmla="*/ 17 h 36"/>
                <a:gd name="T20" fmla="*/ 11 w 31"/>
                <a:gd name="T21" fmla="*/ 21 h 36"/>
                <a:gd name="T22" fmla="*/ 20 w 31"/>
                <a:gd name="T23" fmla="*/ 21 h 36"/>
                <a:gd name="T24" fmla="*/ 18 w 31"/>
                <a:gd name="T25" fmla="*/ 17 h 36"/>
                <a:gd name="T26" fmla="*/ 17 w 31"/>
                <a:gd name="T27" fmla="*/ 11 h 36"/>
                <a:gd name="T28" fmla="*/ 15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1" y="21"/>
                    <a:pt x="11" y="21"/>
                    <a:pt x="11" y="21"/>
                  </a:cubicBezTo>
                  <a:cubicBezTo>
                    <a:pt x="20" y="21"/>
                    <a:pt x="20" y="21"/>
                    <a:pt x="20" y="21"/>
                  </a:cubicBezTo>
                  <a:cubicBezTo>
                    <a:pt x="18" y="17"/>
                    <a:pt x="18" y="17"/>
                    <a:pt x="18" y="17"/>
                  </a:cubicBezTo>
                  <a:cubicBezTo>
                    <a:pt x="18" y="15"/>
                    <a:pt x="17" y="13"/>
                    <a:pt x="17" y="11"/>
                  </a:cubicBezTo>
                  <a:cubicBezTo>
                    <a:pt x="16" y="9"/>
                    <a:pt x="16" y="7"/>
                    <a:pt x="15" y="5"/>
                  </a:cubicBezTo>
                  <a:cubicBezTo>
                    <a:pt x="15" y="5"/>
                    <a:pt x="15" y="5"/>
                    <a:pt x="15" y="5"/>
                  </a:cubicBezTo>
                  <a:cubicBezTo>
                    <a:pt x="15" y="7"/>
                    <a:pt x="14" y="9"/>
                    <a:pt x="14" y="11"/>
                  </a:cubicBezTo>
                  <a:cubicBezTo>
                    <a:pt x="13" y="13"/>
                    <a:pt x="12"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6" name="Freeform 25">
              <a:extLst>
                <a:ext uri="{FF2B5EF4-FFF2-40B4-BE49-F238E27FC236}">
                  <a16:creationId xmlns:a16="http://schemas.microsoft.com/office/drawing/2014/main" id="{3E02A4D4-476C-4AF7-8C8C-D7D312E3AE12}"/>
                </a:ext>
              </a:extLst>
            </p:cNvPr>
            <p:cNvSpPr>
              <a:spLocks noEditPoints="1"/>
            </p:cNvSpPr>
            <p:nvPr userDrawn="1"/>
          </p:nvSpPr>
          <p:spPr bwMode="auto">
            <a:xfrm>
              <a:off x="5254625" y="927101"/>
              <a:ext cx="30163" cy="41275"/>
            </a:xfrm>
            <a:custGeom>
              <a:avLst/>
              <a:gdLst>
                <a:gd name="T0" fmla="*/ 0 w 27"/>
                <a:gd name="T1" fmla="*/ 36 h 36"/>
                <a:gd name="T2" fmla="*/ 0 w 27"/>
                <a:gd name="T3" fmla="*/ 0 h 36"/>
                <a:gd name="T4" fmla="*/ 10 w 27"/>
                <a:gd name="T5" fmla="*/ 0 h 36"/>
                <a:gd name="T6" fmla="*/ 23 w 27"/>
                <a:gd name="T7" fmla="*/ 4 h 36"/>
                <a:gd name="T8" fmla="*/ 27 w 27"/>
                <a:gd name="T9" fmla="*/ 18 h 36"/>
                <a:gd name="T10" fmla="*/ 26 w 27"/>
                <a:gd name="T11" fmla="*/ 25 h 36"/>
                <a:gd name="T12" fmla="*/ 23 w 27"/>
                <a:gd name="T13" fmla="*/ 31 h 36"/>
                <a:gd name="T14" fmla="*/ 17 w 27"/>
                <a:gd name="T15" fmla="*/ 34 h 36"/>
                <a:gd name="T16" fmla="*/ 10 w 27"/>
                <a:gd name="T17" fmla="*/ 36 h 36"/>
                <a:gd name="T18" fmla="*/ 0 w 27"/>
                <a:gd name="T19" fmla="*/ 36 h 36"/>
                <a:gd name="T20" fmla="*/ 7 w 27"/>
                <a:gd name="T21" fmla="*/ 30 h 36"/>
                <a:gd name="T22" fmla="*/ 9 w 27"/>
                <a:gd name="T23" fmla="*/ 30 h 36"/>
                <a:gd name="T24" fmla="*/ 18 w 27"/>
                <a:gd name="T25" fmla="*/ 27 h 36"/>
                <a:gd name="T26" fmla="*/ 21 w 27"/>
                <a:gd name="T27" fmla="*/ 18 h 36"/>
                <a:gd name="T28" fmla="*/ 18 w 27"/>
                <a:gd name="T29" fmla="*/ 8 h 36"/>
                <a:gd name="T30" fmla="*/ 9 w 27"/>
                <a:gd name="T31" fmla="*/ 5 h 36"/>
                <a:gd name="T32" fmla="*/ 7 w 27"/>
                <a:gd name="T33" fmla="*/ 5 h 36"/>
                <a:gd name="T34" fmla="*/ 7 w 27"/>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0" y="36"/>
                  </a:moveTo>
                  <a:cubicBezTo>
                    <a:pt x="0" y="0"/>
                    <a:pt x="0" y="0"/>
                    <a:pt x="0" y="0"/>
                  </a:cubicBezTo>
                  <a:cubicBezTo>
                    <a:pt x="10" y="0"/>
                    <a:pt x="10" y="0"/>
                    <a:pt x="10" y="0"/>
                  </a:cubicBezTo>
                  <a:cubicBezTo>
                    <a:pt x="15" y="0"/>
                    <a:pt x="20" y="1"/>
                    <a:pt x="23" y="4"/>
                  </a:cubicBezTo>
                  <a:cubicBezTo>
                    <a:pt x="26" y="7"/>
                    <a:pt x="27" y="12"/>
                    <a:pt x="27" y="18"/>
                  </a:cubicBezTo>
                  <a:cubicBezTo>
                    <a:pt x="27" y="21"/>
                    <a:pt x="27" y="23"/>
                    <a:pt x="26" y="25"/>
                  </a:cubicBezTo>
                  <a:cubicBezTo>
                    <a:pt x="25" y="28"/>
                    <a:pt x="24" y="30"/>
                    <a:pt x="23" y="31"/>
                  </a:cubicBezTo>
                  <a:cubicBezTo>
                    <a:pt x="21" y="33"/>
                    <a:pt x="19" y="34"/>
                    <a:pt x="17" y="34"/>
                  </a:cubicBezTo>
                  <a:cubicBezTo>
                    <a:pt x="15" y="35"/>
                    <a:pt x="13" y="36"/>
                    <a:pt x="10" y="36"/>
                  </a:cubicBezTo>
                  <a:lnTo>
                    <a:pt x="0" y="36"/>
                  </a:lnTo>
                  <a:close/>
                  <a:moveTo>
                    <a:pt x="7" y="30"/>
                  </a:moveTo>
                  <a:cubicBezTo>
                    <a:pt x="9" y="30"/>
                    <a:pt x="9" y="30"/>
                    <a:pt x="9" y="30"/>
                  </a:cubicBezTo>
                  <a:cubicBezTo>
                    <a:pt x="13" y="30"/>
                    <a:pt x="16" y="29"/>
                    <a:pt x="18" y="27"/>
                  </a:cubicBezTo>
                  <a:cubicBezTo>
                    <a:pt x="20" y="25"/>
                    <a:pt x="21" y="22"/>
                    <a:pt x="21" y="18"/>
                  </a:cubicBezTo>
                  <a:cubicBezTo>
                    <a:pt x="21" y="13"/>
                    <a:pt x="20" y="10"/>
                    <a:pt x="18" y="8"/>
                  </a:cubicBezTo>
                  <a:cubicBezTo>
                    <a:pt x="16" y="6"/>
                    <a:pt x="13" y="5"/>
                    <a:pt x="9" y="5"/>
                  </a:cubicBezTo>
                  <a:cubicBezTo>
                    <a:pt x="7" y="5"/>
                    <a:pt x="7" y="5"/>
                    <a:pt x="7" y="5"/>
                  </a:cubicBezTo>
                  <a:lnTo>
                    <a:pt x="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4" name="Freeform 26">
              <a:extLst>
                <a:ext uri="{FF2B5EF4-FFF2-40B4-BE49-F238E27FC236}">
                  <a16:creationId xmlns:a16="http://schemas.microsoft.com/office/drawing/2014/main" id="{D9AC9CCC-4C1E-4721-A2E5-1401DC0C4074}"/>
                </a:ext>
              </a:extLst>
            </p:cNvPr>
            <p:cNvSpPr>
              <a:spLocks/>
            </p:cNvSpPr>
            <p:nvPr userDrawn="1"/>
          </p:nvSpPr>
          <p:spPr bwMode="auto">
            <a:xfrm>
              <a:off x="5294313" y="927101"/>
              <a:ext cx="33338" cy="41275"/>
            </a:xfrm>
            <a:custGeom>
              <a:avLst/>
              <a:gdLst>
                <a:gd name="T0" fmla="*/ 11 w 29"/>
                <a:gd name="T1" fmla="*/ 36 h 36"/>
                <a:gd name="T2" fmla="*/ 0 w 29"/>
                <a:gd name="T3" fmla="*/ 0 h 36"/>
                <a:gd name="T4" fmla="*/ 6 w 29"/>
                <a:gd name="T5" fmla="*/ 0 h 36"/>
                <a:gd name="T6" fmla="*/ 11 w 29"/>
                <a:gd name="T7" fmla="*/ 18 h 36"/>
                <a:gd name="T8" fmla="*/ 13 w 29"/>
                <a:gd name="T9" fmla="*/ 24 h 36"/>
                <a:gd name="T10" fmla="*/ 14 w 29"/>
                <a:gd name="T11" fmla="*/ 29 h 36"/>
                <a:gd name="T12" fmla="*/ 15 w 29"/>
                <a:gd name="T13" fmla="*/ 29 h 36"/>
                <a:gd name="T14" fmla="*/ 16 w 29"/>
                <a:gd name="T15" fmla="*/ 24 h 36"/>
                <a:gd name="T16" fmla="*/ 18 w 29"/>
                <a:gd name="T17" fmla="*/ 18 h 36"/>
                <a:gd name="T18" fmla="*/ 23 w 29"/>
                <a:gd name="T19" fmla="*/ 0 h 36"/>
                <a:gd name="T20" fmla="*/ 29 w 29"/>
                <a:gd name="T21" fmla="*/ 0 h 36"/>
                <a:gd name="T22" fmla="*/ 18 w 29"/>
                <a:gd name="T23" fmla="*/ 36 h 36"/>
                <a:gd name="T24" fmla="*/ 11 w 2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6">
                  <a:moveTo>
                    <a:pt x="11" y="36"/>
                  </a:moveTo>
                  <a:cubicBezTo>
                    <a:pt x="0" y="0"/>
                    <a:pt x="0" y="0"/>
                    <a:pt x="0" y="0"/>
                  </a:cubicBezTo>
                  <a:cubicBezTo>
                    <a:pt x="6" y="0"/>
                    <a:pt x="6" y="0"/>
                    <a:pt x="6" y="0"/>
                  </a:cubicBezTo>
                  <a:cubicBezTo>
                    <a:pt x="11" y="18"/>
                    <a:pt x="11" y="18"/>
                    <a:pt x="11" y="18"/>
                  </a:cubicBezTo>
                  <a:cubicBezTo>
                    <a:pt x="12" y="20"/>
                    <a:pt x="12" y="22"/>
                    <a:pt x="13" y="24"/>
                  </a:cubicBezTo>
                  <a:cubicBezTo>
                    <a:pt x="13" y="25"/>
                    <a:pt x="14" y="27"/>
                    <a:pt x="14" y="29"/>
                  </a:cubicBezTo>
                  <a:cubicBezTo>
                    <a:pt x="15" y="29"/>
                    <a:pt x="15" y="29"/>
                    <a:pt x="15" y="29"/>
                  </a:cubicBezTo>
                  <a:cubicBezTo>
                    <a:pt x="15" y="27"/>
                    <a:pt x="16" y="25"/>
                    <a:pt x="16" y="24"/>
                  </a:cubicBezTo>
                  <a:cubicBezTo>
                    <a:pt x="17" y="22"/>
                    <a:pt x="17" y="20"/>
                    <a:pt x="18" y="18"/>
                  </a:cubicBezTo>
                  <a:cubicBezTo>
                    <a:pt x="23" y="0"/>
                    <a:pt x="23" y="0"/>
                    <a:pt x="23" y="0"/>
                  </a:cubicBezTo>
                  <a:cubicBezTo>
                    <a:pt x="29" y="0"/>
                    <a:pt x="29" y="0"/>
                    <a:pt x="29" y="0"/>
                  </a:cubicBezTo>
                  <a:cubicBezTo>
                    <a:pt x="18" y="36"/>
                    <a:pt x="18" y="36"/>
                    <a:pt x="18" y="36"/>
                  </a:cubicBezTo>
                  <a:lnTo>
                    <a:pt x="1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5" name="Rectangle 27">
              <a:extLst>
                <a:ext uri="{FF2B5EF4-FFF2-40B4-BE49-F238E27FC236}">
                  <a16:creationId xmlns:a16="http://schemas.microsoft.com/office/drawing/2014/main" id="{A45FD2A4-1FE7-4056-8CE8-EC7087DF9BD5}"/>
                </a:ext>
              </a:extLst>
            </p:cNvPr>
            <p:cNvSpPr>
              <a:spLocks noChangeArrowheads="1"/>
            </p:cNvSpPr>
            <p:nvPr userDrawn="1"/>
          </p:nvSpPr>
          <p:spPr bwMode="auto">
            <a:xfrm>
              <a:off x="5338763" y="927101"/>
              <a:ext cx="635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6" name="Freeform 28">
              <a:extLst>
                <a:ext uri="{FF2B5EF4-FFF2-40B4-BE49-F238E27FC236}">
                  <a16:creationId xmlns:a16="http://schemas.microsoft.com/office/drawing/2014/main" id="{14578F0A-C061-4808-8013-FB95DBF8085A}"/>
                </a:ext>
              </a:extLst>
            </p:cNvPr>
            <p:cNvSpPr>
              <a:spLocks/>
            </p:cNvSpPr>
            <p:nvPr userDrawn="1"/>
          </p:nvSpPr>
          <p:spPr bwMode="auto">
            <a:xfrm>
              <a:off x="5359400" y="925513"/>
              <a:ext cx="28575" cy="42863"/>
            </a:xfrm>
            <a:custGeom>
              <a:avLst/>
              <a:gdLst>
                <a:gd name="T0" fmla="*/ 13 w 26"/>
                <a:gd name="T1" fmla="*/ 37 h 37"/>
                <a:gd name="T2" fmla="*/ 6 w 26"/>
                <a:gd name="T3" fmla="*/ 36 h 37"/>
                <a:gd name="T4" fmla="*/ 0 w 26"/>
                <a:gd name="T5" fmla="*/ 32 h 37"/>
                <a:gd name="T6" fmla="*/ 4 w 26"/>
                <a:gd name="T7" fmla="*/ 28 h 37"/>
                <a:gd name="T8" fmla="*/ 8 w 26"/>
                <a:gd name="T9" fmla="*/ 31 h 37"/>
                <a:gd name="T10" fmla="*/ 13 w 26"/>
                <a:gd name="T11" fmla="*/ 32 h 37"/>
                <a:gd name="T12" fmla="*/ 18 w 26"/>
                <a:gd name="T13" fmla="*/ 30 h 37"/>
                <a:gd name="T14" fmla="*/ 19 w 26"/>
                <a:gd name="T15" fmla="*/ 27 h 37"/>
                <a:gd name="T16" fmla="*/ 19 w 26"/>
                <a:gd name="T17" fmla="*/ 25 h 37"/>
                <a:gd name="T18" fmla="*/ 18 w 26"/>
                <a:gd name="T19" fmla="*/ 24 h 37"/>
                <a:gd name="T20" fmla="*/ 16 w 26"/>
                <a:gd name="T21" fmla="*/ 23 h 37"/>
                <a:gd name="T22" fmla="*/ 14 w 26"/>
                <a:gd name="T23" fmla="*/ 22 h 37"/>
                <a:gd name="T24" fmla="*/ 9 w 26"/>
                <a:gd name="T25" fmla="*/ 20 h 37"/>
                <a:gd name="T26" fmla="*/ 6 w 26"/>
                <a:gd name="T27" fmla="*/ 18 h 37"/>
                <a:gd name="T28" fmla="*/ 4 w 26"/>
                <a:gd name="T29" fmla="*/ 17 h 37"/>
                <a:gd name="T30" fmla="*/ 2 w 26"/>
                <a:gd name="T31" fmla="*/ 14 h 37"/>
                <a:gd name="T32" fmla="*/ 2 w 26"/>
                <a:gd name="T33" fmla="*/ 10 h 37"/>
                <a:gd name="T34" fmla="*/ 3 w 26"/>
                <a:gd name="T35" fmla="*/ 6 h 37"/>
                <a:gd name="T36" fmla="*/ 5 w 26"/>
                <a:gd name="T37" fmla="*/ 3 h 37"/>
                <a:gd name="T38" fmla="*/ 9 w 26"/>
                <a:gd name="T39" fmla="*/ 1 h 37"/>
                <a:gd name="T40" fmla="*/ 14 w 26"/>
                <a:gd name="T41" fmla="*/ 0 h 37"/>
                <a:gd name="T42" fmla="*/ 20 w 26"/>
                <a:gd name="T43" fmla="*/ 2 h 37"/>
                <a:gd name="T44" fmla="*/ 25 w 26"/>
                <a:gd name="T45" fmla="*/ 5 h 37"/>
                <a:gd name="T46" fmla="*/ 21 w 26"/>
                <a:gd name="T47" fmla="*/ 9 h 37"/>
                <a:gd name="T48" fmla="*/ 18 w 26"/>
                <a:gd name="T49" fmla="*/ 7 h 37"/>
                <a:gd name="T50" fmla="*/ 14 w 26"/>
                <a:gd name="T51" fmla="*/ 6 h 37"/>
                <a:gd name="T52" fmla="*/ 10 w 26"/>
                <a:gd name="T53" fmla="*/ 7 h 37"/>
                <a:gd name="T54" fmla="*/ 8 w 26"/>
                <a:gd name="T55" fmla="*/ 10 h 37"/>
                <a:gd name="T56" fmla="*/ 9 w 26"/>
                <a:gd name="T57" fmla="*/ 12 h 37"/>
                <a:gd name="T58" fmla="*/ 10 w 26"/>
                <a:gd name="T59" fmla="*/ 13 h 37"/>
                <a:gd name="T60" fmla="*/ 12 w 26"/>
                <a:gd name="T61" fmla="*/ 14 h 37"/>
                <a:gd name="T62" fmla="*/ 14 w 26"/>
                <a:gd name="T63" fmla="*/ 15 h 37"/>
                <a:gd name="T64" fmla="*/ 19 w 26"/>
                <a:gd name="T65" fmla="*/ 17 h 37"/>
                <a:gd name="T66" fmla="*/ 21 w 26"/>
                <a:gd name="T67" fmla="*/ 19 h 37"/>
                <a:gd name="T68" fmla="*/ 24 w 26"/>
                <a:gd name="T69" fmla="*/ 21 h 37"/>
                <a:gd name="T70" fmla="*/ 25 w 26"/>
                <a:gd name="T71" fmla="*/ 23 h 37"/>
                <a:gd name="T72" fmla="*/ 26 w 26"/>
                <a:gd name="T73" fmla="*/ 27 h 37"/>
                <a:gd name="T74" fmla="*/ 25 w 26"/>
                <a:gd name="T75" fmla="*/ 31 h 37"/>
                <a:gd name="T76" fmla="*/ 22 w 26"/>
                <a:gd name="T77" fmla="*/ 34 h 37"/>
                <a:gd name="T78" fmla="*/ 18 w 26"/>
                <a:gd name="T79" fmla="*/ 36 h 37"/>
                <a:gd name="T80" fmla="*/ 13 w 26"/>
                <a:gd name="T8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7">
                  <a:moveTo>
                    <a:pt x="13" y="37"/>
                  </a:moveTo>
                  <a:cubicBezTo>
                    <a:pt x="11" y="37"/>
                    <a:pt x="8" y="37"/>
                    <a:pt x="6" y="36"/>
                  </a:cubicBezTo>
                  <a:cubicBezTo>
                    <a:pt x="4" y="35"/>
                    <a:pt x="2" y="34"/>
                    <a:pt x="0" y="32"/>
                  </a:cubicBezTo>
                  <a:cubicBezTo>
                    <a:pt x="4" y="28"/>
                    <a:pt x="4" y="28"/>
                    <a:pt x="4" y="28"/>
                  </a:cubicBezTo>
                  <a:cubicBezTo>
                    <a:pt x="5" y="29"/>
                    <a:pt x="7" y="30"/>
                    <a:pt x="8" y="31"/>
                  </a:cubicBezTo>
                  <a:cubicBezTo>
                    <a:pt x="10" y="31"/>
                    <a:pt x="11" y="32"/>
                    <a:pt x="13" y="32"/>
                  </a:cubicBezTo>
                  <a:cubicBezTo>
                    <a:pt x="15" y="32"/>
                    <a:pt x="17" y="31"/>
                    <a:pt x="18" y="30"/>
                  </a:cubicBezTo>
                  <a:cubicBezTo>
                    <a:pt x="19" y="30"/>
                    <a:pt x="19" y="29"/>
                    <a:pt x="19" y="27"/>
                  </a:cubicBezTo>
                  <a:cubicBezTo>
                    <a:pt x="19" y="26"/>
                    <a:pt x="19" y="26"/>
                    <a:pt x="19" y="25"/>
                  </a:cubicBezTo>
                  <a:cubicBezTo>
                    <a:pt x="19" y="25"/>
                    <a:pt x="18" y="24"/>
                    <a:pt x="18" y="24"/>
                  </a:cubicBezTo>
                  <a:cubicBezTo>
                    <a:pt x="17" y="24"/>
                    <a:pt x="17" y="23"/>
                    <a:pt x="16" y="23"/>
                  </a:cubicBezTo>
                  <a:cubicBezTo>
                    <a:pt x="15" y="23"/>
                    <a:pt x="15" y="22"/>
                    <a:pt x="14" y="22"/>
                  </a:cubicBezTo>
                  <a:cubicBezTo>
                    <a:pt x="9" y="20"/>
                    <a:pt x="9" y="20"/>
                    <a:pt x="9" y="20"/>
                  </a:cubicBezTo>
                  <a:cubicBezTo>
                    <a:pt x="8" y="19"/>
                    <a:pt x="7" y="19"/>
                    <a:pt x="6" y="18"/>
                  </a:cubicBezTo>
                  <a:cubicBezTo>
                    <a:pt x="5" y="18"/>
                    <a:pt x="5" y="17"/>
                    <a:pt x="4" y="17"/>
                  </a:cubicBezTo>
                  <a:cubicBezTo>
                    <a:pt x="3" y="16"/>
                    <a:pt x="3" y="15"/>
                    <a:pt x="2" y="14"/>
                  </a:cubicBezTo>
                  <a:cubicBezTo>
                    <a:pt x="2" y="13"/>
                    <a:pt x="2" y="12"/>
                    <a:pt x="2" y="10"/>
                  </a:cubicBezTo>
                  <a:cubicBezTo>
                    <a:pt x="2" y="9"/>
                    <a:pt x="2" y="8"/>
                    <a:pt x="3" y="6"/>
                  </a:cubicBezTo>
                  <a:cubicBezTo>
                    <a:pt x="3" y="5"/>
                    <a:pt x="4" y="4"/>
                    <a:pt x="5" y="3"/>
                  </a:cubicBezTo>
                  <a:cubicBezTo>
                    <a:pt x="6" y="2"/>
                    <a:pt x="7" y="2"/>
                    <a:pt x="9" y="1"/>
                  </a:cubicBezTo>
                  <a:cubicBezTo>
                    <a:pt x="10" y="1"/>
                    <a:pt x="12" y="0"/>
                    <a:pt x="14" y="0"/>
                  </a:cubicBezTo>
                  <a:cubicBezTo>
                    <a:pt x="16" y="0"/>
                    <a:pt x="18" y="1"/>
                    <a:pt x="20" y="2"/>
                  </a:cubicBezTo>
                  <a:cubicBezTo>
                    <a:pt x="22" y="2"/>
                    <a:pt x="23" y="4"/>
                    <a:pt x="25" y="5"/>
                  </a:cubicBezTo>
                  <a:cubicBezTo>
                    <a:pt x="21" y="9"/>
                    <a:pt x="21" y="9"/>
                    <a:pt x="21" y="9"/>
                  </a:cubicBezTo>
                  <a:cubicBezTo>
                    <a:pt x="20" y="8"/>
                    <a:pt x="19" y="7"/>
                    <a:pt x="18" y="7"/>
                  </a:cubicBezTo>
                  <a:cubicBezTo>
                    <a:pt x="17" y="6"/>
                    <a:pt x="15" y="6"/>
                    <a:pt x="14" y="6"/>
                  </a:cubicBezTo>
                  <a:cubicBezTo>
                    <a:pt x="12" y="6"/>
                    <a:pt x="11" y="6"/>
                    <a:pt x="10" y="7"/>
                  </a:cubicBezTo>
                  <a:cubicBezTo>
                    <a:pt x="9" y="8"/>
                    <a:pt x="8" y="9"/>
                    <a:pt x="8" y="10"/>
                  </a:cubicBezTo>
                  <a:cubicBezTo>
                    <a:pt x="8" y="11"/>
                    <a:pt x="8" y="11"/>
                    <a:pt x="9" y="12"/>
                  </a:cubicBezTo>
                  <a:cubicBezTo>
                    <a:pt x="9" y="12"/>
                    <a:pt x="9" y="13"/>
                    <a:pt x="10" y="13"/>
                  </a:cubicBezTo>
                  <a:cubicBezTo>
                    <a:pt x="10" y="13"/>
                    <a:pt x="11" y="14"/>
                    <a:pt x="12" y="14"/>
                  </a:cubicBezTo>
                  <a:cubicBezTo>
                    <a:pt x="12" y="14"/>
                    <a:pt x="13" y="15"/>
                    <a:pt x="14" y="15"/>
                  </a:cubicBezTo>
                  <a:cubicBezTo>
                    <a:pt x="19" y="17"/>
                    <a:pt x="19" y="17"/>
                    <a:pt x="19" y="17"/>
                  </a:cubicBezTo>
                  <a:cubicBezTo>
                    <a:pt x="20" y="17"/>
                    <a:pt x="21" y="18"/>
                    <a:pt x="21" y="19"/>
                  </a:cubicBezTo>
                  <a:cubicBezTo>
                    <a:pt x="22" y="19"/>
                    <a:pt x="23" y="20"/>
                    <a:pt x="24" y="21"/>
                  </a:cubicBezTo>
                  <a:cubicBezTo>
                    <a:pt x="24" y="21"/>
                    <a:pt x="25" y="22"/>
                    <a:pt x="25" y="23"/>
                  </a:cubicBezTo>
                  <a:cubicBezTo>
                    <a:pt x="26" y="24"/>
                    <a:pt x="26" y="25"/>
                    <a:pt x="26" y="27"/>
                  </a:cubicBezTo>
                  <a:cubicBezTo>
                    <a:pt x="26" y="28"/>
                    <a:pt x="25" y="29"/>
                    <a:pt x="25" y="31"/>
                  </a:cubicBezTo>
                  <a:cubicBezTo>
                    <a:pt x="24" y="32"/>
                    <a:pt x="23" y="33"/>
                    <a:pt x="22" y="34"/>
                  </a:cubicBezTo>
                  <a:cubicBezTo>
                    <a:pt x="21" y="35"/>
                    <a:pt x="20" y="36"/>
                    <a:pt x="18" y="36"/>
                  </a:cubicBezTo>
                  <a:cubicBezTo>
                    <a:pt x="17" y="37"/>
                    <a:pt x="15" y="37"/>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7" name="Freeform 29">
              <a:extLst>
                <a:ext uri="{FF2B5EF4-FFF2-40B4-BE49-F238E27FC236}">
                  <a16:creationId xmlns:a16="http://schemas.microsoft.com/office/drawing/2014/main" id="{415ABD8B-2C81-4D6F-9A0D-1EAF1E7F385D}"/>
                </a:ext>
              </a:extLst>
            </p:cNvPr>
            <p:cNvSpPr>
              <a:spLocks/>
            </p:cNvSpPr>
            <p:nvPr userDrawn="1"/>
          </p:nvSpPr>
          <p:spPr bwMode="auto">
            <a:xfrm>
              <a:off x="5634038" y="927101"/>
              <a:ext cx="30163" cy="41275"/>
            </a:xfrm>
            <a:custGeom>
              <a:avLst/>
              <a:gdLst>
                <a:gd name="T0" fmla="*/ 13 w 26"/>
                <a:gd name="T1" fmla="*/ 36 h 36"/>
                <a:gd name="T2" fmla="*/ 6 w 26"/>
                <a:gd name="T3" fmla="*/ 35 h 36"/>
                <a:gd name="T4" fmla="*/ 0 w 26"/>
                <a:gd name="T5" fmla="*/ 31 h 36"/>
                <a:gd name="T6" fmla="*/ 4 w 26"/>
                <a:gd name="T7" fmla="*/ 27 h 36"/>
                <a:gd name="T8" fmla="*/ 8 w 26"/>
                <a:gd name="T9" fmla="*/ 30 h 36"/>
                <a:gd name="T10" fmla="*/ 13 w 26"/>
                <a:gd name="T11" fmla="*/ 31 h 36"/>
                <a:gd name="T12" fmla="*/ 18 w 26"/>
                <a:gd name="T13" fmla="*/ 30 h 36"/>
                <a:gd name="T14" fmla="*/ 19 w 26"/>
                <a:gd name="T15" fmla="*/ 26 h 36"/>
                <a:gd name="T16" fmla="*/ 19 w 26"/>
                <a:gd name="T17" fmla="*/ 25 h 36"/>
                <a:gd name="T18" fmla="*/ 18 w 26"/>
                <a:gd name="T19" fmla="*/ 23 h 36"/>
                <a:gd name="T20" fmla="*/ 16 w 26"/>
                <a:gd name="T21" fmla="*/ 22 h 36"/>
                <a:gd name="T22" fmla="*/ 14 w 26"/>
                <a:gd name="T23" fmla="*/ 21 h 36"/>
                <a:gd name="T24" fmla="*/ 9 w 26"/>
                <a:gd name="T25" fmla="*/ 19 h 36"/>
                <a:gd name="T26" fmla="*/ 6 w 26"/>
                <a:gd name="T27" fmla="*/ 18 h 36"/>
                <a:gd name="T28" fmla="*/ 4 w 26"/>
                <a:gd name="T29" fmla="*/ 16 h 36"/>
                <a:gd name="T30" fmla="*/ 2 w 26"/>
                <a:gd name="T31" fmla="*/ 13 h 36"/>
                <a:gd name="T32" fmla="*/ 2 w 26"/>
                <a:gd name="T33" fmla="*/ 10 h 36"/>
                <a:gd name="T34" fmla="*/ 3 w 26"/>
                <a:gd name="T35" fmla="*/ 6 h 36"/>
                <a:gd name="T36" fmla="*/ 5 w 26"/>
                <a:gd name="T37" fmla="*/ 2 h 36"/>
                <a:gd name="T38" fmla="*/ 9 w 26"/>
                <a:gd name="T39" fmla="*/ 0 h 36"/>
                <a:gd name="T40" fmla="*/ 14 w 26"/>
                <a:gd name="T41" fmla="*/ 0 h 36"/>
                <a:gd name="T42" fmla="*/ 20 w 26"/>
                <a:gd name="T43" fmla="*/ 1 h 36"/>
                <a:gd name="T44" fmla="*/ 25 w 26"/>
                <a:gd name="T45" fmla="*/ 4 h 36"/>
                <a:gd name="T46" fmla="*/ 21 w 26"/>
                <a:gd name="T47" fmla="*/ 8 h 36"/>
                <a:gd name="T48" fmla="*/ 18 w 26"/>
                <a:gd name="T49" fmla="*/ 6 h 36"/>
                <a:gd name="T50" fmla="*/ 14 w 26"/>
                <a:gd name="T51" fmla="*/ 5 h 36"/>
                <a:gd name="T52" fmla="*/ 10 w 26"/>
                <a:gd name="T53" fmla="*/ 6 h 36"/>
                <a:gd name="T54" fmla="*/ 8 w 26"/>
                <a:gd name="T55" fmla="*/ 9 h 36"/>
                <a:gd name="T56" fmla="*/ 9 w 26"/>
                <a:gd name="T57" fmla="*/ 11 h 36"/>
                <a:gd name="T58" fmla="*/ 10 w 26"/>
                <a:gd name="T59" fmla="*/ 12 h 36"/>
                <a:gd name="T60" fmla="*/ 12 w 26"/>
                <a:gd name="T61" fmla="*/ 13 h 36"/>
                <a:gd name="T62" fmla="*/ 14 w 26"/>
                <a:gd name="T63" fmla="*/ 14 h 36"/>
                <a:gd name="T64" fmla="*/ 19 w 26"/>
                <a:gd name="T65" fmla="*/ 16 h 36"/>
                <a:gd name="T66" fmla="*/ 21 w 26"/>
                <a:gd name="T67" fmla="*/ 18 h 36"/>
                <a:gd name="T68" fmla="*/ 24 w 26"/>
                <a:gd name="T69" fmla="*/ 20 h 36"/>
                <a:gd name="T70" fmla="*/ 25 w 26"/>
                <a:gd name="T71" fmla="*/ 22 h 36"/>
                <a:gd name="T72" fmla="*/ 26 w 26"/>
                <a:gd name="T73" fmla="*/ 26 h 36"/>
                <a:gd name="T74" fmla="*/ 25 w 26"/>
                <a:gd name="T75" fmla="*/ 30 h 36"/>
                <a:gd name="T76" fmla="*/ 22 w 26"/>
                <a:gd name="T77" fmla="*/ 33 h 36"/>
                <a:gd name="T78" fmla="*/ 18 w 26"/>
                <a:gd name="T79" fmla="*/ 36 h 36"/>
                <a:gd name="T80" fmla="*/ 13 w 26"/>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6">
                  <a:moveTo>
                    <a:pt x="13" y="36"/>
                  </a:moveTo>
                  <a:cubicBezTo>
                    <a:pt x="11" y="36"/>
                    <a:pt x="8" y="36"/>
                    <a:pt x="6" y="35"/>
                  </a:cubicBezTo>
                  <a:cubicBezTo>
                    <a:pt x="4" y="34"/>
                    <a:pt x="2" y="33"/>
                    <a:pt x="0" y="31"/>
                  </a:cubicBezTo>
                  <a:cubicBezTo>
                    <a:pt x="4" y="27"/>
                    <a:pt x="4" y="27"/>
                    <a:pt x="4" y="27"/>
                  </a:cubicBezTo>
                  <a:cubicBezTo>
                    <a:pt x="5" y="28"/>
                    <a:pt x="7" y="29"/>
                    <a:pt x="8" y="30"/>
                  </a:cubicBezTo>
                  <a:cubicBezTo>
                    <a:pt x="10" y="31"/>
                    <a:pt x="11" y="31"/>
                    <a:pt x="13" y="31"/>
                  </a:cubicBezTo>
                  <a:cubicBezTo>
                    <a:pt x="15" y="31"/>
                    <a:pt x="17" y="31"/>
                    <a:pt x="18" y="30"/>
                  </a:cubicBezTo>
                  <a:cubicBezTo>
                    <a:pt x="19" y="29"/>
                    <a:pt x="19" y="28"/>
                    <a:pt x="19" y="26"/>
                  </a:cubicBezTo>
                  <a:cubicBezTo>
                    <a:pt x="19" y="26"/>
                    <a:pt x="19" y="25"/>
                    <a:pt x="19" y="25"/>
                  </a:cubicBezTo>
                  <a:cubicBezTo>
                    <a:pt x="19" y="24"/>
                    <a:pt x="18" y="24"/>
                    <a:pt x="18" y="23"/>
                  </a:cubicBezTo>
                  <a:cubicBezTo>
                    <a:pt x="17" y="23"/>
                    <a:pt x="17" y="22"/>
                    <a:pt x="16" y="22"/>
                  </a:cubicBezTo>
                  <a:cubicBezTo>
                    <a:pt x="15" y="22"/>
                    <a:pt x="15" y="21"/>
                    <a:pt x="14" y="21"/>
                  </a:cubicBezTo>
                  <a:cubicBezTo>
                    <a:pt x="9" y="19"/>
                    <a:pt x="9" y="19"/>
                    <a:pt x="9" y="19"/>
                  </a:cubicBezTo>
                  <a:cubicBezTo>
                    <a:pt x="8" y="19"/>
                    <a:pt x="7" y="18"/>
                    <a:pt x="6" y="18"/>
                  </a:cubicBezTo>
                  <a:cubicBezTo>
                    <a:pt x="5" y="17"/>
                    <a:pt x="5" y="16"/>
                    <a:pt x="4" y="16"/>
                  </a:cubicBezTo>
                  <a:cubicBezTo>
                    <a:pt x="3" y="15"/>
                    <a:pt x="3" y="14"/>
                    <a:pt x="2" y="13"/>
                  </a:cubicBezTo>
                  <a:cubicBezTo>
                    <a:pt x="2" y="12"/>
                    <a:pt x="2" y="11"/>
                    <a:pt x="2" y="10"/>
                  </a:cubicBezTo>
                  <a:cubicBezTo>
                    <a:pt x="2" y="8"/>
                    <a:pt x="2" y="7"/>
                    <a:pt x="3" y="6"/>
                  </a:cubicBezTo>
                  <a:cubicBezTo>
                    <a:pt x="3" y="4"/>
                    <a:pt x="4" y="3"/>
                    <a:pt x="5" y="2"/>
                  </a:cubicBezTo>
                  <a:cubicBezTo>
                    <a:pt x="6" y="2"/>
                    <a:pt x="7" y="1"/>
                    <a:pt x="9" y="0"/>
                  </a:cubicBezTo>
                  <a:cubicBezTo>
                    <a:pt x="10" y="0"/>
                    <a:pt x="12" y="0"/>
                    <a:pt x="14" y="0"/>
                  </a:cubicBezTo>
                  <a:cubicBezTo>
                    <a:pt x="16" y="0"/>
                    <a:pt x="18" y="0"/>
                    <a:pt x="20" y="1"/>
                  </a:cubicBezTo>
                  <a:cubicBezTo>
                    <a:pt x="22" y="2"/>
                    <a:pt x="23" y="3"/>
                    <a:pt x="25" y="4"/>
                  </a:cubicBezTo>
                  <a:cubicBezTo>
                    <a:pt x="21" y="8"/>
                    <a:pt x="21" y="8"/>
                    <a:pt x="21" y="8"/>
                  </a:cubicBezTo>
                  <a:cubicBezTo>
                    <a:pt x="20" y="7"/>
                    <a:pt x="19" y="6"/>
                    <a:pt x="18" y="6"/>
                  </a:cubicBezTo>
                  <a:cubicBezTo>
                    <a:pt x="17" y="5"/>
                    <a:pt x="15" y="5"/>
                    <a:pt x="14" y="5"/>
                  </a:cubicBezTo>
                  <a:cubicBezTo>
                    <a:pt x="12" y="5"/>
                    <a:pt x="11" y="5"/>
                    <a:pt x="10" y="6"/>
                  </a:cubicBezTo>
                  <a:cubicBezTo>
                    <a:pt x="9" y="7"/>
                    <a:pt x="8" y="8"/>
                    <a:pt x="8" y="9"/>
                  </a:cubicBezTo>
                  <a:cubicBezTo>
                    <a:pt x="8" y="10"/>
                    <a:pt x="8" y="11"/>
                    <a:pt x="9" y="11"/>
                  </a:cubicBezTo>
                  <a:cubicBezTo>
                    <a:pt x="9" y="11"/>
                    <a:pt x="9" y="12"/>
                    <a:pt x="10" y="12"/>
                  </a:cubicBezTo>
                  <a:cubicBezTo>
                    <a:pt x="10" y="13"/>
                    <a:pt x="11" y="13"/>
                    <a:pt x="12" y="13"/>
                  </a:cubicBezTo>
                  <a:cubicBezTo>
                    <a:pt x="12" y="14"/>
                    <a:pt x="13" y="14"/>
                    <a:pt x="14" y="14"/>
                  </a:cubicBezTo>
                  <a:cubicBezTo>
                    <a:pt x="19" y="16"/>
                    <a:pt x="19" y="16"/>
                    <a:pt x="19" y="16"/>
                  </a:cubicBezTo>
                  <a:cubicBezTo>
                    <a:pt x="20" y="17"/>
                    <a:pt x="21" y="17"/>
                    <a:pt x="21" y="18"/>
                  </a:cubicBezTo>
                  <a:cubicBezTo>
                    <a:pt x="22" y="18"/>
                    <a:pt x="23" y="19"/>
                    <a:pt x="24" y="20"/>
                  </a:cubicBezTo>
                  <a:cubicBezTo>
                    <a:pt x="24" y="21"/>
                    <a:pt x="25" y="21"/>
                    <a:pt x="25" y="22"/>
                  </a:cubicBezTo>
                  <a:cubicBezTo>
                    <a:pt x="26" y="23"/>
                    <a:pt x="26" y="25"/>
                    <a:pt x="26" y="26"/>
                  </a:cubicBezTo>
                  <a:cubicBezTo>
                    <a:pt x="26" y="27"/>
                    <a:pt x="25" y="29"/>
                    <a:pt x="25" y="30"/>
                  </a:cubicBezTo>
                  <a:cubicBezTo>
                    <a:pt x="24" y="31"/>
                    <a:pt x="23" y="32"/>
                    <a:pt x="22" y="33"/>
                  </a:cubicBezTo>
                  <a:cubicBezTo>
                    <a:pt x="21" y="34"/>
                    <a:pt x="20" y="35"/>
                    <a:pt x="18" y="36"/>
                  </a:cubicBezTo>
                  <a:cubicBezTo>
                    <a:pt x="17" y="36"/>
                    <a:pt x="15" y="36"/>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8" name="Freeform 30">
              <a:extLst>
                <a:ext uri="{FF2B5EF4-FFF2-40B4-BE49-F238E27FC236}">
                  <a16:creationId xmlns:a16="http://schemas.microsoft.com/office/drawing/2014/main" id="{3DC80C7E-FBE8-4C07-9E23-8C7CD6D13F6A}"/>
                </a:ext>
              </a:extLst>
            </p:cNvPr>
            <p:cNvSpPr>
              <a:spLocks/>
            </p:cNvSpPr>
            <p:nvPr userDrawn="1"/>
          </p:nvSpPr>
          <p:spPr bwMode="auto">
            <a:xfrm>
              <a:off x="5675313" y="927101"/>
              <a:ext cx="28575" cy="41275"/>
            </a:xfrm>
            <a:custGeom>
              <a:avLst/>
              <a:gdLst>
                <a:gd name="T0" fmla="*/ 12 w 25"/>
                <a:gd name="T1" fmla="*/ 36 h 36"/>
                <a:gd name="T2" fmla="*/ 5 w 25"/>
                <a:gd name="T3" fmla="*/ 35 h 36"/>
                <a:gd name="T4" fmla="*/ 0 w 25"/>
                <a:gd name="T5" fmla="*/ 31 h 36"/>
                <a:gd name="T6" fmla="*/ 3 w 25"/>
                <a:gd name="T7" fmla="*/ 27 h 36"/>
                <a:gd name="T8" fmla="*/ 8 w 25"/>
                <a:gd name="T9" fmla="*/ 30 h 36"/>
                <a:gd name="T10" fmla="*/ 13 w 25"/>
                <a:gd name="T11" fmla="*/ 31 h 36"/>
                <a:gd name="T12" fmla="*/ 17 w 25"/>
                <a:gd name="T13" fmla="*/ 30 h 36"/>
                <a:gd name="T14" fmla="*/ 19 w 25"/>
                <a:gd name="T15" fmla="*/ 26 h 36"/>
                <a:gd name="T16" fmla="*/ 18 w 25"/>
                <a:gd name="T17" fmla="*/ 25 h 36"/>
                <a:gd name="T18" fmla="*/ 17 w 25"/>
                <a:gd name="T19" fmla="*/ 23 h 36"/>
                <a:gd name="T20" fmla="*/ 15 w 25"/>
                <a:gd name="T21" fmla="*/ 22 h 36"/>
                <a:gd name="T22" fmla="*/ 13 w 25"/>
                <a:gd name="T23" fmla="*/ 21 h 36"/>
                <a:gd name="T24" fmla="*/ 8 w 25"/>
                <a:gd name="T25" fmla="*/ 19 h 36"/>
                <a:gd name="T26" fmla="*/ 6 w 25"/>
                <a:gd name="T27" fmla="*/ 18 h 36"/>
                <a:gd name="T28" fmla="*/ 3 w 25"/>
                <a:gd name="T29" fmla="*/ 16 h 36"/>
                <a:gd name="T30" fmla="*/ 2 w 25"/>
                <a:gd name="T31" fmla="*/ 13 h 36"/>
                <a:gd name="T32" fmla="*/ 1 w 25"/>
                <a:gd name="T33" fmla="*/ 10 h 36"/>
                <a:gd name="T34" fmla="*/ 2 w 25"/>
                <a:gd name="T35" fmla="*/ 6 h 36"/>
                <a:gd name="T36" fmla="*/ 5 w 25"/>
                <a:gd name="T37" fmla="*/ 2 h 36"/>
                <a:gd name="T38" fmla="*/ 8 w 25"/>
                <a:gd name="T39" fmla="*/ 0 h 36"/>
                <a:gd name="T40" fmla="*/ 13 w 25"/>
                <a:gd name="T41" fmla="*/ 0 h 36"/>
                <a:gd name="T42" fmla="*/ 19 w 25"/>
                <a:gd name="T43" fmla="*/ 1 h 36"/>
                <a:gd name="T44" fmla="*/ 24 w 25"/>
                <a:gd name="T45" fmla="*/ 4 h 36"/>
                <a:gd name="T46" fmla="*/ 21 w 25"/>
                <a:gd name="T47" fmla="*/ 8 h 36"/>
                <a:gd name="T48" fmla="*/ 17 w 25"/>
                <a:gd name="T49" fmla="*/ 6 h 36"/>
                <a:gd name="T50" fmla="*/ 13 w 25"/>
                <a:gd name="T51" fmla="*/ 5 h 36"/>
                <a:gd name="T52" fmla="*/ 9 w 25"/>
                <a:gd name="T53" fmla="*/ 6 h 36"/>
                <a:gd name="T54" fmla="*/ 8 w 25"/>
                <a:gd name="T55" fmla="*/ 9 h 36"/>
                <a:gd name="T56" fmla="*/ 8 w 25"/>
                <a:gd name="T57" fmla="*/ 11 h 36"/>
                <a:gd name="T58" fmla="*/ 9 w 25"/>
                <a:gd name="T59" fmla="*/ 12 h 36"/>
                <a:gd name="T60" fmla="*/ 11 w 25"/>
                <a:gd name="T61" fmla="*/ 13 h 36"/>
                <a:gd name="T62" fmla="*/ 13 w 25"/>
                <a:gd name="T63" fmla="*/ 14 h 36"/>
                <a:gd name="T64" fmla="*/ 18 w 25"/>
                <a:gd name="T65" fmla="*/ 16 h 36"/>
                <a:gd name="T66" fmla="*/ 21 w 25"/>
                <a:gd name="T67" fmla="*/ 18 h 36"/>
                <a:gd name="T68" fmla="*/ 23 w 25"/>
                <a:gd name="T69" fmla="*/ 20 h 36"/>
                <a:gd name="T70" fmla="*/ 25 w 25"/>
                <a:gd name="T71" fmla="*/ 22 h 36"/>
                <a:gd name="T72" fmla="*/ 25 w 25"/>
                <a:gd name="T73" fmla="*/ 26 h 36"/>
                <a:gd name="T74" fmla="*/ 24 w 25"/>
                <a:gd name="T75" fmla="*/ 30 h 36"/>
                <a:gd name="T76" fmla="*/ 22 w 25"/>
                <a:gd name="T77" fmla="*/ 33 h 36"/>
                <a:gd name="T78" fmla="*/ 18 w 25"/>
                <a:gd name="T79" fmla="*/ 36 h 36"/>
                <a:gd name="T80" fmla="*/ 12 w 25"/>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6">
                  <a:moveTo>
                    <a:pt x="12" y="36"/>
                  </a:moveTo>
                  <a:cubicBezTo>
                    <a:pt x="10" y="36"/>
                    <a:pt x="8" y="36"/>
                    <a:pt x="5" y="35"/>
                  </a:cubicBezTo>
                  <a:cubicBezTo>
                    <a:pt x="3" y="34"/>
                    <a:pt x="1" y="33"/>
                    <a:pt x="0" y="31"/>
                  </a:cubicBezTo>
                  <a:cubicBezTo>
                    <a:pt x="3" y="27"/>
                    <a:pt x="3" y="27"/>
                    <a:pt x="3" y="27"/>
                  </a:cubicBezTo>
                  <a:cubicBezTo>
                    <a:pt x="5" y="28"/>
                    <a:pt x="6" y="29"/>
                    <a:pt x="8" y="30"/>
                  </a:cubicBezTo>
                  <a:cubicBezTo>
                    <a:pt x="9" y="31"/>
                    <a:pt x="11" y="31"/>
                    <a:pt x="13" y="31"/>
                  </a:cubicBezTo>
                  <a:cubicBezTo>
                    <a:pt x="15" y="31"/>
                    <a:pt x="16" y="31"/>
                    <a:pt x="17" y="30"/>
                  </a:cubicBezTo>
                  <a:cubicBezTo>
                    <a:pt x="18" y="29"/>
                    <a:pt x="19" y="28"/>
                    <a:pt x="19" y="26"/>
                  </a:cubicBezTo>
                  <a:cubicBezTo>
                    <a:pt x="19" y="26"/>
                    <a:pt x="19" y="25"/>
                    <a:pt x="18" y="25"/>
                  </a:cubicBezTo>
                  <a:cubicBezTo>
                    <a:pt x="18" y="24"/>
                    <a:pt x="18" y="24"/>
                    <a:pt x="17" y="23"/>
                  </a:cubicBezTo>
                  <a:cubicBezTo>
                    <a:pt x="17" y="23"/>
                    <a:pt x="16" y="22"/>
                    <a:pt x="15" y="22"/>
                  </a:cubicBezTo>
                  <a:cubicBezTo>
                    <a:pt x="15" y="22"/>
                    <a:pt x="14" y="21"/>
                    <a:pt x="13" y="21"/>
                  </a:cubicBezTo>
                  <a:cubicBezTo>
                    <a:pt x="8" y="19"/>
                    <a:pt x="8" y="19"/>
                    <a:pt x="8" y="19"/>
                  </a:cubicBezTo>
                  <a:cubicBezTo>
                    <a:pt x="7" y="19"/>
                    <a:pt x="7" y="18"/>
                    <a:pt x="6" y="18"/>
                  </a:cubicBezTo>
                  <a:cubicBezTo>
                    <a:pt x="5" y="17"/>
                    <a:pt x="4" y="16"/>
                    <a:pt x="3" y="16"/>
                  </a:cubicBezTo>
                  <a:cubicBezTo>
                    <a:pt x="3" y="15"/>
                    <a:pt x="2" y="14"/>
                    <a:pt x="2" y="13"/>
                  </a:cubicBezTo>
                  <a:cubicBezTo>
                    <a:pt x="1" y="12"/>
                    <a:pt x="1" y="11"/>
                    <a:pt x="1" y="10"/>
                  </a:cubicBezTo>
                  <a:cubicBezTo>
                    <a:pt x="1" y="8"/>
                    <a:pt x="1" y="7"/>
                    <a:pt x="2" y="6"/>
                  </a:cubicBezTo>
                  <a:cubicBezTo>
                    <a:pt x="3" y="4"/>
                    <a:pt x="3" y="3"/>
                    <a:pt x="5" y="2"/>
                  </a:cubicBezTo>
                  <a:cubicBezTo>
                    <a:pt x="6" y="2"/>
                    <a:pt x="7" y="1"/>
                    <a:pt x="8" y="0"/>
                  </a:cubicBezTo>
                  <a:cubicBezTo>
                    <a:pt x="10" y="0"/>
                    <a:pt x="11" y="0"/>
                    <a:pt x="13" y="0"/>
                  </a:cubicBezTo>
                  <a:cubicBezTo>
                    <a:pt x="15" y="0"/>
                    <a:pt x="17" y="0"/>
                    <a:pt x="19" y="1"/>
                  </a:cubicBezTo>
                  <a:cubicBezTo>
                    <a:pt x="21" y="2"/>
                    <a:pt x="23" y="3"/>
                    <a:pt x="24" y="4"/>
                  </a:cubicBezTo>
                  <a:cubicBezTo>
                    <a:pt x="21" y="8"/>
                    <a:pt x="21" y="8"/>
                    <a:pt x="21" y="8"/>
                  </a:cubicBezTo>
                  <a:cubicBezTo>
                    <a:pt x="20" y="7"/>
                    <a:pt x="18" y="6"/>
                    <a:pt x="17" y="6"/>
                  </a:cubicBezTo>
                  <a:cubicBezTo>
                    <a:pt x="16" y="5"/>
                    <a:pt x="15" y="5"/>
                    <a:pt x="13" y="5"/>
                  </a:cubicBezTo>
                  <a:cubicBezTo>
                    <a:pt x="11" y="5"/>
                    <a:pt x="10" y="5"/>
                    <a:pt x="9" y="6"/>
                  </a:cubicBezTo>
                  <a:cubicBezTo>
                    <a:pt x="8" y="7"/>
                    <a:pt x="8" y="8"/>
                    <a:pt x="8" y="9"/>
                  </a:cubicBezTo>
                  <a:cubicBezTo>
                    <a:pt x="8" y="10"/>
                    <a:pt x="8" y="11"/>
                    <a:pt x="8" y="11"/>
                  </a:cubicBezTo>
                  <a:cubicBezTo>
                    <a:pt x="8" y="11"/>
                    <a:pt x="9" y="12"/>
                    <a:pt x="9" y="12"/>
                  </a:cubicBezTo>
                  <a:cubicBezTo>
                    <a:pt x="10" y="13"/>
                    <a:pt x="10" y="13"/>
                    <a:pt x="11" y="13"/>
                  </a:cubicBezTo>
                  <a:cubicBezTo>
                    <a:pt x="12" y="14"/>
                    <a:pt x="12" y="14"/>
                    <a:pt x="13" y="14"/>
                  </a:cubicBezTo>
                  <a:cubicBezTo>
                    <a:pt x="18" y="16"/>
                    <a:pt x="18" y="16"/>
                    <a:pt x="18" y="16"/>
                  </a:cubicBezTo>
                  <a:cubicBezTo>
                    <a:pt x="19" y="17"/>
                    <a:pt x="20" y="17"/>
                    <a:pt x="21" y="18"/>
                  </a:cubicBezTo>
                  <a:cubicBezTo>
                    <a:pt x="22" y="18"/>
                    <a:pt x="23" y="19"/>
                    <a:pt x="23" y="20"/>
                  </a:cubicBezTo>
                  <a:cubicBezTo>
                    <a:pt x="24" y="21"/>
                    <a:pt x="24" y="21"/>
                    <a:pt x="25" y="22"/>
                  </a:cubicBezTo>
                  <a:cubicBezTo>
                    <a:pt x="25" y="23"/>
                    <a:pt x="25" y="25"/>
                    <a:pt x="25" y="26"/>
                  </a:cubicBezTo>
                  <a:cubicBezTo>
                    <a:pt x="25" y="27"/>
                    <a:pt x="25" y="29"/>
                    <a:pt x="24" y="30"/>
                  </a:cubicBezTo>
                  <a:cubicBezTo>
                    <a:pt x="24" y="31"/>
                    <a:pt x="23" y="32"/>
                    <a:pt x="22" y="33"/>
                  </a:cubicBezTo>
                  <a:cubicBezTo>
                    <a:pt x="21" y="34"/>
                    <a:pt x="19" y="35"/>
                    <a:pt x="18" y="36"/>
                  </a:cubicBezTo>
                  <a:cubicBezTo>
                    <a:pt x="16" y="36"/>
                    <a:pt x="14" y="36"/>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9" name="Freeform 31">
              <a:extLst>
                <a:ext uri="{FF2B5EF4-FFF2-40B4-BE49-F238E27FC236}">
                  <a16:creationId xmlns:a16="http://schemas.microsoft.com/office/drawing/2014/main" id="{7256584E-9F54-4A21-937F-6D8ACBB874BC}"/>
                </a:ext>
              </a:extLst>
            </p:cNvPr>
            <p:cNvSpPr>
              <a:spLocks noEditPoints="1"/>
            </p:cNvSpPr>
            <p:nvPr userDrawn="1"/>
          </p:nvSpPr>
          <p:spPr bwMode="auto">
            <a:xfrm>
              <a:off x="5400675" y="925513"/>
              <a:ext cx="34925" cy="42863"/>
            </a:xfrm>
            <a:custGeom>
              <a:avLst/>
              <a:gdLst>
                <a:gd name="T0" fmla="*/ 15 w 31"/>
                <a:gd name="T1" fmla="*/ 37 h 37"/>
                <a:gd name="T2" fmla="*/ 9 w 31"/>
                <a:gd name="T3" fmla="*/ 36 h 37"/>
                <a:gd name="T4" fmla="*/ 4 w 31"/>
                <a:gd name="T5" fmla="*/ 32 h 37"/>
                <a:gd name="T6" fmla="*/ 1 w 31"/>
                <a:gd name="T7" fmla="*/ 26 h 37"/>
                <a:gd name="T8" fmla="*/ 0 w 31"/>
                <a:gd name="T9" fmla="*/ 19 h 37"/>
                <a:gd name="T10" fmla="*/ 1 w 31"/>
                <a:gd name="T11" fmla="*/ 11 h 37"/>
                <a:gd name="T12" fmla="*/ 4 w 31"/>
                <a:gd name="T13" fmla="*/ 5 h 37"/>
                <a:gd name="T14" fmla="*/ 9 w 31"/>
                <a:gd name="T15" fmla="*/ 2 h 37"/>
                <a:gd name="T16" fmla="*/ 15 w 31"/>
                <a:gd name="T17" fmla="*/ 0 h 37"/>
                <a:gd name="T18" fmla="*/ 22 w 31"/>
                <a:gd name="T19" fmla="*/ 2 h 37"/>
                <a:gd name="T20" fmla="*/ 27 w 31"/>
                <a:gd name="T21" fmla="*/ 5 h 37"/>
                <a:gd name="T22" fmla="*/ 30 w 31"/>
                <a:gd name="T23" fmla="*/ 11 h 37"/>
                <a:gd name="T24" fmla="*/ 31 w 31"/>
                <a:gd name="T25" fmla="*/ 19 h 37"/>
                <a:gd name="T26" fmla="*/ 30 w 31"/>
                <a:gd name="T27" fmla="*/ 26 h 37"/>
                <a:gd name="T28" fmla="*/ 27 w 31"/>
                <a:gd name="T29" fmla="*/ 32 h 37"/>
                <a:gd name="T30" fmla="*/ 22 w 31"/>
                <a:gd name="T31" fmla="*/ 36 h 37"/>
                <a:gd name="T32" fmla="*/ 15 w 31"/>
                <a:gd name="T33" fmla="*/ 37 h 37"/>
                <a:gd name="T34" fmla="*/ 15 w 31"/>
                <a:gd name="T35" fmla="*/ 32 h 37"/>
                <a:gd name="T36" fmla="*/ 19 w 31"/>
                <a:gd name="T37" fmla="*/ 31 h 37"/>
                <a:gd name="T38" fmla="*/ 22 w 31"/>
                <a:gd name="T39" fmla="*/ 28 h 37"/>
                <a:gd name="T40" fmla="*/ 24 w 31"/>
                <a:gd name="T41" fmla="*/ 24 h 37"/>
                <a:gd name="T42" fmla="*/ 25 w 31"/>
                <a:gd name="T43" fmla="*/ 19 h 37"/>
                <a:gd name="T44" fmla="*/ 22 w 31"/>
                <a:gd name="T45" fmla="*/ 9 h 37"/>
                <a:gd name="T46" fmla="*/ 15 w 31"/>
                <a:gd name="T47" fmla="*/ 6 h 37"/>
                <a:gd name="T48" fmla="*/ 9 w 31"/>
                <a:gd name="T49" fmla="*/ 9 h 37"/>
                <a:gd name="T50" fmla="*/ 6 w 31"/>
                <a:gd name="T51" fmla="*/ 19 h 37"/>
                <a:gd name="T52" fmla="*/ 7 w 31"/>
                <a:gd name="T53" fmla="*/ 24 h 37"/>
                <a:gd name="T54" fmla="*/ 9 w 31"/>
                <a:gd name="T55" fmla="*/ 28 h 37"/>
                <a:gd name="T56" fmla="*/ 12 w 31"/>
                <a:gd name="T57" fmla="*/ 31 h 37"/>
                <a:gd name="T58" fmla="*/ 15 w 31"/>
                <a:gd name="T5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7">
                  <a:moveTo>
                    <a:pt x="15" y="37"/>
                  </a:moveTo>
                  <a:cubicBezTo>
                    <a:pt x="13" y="37"/>
                    <a:pt x="11" y="37"/>
                    <a:pt x="9" y="36"/>
                  </a:cubicBezTo>
                  <a:cubicBezTo>
                    <a:pt x="7" y="35"/>
                    <a:pt x="6" y="34"/>
                    <a:pt x="4" y="32"/>
                  </a:cubicBezTo>
                  <a:cubicBezTo>
                    <a:pt x="3" y="31"/>
                    <a:pt x="2" y="29"/>
                    <a:pt x="1" y="26"/>
                  </a:cubicBezTo>
                  <a:cubicBezTo>
                    <a:pt x="0" y="24"/>
                    <a:pt x="0" y="22"/>
                    <a:pt x="0" y="19"/>
                  </a:cubicBezTo>
                  <a:cubicBezTo>
                    <a:pt x="0" y="16"/>
                    <a:pt x="0" y="13"/>
                    <a:pt x="1" y="11"/>
                  </a:cubicBezTo>
                  <a:cubicBezTo>
                    <a:pt x="2" y="9"/>
                    <a:pt x="3" y="7"/>
                    <a:pt x="4" y="5"/>
                  </a:cubicBezTo>
                  <a:cubicBezTo>
                    <a:pt x="6" y="4"/>
                    <a:pt x="7" y="2"/>
                    <a:pt x="9" y="2"/>
                  </a:cubicBezTo>
                  <a:cubicBezTo>
                    <a:pt x="11" y="1"/>
                    <a:pt x="13" y="0"/>
                    <a:pt x="15" y="0"/>
                  </a:cubicBezTo>
                  <a:cubicBezTo>
                    <a:pt x="18" y="0"/>
                    <a:pt x="20" y="1"/>
                    <a:pt x="22" y="2"/>
                  </a:cubicBezTo>
                  <a:cubicBezTo>
                    <a:pt x="24" y="2"/>
                    <a:pt x="25" y="4"/>
                    <a:pt x="27" y="5"/>
                  </a:cubicBezTo>
                  <a:cubicBezTo>
                    <a:pt x="28" y="7"/>
                    <a:pt x="29" y="9"/>
                    <a:pt x="30" y="11"/>
                  </a:cubicBezTo>
                  <a:cubicBezTo>
                    <a:pt x="31" y="13"/>
                    <a:pt x="31" y="16"/>
                    <a:pt x="31" y="19"/>
                  </a:cubicBezTo>
                  <a:cubicBezTo>
                    <a:pt x="31" y="22"/>
                    <a:pt x="31" y="24"/>
                    <a:pt x="30" y="26"/>
                  </a:cubicBezTo>
                  <a:cubicBezTo>
                    <a:pt x="29" y="29"/>
                    <a:pt x="28" y="31"/>
                    <a:pt x="27" y="32"/>
                  </a:cubicBezTo>
                  <a:cubicBezTo>
                    <a:pt x="25" y="34"/>
                    <a:pt x="24" y="35"/>
                    <a:pt x="22" y="36"/>
                  </a:cubicBezTo>
                  <a:cubicBezTo>
                    <a:pt x="20" y="37"/>
                    <a:pt x="18" y="37"/>
                    <a:pt x="15" y="37"/>
                  </a:cubicBezTo>
                  <a:close/>
                  <a:moveTo>
                    <a:pt x="15" y="32"/>
                  </a:moveTo>
                  <a:cubicBezTo>
                    <a:pt x="17" y="32"/>
                    <a:pt x="18" y="31"/>
                    <a:pt x="19" y="31"/>
                  </a:cubicBezTo>
                  <a:cubicBezTo>
                    <a:pt x="20" y="30"/>
                    <a:pt x="21" y="29"/>
                    <a:pt x="22" y="28"/>
                  </a:cubicBezTo>
                  <a:cubicBezTo>
                    <a:pt x="23" y="27"/>
                    <a:pt x="24" y="26"/>
                    <a:pt x="24" y="24"/>
                  </a:cubicBezTo>
                  <a:cubicBezTo>
                    <a:pt x="24" y="22"/>
                    <a:pt x="25" y="21"/>
                    <a:pt x="25" y="19"/>
                  </a:cubicBezTo>
                  <a:cubicBezTo>
                    <a:pt x="25" y="15"/>
                    <a:pt x="24" y="12"/>
                    <a:pt x="22" y="9"/>
                  </a:cubicBezTo>
                  <a:cubicBezTo>
                    <a:pt x="21" y="7"/>
                    <a:pt x="18" y="6"/>
                    <a:pt x="15" y="6"/>
                  </a:cubicBezTo>
                  <a:cubicBezTo>
                    <a:pt x="13" y="6"/>
                    <a:pt x="10" y="7"/>
                    <a:pt x="9" y="9"/>
                  </a:cubicBezTo>
                  <a:cubicBezTo>
                    <a:pt x="7" y="12"/>
                    <a:pt x="6" y="15"/>
                    <a:pt x="6" y="19"/>
                  </a:cubicBezTo>
                  <a:cubicBezTo>
                    <a:pt x="6" y="21"/>
                    <a:pt x="7" y="22"/>
                    <a:pt x="7" y="24"/>
                  </a:cubicBezTo>
                  <a:cubicBezTo>
                    <a:pt x="7" y="26"/>
                    <a:pt x="8" y="27"/>
                    <a:pt x="9" y="28"/>
                  </a:cubicBezTo>
                  <a:cubicBezTo>
                    <a:pt x="10" y="29"/>
                    <a:pt x="11" y="30"/>
                    <a:pt x="12" y="31"/>
                  </a:cubicBezTo>
                  <a:cubicBezTo>
                    <a:pt x="13" y="31"/>
                    <a:pt x="14" y="32"/>
                    <a:pt x="1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0" name="Freeform 32">
              <a:extLst>
                <a:ext uri="{FF2B5EF4-FFF2-40B4-BE49-F238E27FC236}">
                  <a16:creationId xmlns:a16="http://schemas.microsoft.com/office/drawing/2014/main" id="{2FB8177B-B6BC-4532-8560-552BF63C079A}"/>
                </a:ext>
              </a:extLst>
            </p:cNvPr>
            <p:cNvSpPr>
              <a:spLocks noEditPoints="1"/>
            </p:cNvSpPr>
            <p:nvPr userDrawn="1"/>
          </p:nvSpPr>
          <p:spPr bwMode="auto">
            <a:xfrm>
              <a:off x="5449888" y="927101"/>
              <a:ext cx="30163" cy="41275"/>
            </a:xfrm>
            <a:custGeom>
              <a:avLst/>
              <a:gdLst>
                <a:gd name="T0" fmla="*/ 0 w 26"/>
                <a:gd name="T1" fmla="*/ 36 h 36"/>
                <a:gd name="T2" fmla="*/ 0 w 26"/>
                <a:gd name="T3" fmla="*/ 0 h 36"/>
                <a:gd name="T4" fmla="*/ 12 w 26"/>
                <a:gd name="T5" fmla="*/ 0 h 36"/>
                <a:gd name="T6" fmla="*/ 17 w 26"/>
                <a:gd name="T7" fmla="*/ 1 h 36"/>
                <a:gd name="T8" fmla="*/ 21 w 26"/>
                <a:gd name="T9" fmla="*/ 2 h 36"/>
                <a:gd name="T10" fmla="*/ 24 w 26"/>
                <a:gd name="T11" fmla="*/ 6 h 36"/>
                <a:gd name="T12" fmla="*/ 25 w 26"/>
                <a:gd name="T13" fmla="*/ 11 h 36"/>
                <a:gd name="T14" fmla="*/ 23 w 26"/>
                <a:gd name="T15" fmla="*/ 17 h 36"/>
                <a:gd name="T16" fmla="*/ 18 w 26"/>
                <a:gd name="T17" fmla="*/ 21 h 36"/>
                <a:gd name="T18" fmla="*/ 26 w 26"/>
                <a:gd name="T19" fmla="*/ 36 h 36"/>
                <a:gd name="T20" fmla="*/ 19 w 26"/>
                <a:gd name="T21" fmla="*/ 36 h 36"/>
                <a:gd name="T22" fmla="*/ 11 w 26"/>
                <a:gd name="T23" fmla="*/ 22 h 36"/>
                <a:gd name="T24" fmla="*/ 6 w 26"/>
                <a:gd name="T25" fmla="*/ 22 h 36"/>
                <a:gd name="T26" fmla="*/ 6 w 26"/>
                <a:gd name="T27" fmla="*/ 36 h 36"/>
                <a:gd name="T28" fmla="*/ 0 w 26"/>
                <a:gd name="T29" fmla="*/ 36 h 36"/>
                <a:gd name="T30" fmla="*/ 6 w 26"/>
                <a:gd name="T31" fmla="*/ 17 h 36"/>
                <a:gd name="T32" fmla="*/ 11 w 26"/>
                <a:gd name="T33" fmla="*/ 17 h 36"/>
                <a:gd name="T34" fmla="*/ 17 w 26"/>
                <a:gd name="T35" fmla="*/ 15 h 36"/>
                <a:gd name="T36" fmla="*/ 19 w 26"/>
                <a:gd name="T37" fmla="*/ 11 h 36"/>
                <a:gd name="T38" fmla="*/ 17 w 26"/>
                <a:gd name="T39" fmla="*/ 6 h 36"/>
                <a:gd name="T40" fmla="*/ 11 w 26"/>
                <a:gd name="T41" fmla="*/ 5 h 36"/>
                <a:gd name="T42" fmla="*/ 6 w 26"/>
                <a:gd name="T43" fmla="*/ 5 h 36"/>
                <a:gd name="T44" fmla="*/ 6 w 26"/>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36"/>
                  </a:moveTo>
                  <a:cubicBezTo>
                    <a:pt x="0" y="0"/>
                    <a:pt x="0" y="0"/>
                    <a:pt x="0" y="0"/>
                  </a:cubicBezTo>
                  <a:cubicBezTo>
                    <a:pt x="12" y="0"/>
                    <a:pt x="12" y="0"/>
                    <a:pt x="12" y="0"/>
                  </a:cubicBezTo>
                  <a:cubicBezTo>
                    <a:pt x="14" y="0"/>
                    <a:pt x="15" y="0"/>
                    <a:pt x="17" y="1"/>
                  </a:cubicBezTo>
                  <a:cubicBezTo>
                    <a:pt x="19" y="1"/>
                    <a:pt x="20" y="2"/>
                    <a:pt x="21" y="2"/>
                  </a:cubicBezTo>
                  <a:cubicBezTo>
                    <a:pt x="22" y="3"/>
                    <a:pt x="23" y="4"/>
                    <a:pt x="24" y="6"/>
                  </a:cubicBezTo>
                  <a:cubicBezTo>
                    <a:pt x="24" y="7"/>
                    <a:pt x="25" y="9"/>
                    <a:pt x="25" y="11"/>
                  </a:cubicBezTo>
                  <a:cubicBezTo>
                    <a:pt x="25" y="13"/>
                    <a:pt x="24" y="15"/>
                    <a:pt x="23" y="17"/>
                  </a:cubicBezTo>
                  <a:cubicBezTo>
                    <a:pt x="22" y="19"/>
                    <a:pt x="20" y="20"/>
                    <a:pt x="18" y="21"/>
                  </a:cubicBezTo>
                  <a:cubicBezTo>
                    <a:pt x="26" y="36"/>
                    <a:pt x="26" y="36"/>
                    <a:pt x="26" y="36"/>
                  </a:cubicBezTo>
                  <a:cubicBezTo>
                    <a:pt x="19" y="36"/>
                    <a:pt x="19" y="36"/>
                    <a:pt x="19" y="36"/>
                  </a:cubicBezTo>
                  <a:cubicBezTo>
                    <a:pt x="11" y="22"/>
                    <a:pt x="11" y="22"/>
                    <a:pt x="11" y="22"/>
                  </a:cubicBezTo>
                  <a:cubicBezTo>
                    <a:pt x="6" y="22"/>
                    <a:pt x="6" y="22"/>
                    <a:pt x="6" y="22"/>
                  </a:cubicBezTo>
                  <a:cubicBezTo>
                    <a:pt x="6" y="36"/>
                    <a:pt x="6" y="36"/>
                    <a:pt x="6" y="36"/>
                  </a:cubicBezTo>
                  <a:lnTo>
                    <a:pt x="0" y="36"/>
                  </a:lnTo>
                  <a:close/>
                  <a:moveTo>
                    <a:pt x="6" y="17"/>
                  </a:moveTo>
                  <a:cubicBezTo>
                    <a:pt x="11" y="17"/>
                    <a:pt x="11" y="17"/>
                    <a:pt x="11" y="17"/>
                  </a:cubicBezTo>
                  <a:cubicBezTo>
                    <a:pt x="14" y="17"/>
                    <a:pt x="15" y="16"/>
                    <a:pt x="17" y="15"/>
                  </a:cubicBezTo>
                  <a:cubicBezTo>
                    <a:pt x="18" y="14"/>
                    <a:pt x="19" y="13"/>
                    <a:pt x="19" y="11"/>
                  </a:cubicBezTo>
                  <a:cubicBezTo>
                    <a:pt x="19" y="9"/>
                    <a:pt x="18" y="7"/>
                    <a:pt x="17" y="6"/>
                  </a:cubicBezTo>
                  <a:cubicBezTo>
                    <a:pt x="15" y="5"/>
                    <a:pt x="14" y="5"/>
                    <a:pt x="11"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1" name="Freeform 33">
              <a:extLst>
                <a:ext uri="{FF2B5EF4-FFF2-40B4-BE49-F238E27FC236}">
                  <a16:creationId xmlns:a16="http://schemas.microsoft.com/office/drawing/2014/main" id="{3683BEBA-96DA-450E-B464-8B1E16DE3A7D}"/>
                </a:ext>
              </a:extLst>
            </p:cNvPr>
            <p:cNvSpPr>
              <a:spLocks/>
            </p:cNvSpPr>
            <p:nvPr userDrawn="1"/>
          </p:nvSpPr>
          <p:spPr bwMode="auto">
            <a:xfrm>
              <a:off x="5486400" y="927101"/>
              <a:ext cx="31750" cy="41275"/>
            </a:xfrm>
            <a:custGeom>
              <a:avLst/>
              <a:gdLst>
                <a:gd name="T0" fmla="*/ 11 w 28"/>
                <a:gd name="T1" fmla="*/ 36 h 36"/>
                <a:gd name="T2" fmla="*/ 11 w 28"/>
                <a:gd name="T3" fmla="*/ 22 h 36"/>
                <a:gd name="T4" fmla="*/ 0 w 28"/>
                <a:gd name="T5" fmla="*/ 0 h 36"/>
                <a:gd name="T6" fmla="*/ 7 w 28"/>
                <a:gd name="T7" fmla="*/ 0 h 36"/>
                <a:gd name="T8" fmla="*/ 11 w 28"/>
                <a:gd name="T9" fmla="*/ 9 h 36"/>
                <a:gd name="T10" fmla="*/ 12 w 28"/>
                <a:gd name="T11" fmla="*/ 13 h 36"/>
                <a:gd name="T12" fmla="*/ 14 w 28"/>
                <a:gd name="T13" fmla="*/ 17 h 36"/>
                <a:gd name="T14" fmla="*/ 14 w 28"/>
                <a:gd name="T15" fmla="*/ 17 h 36"/>
                <a:gd name="T16" fmla="*/ 16 w 28"/>
                <a:gd name="T17" fmla="*/ 13 h 36"/>
                <a:gd name="T18" fmla="*/ 17 w 28"/>
                <a:gd name="T19" fmla="*/ 9 h 36"/>
                <a:gd name="T20" fmla="*/ 21 w 28"/>
                <a:gd name="T21" fmla="*/ 0 h 36"/>
                <a:gd name="T22" fmla="*/ 28 w 28"/>
                <a:gd name="T23" fmla="*/ 0 h 36"/>
                <a:gd name="T24" fmla="*/ 17 w 28"/>
                <a:gd name="T25" fmla="*/ 22 h 36"/>
                <a:gd name="T26" fmla="*/ 17 w 28"/>
                <a:gd name="T27" fmla="*/ 36 h 36"/>
                <a:gd name="T28" fmla="*/ 11 w 2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6">
                  <a:moveTo>
                    <a:pt x="11" y="36"/>
                  </a:moveTo>
                  <a:cubicBezTo>
                    <a:pt x="11" y="22"/>
                    <a:pt x="11" y="22"/>
                    <a:pt x="11" y="22"/>
                  </a:cubicBezTo>
                  <a:cubicBezTo>
                    <a:pt x="0" y="0"/>
                    <a:pt x="0" y="0"/>
                    <a:pt x="0" y="0"/>
                  </a:cubicBezTo>
                  <a:cubicBezTo>
                    <a:pt x="7" y="0"/>
                    <a:pt x="7" y="0"/>
                    <a:pt x="7" y="0"/>
                  </a:cubicBezTo>
                  <a:cubicBezTo>
                    <a:pt x="11" y="9"/>
                    <a:pt x="11" y="9"/>
                    <a:pt x="11" y="9"/>
                  </a:cubicBezTo>
                  <a:cubicBezTo>
                    <a:pt x="11" y="10"/>
                    <a:pt x="12" y="12"/>
                    <a:pt x="12" y="13"/>
                  </a:cubicBezTo>
                  <a:cubicBezTo>
                    <a:pt x="13" y="14"/>
                    <a:pt x="13" y="16"/>
                    <a:pt x="14" y="17"/>
                  </a:cubicBezTo>
                  <a:cubicBezTo>
                    <a:pt x="14" y="17"/>
                    <a:pt x="14" y="17"/>
                    <a:pt x="14" y="17"/>
                  </a:cubicBezTo>
                  <a:cubicBezTo>
                    <a:pt x="15" y="16"/>
                    <a:pt x="15" y="14"/>
                    <a:pt x="16" y="13"/>
                  </a:cubicBezTo>
                  <a:cubicBezTo>
                    <a:pt x="16" y="12"/>
                    <a:pt x="17" y="10"/>
                    <a:pt x="17" y="9"/>
                  </a:cubicBezTo>
                  <a:cubicBezTo>
                    <a:pt x="21" y="0"/>
                    <a:pt x="21" y="0"/>
                    <a:pt x="21" y="0"/>
                  </a:cubicBezTo>
                  <a:cubicBezTo>
                    <a:pt x="28" y="0"/>
                    <a:pt x="28" y="0"/>
                    <a:pt x="28" y="0"/>
                  </a:cubicBezTo>
                  <a:cubicBezTo>
                    <a:pt x="17" y="22"/>
                    <a:pt x="17" y="22"/>
                    <a:pt x="17" y="22"/>
                  </a:cubicBezTo>
                  <a:cubicBezTo>
                    <a:pt x="17" y="36"/>
                    <a:pt x="17" y="36"/>
                    <a:pt x="17" y="36"/>
                  </a:cubicBezTo>
                  <a:lnTo>
                    <a:pt x="1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2" name="Freeform 34">
              <a:extLst>
                <a:ext uri="{FF2B5EF4-FFF2-40B4-BE49-F238E27FC236}">
                  <a16:creationId xmlns:a16="http://schemas.microsoft.com/office/drawing/2014/main" id="{D62886FD-4BDD-4C9F-980A-B32677FAF9DD}"/>
                </a:ext>
              </a:extLst>
            </p:cNvPr>
            <p:cNvSpPr>
              <a:spLocks/>
            </p:cNvSpPr>
            <p:nvPr userDrawn="1"/>
          </p:nvSpPr>
          <p:spPr bwMode="auto">
            <a:xfrm>
              <a:off x="6035675" y="927101"/>
              <a:ext cx="30163" cy="41275"/>
            </a:xfrm>
            <a:custGeom>
              <a:avLst/>
              <a:gdLst>
                <a:gd name="T0" fmla="*/ 7 w 19"/>
                <a:gd name="T1" fmla="*/ 26 h 26"/>
                <a:gd name="T2" fmla="*/ 7 w 19"/>
                <a:gd name="T3" fmla="*/ 4 h 26"/>
                <a:gd name="T4" fmla="*/ 0 w 19"/>
                <a:gd name="T5" fmla="*/ 4 h 26"/>
                <a:gd name="T6" fmla="*/ 0 w 19"/>
                <a:gd name="T7" fmla="*/ 0 h 26"/>
                <a:gd name="T8" fmla="*/ 19 w 19"/>
                <a:gd name="T9" fmla="*/ 0 h 26"/>
                <a:gd name="T10" fmla="*/ 19 w 19"/>
                <a:gd name="T11" fmla="*/ 4 h 26"/>
                <a:gd name="T12" fmla="*/ 11 w 19"/>
                <a:gd name="T13" fmla="*/ 4 h 26"/>
                <a:gd name="T14" fmla="*/ 11 w 19"/>
                <a:gd name="T15" fmla="*/ 26 h 26"/>
                <a:gd name="T16" fmla="*/ 7 w 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7" y="26"/>
                  </a:moveTo>
                  <a:lnTo>
                    <a:pt x="7" y="4"/>
                  </a:lnTo>
                  <a:lnTo>
                    <a:pt x="0" y="4"/>
                  </a:lnTo>
                  <a:lnTo>
                    <a:pt x="0" y="0"/>
                  </a:lnTo>
                  <a:lnTo>
                    <a:pt x="19" y="0"/>
                  </a:lnTo>
                  <a:lnTo>
                    <a:pt x="19" y="4"/>
                  </a:lnTo>
                  <a:lnTo>
                    <a:pt x="11" y="4"/>
                  </a:lnTo>
                  <a:lnTo>
                    <a:pt x="11" y="26"/>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3" name="Freeform 35">
              <a:extLst>
                <a:ext uri="{FF2B5EF4-FFF2-40B4-BE49-F238E27FC236}">
                  <a16:creationId xmlns:a16="http://schemas.microsoft.com/office/drawing/2014/main" id="{3D5AED86-AC3C-452B-852A-8A2FE1B469F8}"/>
                </a:ext>
              </a:extLst>
            </p:cNvPr>
            <p:cNvSpPr>
              <a:spLocks noEditPoints="1"/>
            </p:cNvSpPr>
            <p:nvPr userDrawn="1"/>
          </p:nvSpPr>
          <p:spPr bwMode="auto">
            <a:xfrm>
              <a:off x="6069013" y="927101"/>
              <a:ext cx="36513"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6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6" y="5"/>
                    <a:pt x="16" y="5"/>
                    <a:pt x="16" y="5"/>
                  </a:cubicBezTo>
                  <a:cubicBezTo>
                    <a:pt x="15" y="7"/>
                    <a:pt x="15" y="9"/>
                    <a:pt x="14" y="11"/>
                  </a:cubicBezTo>
                  <a:cubicBezTo>
                    <a:pt x="14" y="13"/>
                    <a:pt x="13"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4" name="Freeform 36">
              <a:extLst>
                <a:ext uri="{FF2B5EF4-FFF2-40B4-BE49-F238E27FC236}">
                  <a16:creationId xmlns:a16="http://schemas.microsoft.com/office/drawing/2014/main" id="{9D680149-FD97-4869-9DE3-8B5932670670}"/>
                </a:ext>
              </a:extLst>
            </p:cNvPr>
            <p:cNvSpPr>
              <a:spLocks/>
            </p:cNvSpPr>
            <p:nvPr userDrawn="1"/>
          </p:nvSpPr>
          <p:spPr bwMode="auto">
            <a:xfrm>
              <a:off x="6111875" y="927101"/>
              <a:ext cx="31750" cy="41275"/>
            </a:xfrm>
            <a:custGeom>
              <a:avLst/>
              <a:gdLst>
                <a:gd name="T0" fmla="*/ 0 w 28"/>
                <a:gd name="T1" fmla="*/ 36 h 36"/>
                <a:gd name="T2" fmla="*/ 10 w 28"/>
                <a:gd name="T3" fmla="*/ 17 h 36"/>
                <a:gd name="T4" fmla="*/ 1 w 28"/>
                <a:gd name="T5" fmla="*/ 0 h 36"/>
                <a:gd name="T6" fmla="*/ 8 w 28"/>
                <a:gd name="T7" fmla="*/ 0 h 36"/>
                <a:gd name="T8" fmla="*/ 12 w 28"/>
                <a:gd name="T9" fmla="*/ 8 h 36"/>
                <a:gd name="T10" fmla="*/ 13 w 28"/>
                <a:gd name="T11" fmla="*/ 11 h 36"/>
                <a:gd name="T12" fmla="*/ 14 w 28"/>
                <a:gd name="T13" fmla="*/ 14 h 36"/>
                <a:gd name="T14" fmla="*/ 15 w 28"/>
                <a:gd name="T15" fmla="*/ 14 h 36"/>
                <a:gd name="T16" fmla="*/ 16 w 28"/>
                <a:gd name="T17" fmla="*/ 11 h 36"/>
                <a:gd name="T18" fmla="*/ 17 w 28"/>
                <a:gd name="T19" fmla="*/ 8 h 36"/>
                <a:gd name="T20" fmla="*/ 21 w 28"/>
                <a:gd name="T21" fmla="*/ 0 h 36"/>
                <a:gd name="T22" fmla="*/ 27 w 28"/>
                <a:gd name="T23" fmla="*/ 0 h 36"/>
                <a:gd name="T24" fmla="*/ 18 w 28"/>
                <a:gd name="T25" fmla="*/ 18 h 36"/>
                <a:gd name="T26" fmla="*/ 28 w 28"/>
                <a:gd name="T27" fmla="*/ 36 h 36"/>
                <a:gd name="T28" fmla="*/ 21 w 28"/>
                <a:gd name="T29" fmla="*/ 36 h 36"/>
                <a:gd name="T30" fmla="*/ 17 w 28"/>
                <a:gd name="T31" fmla="*/ 27 h 36"/>
                <a:gd name="T32" fmla="*/ 15 w 28"/>
                <a:gd name="T33" fmla="*/ 25 h 36"/>
                <a:gd name="T34" fmla="*/ 14 w 28"/>
                <a:gd name="T35" fmla="*/ 22 h 36"/>
                <a:gd name="T36" fmla="*/ 14 w 28"/>
                <a:gd name="T37" fmla="*/ 22 h 36"/>
                <a:gd name="T38" fmla="*/ 12 w 28"/>
                <a:gd name="T39" fmla="*/ 25 h 36"/>
                <a:gd name="T40" fmla="*/ 11 w 28"/>
                <a:gd name="T41" fmla="*/ 27 h 36"/>
                <a:gd name="T42" fmla="*/ 7 w 28"/>
                <a:gd name="T43" fmla="*/ 36 h 36"/>
                <a:gd name="T44" fmla="*/ 0 w 28"/>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6">
                  <a:moveTo>
                    <a:pt x="0" y="36"/>
                  </a:moveTo>
                  <a:cubicBezTo>
                    <a:pt x="10" y="17"/>
                    <a:pt x="10" y="17"/>
                    <a:pt x="10" y="17"/>
                  </a:cubicBezTo>
                  <a:cubicBezTo>
                    <a:pt x="1" y="0"/>
                    <a:pt x="1" y="0"/>
                    <a:pt x="1" y="0"/>
                  </a:cubicBezTo>
                  <a:cubicBezTo>
                    <a:pt x="8" y="0"/>
                    <a:pt x="8" y="0"/>
                    <a:pt x="8" y="0"/>
                  </a:cubicBezTo>
                  <a:cubicBezTo>
                    <a:pt x="12" y="8"/>
                    <a:pt x="12" y="8"/>
                    <a:pt x="12" y="8"/>
                  </a:cubicBezTo>
                  <a:cubicBezTo>
                    <a:pt x="12" y="9"/>
                    <a:pt x="13" y="10"/>
                    <a:pt x="13" y="11"/>
                  </a:cubicBezTo>
                  <a:cubicBezTo>
                    <a:pt x="13" y="12"/>
                    <a:pt x="14" y="12"/>
                    <a:pt x="14" y="14"/>
                  </a:cubicBezTo>
                  <a:cubicBezTo>
                    <a:pt x="15" y="14"/>
                    <a:pt x="15" y="14"/>
                    <a:pt x="15" y="14"/>
                  </a:cubicBezTo>
                  <a:cubicBezTo>
                    <a:pt x="15" y="12"/>
                    <a:pt x="15" y="12"/>
                    <a:pt x="16" y="11"/>
                  </a:cubicBezTo>
                  <a:cubicBezTo>
                    <a:pt x="16" y="10"/>
                    <a:pt x="17" y="9"/>
                    <a:pt x="17" y="8"/>
                  </a:cubicBezTo>
                  <a:cubicBezTo>
                    <a:pt x="21" y="0"/>
                    <a:pt x="21" y="0"/>
                    <a:pt x="21" y="0"/>
                  </a:cubicBezTo>
                  <a:cubicBezTo>
                    <a:pt x="27" y="0"/>
                    <a:pt x="27" y="0"/>
                    <a:pt x="27" y="0"/>
                  </a:cubicBezTo>
                  <a:cubicBezTo>
                    <a:pt x="18" y="18"/>
                    <a:pt x="18" y="18"/>
                    <a:pt x="18" y="18"/>
                  </a:cubicBezTo>
                  <a:cubicBezTo>
                    <a:pt x="28" y="36"/>
                    <a:pt x="28" y="36"/>
                    <a:pt x="28" y="36"/>
                  </a:cubicBezTo>
                  <a:cubicBezTo>
                    <a:pt x="21" y="36"/>
                    <a:pt x="21" y="36"/>
                    <a:pt x="21" y="36"/>
                  </a:cubicBezTo>
                  <a:cubicBezTo>
                    <a:pt x="17" y="27"/>
                    <a:pt x="17" y="27"/>
                    <a:pt x="17" y="27"/>
                  </a:cubicBezTo>
                  <a:cubicBezTo>
                    <a:pt x="16" y="26"/>
                    <a:pt x="16" y="26"/>
                    <a:pt x="15" y="25"/>
                  </a:cubicBezTo>
                  <a:cubicBezTo>
                    <a:pt x="15" y="24"/>
                    <a:pt x="14" y="23"/>
                    <a:pt x="14" y="22"/>
                  </a:cubicBezTo>
                  <a:cubicBezTo>
                    <a:pt x="14" y="22"/>
                    <a:pt x="14" y="22"/>
                    <a:pt x="14" y="22"/>
                  </a:cubicBezTo>
                  <a:cubicBezTo>
                    <a:pt x="13" y="23"/>
                    <a:pt x="13" y="24"/>
                    <a:pt x="12" y="25"/>
                  </a:cubicBezTo>
                  <a:cubicBezTo>
                    <a:pt x="12" y="26"/>
                    <a:pt x="11" y="26"/>
                    <a:pt x="11" y="27"/>
                  </a:cubicBezTo>
                  <a:cubicBezTo>
                    <a:pt x="7" y="36"/>
                    <a:pt x="7" y="36"/>
                    <a:pt x="7" y="36"/>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5" name="Freeform 37">
              <a:extLst>
                <a:ext uri="{FF2B5EF4-FFF2-40B4-BE49-F238E27FC236}">
                  <a16:creationId xmlns:a16="http://schemas.microsoft.com/office/drawing/2014/main" id="{E00BC48F-5464-4F21-B865-55A7AD3206F1}"/>
                </a:ext>
              </a:extLst>
            </p:cNvPr>
            <p:cNvSpPr>
              <a:spLocks/>
            </p:cNvSpPr>
            <p:nvPr userDrawn="1"/>
          </p:nvSpPr>
          <p:spPr bwMode="auto">
            <a:xfrm>
              <a:off x="5851525" y="927101"/>
              <a:ext cx="30163" cy="41275"/>
            </a:xfrm>
            <a:custGeom>
              <a:avLst/>
              <a:gdLst>
                <a:gd name="T0" fmla="*/ 0 w 27"/>
                <a:gd name="T1" fmla="*/ 36 h 36"/>
                <a:gd name="T2" fmla="*/ 0 w 27"/>
                <a:gd name="T3" fmla="*/ 0 h 36"/>
                <a:gd name="T4" fmla="*/ 7 w 27"/>
                <a:gd name="T5" fmla="*/ 0 h 36"/>
                <a:gd name="T6" fmla="*/ 18 w 27"/>
                <a:gd name="T7" fmla="*/ 20 h 36"/>
                <a:gd name="T8" fmla="*/ 21 w 27"/>
                <a:gd name="T9" fmla="*/ 28 h 36"/>
                <a:gd name="T10" fmla="*/ 22 w 27"/>
                <a:gd name="T11" fmla="*/ 28 h 36"/>
                <a:gd name="T12" fmla="*/ 21 w 27"/>
                <a:gd name="T13" fmla="*/ 22 h 36"/>
                <a:gd name="T14" fmla="*/ 21 w 27"/>
                <a:gd name="T15" fmla="*/ 16 h 36"/>
                <a:gd name="T16" fmla="*/ 21 w 27"/>
                <a:gd name="T17" fmla="*/ 0 h 36"/>
                <a:gd name="T18" fmla="*/ 27 w 27"/>
                <a:gd name="T19" fmla="*/ 0 h 36"/>
                <a:gd name="T20" fmla="*/ 27 w 27"/>
                <a:gd name="T21" fmla="*/ 36 h 36"/>
                <a:gd name="T22" fmla="*/ 20 w 27"/>
                <a:gd name="T23" fmla="*/ 36 h 36"/>
                <a:gd name="T24" fmla="*/ 9 w 27"/>
                <a:gd name="T25" fmla="*/ 16 h 36"/>
                <a:gd name="T26" fmla="*/ 6 w 27"/>
                <a:gd name="T27" fmla="*/ 8 h 36"/>
                <a:gd name="T28" fmla="*/ 5 w 27"/>
                <a:gd name="T29" fmla="*/ 8 h 36"/>
                <a:gd name="T30" fmla="*/ 6 w 27"/>
                <a:gd name="T31" fmla="*/ 14 h 36"/>
                <a:gd name="T32" fmla="*/ 6 w 27"/>
                <a:gd name="T33" fmla="*/ 20 h 36"/>
                <a:gd name="T34" fmla="*/ 6 w 27"/>
                <a:gd name="T35" fmla="*/ 36 h 36"/>
                <a:gd name="T36" fmla="*/ 0 w 27"/>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6">
                  <a:moveTo>
                    <a:pt x="0" y="36"/>
                  </a:moveTo>
                  <a:cubicBezTo>
                    <a:pt x="0" y="0"/>
                    <a:pt x="0" y="0"/>
                    <a:pt x="0" y="0"/>
                  </a:cubicBezTo>
                  <a:cubicBezTo>
                    <a:pt x="7" y="0"/>
                    <a:pt x="7" y="0"/>
                    <a:pt x="7" y="0"/>
                  </a:cubicBezTo>
                  <a:cubicBezTo>
                    <a:pt x="18" y="20"/>
                    <a:pt x="18" y="20"/>
                    <a:pt x="18" y="20"/>
                  </a:cubicBezTo>
                  <a:cubicBezTo>
                    <a:pt x="21" y="28"/>
                    <a:pt x="21" y="28"/>
                    <a:pt x="21" y="28"/>
                  </a:cubicBezTo>
                  <a:cubicBezTo>
                    <a:pt x="22" y="28"/>
                    <a:pt x="22" y="28"/>
                    <a:pt x="22" y="28"/>
                  </a:cubicBezTo>
                  <a:cubicBezTo>
                    <a:pt x="21" y="26"/>
                    <a:pt x="21" y="24"/>
                    <a:pt x="21" y="22"/>
                  </a:cubicBezTo>
                  <a:cubicBezTo>
                    <a:pt x="21" y="20"/>
                    <a:pt x="21" y="18"/>
                    <a:pt x="21" y="16"/>
                  </a:cubicBezTo>
                  <a:cubicBezTo>
                    <a:pt x="21" y="0"/>
                    <a:pt x="21" y="0"/>
                    <a:pt x="21" y="0"/>
                  </a:cubicBezTo>
                  <a:cubicBezTo>
                    <a:pt x="27" y="0"/>
                    <a:pt x="27" y="0"/>
                    <a:pt x="27" y="0"/>
                  </a:cubicBezTo>
                  <a:cubicBezTo>
                    <a:pt x="27" y="36"/>
                    <a:pt x="27" y="36"/>
                    <a:pt x="27" y="36"/>
                  </a:cubicBezTo>
                  <a:cubicBezTo>
                    <a:pt x="20" y="36"/>
                    <a:pt x="20" y="36"/>
                    <a:pt x="20" y="36"/>
                  </a:cubicBezTo>
                  <a:cubicBezTo>
                    <a:pt x="9" y="16"/>
                    <a:pt x="9" y="16"/>
                    <a:pt x="9" y="16"/>
                  </a:cubicBezTo>
                  <a:cubicBezTo>
                    <a:pt x="6" y="8"/>
                    <a:pt x="6" y="8"/>
                    <a:pt x="6" y="8"/>
                  </a:cubicBezTo>
                  <a:cubicBezTo>
                    <a:pt x="5" y="8"/>
                    <a:pt x="5" y="8"/>
                    <a:pt x="5" y="8"/>
                  </a:cubicBezTo>
                  <a:cubicBezTo>
                    <a:pt x="6" y="10"/>
                    <a:pt x="6" y="12"/>
                    <a:pt x="6" y="14"/>
                  </a:cubicBezTo>
                  <a:cubicBezTo>
                    <a:pt x="6" y="16"/>
                    <a:pt x="6" y="18"/>
                    <a:pt x="6" y="20"/>
                  </a:cubicBezTo>
                  <a:cubicBezTo>
                    <a:pt x="6" y="36"/>
                    <a:pt x="6" y="36"/>
                    <a:pt x="6" y="36"/>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6" name="Freeform 38">
              <a:extLst>
                <a:ext uri="{FF2B5EF4-FFF2-40B4-BE49-F238E27FC236}">
                  <a16:creationId xmlns:a16="http://schemas.microsoft.com/office/drawing/2014/main" id="{97402629-72B7-43CF-9C4B-7A09837F7850}"/>
                </a:ext>
              </a:extLst>
            </p:cNvPr>
            <p:cNvSpPr>
              <a:spLocks/>
            </p:cNvSpPr>
            <p:nvPr userDrawn="1"/>
          </p:nvSpPr>
          <p:spPr bwMode="auto">
            <a:xfrm>
              <a:off x="5935663" y="927101"/>
              <a:ext cx="25400" cy="41275"/>
            </a:xfrm>
            <a:custGeom>
              <a:avLst/>
              <a:gdLst>
                <a:gd name="T0" fmla="*/ 0 w 16"/>
                <a:gd name="T1" fmla="*/ 0 h 26"/>
                <a:gd name="T2" fmla="*/ 16 w 16"/>
                <a:gd name="T3" fmla="*/ 0 h 26"/>
                <a:gd name="T4" fmla="*/ 16 w 16"/>
                <a:gd name="T5" fmla="*/ 4 h 26"/>
                <a:gd name="T6" fmla="*/ 4 w 16"/>
                <a:gd name="T7" fmla="*/ 4 h 26"/>
                <a:gd name="T8" fmla="*/ 4 w 16"/>
                <a:gd name="T9" fmla="*/ 11 h 26"/>
                <a:gd name="T10" fmla="*/ 14 w 16"/>
                <a:gd name="T11" fmla="*/ 11 h 26"/>
                <a:gd name="T12" fmla="*/ 14 w 16"/>
                <a:gd name="T13" fmla="*/ 15 h 26"/>
                <a:gd name="T14" fmla="*/ 4 w 16"/>
                <a:gd name="T15" fmla="*/ 15 h 26"/>
                <a:gd name="T16" fmla="*/ 4 w 16"/>
                <a:gd name="T17" fmla="*/ 22 h 26"/>
                <a:gd name="T18" fmla="*/ 16 w 16"/>
                <a:gd name="T19" fmla="*/ 22 h 26"/>
                <a:gd name="T20" fmla="*/ 16 w 16"/>
                <a:gd name="T21" fmla="*/ 26 h 26"/>
                <a:gd name="T22" fmla="*/ 0 w 16"/>
                <a:gd name="T23" fmla="*/ 26 h 26"/>
                <a:gd name="T24" fmla="*/ 0 w 1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6">
                  <a:moveTo>
                    <a:pt x="0" y="0"/>
                  </a:moveTo>
                  <a:lnTo>
                    <a:pt x="16" y="0"/>
                  </a:lnTo>
                  <a:lnTo>
                    <a:pt x="16" y="4"/>
                  </a:lnTo>
                  <a:lnTo>
                    <a:pt x="4" y="4"/>
                  </a:lnTo>
                  <a:lnTo>
                    <a:pt x="4" y="11"/>
                  </a:lnTo>
                  <a:lnTo>
                    <a:pt x="14" y="11"/>
                  </a:lnTo>
                  <a:lnTo>
                    <a:pt x="14" y="15"/>
                  </a:lnTo>
                  <a:lnTo>
                    <a:pt x="4" y="15"/>
                  </a:lnTo>
                  <a:lnTo>
                    <a:pt x="4" y="22"/>
                  </a:lnTo>
                  <a:lnTo>
                    <a:pt x="16" y="22"/>
                  </a:lnTo>
                  <a:lnTo>
                    <a:pt x="1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7" name="Freeform 39">
              <a:extLst>
                <a:ext uri="{FF2B5EF4-FFF2-40B4-BE49-F238E27FC236}">
                  <a16:creationId xmlns:a16="http://schemas.microsoft.com/office/drawing/2014/main" id="{C51B99F0-C6D9-437F-88CF-558975BD8DD2}"/>
                </a:ext>
              </a:extLst>
            </p:cNvPr>
            <p:cNvSpPr>
              <a:spLocks noEditPoints="1"/>
            </p:cNvSpPr>
            <p:nvPr userDrawn="1"/>
          </p:nvSpPr>
          <p:spPr bwMode="auto">
            <a:xfrm>
              <a:off x="6235700" y="612776"/>
              <a:ext cx="252413" cy="3746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8" name="Freeform 40">
              <a:extLst>
                <a:ext uri="{FF2B5EF4-FFF2-40B4-BE49-F238E27FC236}">
                  <a16:creationId xmlns:a16="http://schemas.microsoft.com/office/drawing/2014/main" id="{49445D77-FCDF-4D87-8B43-4712FCF41ADD}"/>
                </a:ext>
              </a:extLst>
            </p:cNvPr>
            <p:cNvSpPr>
              <a:spLocks/>
            </p:cNvSpPr>
            <p:nvPr userDrawn="1"/>
          </p:nvSpPr>
          <p:spPr bwMode="auto">
            <a:xfrm>
              <a:off x="6170613" y="628651"/>
              <a:ext cx="214313" cy="255588"/>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
        <p:nvSpPr>
          <p:cNvPr id="6" name="Text Placeholder 5">
            <a:extLst>
              <a:ext uri="{FF2B5EF4-FFF2-40B4-BE49-F238E27FC236}">
                <a16:creationId xmlns:a16="http://schemas.microsoft.com/office/drawing/2014/main" id="{6B8F3D2C-E7B9-4F28-92E2-37D0DF72CA7D}"/>
              </a:ext>
            </a:extLst>
          </p:cNvPr>
          <p:cNvSpPr>
            <a:spLocks noGrp="1"/>
          </p:cNvSpPr>
          <p:nvPr>
            <p:ph type="body" sz="quarter" idx="10" hasCustomPrompt="1"/>
          </p:nvPr>
        </p:nvSpPr>
        <p:spPr>
          <a:xfrm>
            <a:off x="1381125" y="4724400"/>
            <a:ext cx="3886200" cy="609600"/>
          </a:xfrm>
        </p:spPr>
        <p:txBody>
          <a:bodyPr lIns="0">
            <a:noAutofit/>
          </a:bodyPr>
          <a:lstStyle>
            <a:lvl1pPr marL="0" indent="0">
              <a:buNone/>
              <a:defRPr lang="en-US" sz="2200" b="1" kern="1200" spc="0" baseline="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12700" marR="5080" lvl="0" indent="0" algn="l" defTabSz="914400" rtl="0" eaLnBrk="1" latinLnBrk="0" hangingPunct="1">
              <a:lnSpc>
                <a:spcPct val="139200"/>
              </a:lnSpc>
              <a:spcBef>
                <a:spcPts val="90"/>
              </a:spcBef>
              <a:buClr>
                <a:schemeClr val="bg2"/>
              </a:buClr>
              <a:buFontTx/>
              <a:buNone/>
            </a:pPr>
            <a:r>
              <a:rPr lang="en-US" dirty="0"/>
              <a:t>Month XX, 2018</a:t>
            </a:r>
          </a:p>
        </p:txBody>
      </p:sp>
      <p:grpSp>
        <p:nvGrpSpPr>
          <p:cNvPr id="49" name="Group 48">
            <a:extLst>
              <a:ext uri="{FF2B5EF4-FFF2-40B4-BE49-F238E27FC236}">
                <a16:creationId xmlns:a16="http://schemas.microsoft.com/office/drawing/2014/main" id="{C7A74255-A328-4D3F-8AF2-C43ADACB205C}"/>
              </a:ext>
            </a:extLst>
          </p:cNvPr>
          <p:cNvGrpSpPr>
            <a:grpSpLocks noChangeAspect="1"/>
          </p:cNvGrpSpPr>
          <p:nvPr userDrawn="1"/>
        </p:nvGrpSpPr>
        <p:grpSpPr>
          <a:xfrm>
            <a:off x="9070253" y="6150993"/>
            <a:ext cx="2555187" cy="321239"/>
            <a:chOff x="3425826" y="785813"/>
            <a:chExt cx="3030537" cy="381000"/>
          </a:xfrm>
        </p:grpSpPr>
        <p:sp>
          <p:nvSpPr>
            <p:cNvPr id="50" name="Freeform 5">
              <a:extLst>
                <a:ext uri="{FF2B5EF4-FFF2-40B4-BE49-F238E27FC236}">
                  <a16:creationId xmlns:a16="http://schemas.microsoft.com/office/drawing/2014/main" id="{A9B8AC0C-C0FA-4E90-BCC0-7841500F97AE}"/>
                </a:ext>
              </a:extLst>
            </p:cNvPr>
            <p:cNvSpPr>
              <a:spLocks/>
            </p:cNvSpPr>
            <p:nvPr userDrawn="1"/>
          </p:nvSpPr>
          <p:spPr bwMode="auto">
            <a:xfrm>
              <a:off x="3511550" y="792163"/>
              <a:ext cx="276225" cy="317500"/>
            </a:xfrm>
            <a:custGeom>
              <a:avLst/>
              <a:gdLst>
                <a:gd name="T0" fmla="*/ 27 w 242"/>
                <a:gd name="T1" fmla="*/ 176 h 276"/>
                <a:gd name="T2" fmla="*/ 16 w 242"/>
                <a:gd name="T3" fmla="*/ 159 h 276"/>
                <a:gd name="T4" fmla="*/ 0 w 242"/>
                <a:gd name="T5" fmla="*/ 114 h 276"/>
                <a:gd name="T6" fmla="*/ 5 w 242"/>
                <a:gd name="T7" fmla="*/ 110 h 276"/>
                <a:gd name="T8" fmla="*/ 37 w 242"/>
                <a:gd name="T9" fmla="*/ 102 h 276"/>
                <a:gd name="T10" fmla="*/ 47 w 242"/>
                <a:gd name="T11" fmla="*/ 138 h 276"/>
                <a:gd name="T12" fmla="*/ 90 w 242"/>
                <a:gd name="T13" fmla="*/ 201 h 276"/>
                <a:gd name="T14" fmla="*/ 167 w 242"/>
                <a:gd name="T15" fmla="*/ 215 h 276"/>
                <a:gd name="T16" fmla="*/ 182 w 242"/>
                <a:gd name="T17" fmla="*/ 138 h 276"/>
                <a:gd name="T18" fmla="*/ 139 w 242"/>
                <a:gd name="T19" fmla="*/ 75 h 276"/>
                <a:gd name="T20" fmla="*/ 71 w 242"/>
                <a:gd name="T21" fmla="*/ 55 h 276"/>
                <a:gd name="T22" fmla="*/ 21 w 242"/>
                <a:gd name="T23" fmla="*/ 47 h 276"/>
                <a:gd name="T24" fmla="*/ 40 w 242"/>
                <a:gd name="T25" fmla="*/ 30 h 276"/>
                <a:gd name="T26" fmla="*/ 170 w 242"/>
                <a:gd name="T27" fmla="*/ 54 h 276"/>
                <a:gd name="T28" fmla="*/ 213 w 242"/>
                <a:gd name="T29" fmla="*/ 117 h 276"/>
                <a:gd name="T30" fmla="*/ 188 w 242"/>
                <a:gd name="T31" fmla="*/ 247 h 276"/>
                <a:gd name="T32" fmla="*/ 59 w 242"/>
                <a:gd name="T33" fmla="*/ 222 h 276"/>
                <a:gd name="T34" fmla="*/ 27 w 242"/>
                <a:gd name="T35" fmla="*/ 1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76">
                  <a:moveTo>
                    <a:pt x="27" y="176"/>
                  </a:moveTo>
                  <a:cubicBezTo>
                    <a:pt x="16" y="159"/>
                    <a:pt x="16" y="159"/>
                    <a:pt x="16" y="159"/>
                  </a:cubicBezTo>
                  <a:cubicBezTo>
                    <a:pt x="6" y="145"/>
                    <a:pt x="1" y="130"/>
                    <a:pt x="0" y="114"/>
                  </a:cubicBezTo>
                  <a:cubicBezTo>
                    <a:pt x="1" y="112"/>
                    <a:pt x="3" y="111"/>
                    <a:pt x="5" y="110"/>
                  </a:cubicBezTo>
                  <a:cubicBezTo>
                    <a:pt x="14" y="103"/>
                    <a:pt x="26" y="101"/>
                    <a:pt x="37" y="102"/>
                  </a:cubicBezTo>
                  <a:cubicBezTo>
                    <a:pt x="36" y="114"/>
                    <a:pt x="39" y="127"/>
                    <a:pt x="47" y="138"/>
                  </a:cubicBezTo>
                  <a:cubicBezTo>
                    <a:pt x="90" y="201"/>
                    <a:pt x="90" y="201"/>
                    <a:pt x="90" y="201"/>
                  </a:cubicBezTo>
                  <a:cubicBezTo>
                    <a:pt x="107" y="226"/>
                    <a:pt x="142" y="233"/>
                    <a:pt x="167" y="215"/>
                  </a:cubicBezTo>
                  <a:cubicBezTo>
                    <a:pt x="193" y="198"/>
                    <a:pt x="199" y="163"/>
                    <a:pt x="182" y="138"/>
                  </a:cubicBezTo>
                  <a:cubicBezTo>
                    <a:pt x="139" y="75"/>
                    <a:pt x="139" y="75"/>
                    <a:pt x="139" y="75"/>
                  </a:cubicBezTo>
                  <a:cubicBezTo>
                    <a:pt x="124" y="53"/>
                    <a:pt x="95" y="45"/>
                    <a:pt x="71" y="55"/>
                  </a:cubicBezTo>
                  <a:cubicBezTo>
                    <a:pt x="55" y="48"/>
                    <a:pt x="38" y="46"/>
                    <a:pt x="21" y="47"/>
                  </a:cubicBezTo>
                  <a:cubicBezTo>
                    <a:pt x="26" y="41"/>
                    <a:pt x="32" y="35"/>
                    <a:pt x="40" y="30"/>
                  </a:cubicBezTo>
                  <a:cubicBezTo>
                    <a:pt x="82" y="0"/>
                    <a:pt x="141" y="11"/>
                    <a:pt x="170" y="54"/>
                  </a:cubicBezTo>
                  <a:cubicBezTo>
                    <a:pt x="213" y="117"/>
                    <a:pt x="213" y="117"/>
                    <a:pt x="213" y="117"/>
                  </a:cubicBezTo>
                  <a:cubicBezTo>
                    <a:pt x="242" y="159"/>
                    <a:pt x="231" y="217"/>
                    <a:pt x="188" y="247"/>
                  </a:cubicBezTo>
                  <a:cubicBezTo>
                    <a:pt x="146" y="276"/>
                    <a:pt x="88" y="265"/>
                    <a:pt x="59" y="222"/>
                  </a:cubicBezTo>
                  <a:cubicBezTo>
                    <a:pt x="27" y="176"/>
                    <a:pt x="27" y="176"/>
                    <a:pt x="27" y="1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
              <a:extLst>
                <a:ext uri="{FF2B5EF4-FFF2-40B4-BE49-F238E27FC236}">
                  <a16:creationId xmlns:a16="http://schemas.microsoft.com/office/drawing/2014/main" id="{AB1721F1-6AC2-4E87-BA13-BB989EF89D73}"/>
                </a:ext>
              </a:extLst>
            </p:cNvPr>
            <p:cNvSpPr>
              <a:spLocks/>
            </p:cNvSpPr>
            <p:nvPr userDrawn="1"/>
          </p:nvSpPr>
          <p:spPr bwMode="auto">
            <a:xfrm>
              <a:off x="3425826" y="841375"/>
              <a:ext cx="276225" cy="315913"/>
            </a:xfrm>
            <a:custGeom>
              <a:avLst/>
              <a:gdLst>
                <a:gd name="T0" fmla="*/ 41 w 242"/>
                <a:gd name="T1" fmla="*/ 175 h 275"/>
                <a:gd name="T2" fmla="*/ 29 w 242"/>
                <a:gd name="T3" fmla="*/ 159 h 275"/>
                <a:gd name="T4" fmla="*/ 53 w 242"/>
                <a:gd name="T5" fmla="*/ 29 h 275"/>
                <a:gd name="T6" fmla="*/ 183 w 242"/>
                <a:gd name="T7" fmla="*/ 53 h 275"/>
                <a:gd name="T8" fmla="*/ 226 w 242"/>
                <a:gd name="T9" fmla="*/ 116 h 275"/>
                <a:gd name="T10" fmla="*/ 242 w 242"/>
                <a:gd name="T11" fmla="*/ 161 h 275"/>
                <a:gd name="T12" fmla="*/ 237 w 242"/>
                <a:gd name="T13" fmla="*/ 165 h 275"/>
                <a:gd name="T14" fmla="*/ 205 w 242"/>
                <a:gd name="T15" fmla="*/ 173 h 275"/>
                <a:gd name="T16" fmla="*/ 195 w 242"/>
                <a:gd name="T17" fmla="*/ 137 h 275"/>
                <a:gd name="T18" fmla="*/ 152 w 242"/>
                <a:gd name="T19" fmla="*/ 74 h 275"/>
                <a:gd name="T20" fmla="*/ 75 w 242"/>
                <a:gd name="T21" fmla="*/ 60 h 275"/>
                <a:gd name="T22" fmla="*/ 60 w 242"/>
                <a:gd name="T23" fmla="*/ 137 h 275"/>
                <a:gd name="T24" fmla="*/ 103 w 242"/>
                <a:gd name="T25" fmla="*/ 200 h 275"/>
                <a:gd name="T26" fmla="*/ 170 w 242"/>
                <a:gd name="T27" fmla="*/ 220 h 275"/>
                <a:gd name="T28" fmla="*/ 221 w 242"/>
                <a:gd name="T29" fmla="*/ 228 h 275"/>
                <a:gd name="T30" fmla="*/ 202 w 242"/>
                <a:gd name="T31" fmla="*/ 246 h 275"/>
                <a:gd name="T32" fmla="*/ 72 w 242"/>
                <a:gd name="T33" fmla="*/ 221 h 275"/>
                <a:gd name="T34" fmla="*/ 41 w 242"/>
                <a:gd name="T35" fmla="*/ 1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75">
                  <a:moveTo>
                    <a:pt x="41" y="175"/>
                  </a:moveTo>
                  <a:cubicBezTo>
                    <a:pt x="29" y="159"/>
                    <a:pt x="29" y="159"/>
                    <a:pt x="29" y="159"/>
                  </a:cubicBezTo>
                  <a:cubicBezTo>
                    <a:pt x="0" y="116"/>
                    <a:pt x="11" y="58"/>
                    <a:pt x="53" y="29"/>
                  </a:cubicBezTo>
                  <a:cubicBezTo>
                    <a:pt x="96" y="0"/>
                    <a:pt x="154" y="10"/>
                    <a:pt x="183" y="53"/>
                  </a:cubicBezTo>
                  <a:cubicBezTo>
                    <a:pt x="226" y="116"/>
                    <a:pt x="226" y="116"/>
                    <a:pt x="226" y="116"/>
                  </a:cubicBezTo>
                  <a:cubicBezTo>
                    <a:pt x="236" y="130"/>
                    <a:pt x="241" y="146"/>
                    <a:pt x="242" y="161"/>
                  </a:cubicBezTo>
                  <a:cubicBezTo>
                    <a:pt x="241" y="163"/>
                    <a:pt x="239" y="164"/>
                    <a:pt x="237" y="165"/>
                  </a:cubicBezTo>
                  <a:cubicBezTo>
                    <a:pt x="227" y="172"/>
                    <a:pt x="216" y="175"/>
                    <a:pt x="205" y="173"/>
                  </a:cubicBezTo>
                  <a:cubicBezTo>
                    <a:pt x="206" y="161"/>
                    <a:pt x="203" y="148"/>
                    <a:pt x="195" y="137"/>
                  </a:cubicBezTo>
                  <a:cubicBezTo>
                    <a:pt x="152" y="74"/>
                    <a:pt x="152" y="74"/>
                    <a:pt x="152" y="74"/>
                  </a:cubicBezTo>
                  <a:cubicBezTo>
                    <a:pt x="135" y="49"/>
                    <a:pt x="100" y="42"/>
                    <a:pt x="75" y="60"/>
                  </a:cubicBezTo>
                  <a:cubicBezTo>
                    <a:pt x="49" y="77"/>
                    <a:pt x="43" y="112"/>
                    <a:pt x="60" y="137"/>
                  </a:cubicBezTo>
                  <a:cubicBezTo>
                    <a:pt x="103" y="200"/>
                    <a:pt x="103" y="200"/>
                    <a:pt x="103" y="200"/>
                  </a:cubicBezTo>
                  <a:cubicBezTo>
                    <a:pt x="118" y="222"/>
                    <a:pt x="147" y="230"/>
                    <a:pt x="170" y="220"/>
                  </a:cubicBezTo>
                  <a:cubicBezTo>
                    <a:pt x="186" y="227"/>
                    <a:pt x="204" y="230"/>
                    <a:pt x="221" y="228"/>
                  </a:cubicBezTo>
                  <a:cubicBezTo>
                    <a:pt x="216" y="235"/>
                    <a:pt x="209" y="241"/>
                    <a:pt x="202" y="246"/>
                  </a:cubicBezTo>
                  <a:cubicBezTo>
                    <a:pt x="159" y="275"/>
                    <a:pt x="101" y="264"/>
                    <a:pt x="72" y="221"/>
                  </a:cubicBezTo>
                  <a:cubicBezTo>
                    <a:pt x="41" y="175"/>
                    <a:pt x="41" y="175"/>
                    <a:pt x="41"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7">
              <a:extLst>
                <a:ext uri="{FF2B5EF4-FFF2-40B4-BE49-F238E27FC236}">
                  <a16:creationId xmlns:a16="http://schemas.microsoft.com/office/drawing/2014/main" id="{889C2ACA-C042-4F0D-8DF9-6FE41E743560}"/>
                </a:ext>
              </a:extLst>
            </p:cNvPr>
            <p:cNvSpPr>
              <a:spLocks noChangeArrowheads="1"/>
            </p:cNvSpPr>
            <p:nvPr userDrawn="1"/>
          </p:nvSpPr>
          <p:spPr bwMode="auto">
            <a:xfrm>
              <a:off x="3821113" y="1092200"/>
              <a:ext cx="7937"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
              <a:extLst>
                <a:ext uri="{FF2B5EF4-FFF2-40B4-BE49-F238E27FC236}">
                  <a16:creationId xmlns:a16="http://schemas.microsoft.com/office/drawing/2014/main" id="{FBCF7011-A37E-493E-BED9-975EF96300C6}"/>
                </a:ext>
              </a:extLst>
            </p:cNvPr>
            <p:cNvSpPr>
              <a:spLocks/>
            </p:cNvSpPr>
            <p:nvPr userDrawn="1"/>
          </p:nvSpPr>
          <p:spPr bwMode="auto">
            <a:xfrm>
              <a:off x="3844925" y="1106488"/>
              <a:ext cx="46037" cy="57150"/>
            </a:xfrm>
            <a:custGeom>
              <a:avLst/>
              <a:gdLst>
                <a:gd name="T0" fmla="*/ 37 w 41"/>
                <a:gd name="T1" fmla="*/ 6 h 49"/>
                <a:gd name="T2" fmla="*/ 32 w 41"/>
                <a:gd name="T3" fmla="*/ 2 h 49"/>
                <a:gd name="T4" fmla="*/ 23 w 41"/>
                <a:gd name="T5" fmla="*/ 0 h 49"/>
                <a:gd name="T6" fmla="*/ 16 w 41"/>
                <a:gd name="T7" fmla="*/ 2 h 49"/>
                <a:gd name="T8" fmla="*/ 11 w 41"/>
                <a:gd name="T9" fmla="*/ 4 h 49"/>
                <a:gd name="T10" fmla="*/ 7 w 41"/>
                <a:gd name="T11" fmla="*/ 8 h 49"/>
                <a:gd name="T12" fmla="*/ 7 w 41"/>
                <a:gd name="T13" fmla="*/ 9 h 49"/>
                <a:gd name="T14" fmla="*/ 7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8 w 41"/>
                <a:gd name="T37" fmla="*/ 18 h 49"/>
                <a:gd name="T38" fmla="*/ 11 w 41"/>
                <a:gd name="T39" fmla="*/ 13 h 49"/>
                <a:gd name="T40" fmla="*/ 16 w 41"/>
                <a:gd name="T41" fmla="*/ 8 h 49"/>
                <a:gd name="T42" fmla="*/ 22 w 41"/>
                <a:gd name="T43" fmla="*/ 7 h 49"/>
                <a:gd name="T44" fmla="*/ 28 w 41"/>
                <a:gd name="T45" fmla="*/ 7 h 49"/>
                <a:gd name="T46" fmla="*/ 32 w 41"/>
                <a:gd name="T47" fmla="*/ 10 h 49"/>
                <a:gd name="T48" fmla="*/ 34 w 41"/>
                <a:gd name="T49" fmla="*/ 15 h 49"/>
                <a:gd name="T50" fmla="*/ 35 w 41"/>
                <a:gd name="T51" fmla="*/ 23 h 49"/>
                <a:gd name="T52" fmla="*/ 35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6" y="4"/>
                    <a:pt x="34" y="3"/>
                    <a:pt x="32" y="2"/>
                  </a:cubicBezTo>
                  <a:cubicBezTo>
                    <a:pt x="29" y="1"/>
                    <a:pt x="26" y="0"/>
                    <a:pt x="23" y="0"/>
                  </a:cubicBezTo>
                  <a:cubicBezTo>
                    <a:pt x="20" y="0"/>
                    <a:pt x="18" y="1"/>
                    <a:pt x="16" y="2"/>
                  </a:cubicBezTo>
                  <a:cubicBezTo>
                    <a:pt x="14" y="2"/>
                    <a:pt x="12" y="3"/>
                    <a:pt x="11" y="4"/>
                  </a:cubicBezTo>
                  <a:cubicBezTo>
                    <a:pt x="9" y="6"/>
                    <a:pt x="8" y="7"/>
                    <a:pt x="7" y="8"/>
                  </a:cubicBezTo>
                  <a:cubicBezTo>
                    <a:pt x="7" y="8"/>
                    <a:pt x="7" y="8"/>
                    <a:pt x="7" y="9"/>
                  </a:cubicBezTo>
                  <a:cubicBezTo>
                    <a:pt x="7" y="8"/>
                    <a:pt x="7" y="7"/>
                    <a:pt x="7"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8" y="18"/>
                  </a:cubicBezTo>
                  <a:cubicBezTo>
                    <a:pt x="8" y="16"/>
                    <a:pt x="9" y="14"/>
                    <a:pt x="11" y="13"/>
                  </a:cubicBezTo>
                  <a:cubicBezTo>
                    <a:pt x="12" y="11"/>
                    <a:pt x="14" y="9"/>
                    <a:pt x="16" y="8"/>
                  </a:cubicBezTo>
                  <a:cubicBezTo>
                    <a:pt x="17" y="7"/>
                    <a:pt x="20" y="7"/>
                    <a:pt x="22" y="7"/>
                  </a:cubicBezTo>
                  <a:cubicBezTo>
                    <a:pt x="25" y="7"/>
                    <a:pt x="26" y="7"/>
                    <a:pt x="28" y="7"/>
                  </a:cubicBezTo>
                  <a:cubicBezTo>
                    <a:pt x="29" y="8"/>
                    <a:pt x="31" y="9"/>
                    <a:pt x="32" y="10"/>
                  </a:cubicBezTo>
                  <a:cubicBezTo>
                    <a:pt x="33" y="11"/>
                    <a:pt x="33" y="13"/>
                    <a:pt x="34" y="15"/>
                  </a:cubicBezTo>
                  <a:cubicBezTo>
                    <a:pt x="35" y="17"/>
                    <a:pt x="35" y="20"/>
                    <a:pt x="35" y="23"/>
                  </a:cubicBezTo>
                  <a:cubicBezTo>
                    <a:pt x="35" y="49"/>
                    <a:pt x="35" y="49"/>
                    <a:pt x="35" y="49"/>
                  </a:cubicBezTo>
                  <a:cubicBezTo>
                    <a:pt x="41" y="49"/>
                    <a:pt x="41" y="49"/>
                    <a:pt x="41" y="49"/>
                  </a:cubicBezTo>
                  <a:cubicBezTo>
                    <a:pt x="41" y="21"/>
                    <a:pt x="41" y="21"/>
                    <a:pt x="41" y="21"/>
                  </a:cubicBezTo>
                  <a:cubicBezTo>
                    <a:pt x="41" y="18"/>
                    <a:pt x="41" y="15"/>
                    <a:pt x="40" y="13"/>
                  </a:cubicBezTo>
                  <a:cubicBezTo>
                    <a:pt x="40" y="10"/>
                    <a:pt x="39"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
              <a:extLst>
                <a:ext uri="{FF2B5EF4-FFF2-40B4-BE49-F238E27FC236}">
                  <a16:creationId xmlns:a16="http://schemas.microsoft.com/office/drawing/2014/main" id="{0D6E1A98-FA63-4626-887F-1A140AA2D942}"/>
                </a:ext>
              </a:extLst>
            </p:cNvPr>
            <p:cNvSpPr>
              <a:spLocks/>
            </p:cNvSpPr>
            <p:nvPr userDrawn="1"/>
          </p:nvSpPr>
          <p:spPr bwMode="auto">
            <a:xfrm>
              <a:off x="3898900" y="1092200"/>
              <a:ext cx="39687" cy="73025"/>
            </a:xfrm>
            <a:custGeom>
              <a:avLst/>
              <a:gdLst>
                <a:gd name="T0" fmla="*/ 29 w 34"/>
                <a:gd name="T1" fmla="*/ 53 h 63"/>
                <a:gd name="T2" fmla="*/ 26 w 34"/>
                <a:gd name="T3" fmla="*/ 56 h 63"/>
                <a:gd name="T4" fmla="*/ 19 w 34"/>
                <a:gd name="T5" fmla="*/ 56 h 63"/>
                <a:gd name="T6" fmla="*/ 17 w 34"/>
                <a:gd name="T7" fmla="*/ 55 h 63"/>
                <a:gd name="T8" fmla="*/ 16 w 34"/>
                <a:gd name="T9" fmla="*/ 52 h 63"/>
                <a:gd name="T10" fmla="*/ 15 w 34"/>
                <a:gd name="T11" fmla="*/ 46 h 63"/>
                <a:gd name="T12" fmla="*/ 15 w 34"/>
                <a:gd name="T13" fmla="*/ 21 h 63"/>
                <a:gd name="T14" fmla="*/ 30 w 34"/>
                <a:gd name="T15" fmla="*/ 21 h 63"/>
                <a:gd name="T16" fmla="*/ 30 w 34"/>
                <a:gd name="T17" fmla="*/ 15 h 63"/>
                <a:gd name="T18" fmla="*/ 15 w 34"/>
                <a:gd name="T19" fmla="*/ 15 h 63"/>
                <a:gd name="T20" fmla="*/ 15 w 34"/>
                <a:gd name="T21" fmla="*/ 0 h 63"/>
                <a:gd name="T22" fmla="*/ 9 w 34"/>
                <a:gd name="T23" fmla="*/ 0 h 63"/>
                <a:gd name="T24" fmla="*/ 9 w 34"/>
                <a:gd name="T25" fmla="*/ 15 h 63"/>
                <a:gd name="T26" fmla="*/ 0 w 34"/>
                <a:gd name="T27" fmla="*/ 15 h 63"/>
                <a:gd name="T28" fmla="*/ 0 w 34"/>
                <a:gd name="T29" fmla="*/ 21 h 63"/>
                <a:gd name="T30" fmla="*/ 9 w 34"/>
                <a:gd name="T31" fmla="*/ 21 h 63"/>
                <a:gd name="T32" fmla="*/ 9 w 34"/>
                <a:gd name="T33" fmla="*/ 47 h 63"/>
                <a:gd name="T34" fmla="*/ 10 w 34"/>
                <a:gd name="T35" fmla="*/ 55 h 63"/>
                <a:gd name="T36" fmla="*/ 12 w 34"/>
                <a:gd name="T37" fmla="*/ 60 h 63"/>
                <a:gd name="T38" fmla="*/ 17 w 34"/>
                <a:gd name="T39" fmla="*/ 62 h 63"/>
                <a:gd name="T40" fmla="*/ 22 w 34"/>
                <a:gd name="T41" fmla="*/ 63 h 63"/>
                <a:gd name="T42" fmla="*/ 29 w 34"/>
                <a:gd name="T43" fmla="*/ 61 h 63"/>
                <a:gd name="T44" fmla="*/ 34 w 34"/>
                <a:gd name="T45" fmla="*/ 57 h 63"/>
                <a:gd name="T46" fmla="*/ 34 w 34"/>
                <a:gd name="T47" fmla="*/ 57 h 63"/>
                <a:gd name="T48" fmla="*/ 30 w 34"/>
                <a:gd name="T49" fmla="*/ 52 h 63"/>
                <a:gd name="T50" fmla="*/ 29 w 34"/>
                <a:gd name="T5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3">
                  <a:moveTo>
                    <a:pt x="29" y="53"/>
                  </a:moveTo>
                  <a:cubicBezTo>
                    <a:pt x="28" y="55"/>
                    <a:pt x="27" y="56"/>
                    <a:pt x="26" y="56"/>
                  </a:cubicBezTo>
                  <a:cubicBezTo>
                    <a:pt x="24" y="57"/>
                    <a:pt x="22" y="57"/>
                    <a:pt x="19" y="56"/>
                  </a:cubicBezTo>
                  <a:cubicBezTo>
                    <a:pt x="19" y="56"/>
                    <a:pt x="18" y="56"/>
                    <a:pt x="17" y="55"/>
                  </a:cubicBezTo>
                  <a:cubicBezTo>
                    <a:pt x="17" y="54"/>
                    <a:pt x="16" y="53"/>
                    <a:pt x="16" y="52"/>
                  </a:cubicBezTo>
                  <a:cubicBezTo>
                    <a:pt x="16" y="51"/>
                    <a:pt x="15" y="48"/>
                    <a:pt x="15" y="46"/>
                  </a:cubicBezTo>
                  <a:cubicBezTo>
                    <a:pt x="15" y="21"/>
                    <a:pt x="15" y="21"/>
                    <a:pt x="15" y="21"/>
                  </a:cubicBezTo>
                  <a:cubicBezTo>
                    <a:pt x="30" y="21"/>
                    <a:pt x="30" y="21"/>
                    <a:pt x="30" y="21"/>
                  </a:cubicBezTo>
                  <a:cubicBezTo>
                    <a:pt x="30" y="15"/>
                    <a:pt x="30" y="15"/>
                    <a:pt x="30" y="15"/>
                  </a:cubicBezTo>
                  <a:cubicBezTo>
                    <a:pt x="15" y="15"/>
                    <a:pt x="15" y="15"/>
                    <a:pt x="15" y="15"/>
                  </a:cubicBezTo>
                  <a:cubicBezTo>
                    <a:pt x="15" y="0"/>
                    <a:pt x="15" y="0"/>
                    <a:pt x="15" y="0"/>
                  </a:cubicBezTo>
                  <a:cubicBezTo>
                    <a:pt x="9" y="0"/>
                    <a:pt x="9" y="0"/>
                    <a:pt x="9" y="0"/>
                  </a:cubicBezTo>
                  <a:cubicBezTo>
                    <a:pt x="9" y="15"/>
                    <a:pt x="9" y="15"/>
                    <a:pt x="9" y="15"/>
                  </a:cubicBezTo>
                  <a:cubicBezTo>
                    <a:pt x="0" y="15"/>
                    <a:pt x="0" y="15"/>
                    <a:pt x="0" y="15"/>
                  </a:cubicBezTo>
                  <a:cubicBezTo>
                    <a:pt x="0" y="21"/>
                    <a:pt x="0" y="21"/>
                    <a:pt x="0" y="21"/>
                  </a:cubicBezTo>
                  <a:cubicBezTo>
                    <a:pt x="9" y="21"/>
                    <a:pt x="9" y="21"/>
                    <a:pt x="9" y="21"/>
                  </a:cubicBezTo>
                  <a:cubicBezTo>
                    <a:pt x="9" y="47"/>
                    <a:pt x="9" y="47"/>
                    <a:pt x="9" y="47"/>
                  </a:cubicBezTo>
                  <a:cubicBezTo>
                    <a:pt x="9" y="50"/>
                    <a:pt x="9" y="53"/>
                    <a:pt x="10" y="55"/>
                  </a:cubicBezTo>
                  <a:cubicBezTo>
                    <a:pt x="10" y="57"/>
                    <a:pt x="11" y="58"/>
                    <a:pt x="12" y="60"/>
                  </a:cubicBezTo>
                  <a:cubicBezTo>
                    <a:pt x="14" y="61"/>
                    <a:pt x="15" y="62"/>
                    <a:pt x="17" y="62"/>
                  </a:cubicBezTo>
                  <a:cubicBezTo>
                    <a:pt x="18" y="63"/>
                    <a:pt x="20" y="63"/>
                    <a:pt x="22" y="63"/>
                  </a:cubicBezTo>
                  <a:cubicBezTo>
                    <a:pt x="25" y="63"/>
                    <a:pt x="27" y="62"/>
                    <a:pt x="29" y="61"/>
                  </a:cubicBezTo>
                  <a:cubicBezTo>
                    <a:pt x="31" y="60"/>
                    <a:pt x="32" y="59"/>
                    <a:pt x="34" y="57"/>
                  </a:cubicBezTo>
                  <a:cubicBezTo>
                    <a:pt x="34" y="57"/>
                    <a:pt x="34" y="57"/>
                    <a:pt x="34" y="57"/>
                  </a:cubicBezTo>
                  <a:cubicBezTo>
                    <a:pt x="30" y="52"/>
                    <a:pt x="30" y="52"/>
                    <a:pt x="30" y="52"/>
                  </a:cubicBezTo>
                  <a:cubicBezTo>
                    <a:pt x="29" y="53"/>
                    <a:pt x="29" y="53"/>
                    <a:pt x="2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
              <a:extLst>
                <a:ext uri="{FF2B5EF4-FFF2-40B4-BE49-F238E27FC236}">
                  <a16:creationId xmlns:a16="http://schemas.microsoft.com/office/drawing/2014/main" id="{8D854DC4-86C0-4CC0-A458-5218744D12FD}"/>
                </a:ext>
              </a:extLst>
            </p:cNvPr>
            <p:cNvSpPr>
              <a:spLocks noEditPoints="1"/>
            </p:cNvSpPr>
            <p:nvPr userDrawn="1"/>
          </p:nvSpPr>
          <p:spPr bwMode="auto">
            <a:xfrm>
              <a:off x="3943350" y="1106488"/>
              <a:ext cx="52387" cy="58738"/>
            </a:xfrm>
            <a:custGeom>
              <a:avLst/>
              <a:gdLst>
                <a:gd name="T0" fmla="*/ 23 w 46"/>
                <a:gd name="T1" fmla="*/ 7 h 50"/>
                <a:gd name="T2" fmla="*/ 34 w 46"/>
                <a:gd name="T3" fmla="*/ 11 h 50"/>
                <a:gd name="T4" fmla="*/ 39 w 46"/>
                <a:gd name="T5" fmla="*/ 22 h 50"/>
                <a:gd name="T6" fmla="*/ 8 w 46"/>
                <a:gd name="T7" fmla="*/ 22 h 50"/>
                <a:gd name="T8" fmla="*/ 9 w 46"/>
                <a:gd name="T9" fmla="*/ 16 h 50"/>
                <a:gd name="T10" fmla="*/ 12 w 46"/>
                <a:gd name="T11" fmla="*/ 11 h 50"/>
                <a:gd name="T12" fmla="*/ 17 w 46"/>
                <a:gd name="T13" fmla="*/ 8 h 50"/>
                <a:gd name="T14" fmla="*/ 23 w 46"/>
                <a:gd name="T15" fmla="*/ 7 h 50"/>
                <a:gd name="T16" fmla="*/ 39 w 46"/>
                <a:gd name="T17" fmla="*/ 7 h 50"/>
                <a:gd name="T18" fmla="*/ 32 w 46"/>
                <a:gd name="T19" fmla="*/ 2 h 50"/>
                <a:gd name="T20" fmla="*/ 14 w 46"/>
                <a:gd name="T21" fmla="*/ 2 h 50"/>
                <a:gd name="T22" fmla="*/ 7 w 46"/>
                <a:gd name="T23" fmla="*/ 8 h 50"/>
                <a:gd name="T24" fmla="*/ 2 w 46"/>
                <a:gd name="T25" fmla="*/ 16 h 50"/>
                <a:gd name="T26" fmla="*/ 0 w 46"/>
                <a:gd name="T27" fmla="*/ 25 h 50"/>
                <a:gd name="T28" fmla="*/ 2 w 46"/>
                <a:gd name="T29" fmla="*/ 35 h 50"/>
                <a:gd name="T30" fmla="*/ 7 w 46"/>
                <a:gd name="T31" fmla="*/ 43 h 50"/>
                <a:gd name="T32" fmla="*/ 15 w 46"/>
                <a:gd name="T33" fmla="*/ 48 h 50"/>
                <a:gd name="T34" fmla="*/ 24 w 46"/>
                <a:gd name="T35" fmla="*/ 50 h 50"/>
                <a:gd name="T36" fmla="*/ 35 w 46"/>
                <a:gd name="T37" fmla="*/ 48 h 50"/>
                <a:gd name="T38" fmla="*/ 43 w 46"/>
                <a:gd name="T39" fmla="*/ 42 h 50"/>
                <a:gd name="T40" fmla="*/ 44 w 46"/>
                <a:gd name="T41" fmla="*/ 41 h 50"/>
                <a:gd name="T42" fmla="*/ 39 w 46"/>
                <a:gd name="T43" fmla="*/ 37 h 50"/>
                <a:gd name="T44" fmla="*/ 39 w 46"/>
                <a:gd name="T45" fmla="*/ 38 h 50"/>
                <a:gd name="T46" fmla="*/ 36 w 46"/>
                <a:gd name="T47" fmla="*/ 40 h 50"/>
                <a:gd name="T48" fmla="*/ 32 w 46"/>
                <a:gd name="T49" fmla="*/ 42 h 50"/>
                <a:gd name="T50" fmla="*/ 28 w 46"/>
                <a:gd name="T51" fmla="*/ 43 h 50"/>
                <a:gd name="T52" fmla="*/ 17 w 46"/>
                <a:gd name="T53" fmla="*/ 42 h 50"/>
                <a:gd name="T54" fmla="*/ 12 w 46"/>
                <a:gd name="T55" fmla="*/ 39 h 50"/>
                <a:gd name="T56" fmla="*/ 9 w 46"/>
                <a:gd name="T57" fmla="*/ 33 h 50"/>
                <a:gd name="T58" fmla="*/ 7 w 46"/>
                <a:gd name="T59" fmla="*/ 27 h 50"/>
                <a:gd name="T60" fmla="*/ 46 w 46"/>
                <a:gd name="T61" fmla="*/ 27 h 50"/>
                <a:gd name="T62" fmla="*/ 46 w 46"/>
                <a:gd name="T63" fmla="*/ 26 h 50"/>
                <a:gd name="T64" fmla="*/ 44 w 46"/>
                <a:gd name="T65" fmla="*/ 15 h 50"/>
                <a:gd name="T66" fmla="*/ 39 w 46"/>
                <a:gd name="T6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50">
                  <a:moveTo>
                    <a:pt x="23" y="7"/>
                  </a:moveTo>
                  <a:cubicBezTo>
                    <a:pt x="27" y="7"/>
                    <a:pt x="31" y="8"/>
                    <a:pt x="34" y="11"/>
                  </a:cubicBezTo>
                  <a:cubicBezTo>
                    <a:pt x="36" y="13"/>
                    <a:pt x="38" y="17"/>
                    <a:pt x="39" y="22"/>
                  </a:cubicBezTo>
                  <a:cubicBezTo>
                    <a:pt x="8" y="22"/>
                    <a:pt x="8" y="22"/>
                    <a:pt x="8" y="22"/>
                  </a:cubicBezTo>
                  <a:cubicBezTo>
                    <a:pt x="8" y="20"/>
                    <a:pt x="8" y="18"/>
                    <a:pt x="9" y="16"/>
                  </a:cubicBezTo>
                  <a:cubicBezTo>
                    <a:pt x="10" y="14"/>
                    <a:pt x="11" y="13"/>
                    <a:pt x="12" y="11"/>
                  </a:cubicBezTo>
                  <a:cubicBezTo>
                    <a:pt x="13" y="10"/>
                    <a:pt x="15" y="9"/>
                    <a:pt x="17" y="8"/>
                  </a:cubicBezTo>
                  <a:cubicBezTo>
                    <a:pt x="19" y="7"/>
                    <a:pt x="21" y="7"/>
                    <a:pt x="23" y="7"/>
                  </a:cubicBezTo>
                  <a:close/>
                  <a:moveTo>
                    <a:pt x="39" y="7"/>
                  </a:moveTo>
                  <a:cubicBezTo>
                    <a:pt x="37" y="5"/>
                    <a:pt x="35" y="3"/>
                    <a:pt x="32" y="2"/>
                  </a:cubicBezTo>
                  <a:cubicBezTo>
                    <a:pt x="26" y="0"/>
                    <a:pt x="19" y="0"/>
                    <a:pt x="14" y="2"/>
                  </a:cubicBezTo>
                  <a:cubicBezTo>
                    <a:pt x="11" y="4"/>
                    <a:pt x="9" y="6"/>
                    <a:pt x="7" y="8"/>
                  </a:cubicBezTo>
                  <a:cubicBezTo>
                    <a:pt x="5" y="10"/>
                    <a:pt x="3" y="13"/>
                    <a:pt x="2" y="16"/>
                  </a:cubicBezTo>
                  <a:cubicBezTo>
                    <a:pt x="1" y="19"/>
                    <a:pt x="0" y="22"/>
                    <a:pt x="0" y="25"/>
                  </a:cubicBezTo>
                  <a:cubicBezTo>
                    <a:pt x="0" y="29"/>
                    <a:pt x="1" y="32"/>
                    <a:pt x="2" y="35"/>
                  </a:cubicBezTo>
                  <a:cubicBezTo>
                    <a:pt x="3" y="38"/>
                    <a:pt x="5" y="41"/>
                    <a:pt x="7" y="43"/>
                  </a:cubicBezTo>
                  <a:cubicBezTo>
                    <a:pt x="9" y="45"/>
                    <a:pt x="12" y="47"/>
                    <a:pt x="15" y="48"/>
                  </a:cubicBezTo>
                  <a:cubicBezTo>
                    <a:pt x="18" y="49"/>
                    <a:pt x="21" y="50"/>
                    <a:pt x="24" y="50"/>
                  </a:cubicBezTo>
                  <a:cubicBezTo>
                    <a:pt x="28" y="50"/>
                    <a:pt x="32" y="49"/>
                    <a:pt x="35" y="48"/>
                  </a:cubicBezTo>
                  <a:cubicBezTo>
                    <a:pt x="39" y="46"/>
                    <a:pt x="41" y="44"/>
                    <a:pt x="43" y="42"/>
                  </a:cubicBezTo>
                  <a:cubicBezTo>
                    <a:pt x="44" y="41"/>
                    <a:pt x="44" y="41"/>
                    <a:pt x="44" y="41"/>
                  </a:cubicBezTo>
                  <a:cubicBezTo>
                    <a:pt x="39" y="37"/>
                    <a:pt x="39" y="37"/>
                    <a:pt x="39" y="37"/>
                  </a:cubicBezTo>
                  <a:cubicBezTo>
                    <a:pt x="39" y="38"/>
                    <a:pt x="39" y="38"/>
                    <a:pt x="39" y="38"/>
                  </a:cubicBezTo>
                  <a:cubicBezTo>
                    <a:pt x="38" y="39"/>
                    <a:pt x="37" y="39"/>
                    <a:pt x="36" y="40"/>
                  </a:cubicBezTo>
                  <a:cubicBezTo>
                    <a:pt x="35" y="41"/>
                    <a:pt x="34" y="41"/>
                    <a:pt x="32" y="42"/>
                  </a:cubicBezTo>
                  <a:cubicBezTo>
                    <a:pt x="31" y="43"/>
                    <a:pt x="30" y="43"/>
                    <a:pt x="28" y="43"/>
                  </a:cubicBezTo>
                  <a:cubicBezTo>
                    <a:pt x="24" y="44"/>
                    <a:pt x="21" y="44"/>
                    <a:pt x="17" y="42"/>
                  </a:cubicBezTo>
                  <a:cubicBezTo>
                    <a:pt x="15" y="42"/>
                    <a:pt x="14" y="40"/>
                    <a:pt x="12" y="39"/>
                  </a:cubicBezTo>
                  <a:cubicBezTo>
                    <a:pt x="11" y="37"/>
                    <a:pt x="10" y="35"/>
                    <a:pt x="9" y="33"/>
                  </a:cubicBezTo>
                  <a:cubicBezTo>
                    <a:pt x="8" y="31"/>
                    <a:pt x="8" y="29"/>
                    <a:pt x="7" y="27"/>
                  </a:cubicBezTo>
                  <a:cubicBezTo>
                    <a:pt x="46" y="27"/>
                    <a:pt x="46" y="27"/>
                    <a:pt x="46" y="27"/>
                  </a:cubicBezTo>
                  <a:cubicBezTo>
                    <a:pt x="46" y="26"/>
                    <a:pt x="46" y="26"/>
                    <a:pt x="46" y="26"/>
                  </a:cubicBezTo>
                  <a:cubicBezTo>
                    <a:pt x="46" y="22"/>
                    <a:pt x="45" y="19"/>
                    <a:pt x="44" y="15"/>
                  </a:cubicBezTo>
                  <a:cubicBezTo>
                    <a:pt x="43" y="12"/>
                    <a:pt x="41" y="9"/>
                    <a:pt x="3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a:extLst>
                <a:ext uri="{FF2B5EF4-FFF2-40B4-BE49-F238E27FC236}">
                  <a16:creationId xmlns:a16="http://schemas.microsoft.com/office/drawing/2014/main" id="{306A0045-9A23-4B59-B89F-B0CA0DDDABCF}"/>
                </a:ext>
              </a:extLst>
            </p:cNvPr>
            <p:cNvSpPr>
              <a:spLocks/>
            </p:cNvSpPr>
            <p:nvPr userDrawn="1"/>
          </p:nvSpPr>
          <p:spPr bwMode="auto">
            <a:xfrm>
              <a:off x="4006850" y="1108075"/>
              <a:ext cx="31750" cy="55563"/>
            </a:xfrm>
            <a:custGeom>
              <a:avLst/>
              <a:gdLst>
                <a:gd name="T0" fmla="*/ 22 w 27"/>
                <a:gd name="T1" fmla="*/ 0 h 48"/>
                <a:gd name="T2" fmla="*/ 15 w 27"/>
                <a:gd name="T3" fmla="*/ 1 h 48"/>
                <a:gd name="T4" fmla="*/ 10 w 27"/>
                <a:gd name="T5" fmla="*/ 4 h 48"/>
                <a:gd name="T6" fmla="*/ 7 w 27"/>
                <a:gd name="T7" fmla="*/ 8 h 48"/>
                <a:gd name="T8" fmla="*/ 7 w 27"/>
                <a:gd name="T9" fmla="*/ 8 h 48"/>
                <a:gd name="T10" fmla="*/ 7 w 27"/>
                <a:gd name="T11" fmla="*/ 6 h 48"/>
                <a:gd name="T12" fmla="*/ 6 w 27"/>
                <a:gd name="T13" fmla="*/ 4 h 48"/>
                <a:gd name="T14" fmla="*/ 6 w 27"/>
                <a:gd name="T15" fmla="*/ 2 h 48"/>
                <a:gd name="T16" fmla="*/ 6 w 27"/>
                <a:gd name="T17" fmla="*/ 1 h 48"/>
                <a:gd name="T18" fmla="*/ 0 w 27"/>
                <a:gd name="T19" fmla="*/ 1 h 48"/>
                <a:gd name="T20" fmla="*/ 0 w 27"/>
                <a:gd name="T21" fmla="*/ 2 h 48"/>
                <a:gd name="T22" fmla="*/ 0 w 27"/>
                <a:gd name="T23" fmla="*/ 4 h 48"/>
                <a:gd name="T24" fmla="*/ 0 w 27"/>
                <a:gd name="T25" fmla="*/ 6 h 48"/>
                <a:gd name="T26" fmla="*/ 0 w 27"/>
                <a:gd name="T27" fmla="*/ 48 h 48"/>
                <a:gd name="T28" fmla="*/ 7 w 27"/>
                <a:gd name="T29" fmla="*/ 48 h 48"/>
                <a:gd name="T30" fmla="*/ 7 w 27"/>
                <a:gd name="T31" fmla="*/ 24 h 48"/>
                <a:gd name="T32" fmla="*/ 8 w 27"/>
                <a:gd name="T33" fmla="*/ 17 h 48"/>
                <a:gd name="T34" fmla="*/ 11 w 27"/>
                <a:gd name="T35" fmla="*/ 12 h 48"/>
                <a:gd name="T36" fmla="*/ 15 w 27"/>
                <a:gd name="T37" fmla="*/ 8 h 48"/>
                <a:gd name="T38" fmla="*/ 21 w 27"/>
                <a:gd name="T39" fmla="*/ 7 h 48"/>
                <a:gd name="T40" fmla="*/ 23 w 27"/>
                <a:gd name="T41" fmla="*/ 7 h 48"/>
                <a:gd name="T42" fmla="*/ 24 w 27"/>
                <a:gd name="T43" fmla="*/ 7 h 48"/>
                <a:gd name="T44" fmla="*/ 25 w 27"/>
                <a:gd name="T45" fmla="*/ 8 h 48"/>
                <a:gd name="T46" fmla="*/ 27 w 27"/>
                <a:gd name="T47" fmla="*/ 1 h 48"/>
                <a:gd name="T48" fmla="*/ 26 w 27"/>
                <a:gd name="T49" fmla="*/ 1 h 48"/>
                <a:gd name="T50" fmla="*/ 22 w 27"/>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8">
                  <a:moveTo>
                    <a:pt x="22" y="0"/>
                  </a:moveTo>
                  <a:cubicBezTo>
                    <a:pt x="20" y="0"/>
                    <a:pt x="17" y="1"/>
                    <a:pt x="15" y="1"/>
                  </a:cubicBezTo>
                  <a:cubicBezTo>
                    <a:pt x="14" y="2"/>
                    <a:pt x="12" y="3"/>
                    <a:pt x="10" y="4"/>
                  </a:cubicBezTo>
                  <a:cubicBezTo>
                    <a:pt x="9" y="5"/>
                    <a:pt x="8" y="6"/>
                    <a:pt x="7" y="8"/>
                  </a:cubicBezTo>
                  <a:cubicBezTo>
                    <a:pt x="7" y="8"/>
                    <a:pt x="7" y="8"/>
                    <a:pt x="7" y="8"/>
                  </a:cubicBezTo>
                  <a:cubicBezTo>
                    <a:pt x="7" y="7"/>
                    <a:pt x="7" y="6"/>
                    <a:pt x="7" y="6"/>
                  </a:cubicBezTo>
                  <a:cubicBezTo>
                    <a:pt x="6" y="4"/>
                    <a:pt x="6" y="4"/>
                    <a:pt x="6" y="4"/>
                  </a:cubicBezTo>
                  <a:cubicBezTo>
                    <a:pt x="6" y="3"/>
                    <a:pt x="6" y="2"/>
                    <a:pt x="6" y="2"/>
                  </a:cubicBezTo>
                  <a:cubicBezTo>
                    <a:pt x="6" y="1"/>
                    <a:pt x="6" y="1"/>
                    <a:pt x="6" y="1"/>
                  </a:cubicBezTo>
                  <a:cubicBezTo>
                    <a:pt x="0" y="1"/>
                    <a:pt x="0" y="1"/>
                    <a:pt x="0" y="1"/>
                  </a:cubicBezTo>
                  <a:cubicBezTo>
                    <a:pt x="0" y="2"/>
                    <a:pt x="0" y="2"/>
                    <a:pt x="0" y="2"/>
                  </a:cubicBezTo>
                  <a:cubicBezTo>
                    <a:pt x="0" y="3"/>
                    <a:pt x="0" y="3"/>
                    <a:pt x="0" y="4"/>
                  </a:cubicBezTo>
                  <a:cubicBezTo>
                    <a:pt x="0" y="4"/>
                    <a:pt x="0" y="5"/>
                    <a:pt x="0" y="6"/>
                  </a:cubicBezTo>
                  <a:cubicBezTo>
                    <a:pt x="0" y="48"/>
                    <a:pt x="0" y="48"/>
                    <a:pt x="0" y="48"/>
                  </a:cubicBezTo>
                  <a:cubicBezTo>
                    <a:pt x="7" y="48"/>
                    <a:pt x="7" y="48"/>
                    <a:pt x="7" y="48"/>
                  </a:cubicBezTo>
                  <a:cubicBezTo>
                    <a:pt x="7" y="24"/>
                    <a:pt x="7" y="24"/>
                    <a:pt x="7" y="24"/>
                  </a:cubicBezTo>
                  <a:cubicBezTo>
                    <a:pt x="7" y="22"/>
                    <a:pt x="7" y="20"/>
                    <a:pt x="8" y="17"/>
                  </a:cubicBezTo>
                  <a:cubicBezTo>
                    <a:pt x="9" y="15"/>
                    <a:pt x="10" y="14"/>
                    <a:pt x="11" y="12"/>
                  </a:cubicBezTo>
                  <a:cubicBezTo>
                    <a:pt x="12" y="10"/>
                    <a:pt x="14" y="9"/>
                    <a:pt x="15" y="8"/>
                  </a:cubicBezTo>
                  <a:cubicBezTo>
                    <a:pt x="17" y="7"/>
                    <a:pt x="19" y="7"/>
                    <a:pt x="21" y="7"/>
                  </a:cubicBezTo>
                  <a:cubicBezTo>
                    <a:pt x="22" y="7"/>
                    <a:pt x="22" y="7"/>
                    <a:pt x="23" y="7"/>
                  </a:cubicBezTo>
                  <a:cubicBezTo>
                    <a:pt x="23" y="7"/>
                    <a:pt x="24" y="7"/>
                    <a:pt x="24" y="7"/>
                  </a:cubicBezTo>
                  <a:cubicBezTo>
                    <a:pt x="25" y="8"/>
                    <a:pt x="25" y="8"/>
                    <a:pt x="25" y="8"/>
                  </a:cubicBezTo>
                  <a:cubicBezTo>
                    <a:pt x="27" y="1"/>
                    <a:pt x="27" y="1"/>
                    <a:pt x="27" y="1"/>
                  </a:cubicBezTo>
                  <a:cubicBezTo>
                    <a:pt x="26" y="1"/>
                    <a:pt x="26" y="1"/>
                    <a:pt x="26" y="1"/>
                  </a:cubicBezTo>
                  <a:cubicBezTo>
                    <a:pt x="25" y="0"/>
                    <a:pt x="24"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2">
              <a:extLst>
                <a:ext uri="{FF2B5EF4-FFF2-40B4-BE49-F238E27FC236}">
                  <a16:creationId xmlns:a16="http://schemas.microsoft.com/office/drawing/2014/main" id="{3D09B7AC-2952-466D-ACF8-190A82F88C4B}"/>
                </a:ext>
              </a:extLst>
            </p:cNvPr>
            <p:cNvSpPr>
              <a:spLocks/>
            </p:cNvSpPr>
            <p:nvPr userDrawn="1"/>
          </p:nvSpPr>
          <p:spPr bwMode="auto">
            <a:xfrm>
              <a:off x="4048125" y="1106488"/>
              <a:ext cx="47625" cy="57150"/>
            </a:xfrm>
            <a:custGeom>
              <a:avLst/>
              <a:gdLst>
                <a:gd name="T0" fmla="*/ 37 w 41"/>
                <a:gd name="T1" fmla="*/ 6 h 49"/>
                <a:gd name="T2" fmla="*/ 31 w 41"/>
                <a:gd name="T3" fmla="*/ 2 h 49"/>
                <a:gd name="T4" fmla="*/ 23 w 41"/>
                <a:gd name="T5" fmla="*/ 0 h 49"/>
                <a:gd name="T6" fmla="*/ 16 w 41"/>
                <a:gd name="T7" fmla="*/ 2 h 49"/>
                <a:gd name="T8" fmla="*/ 10 w 41"/>
                <a:gd name="T9" fmla="*/ 4 h 49"/>
                <a:gd name="T10" fmla="*/ 7 w 41"/>
                <a:gd name="T11" fmla="*/ 8 h 49"/>
                <a:gd name="T12" fmla="*/ 6 w 41"/>
                <a:gd name="T13" fmla="*/ 9 h 49"/>
                <a:gd name="T14" fmla="*/ 6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7 w 41"/>
                <a:gd name="T37" fmla="*/ 18 h 49"/>
                <a:gd name="T38" fmla="*/ 10 w 41"/>
                <a:gd name="T39" fmla="*/ 13 h 49"/>
                <a:gd name="T40" fmla="*/ 15 w 41"/>
                <a:gd name="T41" fmla="*/ 8 h 49"/>
                <a:gd name="T42" fmla="*/ 22 w 41"/>
                <a:gd name="T43" fmla="*/ 7 h 49"/>
                <a:gd name="T44" fmla="*/ 28 w 41"/>
                <a:gd name="T45" fmla="*/ 7 h 49"/>
                <a:gd name="T46" fmla="*/ 31 w 41"/>
                <a:gd name="T47" fmla="*/ 10 h 49"/>
                <a:gd name="T48" fmla="*/ 34 w 41"/>
                <a:gd name="T49" fmla="*/ 15 h 49"/>
                <a:gd name="T50" fmla="*/ 34 w 41"/>
                <a:gd name="T51" fmla="*/ 23 h 49"/>
                <a:gd name="T52" fmla="*/ 34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5" y="4"/>
                    <a:pt x="34" y="3"/>
                    <a:pt x="31" y="2"/>
                  </a:cubicBezTo>
                  <a:cubicBezTo>
                    <a:pt x="29" y="1"/>
                    <a:pt x="26" y="0"/>
                    <a:pt x="23" y="0"/>
                  </a:cubicBezTo>
                  <a:cubicBezTo>
                    <a:pt x="20" y="0"/>
                    <a:pt x="18" y="1"/>
                    <a:pt x="16" y="2"/>
                  </a:cubicBezTo>
                  <a:cubicBezTo>
                    <a:pt x="14" y="2"/>
                    <a:pt x="12" y="3"/>
                    <a:pt x="10" y="4"/>
                  </a:cubicBezTo>
                  <a:cubicBezTo>
                    <a:pt x="9" y="6"/>
                    <a:pt x="8" y="7"/>
                    <a:pt x="7" y="8"/>
                  </a:cubicBezTo>
                  <a:cubicBezTo>
                    <a:pt x="6" y="8"/>
                    <a:pt x="6" y="8"/>
                    <a:pt x="6" y="9"/>
                  </a:cubicBezTo>
                  <a:cubicBezTo>
                    <a:pt x="6" y="8"/>
                    <a:pt x="6" y="7"/>
                    <a:pt x="6"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7" y="18"/>
                  </a:cubicBezTo>
                  <a:cubicBezTo>
                    <a:pt x="8" y="16"/>
                    <a:pt x="9" y="14"/>
                    <a:pt x="10" y="13"/>
                  </a:cubicBezTo>
                  <a:cubicBezTo>
                    <a:pt x="12" y="11"/>
                    <a:pt x="13" y="9"/>
                    <a:pt x="15" y="8"/>
                  </a:cubicBezTo>
                  <a:cubicBezTo>
                    <a:pt x="17" y="7"/>
                    <a:pt x="19" y="7"/>
                    <a:pt x="22" y="7"/>
                  </a:cubicBezTo>
                  <a:cubicBezTo>
                    <a:pt x="24" y="7"/>
                    <a:pt x="26" y="7"/>
                    <a:pt x="28" y="7"/>
                  </a:cubicBezTo>
                  <a:cubicBezTo>
                    <a:pt x="29" y="8"/>
                    <a:pt x="30" y="9"/>
                    <a:pt x="31" y="10"/>
                  </a:cubicBezTo>
                  <a:cubicBezTo>
                    <a:pt x="32" y="11"/>
                    <a:pt x="33" y="13"/>
                    <a:pt x="34" y="15"/>
                  </a:cubicBezTo>
                  <a:cubicBezTo>
                    <a:pt x="34" y="17"/>
                    <a:pt x="34" y="20"/>
                    <a:pt x="34" y="23"/>
                  </a:cubicBezTo>
                  <a:cubicBezTo>
                    <a:pt x="34" y="49"/>
                    <a:pt x="34" y="49"/>
                    <a:pt x="34" y="49"/>
                  </a:cubicBezTo>
                  <a:cubicBezTo>
                    <a:pt x="41" y="49"/>
                    <a:pt x="41" y="49"/>
                    <a:pt x="41" y="49"/>
                  </a:cubicBezTo>
                  <a:cubicBezTo>
                    <a:pt x="41" y="21"/>
                    <a:pt x="41" y="21"/>
                    <a:pt x="41" y="21"/>
                  </a:cubicBezTo>
                  <a:cubicBezTo>
                    <a:pt x="41" y="18"/>
                    <a:pt x="41" y="15"/>
                    <a:pt x="40" y="13"/>
                  </a:cubicBezTo>
                  <a:cubicBezTo>
                    <a:pt x="39" y="10"/>
                    <a:pt x="38"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
              <a:extLst>
                <a:ext uri="{FF2B5EF4-FFF2-40B4-BE49-F238E27FC236}">
                  <a16:creationId xmlns:a16="http://schemas.microsoft.com/office/drawing/2014/main" id="{DAB5AC9B-DECD-47E0-8A9E-F75550D6B85F}"/>
                </a:ext>
              </a:extLst>
            </p:cNvPr>
            <p:cNvSpPr>
              <a:spLocks noEditPoints="1"/>
            </p:cNvSpPr>
            <p:nvPr userDrawn="1"/>
          </p:nvSpPr>
          <p:spPr bwMode="auto">
            <a:xfrm>
              <a:off x="4108450" y="1106488"/>
              <a:ext cx="44450" cy="58738"/>
            </a:xfrm>
            <a:custGeom>
              <a:avLst/>
              <a:gdLst>
                <a:gd name="T0" fmla="*/ 20 w 39"/>
                <a:gd name="T1" fmla="*/ 25 h 50"/>
                <a:gd name="T2" fmla="*/ 28 w 39"/>
                <a:gd name="T3" fmla="*/ 25 h 50"/>
                <a:gd name="T4" fmla="*/ 32 w 39"/>
                <a:gd name="T5" fmla="*/ 26 h 50"/>
                <a:gd name="T6" fmla="*/ 32 w 39"/>
                <a:gd name="T7" fmla="*/ 31 h 50"/>
                <a:gd name="T8" fmla="*/ 31 w 39"/>
                <a:gd name="T9" fmla="*/ 36 h 50"/>
                <a:gd name="T10" fmla="*/ 28 w 39"/>
                <a:gd name="T11" fmla="*/ 40 h 50"/>
                <a:gd name="T12" fmla="*/ 23 w 39"/>
                <a:gd name="T13" fmla="*/ 43 h 50"/>
                <a:gd name="T14" fmla="*/ 17 w 39"/>
                <a:gd name="T15" fmla="*/ 44 h 50"/>
                <a:gd name="T16" fmla="*/ 9 w 39"/>
                <a:gd name="T17" fmla="*/ 42 h 50"/>
                <a:gd name="T18" fmla="*/ 6 w 39"/>
                <a:gd name="T19" fmla="*/ 35 h 50"/>
                <a:gd name="T20" fmla="*/ 7 w 39"/>
                <a:gd name="T21" fmla="*/ 32 h 50"/>
                <a:gd name="T22" fmla="*/ 9 w 39"/>
                <a:gd name="T23" fmla="*/ 29 h 50"/>
                <a:gd name="T24" fmla="*/ 13 w 39"/>
                <a:gd name="T25" fmla="*/ 26 h 50"/>
                <a:gd name="T26" fmla="*/ 20 w 39"/>
                <a:gd name="T27" fmla="*/ 25 h 50"/>
                <a:gd name="T28" fmla="*/ 39 w 39"/>
                <a:gd name="T29" fmla="*/ 45 h 50"/>
                <a:gd name="T30" fmla="*/ 39 w 39"/>
                <a:gd name="T31" fmla="*/ 42 h 50"/>
                <a:gd name="T32" fmla="*/ 39 w 39"/>
                <a:gd name="T33" fmla="*/ 18 h 50"/>
                <a:gd name="T34" fmla="*/ 33 w 39"/>
                <a:gd name="T35" fmla="*/ 4 h 50"/>
                <a:gd name="T36" fmla="*/ 19 w 39"/>
                <a:gd name="T37" fmla="*/ 0 h 50"/>
                <a:gd name="T38" fmla="*/ 9 w 39"/>
                <a:gd name="T39" fmla="*/ 3 h 50"/>
                <a:gd name="T40" fmla="*/ 2 w 39"/>
                <a:gd name="T41" fmla="*/ 6 h 50"/>
                <a:gd name="T42" fmla="*/ 2 w 39"/>
                <a:gd name="T43" fmla="*/ 7 h 50"/>
                <a:gd name="T44" fmla="*/ 5 w 39"/>
                <a:gd name="T45" fmla="*/ 12 h 50"/>
                <a:gd name="T46" fmla="*/ 6 w 39"/>
                <a:gd name="T47" fmla="*/ 11 h 50"/>
                <a:gd name="T48" fmla="*/ 11 w 39"/>
                <a:gd name="T49" fmla="*/ 8 h 50"/>
                <a:gd name="T50" fmla="*/ 19 w 39"/>
                <a:gd name="T51" fmla="*/ 7 h 50"/>
                <a:gd name="T52" fmla="*/ 25 w 39"/>
                <a:gd name="T53" fmla="*/ 7 h 50"/>
                <a:gd name="T54" fmla="*/ 29 w 39"/>
                <a:gd name="T55" fmla="*/ 9 h 50"/>
                <a:gd name="T56" fmla="*/ 31 w 39"/>
                <a:gd name="T57" fmla="*/ 12 h 50"/>
                <a:gd name="T58" fmla="*/ 32 w 39"/>
                <a:gd name="T59" fmla="*/ 18 h 50"/>
                <a:gd name="T60" fmla="*/ 32 w 39"/>
                <a:gd name="T61" fmla="*/ 20 h 50"/>
                <a:gd name="T62" fmla="*/ 28 w 39"/>
                <a:gd name="T63" fmla="*/ 19 h 50"/>
                <a:gd name="T64" fmla="*/ 20 w 39"/>
                <a:gd name="T65" fmla="*/ 19 h 50"/>
                <a:gd name="T66" fmla="*/ 11 w 39"/>
                <a:gd name="T67" fmla="*/ 20 h 50"/>
                <a:gd name="T68" fmla="*/ 5 w 39"/>
                <a:gd name="T69" fmla="*/ 24 h 50"/>
                <a:gd name="T70" fmla="*/ 1 w 39"/>
                <a:gd name="T71" fmla="*/ 29 h 50"/>
                <a:gd name="T72" fmla="*/ 0 w 39"/>
                <a:gd name="T73" fmla="*/ 35 h 50"/>
                <a:gd name="T74" fmla="*/ 1 w 39"/>
                <a:gd name="T75" fmla="*/ 43 h 50"/>
                <a:gd name="T76" fmla="*/ 5 w 39"/>
                <a:gd name="T77" fmla="*/ 47 h 50"/>
                <a:gd name="T78" fmla="*/ 11 w 39"/>
                <a:gd name="T79" fmla="*/ 49 h 50"/>
                <a:gd name="T80" fmla="*/ 17 w 39"/>
                <a:gd name="T81" fmla="*/ 50 h 50"/>
                <a:gd name="T82" fmla="*/ 21 w 39"/>
                <a:gd name="T83" fmla="*/ 50 h 50"/>
                <a:gd name="T84" fmla="*/ 26 w 39"/>
                <a:gd name="T85" fmla="*/ 48 h 50"/>
                <a:gd name="T86" fmla="*/ 30 w 39"/>
                <a:gd name="T87" fmla="*/ 45 h 50"/>
                <a:gd name="T88" fmla="*/ 32 w 39"/>
                <a:gd name="T89" fmla="*/ 43 h 50"/>
                <a:gd name="T90" fmla="*/ 32 w 39"/>
                <a:gd name="T91" fmla="*/ 43 h 50"/>
                <a:gd name="T92" fmla="*/ 32 w 39"/>
                <a:gd name="T93" fmla="*/ 46 h 50"/>
                <a:gd name="T94" fmla="*/ 33 w 39"/>
                <a:gd name="T95" fmla="*/ 48 h 50"/>
                <a:gd name="T96" fmla="*/ 33 w 39"/>
                <a:gd name="T97" fmla="*/ 49 h 50"/>
                <a:gd name="T98" fmla="*/ 39 w 39"/>
                <a:gd name="T99" fmla="*/ 49 h 50"/>
                <a:gd name="T100" fmla="*/ 39 w 39"/>
                <a:gd name="T101" fmla="*/ 48 h 50"/>
                <a:gd name="T102" fmla="*/ 39 w 39"/>
                <a:gd name="T10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50">
                  <a:moveTo>
                    <a:pt x="20" y="25"/>
                  </a:moveTo>
                  <a:cubicBezTo>
                    <a:pt x="23" y="25"/>
                    <a:pt x="26" y="25"/>
                    <a:pt x="28" y="25"/>
                  </a:cubicBezTo>
                  <a:cubicBezTo>
                    <a:pt x="30" y="25"/>
                    <a:pt x="31" y="25"/>
                    <a:pt x="32" y="26"/>
                  </a:cubicBezTo>
                  <a:cubicBezTo>
                    <a:pt x="32" y="31"/>
                    <a:pt x="32" y="31"/>
                    <a:pt x="32" y="31"/>
                  </a:cubicBezTo>
                  <a:cubicBezTo>
                    <a:pt x="32" y="33"/>
                    <a:pt x="32" y="34"/>
                    <a:pt x="31" y="36"/>
                  </a:cubicBezTo>
                  <a:cubicBezTo>
                    <a:pt x="30" y="37"/>
                    <a:pt x="29" y="39"/>
                    <a:pt x="28" y="40"/>
                  </a:cubicBezTo>
                  <a:cubicBezTo>
                    <a:pt x="26" y="41"/>
                    <a:pt x="25" y="42"/>
                    <a:pt x="23" y="43"/>
                  </a:cubicBezTo>
                  <a:cubicBezTo>
                    <a:pt x="21" y="43"/>
                    <a:pt x="19" y="44"/>
                    <a:pt x="17" y="44"/>
                  </a:cubicBezTo>
                  <a:cubicBezTo>
                    <a:pt x="14" y="44"/>
                    <a:pt x="11" y="43"/>
                    <a:pt x="9" y="42"/>
                  </a:cubicBezTo>
                  <a:cubicBezTo>
                    <a:pt x="7" y="40"/>
                    <a:pt x="6" y="38"/>
                    <a:pt x="6" y="35"/>
                  </a:cubicBezTo>
                  <a:cubicBezTo>
                    <a:pt x="6" y="34"/>
                    <a:pt x="7" y="33"/>
                    <a:pt x="7" y="32"/>
                  </a:cubicBezTo>
                  <a:cubicBezTo>
                    <a:pt x="7" y="31"/>
                    <a:pt x="8" y="30"/>
                    <a:pt x="9" y="29"/>
                  </a:cubicBezTo>
                  <a:cubicBezTo>
                    <a:pt x="10" y="27"/>
                    <a:pt x="11" y="27"/>
                    <a:pt x="13" y="26"/>
                  </a:cubicBezTo>
                  <a:cubicBezTo>
                    <a:pt x="15" y="25"/>
                    <a:pt x="17" y="25"/>
                    <a:pt x="20" y="25"/>
                  </a:cubicBezTo>
                  <a:close/>
                  <a:moveTo>
                    <a:pt x="39" y="45"/>
                  </a:moveTo>
                  <a:cubicBezTo>
                    <a:pt x="39" y="44"/>
                    <a:pt x="39" y="43"/>
                    <a:pt x="39" y="42"/>
                  </a:cubicBezTo>
                  <a:cubicBezTo>
                    <a:pt x="39" y="18"/>
                    <a:pt x="39" y="18"/>
                    <a:pt x="39" y="18"/>
                  </a:cubicBezTo>
                  <a:cubicBezTo>
                    <a:pt x="39" y="12"/>
                    <a:pt x="37" y="7"/>
                    <a:pt x="33" y="4"/>
                  </a:cubicBezTo>
                  <a:cubicBezTo>
                    <a:pt x="30" y="2"/>
                    <a:pt x="25" y="0"/>
                    <a:pt x="19" y="0"/>
                  </a:cubicBezTo>
                  <a:cubicBezTo>
                    <a:pt x="15" y="0"/>
                    <a:pt x="12" y="1"/>
                    <a:pt x="9" y="3"/>
                  </a:cubicBezTo>
                  <a:cubicBezTo>
                    <a:pt x="6" y="4"/>
                    <a:pt x="4" y="5"/>
                    <a:pt x="2" y="6"/>
                  </a:cubicBezTo>
                  <a:cubicBezTo>
                    <a:pt x="2" y="7"/>
                    <a:pt x="2" y="7"/>
                    <a:pt x="2" y="7"/>
                  </a:cubicBezTo>
                  <a:cubicBezTo>
                    <a:pt x="5" y="12"/>
                    <a:pt x="5" y="12"/>
                    <a:pt x="5" y="12"/>
                  </a:cubicBezTo>
                  <a:cubicBezTo>
                    <a:pt x="6" y="11"/>
                    <a:pt x="6" y="11"/>
                    <a:pt x="6" y="11"/>
                  </a:cubicBezTo>
                  <a:cubicBezTo>
                    <a:pt x="7" y="10"/>
                    <a:pt x="9" y="9"/>
                    <a:pt x="11" y="8"/>
                  </a:cubicBezTo>
                  <a:cubicBezTo>
                    <a:pt x="13" y="7"/>
                    <a:pt x="16" y="7"/>
                    <a:pt x="19" y="7"/>
                  </a:cubicBezTo>
                  <a:cubicBezTo>
                    <a:pt x="22" y="7"/>
                    <a:pt x="23" y="7"/>
                    <a:pt x="25" y="7"/>
                  </a:cubicBezTo>
                  <a:cubicBezTo>
                    <a:pt x="27" y="8"/>
                    <a:pt x="28" y="8"/>
                    <a:pt x="29" y="9"/>
                  </a:cubicBezTo>
                  <a:cubicBezTo>
                    <a:pt x="30" y="10"/>
                    <a:pt x="31" y="11"/>
                    <a:pt x="31" y="12"/>
                  </a:cubicBezTo>
                  <a:cubicBezTo>
                    <a:pt x="32" y="14"/>
                    <a:pt x="32" y="16"/>
                    <a:pt x="32" y="18"/>
                  </a:cubicBezTo>
                  <a:cubicBezTo>
                    <a:pt x="32" y="20"/>
                    <a:pt x="32" y="20"/>
                    <a:pt x="32" y="20"/>
                  </a:cubicBezTo>
                  <a:cubicBezTo>
                    <a:pt x="31" y="19"/>
                    <a:pt x="29" y="19"/>
                    <a:pt x="28" y="19"/>
                  </a:cubicBezTo>
                  <a:cubicBezTo>
                    <a:pt x="26" y="19"/>
                    <a:pt x="23" y="19"/>
                    <a:pt x="20" y="19"/>
                  </a:cubicBezTo>
                  <a:cubicBezTo>
                    <a:pt x="17" y="19"/>
                    <a:pt x="14" y="19"/>
                    <a:pt x="11" y="20"/>
                  </a:cubicBezTo>
                  <a:cubicBezTo>
                    <a:pt x="8" y="21"/>
                    <a:pt x="6" y="22"/>
                    <a:pt x="5" y="24"/>
                  </a:cubicBezTo>
                  <a:cubicBezTo>
                    <a:pt x="3" y="25"/>
                    <a:pt x="2" y="27"/>
                    <a:pt x="1" y="29"/>
                  </a:cubicBezTo>
                  <a:cubicBezTo>
                    <a:pt x="0" y="31"/>
                    <a:pt x="0" y="33"/>
                    <a:pt x="0" y="35"/>
                  </a:cubicBezTo>
                  <a:cubicBezTo>
                    <a:pt x="0" y="38"/>
                    <a:pt x="0" y="41"/>
                    <a:pt x="1" y="43"/>
                  </a:cubicBezTo>
                  <a:cubicBezTo>
                    <a:pt x="2" y="44"/>
                    <a:pt x="4" y="46"/>
                    <a:pt x="5" y="47"/>
                  </a:cubicBezTo>
                  <a:cubicBezTo>
                    <a:pt x="7" y="48"/>
                    <a:pt x="9" y="49"/>
                    <a:pt x="11" y="49"/>
                  </a:cubicBezTo>
                  <a:cubicBezTo>
                    <a:pt x="13" y="50"/>
                    <a:pt x="15" y="50"/>
                    <a:pt x="17" y="50"/>
                  </a:cubicBezTo>
                  <a:cubicBezTo>
                    <a:pt x="18" y="50"/>
                    <a:pt x="19" y="50"/>
                    <a:pt x="21" y="50"/>
                  </a:cubicBezTo>
                  <a:cubicBezTo>
                    <a:pt x="22" y="49"/>
                    <a:pt x="24" y="49"/>
                    <a:pt x="26" y="48"/>
                  </a:cubicBezTo>
                  <a:cubicBezTo>
                    <a:pt x="27" y="47"/>
                    <a:pt x="29" y="46"/>
                    <a:pt x="30" y="45"/>
                  </a:cubicBezTo>
                  <a:cubicBezTo>
                    <a:pt x="31" y="45"/>
                    <a:pt x="32" y="44"/>
                    <a:pt x="32" y="43"/>
                  </a:cubicBezTo>
                  <a:cubicBezTo>
                    <a:pt x="32" y="43"/>
                    <a:pt x="32" y="43"/>
                    <a:pt x="32" y="43"/>
                  </a:cubicBezTo>
                  <a:cubicBezTo>
                    <a:pt x="32" y="44"/>
                    <a:pt x="32" y="45"/>
                    <a:pt x="32" y="46"/>
                  </a:cubicBezTo>
                  <a:cubicBezTo>
                    <a:pt x="32" y="47"/>
                    <a:pt x="32" y="47"/>
                    <a:pt x="33" y="48"/>
                  </a:cubicBezTo>
                  <a:cubicBezTo>
                    <a:pt x="33" y="49"/>
                    <a:pt x="33" y="49"/>
                    <a:pt x="33" y="49"/>
                  </a:cubicBezTo>
                  <a:cubicBezTo>
                    <a:pt x="39" y="49"/>
                    <a:pt x="39" y="49"/>
                    <a:pt x="39" y="49"/>
                  </a:cubicBezTo>
                  <a:cubicBezTo>
                    <a:pt x="39" y="48"/>
                    <a:pt x="39" y="48"/>
                    <a:pt x="39" y="48"/>
                  </a:cubicBezTo>
                  <a:cubicBezTo>
                    <a:pt x="39" y="47"/>
                    <a:pt x="39" y="46"/>
                    <a:pt x="3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A587FAE2-CE02-44BB-A31D-108F0EDC06AD}"/>
                </a:ext>
              </a:extLst>
            </p:cNvPr>
            <p:cNvSpPr>
              <a:spLocks/>
            </p:cNvSpPr>
            <p:nvPr userDrawn="1"/>
          </p:nvSpPr>
          <p:spPr bwMode="auto">
            <a:xfrm>
              <a:off x="4160838" y="1092200"/>
              <a:ext cx="38100" cy="73025"/>
            </a:xfrm>
            <a:custGeom>
              <a:avLst/>
              <a:gdLst>
                <a:gd name="T0" fmla="*/ 29 w 34"/>
                <a:gd name="T1" fmla="*/ 53 h 63"/>
                <a:gd name="T2" fmla="*/ 26 w 34"/>
                <a:gd name="T3" fmla="*/ 56 h 63"/>
                <a:gd name="T4" fmla="*/ 19 w 34"/>
                <a:gd name="T5" fmla="*/ 56 h 63"/>
                <a:gd name="T6" fmla="*/ 17 w 34"/>
                <a:gd name="T7" fmla="*/ 55 h 63"/>
                <a:gd name="T8" fmla="*/ 16 w 34"/>
                <a:gd name="T9" fmla="*/ 52 h 63"/>
                <a:gd name="T10" fmla="*/ 15 w 34"/>
                <a:gd name="T11" fmla="*/ 46 h 63"/>
                <a:gd name="T12" fmla="*/ 15 w 34"/>
                <a:gd name="T13" fmla="*/ 21 h 63"/>
                <a:gd name="T14" fmla="*/ 30 w 34"/>
                <a:gd name="T15" fmla="*/ 21 h 63"/>
                <a:gd name="T16" fmla="*/ 30 w 34"/>
                <a:gd name="T17" fmla="*/ 15 h 63"/>
                <a:gd name="T18" fmla="*/ 15 w 34"/>
                <a:gd name="T19" fmla="*/ 15 h 63"/>
                <a:gd name="T20" fmla="*/ 15 w 34"/>
                <a:gd name="T21" fmla="*/ 0 h 63"/>
                <a:gd name="T22" fmla="*/ 9 w 34"/>
                <a:gd name="T23" fmla="*/ 0 h 63"/>
                <a:gd name="T24" fmla="*/ 9 w 34"/>
                <a:gd name="T25" fmla="*/ 15 h 63"/>
                <a:gd name="T26" fmla="*/ 0 w 34"/>
                <a:gd name="T27" fmla="*/ 15 h 63"/>
                <a:gd name="T28" fmla="*/ 0 w 34"/>
                <a:gd name="T29" fmla="*/ 21 h 63"/>
                <a:gd name="T30" fmla="*/ 9 w 34"/>
                <a:gd name="T31" fmla="*/ 21 h 63"/>
                <a:gd name="T32" fmla="*/ 9 w 34"/>
                <a:gd name="T33" fmla="*/ 47 h 63"/>
                <a:gd name="T34" fmla="*/ 10 w 34"/>
                <a:gd name="T35" fmla="*/ 55 h 63"/>
                <a:gd name="T36" fmla="*/ 12 w 34"/>
                <a:gd name="T37" fmla="*/ 60 h 63"/>
                <a:gd name="T38" fmla="*/ 17 w 34"/>
                <a:gd name="T39" fmla="*/ 62 h 63"/>
                <a:gd name="T40" fmla="*/ 22 w 34"/>
                <a:gd name="T41" fmla="*/ 63 h 63"/>
                <a:gd name="T42" fmla="*/ 29 w 34"/>
                <a:gd name="T43" fmla="*/ 61 h 63"/>
                <a:gd name="T44" fmla="*/ 34 w 34"/>
                <a:gd name="T45" fmla="*/ 57 h 63"/>
                <a:gd name="T46" fmla="*/ 34 w 34"/>
                <a:gd name="T47" fmla="*/ 57 h 63"/>
                <a:gd name="T48" fmla="*/ 30 w 34"/>
                <a:gd name="T49" fmla="*/ 52 h 63"/>
                <a:gd name="T50" fmla="*/ 29 w 34"/>
                <a:gd name="T5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3">
                  <a:moveTo>
                    <a:pt x="29" y="53"/>
                  </a:moveTo>
                  <a:cubicBezTo>
                    <a:pt x="28" y="55"/>
                    <a:pt x="27" y="56"/>
                    <a:pt x="26" y="56"/>
                  </a:cubicBezTo>
                  <a:cubicBezTo>
                    <a:pt x="24" y="57"/>
                    <a:pt x="21" y="57"/>
                    <a:pt x="19" y="56"/>
                  </a:cubicBezTo>
                  <a:cubicBezTo>
                    <a:pt x="18" y="56"/>
                    <a:pt x="18" y="56"/>
                    <a:pt x="17" y="55"/>
                  </a:cubicBezTo>
                  <a:cubicBezTo>
                    <a:pt x="17" y="54"/>
                    <a:pt x="16" y="53"/>
                    <a:pt x="16" y="52"/>
                  </a:cubicBezTo>
                  <a:cubicBezTo>
                    <a:pt x="15" y="51"/>
                    <a:pt x="15" y="48"/>
                    <a:pt x="15" y="46"/>
                  </a:cubicBezTo>
                  <a:cubicBezTo>
                    <a:pt x="15" y="21"/>
                    <a:pt x="15" y="21"/>
                    <a:pt x="15" y="21"/>
                  </a:cubicBezTo>
                  <a:cubicBezTo>
                    <a:pt x="30" y="21"/>
                    <a:pt x="30" y="21"/>
                    <a:pt x="30" y="21"/>
                  </a:cubicBezTo>
                  <a:cubicBezTo>
                    <a:pt x="30" y="15"/>
                    <a:pt x="30" y="15"/>
                    <a:pt x="30" y="15"/>
                  </a:cubicBezTo>
                  <a:cubicBezTo>
                    <a:pt x="15" y="15"/>
                    <a:pt x="15" y="15"/>
                    <a:pt x="15" y="15"/>
                  </a:cubicBezTo>
                  <a:cubicBezTo>
                    <a:pt x="15" y="0"/>
                    <a:pt x="15" y="0"/>
                    <a:pt x="15" y="0"/>
                  </a:cubicBezTo>
                  <a:cubicBezTo>
                    <a:pt x="9" y="0"/>
                    <a:pt x="9" y="0"/>
                    <a:pt x="9" y="0"/>
                  </a:cubicBezTo>
                  <a:cubicBezTo>
                    <a:pt x="9" y="15"/>
                    <a:pt x="9" y="15"/>
                    <a:pt x="9" y="15"/>
                  </a:cubicBezTo>
                  <a:cubicBezTo>
                    <a:pt x="0" y="15"/>
                    <a:pt x="0" y="15"/>
                    <a:pt x="0" y="15"/>
                  </a:cubicBezTo>
                  <a:cubicBezTo>
                    <a:pt x="0" y="21"/>
                    <a:pt x="0" y="21"/>
                    <a:pt x="0" y="21"/>
                  </a:cubicBezTo>
                  <a:cubicBezTo>
                    <a:pt x="9" y="21"/>
                    <a:pt x="9" y="21"/>
                    <a:pt x="9" y="21"/>
                  </a:cubicBezTo>
                  <a:cubicBezTo>
                    <a:pt x="9" y="47"/>
                    <a:pt x="9" y="47"/>
                    <a:pt x="9" y="47"/>
                  </a:cubicBezTo>
                  <a:cubicBezTo>
                    <a:pt x="9" y="50"/>
                    <a:pt x="9" y="53"/>
                    <a:pt x="10" y="55"/>
                  </a:cubicBezTo>
                  <a:cubicBezTo>
                    <a:pt x="10" y="57"/>
                    <a:pt x="11" y="58"/>
                    <a:pt x="12" y="60"/>
                  </a:cubicBezTo>
                  <a:cubicBezTo>
                    <a:pt x="13" y="61"/>
                    <a:pt x="15" y="62"/>
                    <a:pt x="17" y="62"/>
                  </a:cubicBezTo>
                  <a:cubicBezTo>
                    <a:pt x="18" y="63"/>
                    <a:pt x="20" y="63"/>
                    <a:pt x="22" y="63"/>
                  </a:cubicBezTo>
                  <a:cubicBezTo>
                    <a:pt x="25" y="63"/>
                    <a:pt x="27" y="62"/>
                    <a:pt x="29" y="61"/>
                  </a:cubicBezTo>
                  <a:cubicBezTo>
                    <a:pt x="31" y="60"/>
                    <a:pt x="32" y="59"/>
                    <a:pt x="34" y="57"/>
                  </a:cubicBezTo>
                  <a:cubicBezTo>
                    <a:pt x="34" y="57"/>
                    <a:pt x="34" y="57"/>
                    <a:pt x="34" y="57"/>
                  </a:cubicBezTo>
                  <a:cubicBezTo>
                    <a:pt x="30" y="52"/>
                    <a:pt x="30" y="52"/>
                    <a:pt x="30" y="52"/>
                  </a:cubicBezTo>
                  <a:cubicBezTo>
                    <a:pt x="29" y="53"/>
                    <a:pt x="29" y="53"/>
                    <a:pt x="2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15">
              <a:extLst>
                <a:ext uri="{FF2B5EF4-FFF2-40B4-BE49-F238E27FC236}">
                  <a16:creationId xmlns:a16="http://schemas.microsoft.com/office/drawing/2014/main" id="{B3261011-273B-4838-B174-0D4FA12A9549}"/>
                </a:ext>
              </a:extLst>
            </p:cNvPr>
            <p:cNvSpPr>
              <a:spLocks noChangeArrowheads="1"/>
            </p:cNvSpPr>
            <p:nvPr userDrawn="1"/>
          </p:nvSpPr>
          <p:spPr bwMode="auto">
            <a:xfrm>
              <a:off x="4208463" y="1092200"/>
              <a:ext cx="95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16">
              <a:extLst>
                <a:ext uri="{FF2B5EF4-FFF2-40B4-BE49-F238E27FC236}">
                  <a16:creationId xmlns:a16="http://schemas.microsoft.com/office/drawing/2014/main" id="{CFF7D4BE-076B-46D3-A052-6204E19B1245}"/>
                </a:ext>
              </a:extLst>
            </p:cNvPr>
            <p:cNvSpPr>
              <a:spLocks noChangeArrowheads="1"/>
            </p:cNvSpPr>
            <p:nvPr userDrawn="1"/>
          </p:nvSpPr>
          <p:spPr bwMode="auto">
            <a:xfrm>
              <a:off x="4208463" y="10922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17">
              <a:extLst>
                <a:ext uri="{FF2B5EF4-FFF2-40B4-BE49-F238E27FC236}">
                  <a16:creationId xmlns:a16="http://schemas.microsoft.com/office/drawing/2014/main" id="{CC19FABB-07D1-4C04-9D31-01F813F46D9C}"/>
                </a:ext>
              </a:extLst>
            </p:cNvPr>
            <p:cNvSpPr>
              <a:spLocks noChangeArrowheads="1"/>
            </p:cNvSpPr>
            <p:nvPr userDrawn="1"/>
          </p:nvSpPr>
          <p:spPr bwMode="auto">
            <a:xfrm>
              <a:off x="4210050" y="1109663"/>
              <a:ext cx="6350"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8">
              <a:extLst>
                <a:ext uri="{FF2B5EF4-FFF2-40B4-BE49-F238E27FC236}">
                  <a16:creationId xmlns:a16="http://schemas.microsoft.com/office/drawing/2014/main" id="{61D3B665-9064-4D14-952C-B25BF99B0B40}"/>
                </a:ext>
              </a:extLst>
            </p:cNvPr>
            <p:cNvSpPr>
              <a:spLocks noEditPoints="1"/>
            </p:cNvSpPr>
            <p:nvPr userDrawn="1"/>
          </p:nvSpPr>
          <p:spPr bwMode="auto">
            <a:xfrm>
              <a:off x="4229100" y="1106488"/>
              <a:ext cx="55562" cy="58738"/>
            </a:xfrm>
            <a:custGeom>
              <a:avLst/>
              <a:gdLst>
                <a:gd name="T0" fmla="*/ 17 w 48"/>
                <a:gd name="T1" fmla="*/ 42 h 50"/>
                <a:gd name="T2" fmla="*/ 12 w 48"/>
                <a:gd name="T3" fmla="*/ 38 h 50"/>
                <a:gd name="T4" fmla="*/ 8 w 48"/>
                <a:gd name="T5" fmla="*/ 32 h 50"/>
                <a:gd name="T6" fmla="*/ 7 w 48"/>
                <a:gd name="T7" fmla="*/ 25 h 50"/>
                <a:gd name="T8" fmla="*/ 8 w 48"/>
                <a:gd name="T9" fmla="*/ 18 h 50"/>
                <a:gd name="T10" fmla="*/ 12 w 48"/>
                <a:gd name="T11" fmla="*/ 12 h 50"/>
                <a:gd name="T12" fmla="*/ 17 w 48"/>
                <a:gd name="T13" fmla="*/ 8 h 50"/>
                <a:gd name="T14" fmla="*/ 24 w 48"/>
                <a:gd name="T15" fmla="*/ 7 h 50"/>
                <a:gd name="T16" fmla="*/ 31 w 48"/>
                <a:gd name="T17" fmla="*/ 8 h 50"/>
                <a:gd name="T18" fmla="*/ 37 w 48"/>
                <a:gd name="T19" fmla="*/ 12 h 50"/>
                <a:gd name="T20" fmla="*/ 40 w 48"/>
                <a:gd name="T21" fmla="*/ 18 h 50"/>
                <a:gd name="T22" fmla="*/ 42 w 48"/>
                <a:gd name="T23" fmla="*/ 25 h 50"/>
                <a:gd name="T24" fmla="*/ 40 w 48"/>
                <a:gd name="T25" fmla="*/ 33 h 50"/>
                <a:gd name="T26" fmla="*/ 37 w 48"/>
                <a:gd name="T27" fmla="*/ 38 h 50"/>
                <a:gd name="T28" fmla="*/ 31 w 48"/>
                <a:gd name="T29" fmla="*/ 42 h 50"/>
                <a:gd name="T30" fmla="*/ 17 w 48"/>
                <a:gd name="T31" fmla="*/ 42 h 50"/>
                <a:gd name="T32" fmla="*/ 41 w 48"/>
                <a:gd name="T33" fmla="*/ 8 h 50"/>
                <a:gd name="T34" fmla="*/ 34 w 48"/>
                <a:gd name="T35" fmla="*/ 2 h 50"/>
                <a:gd name="T36" fmla="*/ 15 w 48"/>
                <a:gd name="T37" fmla="*/ 2 h 50"/>
                <a:gd name="T38" fmla="*/ 7 w 48"/>
                <a:gd name="T39" fmla="*/ 8 h 50"/>
                <a:gd name="T40" fmla="*/ 2 w 48"/>
                <a:gd name="T41" fmla="*/ 16 h 50"/>
                <a:gd name="T42" fmla="*/ 0 w 48"/>
                <a:gd name="T43" fmla="*/ 25 h 50"/>
                <a:gd name="T44" fmla="*/ 2 w 48"/>
                <a:gd name="T45" fmla="*/ 35 h 50"/>
                <a:gd name="T46" fmla="*/ 7 w 48"/>
                <a:gd name="T47" fmla="*/ 43 h 50"/>
                <a:gd name="T48" fmla="*/ 15 w 48"/>
                <a:gd name="T49" fmla="*/ 48 h 50"/>
                <a:gd name="T50" fmla="*/ 24 w 48"/>
                <a:gd name="T51" fmla="*/ 50 h 50"/>
                <a:gd name="T52" fmla="*/ 34 w 48"/>
                <a:gd name="T53" fmla="*/ 48 h 50"/>
                <a:gd name="T54" fmla="*/ 41 w 48"/>
                <a:gd name="T55" fmla="*/ 43 h 50"/>
                <a:gd name="T56" fmla="*/ 47 w 48"/>
                <a:gd name="T57" fmla="*/ 35 h 50"/>
                <a:gd name="T58" fmla="*/ 48 w 48"/>
                <a:gd name="T59" fmla="*/ 25 h 50"/>
                <a:gd name="T60" fmla="*/ 47 w 48"/>
                <a:gd name="T61" fmla="*/ 16 h 50"/>
                <a:gd name="T62" fmla="*/ 41 w 48"/>
                <a:gd name="T63"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0">
                  <a:moveTo>
                    <a:pt x="17" y="42"/>
                  </a:moveTo>
                  <a:cubicBezTo>
                    <a:pt x="15" y="41"/>
                    <a:pt x="13" y="40"/>
                    <a:pt x="12" y="38"/>
                  </a:cubicBezTo>
                  <a:cubicBezTo>
                    <a:pt x="10" y="37"/>
                    <a:pt x="9" y="35"/>
                    <a:pt x="8" y="32"/>
                  </a:cubicBezTo>
                  <a:cubicBezTo>
                    <a:pt x="7" y="30"/>
                    <a:pt x="7" y="28"/>
                    <a:pt x="7" y="25"/>
                  </a:cubicBezTo>
                  <a:cubicBezTo>
                    <a:pt x="7" y="23"/>
                    <a:pt x="7" y="20"/>
                    <a:pt x="8" y="18"/>
                  </a:cubicBezTo>
                  <a:cubicBezTo>
                    <a:pt x="9" y="16"/>
                    <a:pt x="10" y="14"/>
                    <a:pt x="12" y="12"/>
                  </a:cubicBezTo>
                  <a:cubicBezTo>
                    <a:pt x="13" y="10"/>
                    <a:pt x="15" y="9"/>
                    <a:pt x="17" y="8"/>
                  </a:cubicBezTo>
                  <a:cubicBezTo>
                    <a:pt x="19" y="7"/>
                    <a:pt x="22" y="7"/>
                    <a:pt x="24" y="7"/>
                  </a:cubicBezTo>
                  <a:cubicBezTo>
                    <a:pt x="27" y="7"/>
                    <a:pt x="29" y="7"/>
                    <a:pt x="31" y="8"/>
                  </a:cubicBezTo>
                  <a:cubicBezTo>
                    <a:pt x="33" y="9"/>
                    <a:pt x="35" y="10"/>
                    <a:pt x="37" y="12"/>
                  </a:cubicBezTo>
                  <a:cubicBezTo>
                    <a:pt x="38" y="14"/>
                    <a:pt x="39" y="16"/>
                    <a:pt x="40" y="18"/>
                  </a:cubicBezTo>
                  <a:cubicBezTo>
                    <a:pt x="41" y="20"/>
                    <a:pt x="42" y="23"/>
                    <a:pt x="42" y="25"/>
                  </a:cubicBezTo>
                  <a:cubicBezTo>
                    <a:pt x="42" y="28"/>
                    <a:pt x="41" y="30"/>
                    <a:pt x="40" y="33"/>
                  </a:cubicBezTo>
                  <a:cubicBezTo>
                    <a:pt x="40" y="35"/>
                    <a:pt x="38" y="37"/>
                    <a:pt x="37" y="38"/>
                  </a:cubicBezTo>
                  <a:cubicBezTo>
                    <a:pt x="35" y="40"/>
                    <a:pt x="33" y="41"/>
                    <a:pt x="31" y="42"/>
                  </a:cubicBezTo>
                  <a:cubicBezTo>
                    <a:pt x="27" y="44"/>
                    <a:pt x="22" y="44"/>
                    <a:pt x="17" y="42"/>
                  </a:cubicBezTo>
                  <a:close/>
                  <a:moveTo>
                    <a:pt x="41" y="8"/>
                  </a:moveTo>
                  <a:cubicBezTo>
                    <a:pt x="39" y="6"/>
                    <a:pt x="37" y="4"/>
                    <a:pt x="34" y="2"/>
                  </a:cubicBezTo>
                  <a:cubicBezTo>
                    <a:pt x="28" y="0"/>
                    <a:pt x="21" y="0"/>
                    <a:pt x="15" y="2"/>
                  </a:cubicBezTo>
                  <a:cubicBezTo>
                    <a:pt x="12" y="4"/>
                    <a:pt x="9" y="6"/>
                    <a:pt x="7" y="8"/>
                  </a:cubicBezTo>
                  <a:cubicBezTo>
                    <a:pt x="5" y="10"/>
                    <a:pt x="3" y="13"/>
                    <a:pt x="2" y="16"/>
                  </a:cubicBezTo>
                  <a:cubicBezTo>
                    <a:pt x="1" y="19"/>
                    <a:pt x="0" y="22"/>
                    <a:pt x="0" y="25"/>
                  </a:cubicBezTo>
                  <a:cubicBezTo>
                    <a:pt x="0" y="29"/>
                    <a:pt x="1" y="32"/>
                    <a:pt x="2" y="35"/>
                  </a:cubicBezTo>
                  <a:cubicBezTo>
                    <a:pt x="3" y="38"/>
                    <a:pt x="5" y="40"/>
                    <a:pt x="7" y="43"/>
                  </a:cubicBezTo>
                  <a:cubicBezTo>
                    <a:pt x="9" y="45"/>
                    <a:pt x="12" y="47"/>
                    <a:pt x="15" y="48"/>
                  </a:cubicBezTo>
                  <a:cubicBezTo>
                    <a:pt x="18" y="49"/>
                    <a:pt x="21" y="50"/>
                    <a:pt x="24" y="50"/>
                  </a:cubicBezTo>
                  <a:cubicBezTo>
                    <a:pt x="28" y="50"/>
                    <a:pt x="31" y="49"/>
                    <a:pt x="34" y="48"/>
                  </a:cubicBezTo>
                  <a:cubicBezTo>
                    <a:pt x="37" y="47"/>
                    <a:pt x="39" y="45"/>
                    <a:pt x="41" y="43"/>
                  </a:cubicBezTo>
                  <a:cubicBezTo>
                    <a:pt x="44" y="40"/>
                    <a:pt x="45" y="38"/>
                    <a:pt x="47" y="35"/>
                  </a:cubicBezTo>
                  <a:cubicBezTo>
                    <a:pt x="48" y="32"/>
                    <a:pt x="48" y="29"/>
                    <a:pt x="48" y="25"/>
                  </a:cubicBezTo>
                  <a:cubicBezTo>
                    <a:pt x="48" y="22"/>
                    <a:pt x="48" y="19"/>
                    <a:pt x="47" y="16"/>
                  </a:cubicBezTo>
                  <a:cubicBezTo>
                    <a:pt x="45" y="13"/>
                    <a:pt x="44" y="10"/>
                    <a:pt x="4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9">
              <a:extLst>
                <a:ext uri="{FF2B5EF4-FFF2-40B4-BE49-F238E27FC236}">
                  <a16:creationId xmlns:a16="http://schemas.microsoft.com/office/drawing/2014/main" id="{77438B89-5E9E-48C8-91A0-D2CD033E2B60}"/>
                </a:ext>
              </a:extLst>
            </p:cNvPr>
            <p:cNvSpPr>
              <a:spLocks/>
            </p:cNvSpPr>
            <p:nvPr userDrawn="1"/>
          </p:nvSpPr>
          <p:spPr bwMode="auto">
            <a:xfrm>
              <a:off x="4295775" y="1106488"/>
              <a:ext cx="47625" cy="57150"/>
            </a:xfrm>
            <a:custGeom>
              <a:avLst/>
              <a:gdLst>
                <a:gd name="T0" fmla="*/ 37 w 41"/>
                <a:gd name="T1" fmla="*/ 6 h 49"/>
                <a:gd name="T2" fmla="*/ 31 w 41"/>
                <a:gd name="T3" fmla="*/ 2 h 49"/>
                <a:gd name="T4" fmla="*/ 23 w 41"/>
                <a:gd name="T5" fmla="*/ 0 h 49"/>
                <a:gd name="T6" fmla="*/ 16 w 41"/>
                <a:gd name="T7" fmla="*/ 2 h 49"/>
                <a:gd name="T8" fmla="*/ 10 w 41"/>
                <a:gd name="T9" fmla="*/ 4 h 49"/>
                <a:gd name="T10" fmla="*/ 7 w 41"/>
                <a:gd name="T11" fmla="*/ 8 h 49"/>
                <a:gd name="T12" fmla="*/ 6 w 41"/>
                <a:gd name="T13" fmla="*/ 9 h 49"/>
                <a:gd name="T14" fmla="*/ 6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8 w 41"/>
                <a:gd name="T37" fmla="*/ 18 h 49"/>
                <a:gd name="T38" fmla="*/ 11 w 41"/>
                <a:gd name="T39" fmla="*/ 13 h 49"/>
                <a:gd name="T40" fmla="*/ 15 w 41"/>
                <a:gd name="T41" fmla="*/ 8 h 49"/>
                <a:gd name="T42" fmla="*/ 22 w 41"/>
                <a:gd name="T43" fmla="*/ 7 h 49"/>
                <a:gd name="T44" fmla="*/ 28 w 41"/>
                <a:gd name="T45" fmla="*/ 7 h 49"/>
                <a:gd name="T46" fmla="*/ 31 w 41"/>
                <a:gd name="T47" fmla="*/ 10 h 49"/>
                <a:gd name="T48" fmla="*/ 34 w 41"/>
                <a:gd name="T49" fmla="*/ 15 h 49"/>
                <a:gd name="T50" fmla="*/ 35 w 41"/>
                <a:gd name="T51" fmla="*/ 23 h 49"/>
                <a:gd name="T52" fmla="*/ 35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6" y="4"/>
                    <a:pt x="34" y="3"/>
                    <a:pt x="31" y="2"/>
                  </a:cubicBezTo>
                  <a:cubicBezTo>
                    <a:pt x="29" y="1"/>
                    <a:pt x="26" y="0"/>
                    <a:pt x="23" y="0"/>
                  </a:cubicBezTo>
                  <a:cubicBezTo>
                    <a:pt x="20" y="0"/>
                    <a:pt x="18" y="1"/>
                    <a:pt x="16" y="2"/>
                  </a:cubicBezTo>
                  <a:cubicBezTo>
                    <a:pt x="14" y="2"/>
                    <a:pt x="12" y="3"/>
                    <a:pt x="10" y="4"/>
                  </a:cubicBezTo>
                  <a:cubicBezTo>
                    <a:pt x="9" y="6"/>
                    <a:pt x="8" y="7"/>
                    <a:pt x="7" y="8"/>
                  </a:cubicBezTo>
                  <a:cubicBezTo>
                    <a:pt x="7" y="8"/>
                    <a:pt x="7" y="8"/>
                    <a:pt x="6" y="9"/>
                  </a:cubicBezTo>
                  <a:cubicBezTo>
                    <a:pt x="6" y="8"/>
                    <a:pt x="6" y="7"/>
                    <a:pt x="6"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8" y="18"/>
                  </a:cubicBezTo>
                  <a:cubicBezTo>
                    <a:pt x="8" y="16"/>
                    <a:pt x="9" y="14"/>
                    <a:pt x="11" y="13"/>
                  </a:cubicBezTo>
                  <a:cubicBezTo>
                    <a:pt x="12" y="11"/>
                    <a:pt x="13" y="9"/>
                    <a:pt x="15" y="8"/>
                  </a:cubicBezTo>
                  <a:cubicBezTo>
                    <a:pt x="17" y="7"/>
                    <a:pt x="20" y="7"/>
                    <a:pt x="22" y="7"/>
                  </a:cubicBezTo>
                  <a:cubicBezTo>
                    <a:pt x="24" y="7"/>
                    <a:pt x="26" y="7"/>
                    <a:pt x="28" y="7"/>
                  </a:cubicBezTo>
                  <a:cubicBezTo>
                    <a:pt x="29" y="8"/>
                    <a:pt x="30" y="9"/>
                    <a:pt x="31" y="10"/>
                  </a:cubicBezTo>
                  <a:cubicBezTo>
                    <a:pt x="32" y="11"/>
                    <a:pt x="33" y="13"/>
                    <a:pt x="34" y="15"/>
                  </a:cubicBezTo>
                  <a:cubicBezTo>
                    <a:pt x="34" y="17"/>
                    <a:pt x="35" y="20"/>
                    <a:pt x="35" y="23"/>
                  </a:cubicBezTo>
                  <a:cubicBezTo>
                    <a:pt x="35" y="49"/>
                    <a:pt x="35" y="49"/>
                    <a:pt x="35" y="49"/>
                  </a:cubicBezTo>
                  <a:cubicBezTo>
                    <a:pt x="41" y="49"/>
                    <a:pt x="41" y="49"/>
                    <a:pt x="41" y="49"/>
                  </a:cubicBezTo>
                  <a:cubicBezTo>
                    <a:pt x="41" y="21"/>
                    <a:pt x="41" y="21"/>
                    <a:pt x="41" y="21"/>
                  </a:cubicBezTo>
                  <a:cubicBezTo>
                    <a:pt x="41" y="18"/>
                    <a:pt x="41" y="15"/>
                    <a:pt x="40" y="13"/>
                  </a:cubicBezTo>
                  <a:cubicBezTo>
                    <a:pt x="40" y="10"/>
                    <a:pt x="39"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0">
              <a:extLst>
                <a:ext uri="{FF2B5EF4-FFF2-40B4-BE49-F238E27FC236}">
                  <a16:creationId xmlns:a16="http://schemas.microsoft.com/office/drawing/2014/main" id="{6E2F50A1-B12D-43CF-8C1E-7AB556A052E6}"/>
                </a:ext>
              </a:extLst>
            </p:cNvPr>
            <p:cNvSpPr>
              <a:spLocks noEditPoints="1"/>
            </p:cNvSpPr>
            <p:nvPr userDrawn="1"/>
          </p:nvSpPr>
          <p:spPr bwMode="auto">
            <a:xfrm>
              <a:off x="4354513" y="1106488"/>
              <a:ext cx="46037" cy="58738"/>
            </a:xfrm>
            <a:custGeom>
              <a:avLst/>
              <a:gdLst>
                <a:gd name="T0" fmla="*/ 21 w 40"/>
                <a:gd name="T1" fmla="*/ 25 h 50"/>
                <a:gd name="T2" fmla="*/ 29 w 40"/>
                <a:gd name="T3" fmla="*/ 25 h 50"/>
                <a:gd name="T4" fmla="*/ 33 w 40"/>
                <a:gd name="T5" fmla="*/ 26 h 50"/>
                <a:gd name="T6" fmla="*/ 33 w 40"/>
                <a:gd name="T7" fmla="*/ 31 h 50"/>
                <a:gd name="T8" fmla="*/ 32 w 40"/>
                <a:gd name="T9" fmla="*/ 36 h 50"/>
                <a:gd name="T10" fmla="*/ 28 w 40"/>
                <a:gd name="T11" fmla="*/ 40 h 50"/>
                <a:gd name="T12" fmla="*/ 24 w 40"/>
                <a:gd name="T13" fmla="*/ 43 h 50"/>
                <a:gd name="T14" fmla="*/ 18 w 40"/>
                <a:gd name="T15" fmla="*/ 44 h 50"/>
                <a:gd name="T16" fmla="*/ 10 w 40"/>
                <a:gd name="T17" fmla="*/ 42 h 50"/>
                <a:gd name="T18" fmla="*/ 7 w 40"/>
                <a:gd name="T19" fmla="*/ 35 h 50"/>
                <a:gd name="T20" fmla="*/ 8 w 40"/>
                <a:gd name="T21" fmla="*/ 32 h 50"/>
                <a:gd name="T22" fmla="*/ 9 w 40"/>
                <a:gd name="T23" fmla="*/ 29 h 50"/>
                <a:gd name="T24" fmla="*/ 13 w 40"/>
                <a:gd name="T25" fmla="*/ 26 h 50"/>
                <a:gd name="T26" fmla="*/ 21 w 40"/>
                <a:gd name="T27" fmla="*/ 25 h 50"/>
                <a:gd name="T28" fmla="*/ 39 w 40"/>
                <a:gd name="T29" fmla="*/ 45 h 50"/>
                <a:gd name="T30" fmla="*/ 39 w 40"/>
                <a:gd name="T31" fmla="*/ 42 h 50"/>
                <a:gd name="T32" fmla="*/ 39 w 40"/>
                <a:gd name="T33" fmla="*/ 18 h 50"/>
                <a:gd name="T34" fmla="*/ 34 w 40"/>
                <a:gd name="T35" fmla="*/ 4 h 50"/>
                <a:gd name="T36" fmla="*/ 20 w 40"/>
                <a:gd name="T37" fmla="*/ 0 h 50"/>
                <a:gd name="T38" fmla="*/ 9 w 40"/>
                <a:gd name="T39" fmla="*/ 3 h 50"/>
                <a:gd name="T40" fmla="*/ 3 w 40"/>
                <a:gd name="T41" fmla="*/ 6 h 50"/>
                <a:gd name="T42" fmla="*/ 2 w 40"/>
                <a:gd name="T43" fmla="*/ 7 h 50"/>
                <a:gd name="T44" fmla="*/ 6 w 40"/>
                <a:gd name="T45" fmla="*/ 12 h 50"/>
                <a:gd name="T46" fmla="*/ 7 w 40"/>
                <a:gd name="T47" fmla="*/ 11 h 50"/>
                <a:gd name="T48" fmla="*/ 12 w 40"/>
                <a:gd name="T49" fmla="*/ 8 h 50"/>
                <a:gd name="T50" fmla="*/ 20 w 40"/>
                <a:gd name="T51" fmla="*/ 7 h 50"/>
                <a:gd name="T52" fmla="*/ 26 w 40"/>
                <a:gd name="T53" fmla="*/ 7 h 50"/>
                <a:gd name="T54" fmla="*/ 30 w 40"/>
                <a:gd name="T55" fmla="*/ 9 h 50"/>
                <a:gd name="T56" fmla="*/ 32 w 40"/>
                <a:gd name="T57" fmla="*/ 12 h 50"/>
                <a:gd name="T58" fmla="*/ 33 w 40"/>
                <a:gd name="T59" fmla="*/ 18 h 50"/>
                <a:gd name="T60" fmla="*/ 33 w 40"/>
                <a:gd name="T61" fmla="*/ 20 h 50"/>
                <a:gd name="T62" fmla="*/ 28 w 40"/>
                <a:gd name="T63" fmla="*/ 19 h 50"/>
                <a:gd name="T64" fmla="*/ 21 w 40"/>
                <a:gd name="T65" fmla="*/ 19 h 50"/>
                <a:gd name="T66" fmla="*/ 12 w 40"/>
                <a:gd name="T67" fmla="*/ 20 h 50"/>
                <a:gd name="T68" fmla="*/ 5 w 40"/>
                <a:gd name="T69" fmla="*/ 24 h 50"/>
                <a:gd name="T70" fmla="*/ 1 w 40"/>
                <a:gd name="T71" fmla="*/ 29 h 50"/>
                <a:gd name="T72" fmla="*/ 0 w 40"/>
                <a:gd name="T73" fmla="*/ 35 h 50"/>
                <a:gd name="T74" fmla="*/ 2 w 40"/>
                <a:gd name="T75" fmla="*/ 43 h 50"/>
                <a:gd name="T76" fmla="*/ 6 w 40"/>
                <a:gd name="T77" fmla="*/ 47 h 50"/>
                <a:gd name="T78" fmla="*/ 11 w 40"/>
                <a:gd name="T79" fmla="*/ 49 h 50"/>
                <a:gd name="T80" fmla="*/ 17 w 40"/>
                <a:gd name="T81" fmla="*/ 50 h 50"/>
                <a:gd name="T82" fmla="*/ 21 w 40"/>
                <a:gd name="T83" fmla="*/ 50 h 50"/>
                <a:gd name="T84" fmla="*/ 26 w 40"/>
                <a:gd name="T85" fmla="*/ 48 h 50"/>
                <a:gd name="T86" fmla="*/ 31 w 40"/>
                <a:gd name="T87" fmla="*/ 45 h 50"/>
                <a:gd name="T88" fmla="*/ 33 w 40"/>
                <a:gd name="T89" fmla="*/ 43 h 50"/>
                <a:gd name="T90" fmla="*/ 33 w 40"/>
                <a:gd name="T91" fmla="*/ 43 h 50"/>
                <a:gd name="T92" fmla="*/ 33 w 40"/>
                <a:gd name="T93" fmla="*/ 46 h 50"/>
                <a:gd name="T94" fmla="*/ 33 w 40"/>
                <a:gd name="T95" fmla="*/ 48 h 50"/>
                <a:gd name="T96" fmla="*/ 33 w 40"/>
                <a:gd name="T97" fmla="*/ 49 h 50"/>
                <a:gd name="T98" fmla="*/ 40 w 40"/>
                <a:gd name="T99" fmla="*/ 49 h 50"/>
                <a:gd name="T100" fmla="*/ 39 w 40"/>
                <a:gd name="T101" fmla="*/ 48 h 50"/>
                <a:gd name="T102" fmla="*/ 39 w 40"/>
                <a:gd name="T10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50">
                  <a:moveTo>
                    <a:pt x="21" y="25"/>
                  </a:moveTo>
                  <a:cubicBezTo>
                    <a:pt x="24" y="25"/>
                    <a:pt x="27" y="25"/>
                    <a:pt x="29" y="25"/>
                  </a:cubicBezTo>
                  <a:cubicBezTo>
                    <a:pt x="30" y="25"/>
                    <a:pt x="32" y="25"/>
                    <a:pt x="33" y="26"/>
                  </a:cubicBezTo>
                  <a:cubicBezTo>
                    <a:pt x="33" y="31"/>
                    <a:pt x="33" y="31"/>
                    <a:pt x="33" y="31"/>
                  </a:cubicBezTo>
                  <a:cubicBezTo>
                    <a:pt x="33" y="33"/>
                    <a:pt x="32" y="34"/>
                    <a:pt x="32" y="36"/>
                  </a:cubicBezTo>
                  <a:cubicBezTo>
                    <a:pt x="31" y="37"/>
                    <a:pt x="30" y="39"/>
                    <a:pt x="28" y="40"/>
                  </a:cubicBezTo>
                  <a:cubicBezTo>
                    <a:pt x="27" y="41"/>
                    <a:pt x="25" y="42"/>
                    <a:pt x="24" y="43"/>
                  </a:cubicBezTo>
                  <a:cubicBezTo>
                    <a:pt x="22" y="43"/>
                    <a:pt x="20" y="44"/>
                    <a:pt x="18" y="44"/>
                  </a:cubicBezTo>
                  <a:cubicBezTo>
                    <a:pt x="15" y="44"/>
                    <a:pt x="12" y="43"/>
                    <a:pt x="10" y="42"/>
                  </a:cubicBezTo>
                  <a:cubicBezTo>
                    <a:pt x="8" y="40"/>
                    <a:pt x="7" y="38"/>
                    <a:pt x="7" y="35"/>
                  </a:cubicBezTo>
                  <a:cubicBezTo>
                    <a:pt x="7" y="34"/>
                    <a:pt x="7" y="33"/>
                    <a:pt x="8" y="32"/>
                  </a:cubicBezTo>
                  <a:cubicBezTo>
                    <a:pt x="8" y="31"/>
                    <a:pt x="8" y="30"/>
                    <a:pt x="9" y="29"/>
                  </a:cubicBezTo>
                  <a:cubicBezTo>
                    <a:pt x="10" y="27"/>
                    <a:pt x="12" y="27"/>
                    <a:pt x="13" y="26"/>
                  </a:cubicBezTo>
                  <a:cubicBezTo>
                    <a:pt x="15" y="25"/>
                    <a:pt x="18" y="25"/>
                    <a:pt x="21" y="25"/>
                  </a:cubicBezTo>
                  <a:close/>
                  <a:moveTo>
                    <a:pt x="39" y="45"/>
                  </a:moveTo>
                  <a:cubicBezTo>
                    <a:pt x="39" y="44"/>
                    <a:pt x="39" y="43"/>
                    <a:pt x="39" y="42"/>
                  </a:cubicBezTo>
                  <a:cubicBezTo>
                    <a:pt x="39" y="18"/>
                    <a:pt x="39" y="18"/>
                    <a:pt x="39" y="18"/>
                  </a:cubicBezTo>
                  <a:cubicBezTo>
                    <a:pt x="39" y="12"/>
                    <a:pt x="37" y="7"/>
                    <a:pt x="34" y="4"/>
                  </a:cubicBezTo>
                  <a:cubicBezTo>
                    <a:pt x="31" y="2"/>
                    <a:pt x="26" y="0"/>
                    <a:pt x="20" y="0"/>
                  </a:cubicBezTo>
                  <a:cubicBezTo>
                    <a:pt x="16" y="0"/>
                    <a:pt x="12" y="1"/>
                    <a:pt x="9" y="3"/>
                  </a:cubicBezTo>
                  <a:cubicBezTo>
                    <a:pt x="6" y="4"/>
                    <a:pt x="4" y="5"/>
                    <a:pt x="3" y="6"/>
                  </a:cubicBezTo>
                  <a:cubicBezTo>
                    <a:pt x="2" y="7"/>
                    <a:pt x="2" y="7"/>
                    <a:pt x="2" y="7"/>
                  </a:cubicBezTo>
                  <a:cubicBezTo>
                    <a:pt x="6" y="12"/>
                    <a:pt x="6" y="12"/>
                    <a:pt x="6" y="12"/>
                  </a:cubicBezTo>
                  <a:cubicBezTo>
                    <a:pt x="7" y="11"/>
                    <a:pt x="7" y="11"/>
                    <a:pt x="7" y="11"/>
                  </a:cubicBezTo>
                  <a:cubicBezTo>
                    <a:pt x="8" y="10"/>
                    <a:pt x="10" y="9"/>
                    <a:pt x="12" y="8"/>
                  </a:cubicBezTo>
                  <a:cubicBezTo>
                    <a:pt x="14" y="7"/>
                    <a:pt x="16" y="7"/>
                    <a:pt x="20" y="7"/>
                  </a:cubicBezTo>
                  <a:cubicBezTo>
                    <a:pt x="22" y="7"/>
                    <a:pt x="24" y="7"/>
                    <a:pt x="26" y="7"/>
                  </a:cubicBezTo>
                  <a:cubicBezTo>
                    <a:pt x="27" y="8"/>
                    <a:pt x="28" y="8"/>
                    <a:pt x="30" y="9"/>
                  </a:cubicBezTo>
                  <a:cubicBezTo>
                    <a:pt x="31" y="10"/>
                    <a:pt x="31" y="11"/>
                    <a:pt x="32" y="12"/>
                  </a:cubicBezTo>
                  <a:cubicBezTo>
                    <a:pt x="32" y="14"/>
                    <a:pt x="33" y="16"/>
                    <a:pt x="33" y="18"/>
                  </a:cubicBezTo>
                  <a:cubicBezTo>
                    <a:pt x="33" y="20"/>
                    <a:pt x="33" y="20"/>
                    <a:pt x="33" y="20"/>
                  </a:cubicBezTo>
                  <a:cubicBezTo>
                    <a:pt x="31" y="19"/>
                    <a:pt x="30" y="19"/>
                    <a:pt x="28" y="19"/>
                  </a:cubicBezTo>
                  <a:cubicBezTo>
                    <a:pt x="26" y="19"/>
                    <a:pt x="24" y="19"/>
                    <a:pt x="21" y="19"/>
                  </a:cubicBezTo>
                  <a:cubicBezTo>
                    <a:pt x="17" y="19"/>
                    <a:pt x="14" y="19"/>
                    <a:pt x="12" y="20"/>
                  </a:cubicBezTo>
                  <a:cubicBezTo>
                    <a:pt x="9" y="21"/>
                    <a:pt x="7" y="22"/>
                    <a:pt x="5" y="24"/>
                  </a:cubicBezTo>
                  <a:cubicBezTo>
                    <a:pt x="3" y="25"/>
                    <a:pt x="2" y="27"/>
                    <a:pt x="1" y="29"/>
                  </a:cubicBezTo>
                  <a:cubicBezTo>
                    <a:pt x="1" y="31"/>
                    <a:pt x="0" y="33"/>
                    <a:pt x="0" y="35"/>
                  </a:cubicBezTo>
                  <a:cubicBezTo>
                    <a:pt x="0" y="38"/>
                    <a:pt x="1" y="41"/>
                    <a:pt x="2" y="43"/>
                  </a:cubicBezTo>
                  <a:cubicBezTo>
                    <a:pt x="3" y="44"/>
                    <a:pt x="4" y="46"/>
                    <a:pt x="6" y="47"/>
                  </a:cubicBezTo>
                  <a:cubicBezTo>
                    <a:pt x="7" y="48"/>
                    <a:pt x="9" y="49"/>
                    <a:pt x="11" y="49"/>
                  </a:cubicBezTo>
                  <a:cubicBezTo>
                    <a:pt x="13" y="50"/>
                    <a:pt x="15" y="50"/>
                    <a:pt x="17" y="50"/>
                  </a:cubicBezTo>
                  <a:cubicBezTo>
                    <a:pt x="19" y="50"/>
                    <a:pt x="20" y="50"/>
                    <a:pt x="21" y="50"/>
                  </a:cubicBezTo>
                  <a:cubicBezTo>
                    <a:pt x="23" y="49"/>
                    <a:pt x="25" y="49"/>
                    <a:pt x="26" y="48"/>
                  </a:cubicBezTo>
                  <a:cubicBezTo>
                    <a:pt x="28" y="47"/>
                    <a:pt x="29" y="46"/>
                    <a:pt x="31" y="45"/>
                  </a:cubicBezTo>
                  <a:cubicBezTo>
                    <a:pt x="32" y="45"/>
                    <a:pt x="32" y="44"/>
                    <a:pt x="33" y="43"/>
                  </a:cubicBezTo>
                  <a:cubicBezTo>
                    <a:pt x="33" y="43"/>
                    <a:pt x="33" y="43"/>
                    <a:pt x="33" y="43"/>
                  </a:cubicBezTo>
                  <a:cubicBezTo>
                    <a:pt x="33" y="44"/>
                    <a:pt x="33" y="45"/>
                    <a:pt x="33" y="46"/>
                  </a:cubicBezTo>
                  <a:cubicBezTo>
                    <a:pt x="33" y="47"/>
                    <a:pt x="33" y="47"/>
                    <a:pt x="33" y="48"/>
                  </a:cubicBezTo>
                  <a:cubicBezTo>
                    <a:pt x="33" y="49"/>
                    <a:pt x="33" y="49"/>
                    <a:pt x="33" y="49"/>
                  </a:cubicBezTo>
                  <a:cubicBezTo>
                    <a:pt x="40" y="49"/>
                    <a:pt x="40" y="49"/>
                    <a:pt x="40" y="49"/>
                  </a:cubicBezTo>
                  <a:cubicBezTo>
                    <a:pt x="39" y="48"/>
                    <a:pt x="39" y="48"/>
                    <a:pt x="39" y="48"/>
                  </a:cubicBezTo>
                  <a:cubicBezTo>
                    <a:pt x="39" y="47"/>
                    <a:pt x="39" y="46"/>
                    <a:pt x="3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21">
              <a:extLst>
                <a:ext uri="{FF2B5EF4-FFF2-40B4-BE49-F238E27FC236}">
                  <a16:creationId xmlns:a16="http://schemas.microsoft.com/office/drawing/2014/main" id="{2097B8BF-DD07-46BD-B17E-849448DFB4F5}"/>
                </a:ext>
              </a:extLst>
            </p:cNvPr>
            <p:cNvSpPr>
              <a:spLocks noChangeArrowheads="1"/>
            </p:cNvSpPr>
            <p:nvPr userDrawn="1"/>
          </p:nvSpPr>
          <p:spPr bwMode="auto">
            <a:xfrm>
              <a:off x="4414838" y="1092200"/>
              <a:ext cx="7937"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2">
              <a:extLst>
                <a:ext uri="{FF2B5EF4-FFF2-40B4-BE49-F238E27FC236}">
                  <a16:creationId xmlns:a16="http://schemas.microsoft.com/office/drawing/2014/main" id="{22D07A33-D0EB-4CF4-9104-E5A2BB968A2A}"/>
                </a:ext>
              </a:extLst>
            </p:cNvPr>
            <p:cNvSpPr>
              <a:spLocks noChangeArrowheads="1"/>
            </p:cNvSpPr>
            <p:nvPr userDrawn="1"/>
          </p:nvSpPr>
          <p:spPr bwMode="auto">
            <a:xfrm>
              <a:off x="4414838" y="1092200"/>
              <a:ext cx="79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3">
              <a:extLst>
                <a:ext uri="{FF2B5EF4-FFF2-40B4-BE49-F238E27FC236}">
                  <a16:creationId xmlns:a16="http://schemas.microsoft.com/office/drawing/2014/main" id="{F7FBFA5C-AE32-462C-81D9-E139B9FBAFCB}"/>
                </a:ext>
              </a:extLst>
            </p:cNvPr>
            <p:cNvSpPr>
              <a:spLocks noEditPoints="1"/>
            </p:cNvSpPr>
            <p:nvPr userDrawn="1"/>
          </p:nvSpPr>
          <p:spPr bwMode="auto">
            <a:xfrm>
              <a:off x="3992563" y="933450"/>
              <a:ext cx="122237" cy="131763"/>
            </a:xfrm>
            <a:custGeom>
              <a:avLst/>
              <a:gdLst>
                <a:gd name="T0" fmla="*/ 29 w 107"/>
                <a:gd name="T1" fmla="*/ 38 h 115"/>
                <a:gd name="T2" fmla="*/ 34 w 107"/>
                <a:gd name="T3" fmla="*/ 30 h 115"/>
                <a:gd name="T4" fmla="*/ 42 w 107"/>
                <a:gd name="T5" fmla="*/ 25 h 115"/>
                <a:gd name="T6" fmla="*/ 54 w 107"/>
                <a:gd name="T7" fmla="*/ 23 h 115"/>
                <a:gd name="T8" fmla="*/ 65 w 107"/>
                <a:gd name="T9" fmla="*/ 25 h 115"/>
                <a:gd name="T10" fmla="*/ 73 w 107"/>
                <a:gd name="T11" fmla="*/ 30 h 115"/>
                <a:gd name="T12" fmla="*/ 78 w 107"/>
                <a:gd name="T13" fmla="*/ 38 h 115"/>
                <a:gd name="T14" fmla="*/ 79 w 107"/>
                <a:gd name="T15" fmla="*/ 46 h 115"/>
                <a:gd name="T16" fmla="*/ 27 w 107"/>
                <a:gd name="T17" fmla="*/ 46 h 115"/>
                <a:gd name="T18" fmla="*/ 29 w 107"/>
                <a:gd name="T19" fmla="*/ 38 h 115"/>
                <a:gd name="T20" fmla="*/ 88 w 107"/>
                <a:gd name="T21" fmla="*/ 82 h 115"/>
                <a:gd name="T22" fmla="*/ 87 w 107"/>
                <a:gd name="T23" fmla="*/ 83 h 115"/>
                <a:gd name="T24" fmla="*/ 80 w 107"/>
                <a:gd name="T25" fmla="*/ 87 h 115"/>
                <a:gd name="T26" fmla="*/ 70 w 107"/>
                <a:gd name="T27" fmla="*/ 90 h 115"/>
                <a:gd name="T28" fmla="*/ 57 w 107"/>
                <a:gd name="T29" fmla="*/ 92 h 115"/>
                <a:gd name="T30" fmla="*/ 46 w 107"/>
                <a:gd name="T31" fmla="*/ 90 h 115"/>
                <a:gd name="T32" fmla="*/ 36 w 107"/>
                <a:gd name="T33" fmla="*/ 85 h 115"/>
                <a:gd name="T34" fmla="*/ 30 w 107"/>
                <a:gd name="T35" fmla="*/ 76 h 115"/>
                <a:gd name="T36" fmla="*/ 27 w 107"/>
                <a:gd name="T37" fmla="*/ 66 h 115"/>
                <a:gd name="T38" fmla="*/ 107 w 107"/>
                <a:gd name="T39" fmla="*/ 66 h 115"/>
                <a:gd name="T40" fmla="*/ 107 w 107"/>
                <a:gd name="T41" fmla="*/ 62 h 115"/>
                <a:gd name="T42" fmla="*/ 105 w 107"/>
                <a:gd name="T43" fmla="*/ 39 h 115"/>
                <a:gd name="T44" fmla="*/ 96 w 107"/>
                <a:gd name="T45" fmla="*/ 20 h 115"/>
                <a:gd name="T46" fmla="*/ 79 w 107"/>
                <a:gd name="T47" fmla="*/ 5 h 115"/>
                <a:gd name="T48" fmla="*/ 54 w 107"/>
                <a:gd name="T49" fmla="*/ 0 h 115"/>
                <a:gd name="T50" fmla="*/ 32 w 107"/>
                <a:gd name="T51" fmla="*/ 4 h 115"/>
                <a:gd name="T52" fmla="*/ 15 w 107"/>
                <a:gd name="T53" fmla="*/ 16 h 115"/>
                <a:gd name="T54" fmla="*/ 4 w 107"/>
                <a:gd name="T55" fmla="*/ 34 h 115"/>
                <a:gd name="T56" fmla="*/ 0 w 107"/>
                <a:gd name="T57" fmla="*/ 56 h 115"/>
                <a:gd name="T58" fmla="*/ 4 w 107"/>
                <a:gd name="T59" fmla="*/ 80 h 115"/>
                <a:gd name="T60" fmla="*/ 15 w 107"/>
                <a:gd name="T61" fmla="*/ 99 h 115"/>
                <a:gd name="T62" fmla="*/ 33 w 107"/>
                <a:gd name="T63" fmla="*/ 111 h 115"/>
                <a:gd name="T64" fmla="*/ 57 w 107"/>
                <a:gd name="T65" fmla="*/ 115 h 115"/>
                <a:gd name="T66" fmla="*/ 78 w 107"/>
                <a:gd name="T67" fmla="*/ 112 h 115"/>
                <a:gd name="T68" fmla="*/ 93 w 107"/>
                <a:gd name="T69" fmla="*/ 106 h 115"/>
                <a:gd name="T70" fmla="*/ 102 w 107"/>
                <a:gd name="T71" fmla="*/ 100 h 115"/>
                <a:gd name="T72" fmla="*/ 103 w 107"/>
                <a:gd name="T73" fmla="*/ 99 h 115"/>
                <a:gd name="T74" fmla="*/ 88 w 107"/>
                <a:gd name="T75"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15">
                  <a:moveTo>
                    <a:pt x="29" y="38"/>
                  </a:moveTo>
                  <a:cubicBezTo>
                    <a:pt x="30" y="35"/>
                    <a:pt x="31" y="33"/>
                    <a:pt x="34" y="30"/>
                  </a:cubicBezTo>
                  <a:cubicBezTo>
                    <a:pt x="36" y="28"/>
                    <a:pt x="39" y="26"/>
                    <a:pt x="42" y="25"/>
                  </a:cubicBezTo>
                  <a:cubicBezTo>
                    <a:pt x="46" y="23"/>
                    <a:pt x="50" y="23"/>
                    <a:pt x="54" y="23"/>
                  </a:cubicBezTo>
                  <a:cubicBezTo>
                    <a:pt x="58" y="23"/>
                    <a:pt x="62" y="23"/>
                    <a:pt x="65" y="25"/>
                  </a:cubicBezTo>
                  <a:cubicBezTo>
                    <a:pt x="68" y="26"/>
                    <a:pt x="71" y="28"/>
                    <a:pt x="73" y="30"/>
                  </a:cubicBezTo>
                  <a:cubicBezTo>
                    <a:pt x="75" y="33"/>
                    <a:pt x="77" y="35"/>
                    <a:pt x="78" y="38"/>
                  </a:cubicBezTo>
                  <a:cubicBezTo>
                    <a:pt x="79" y="41"/>
                    <a:pt x="79" y="43"/>
                    <a:pt x="79" y="46"/>
                  </a:cubicBezTo>
                  <a:cubicBezTo>
                    <a:pt x="27" y="46"/>
                    <a:pt x="27" y="46"/>
                    <a:pt x="27" y="46"/>
                  </a:cubicBezTo>
                  <a:cubicBezTo>
                    <a:pt x="27" y="43"/>
                    <a:pt x="27" y="41"/>
                    <a:pt x="29" y="38"/>
                  </a:cubicBezTo>
                  <a:close/>
                  <a:moveTo>
                    <a:pt x="88" y="82"/>
                  </a:moveTo>
                  <a:cubicBezTo>
                    <a:pt x="87" y="83"/>
                    <a:pt x="87" y="83"/>
                    <a:pt x="87" y="83"/>
                  </a:cubicBezTo>
                  <a:cubicBezTo>
                    <a:pt x="85" y="84"/>
                    <a:pt x="83" y="86"/>
                    <a:pt x="80" y="87"/>
                  </a:cubicBezTo>
                  <a:cubicBezTo>
                    <a:pt x="78" y="88"/>
                    <a:pt x="74" y="89"/>
                    <a:pt x="70" y="90"/>
                  </a:cubicBezTo>
                  <a:cubicBezTo>
                    <a:pt x="67" y="91"/>
                    <a:pt x="62" y="92"/>
                    <a:pt x="57" y="92"/>
                  </a:cubicBezTo>
                  <a:cubicBezTo>
                    <a:pt x="53" y="92"/>
                    <a:pt x="50" y="91"/>
                    <a:pt x="46" y="90"/>
                  </a:cubicBezTo>
                  <a:cubicBezTo>
                    <a:pt x="42" y="89"/>
                    <a:pt x="39" y="87"/>
                    <a:pt x="36" y="85"/>
                  </a:cubicBezTo>
                  <a:cubicBezTo>
                    <a:pt x="34" y="82"/>
                    <a:pt x="31" y="80"/>
                    <a:pt x="30" y="76"/>
                  </a:cubicBezTo>
                  <a:cubicBezTo>
                    <a:pt x="28" y="73"/>
                    <a:pt x="27" y="70"/>
                    <a:pt x="27" y="66"/>
                  </a:cubicBezTo>
                  <a:cubicBezTo>
                    <a:pt x="107" y="66"/>
                    <a:pt x="107" y="66"/>
                    <a:pt x="107" y="66"/>
                  </a:cubicBezTo>
                  <a:cubicBezTo>
                    <a:pt x="107" y="62"/>
                    <a:pt x="107" y="62"/>
                    <a:pt x="107" y="62"/>
                  </a:cubicBezTo>
                  <a:cubicBezTo>
                    <a:pt x="107" y="54"/>
                    <a:pt x="106" y="47"/>
                    <a:pt x="105" y="39"/>
                  </a:cubicBezTo>
                  <a:cubicBezTo>
                    <a:pt x="103" y="32"/>
                    <a:pt x="100" y="25"/>
                    <a:pt x="96" y="20"/>
                  </a:cubicBezTo>
                  <a:cubicBezTo>
                    <a:pt x="91" y="14"/>
                    <a:pt x="86" y="9"/>
                    <a:pt x="79" y="5"/>
                  </a:cubicBezTo>
                  <a:cubicBezTo>
                    <a:pt x="72" y="2"/>
                    <a:pt x="64" y="0"/>
                    <a:pt x="54" y="0"/>
                  </a:cubicBezTo>
                  <a:cubicBezTo>
                    <a:pt x="46" y="0"/>
                    <a:pt x="39" y="1"/>
                    <a:pt x="32" y="4"/>
                  </a:cubicBezTo>
                  <a:cubicBezTo>
                    <a:pt x="25" y="7"/>
                    <a:pt x="20" y="11"/>
                    <a:pt x="15" y="16"/>
                  </a:cubicBezTo>
                  <a:cubicBezTo>
                    <a:pt x="10" y="21"/>
                    <a:pt x="6" y="27"/>
                    <a:pt x="4" y="34"/>
                  </a:cubicBezTo>
                  <a:cubicBezTo>
                    <a:pt x="1" y="41"/>
                    <a:pt x="0" y="48"/>
                    <a:pt x="0" y="56"/>
                  </a:cubicBezTo>
                  <a:cubicBezTo>
                    <a:pt x="0" y="65"/>
                    <a:pt x="1" y="73"/>
                    <a:pt x="4" y="80"/>
                  </a:cubicBezTo>
                  <a:cubicBezTo>
                    <a:pt x="6" y="87"/>
                    <a:pt x="10" y="94"/>
                    <a:pt x="15" y="99"/>
                  </a:cubicBezTo>
                  <a:cubicBezTo>
                    <a:pt x="20" y="104"/>
                    <a:pt x="26" y="108"/>
                    <a:pt x="33" y="111"/>
                  </a:cubicBezTo>
                  <a:cubicBezTo>
                    <a:pt x="40" y="114"/>
                    <a:pt x="48" y="115"/>
                    <a:pt x="57" y="115"/>
                  </a:cubicBezTo>
                  <a:cubicBezTo>
                    <a:pt x="65" y="115"/>
                    <a:pt x="72" y="114"/>
                    <a:pt x="78" y="112"/>
                  </a:cubicBezTo>
                  <a:cubicBezTo>
                    <a:pt x="84" y="110"/>
                    <a:pt x="89" y="108"/>
                    <a:pt x="93" y="106"/>
                  </a:cubicBezTo>
                  <a:cubicBezTo>
                    <a:pt x="97" y="104"/>
                    <a:pt x="100" y="102"/>
                    <a:pt x="102" y="100"/>
                  </a:cubicBezTo>
                  <a:cubicBezTo>
                    <a:pt x="102" y="99"/>
                    <a:pt x="102" y="99"/>
                    <a:pt x="103" y="99"/>
                  </a:cubicBezTo>
                  <a:cubicBezTo>
                    <a:pt x="88" y="82"/>
                    <a:pt x="88" y="82"/>
                    <a:pt x="88"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4">
              <a:extLst>
                <a:ext uri="{FF2B5EF4-FFF2-40B4-BE49-F238E27FC236}">
                  <a16:creationId xmlns:a16="http://schemas.microsoft.com/office/drawing/2014/main" id="{78E9F78D-10FB-41C8-B185-91C6CB36D5C9}"/>
                </a:ext>
              </a:extLst>
            </p:cNvPr>
            <p:cNvSpPr>
              <a:spLocks noEditPoints="1"/>
            </p:cNvSpPr>
            <p:nvPr userDrawn="1"/>
          </p:nvSpPr>
          <p:spPr bwMode="auto">
            <a:xfrm>
              <a:off x="4257675" y="885825"/>
              <a:ext cx="33337" cy="174625"/>
            </a:xfrm>
            <a:custGeom>
              <a:avLst/>
              <a:gdLst>
                <a:gd name="T0" fmla="*/ 1 w 21"/>
                <a:gd name="T1" fmla="*/ 33 h 110"/>
                <a:gd name="T2" fmla="*/ 20 w 21"/>
                <a:gd name="T3" fmla="*/ 33 h 110"/>
                <a:gd name="T4" fmla="*/ 20 w 21"/>
                <a:gd name="T5" fmla="*/ 110 h 110"/>
                <a:gd name="T6" fmla="*/ 1 w 21"/>
                <a:gd name="T7" fmla="*/ 110 h 110"/>
                <a:gd name="T8" fmla="*/ 1 w 21"/>
                <a:gd name="T9" fmla="*/ 33 h 110"/>
                <a:gd name="T10" fmla="*/ 0 w 21"/>
                <a:gd name="T11" fmla="*/ 0 h 110"/>
                <a:gd name="T12" fmla="*/ 21 w 21"/>
                <a:gd name="T13" fmla="*/ 0 h 110"/>
                <a:gd name="T14" fmla="*/ 21 w 21"/>
                <a:gd name="T15" fmla="*/ 21 h 110"/>
                <a:gd name="T16" fmla="*/ 0 w 21"/>
                <a:gd name="T17" fmla="*/ 21 h 110"/>
                <a:gd name="T18" fmla="*/ 0 w 21"/>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0">
                  <a:moveTo>
                    <a:pt x="1" y="33"/>
                  </a:moveTo>
                  <a:lnTo>
                    <a:pt x="20" y="33"/>
                  </a:lnTo>
                  <a:lnTo>
                    <a:pt x="20" y="110"/>
                  </a:lnTo>
                  <a:lnTo>
                    <a:pt x="1" y="110"/>
                  </a:lnTo>
                  <a:lnTo>
                    <a:pt x="1" y="33"/>
                  </a:lnTo>
                  <a:close/>
                  <a:moveTo>
                    <a:pt x="0" y="0"/>
                  </a:moveTo>
                  <a:lnTo>
                    <a:pt x="21" y="0"/>
                  </a:lnTo>
                  <a:lnTo>
                    <a:pt x="21"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5">
              <a:extLst>
                <a:ext uri="{FF2B5EF4-FFF2-40B4-BE49-F238E27FC236}">
                  <a16:creationId xmlns:a16="http://schemas.microsoft.com/office/drawing/2014/main" id="{997449B1-A910-4D02-B0E9-19A0FF0105A9}"/>
                </a:ext>
              </a:extLst>
            </p:cNvPr>
            <p:cNvSpPr>
              <a:spLocks noEditPoints="1"/>
            </p:cNvSpPr>
            <p:nvPr userDrawn="1"/>
          </p:nvSpPr>
          <p:spPr bwMode="auto">
            <a:xfrm>
              <a:off x="4311650" y="933450"/>
              <a:ext cx="111125" cy="131763"/>
            </a:xfrm>
            <a:custGeom>
              <a:avLst/>
              <a:gdLst>
                <a:gd name="T0" fmla="*/ 71 w 97"/>
                <a:gd name="T1" fmla="*/ 63 h 115"/>
                <a:gd name="T2" fmla="*/ 63 w 97"/>
                <a:gd name="T3" fmla="*/ 62 h 115"/>
                <a:gd name="T4" fmla="*/ 56 w 97"/>
                <a:gd name="T5" fmla="*/ 62 h 115"/>
                <a:gd name="T6" fmla="*/ 50 w 97"/>
                <a:gd name="T7" fmla="*/ 62 h 115"/>
                <a:gd name="T8" fmla="*/ 31 w 97"/>
                <a:gd name="T9" fmla="*/ 67 h 115"/>
                <a:gd name="T10" fmla="*/ 26 w 97"/>
                <a:gd name="T11" fmla="*/ 79 h 115"/>
                <a:gd name="T12" fmla="*/ 31 w 97"/>
                <a:gd name="T13" fmla="*/ 90 h 115"/>
                <a:gd name="T14" fmla="*/ 46 w 97"/>
                <a:gd name="T15" fmla="*/ 93 h 115"/>
                <a:gd name="T16" fmla="*/ 55 w 97"/>
                <a:gd name="T17" fmla="*/ 92 h 115"/>
                <a:gd name="T18" fmla="*/ 63 w 97"/>
                <a:gd name="T19" fmla="*/ 88 h 115"/>
                <a:gd name="T20" fmla="*/ 69 w 97"/>
                <a:gd name="T21" fmla="*/ 81 h 115"/>
                <a:gd name="T22" fmla="*/ 71 w 97"/>
                <a:gd name="T23" fmla="*/ 73 h 115"/>
                <a:gd name="T24" fmla="*/ 71 w 97"/>
                <a:gd name="T25" fmla="*/ 63 h 115"/>
                <a:gd name="T26" fmla="*/ 71 w 97"/>
                <a:gd name="T27" fmla="*/ 101 h 115"/>
                <a:gd name="T28" fmla="*/ 57 w 97"/>
                <a:gd name="T29" fmla="*/ 111 h 115"/>
                <a:gd name="T30" fmla="*/ 37 w 97"/>
                <a:gd name="T31" fmla="*/ 115 h 115"/>
                <a:gd name="T32" fmla="*/ 24 w 97"/>
                <a:gd name="T33" fmla="*/ 113 h 115"/>
                <a:gd name="T34" fmla="*/ 12 w 97"/>
                <a:gd name="T35" fmla="*/ 106 h 115"/>
                <a:gd name="T36" fmla="*/ 4 w 97"/>
                <a:gd name="T37" fmla="*/ 96 h 115"/>
                <a:gd name="T38" fmla="*/ 0 w 97"/>
                <a:gd name="T39" fmla="*/ 80 h 115"/>
                <a:gd name="T40" fmla="*/ 4 w 97"/>
                <a:gd name="T41" fmla="*/ 64 h 115"/>
                <a:gd name="T42" fmla="*/ 13 w 97"/>
                <a:gd name="T43" fmla="*/ 51 h 115"/>
                <a:gd name="T44" fmla="*/ 28 w 97"/>
                <a:gd name="T45" fmla="*/ 44 h 115"/>
                <a:gd name="T46" fmla="*/ 48 w 97"/>
                <a:gd name="T47" fmla="*/ 41 h 115"/>
                <a:gd name="T48" fmla="*/ 55 w 97"/>
                <a:gd name="T49" fmla="*/ 41 h 115"/>
                <a:gd name="T50" fmla="*/ 62 w 97"/>
                <a:gd name="T51" fmla="*/ 42 h 115"/>
                <a:gd name="T52" fmla="*/ 71 w 97"/>
                <a:gd name="T53" fmla="*/ 42 h 115"/>
                <a:gd name="T54" fmla="*/ 71 w 97"/>
                <a:gd name="T55" fmla="*/ 40 h 115"/>
                <a:gd name="T56" fmla="*/ 64 w 97"/>
                <a:gd name="T57" fmla="*/ 27 h 115"/>
                <a:gd name="T58" fmla="*/ 48 w 97"/>
                <a:gd name="T59" fmla="*/ 23 h 115"/>
                <a:gd name="T60" fmla="*/ 29 w 97"/>
                <a:gd name="T61" fmla="*/ 26 h 115"/>
                <a:gd name="T62" fmla="*/ 17 w 97"/>
                <a:gd name="T63" fmla="*/ 32 h 115"/>
                <a:gd name="T64" fmla="*/ 5 w 97"/>
                <a:gd name="T65" fmla="*/ 14 h 115"/>
                <a:gd name="T66" fmla="*/ 12 w 97"/>
                <a:gd name="T67" fmla="*/ 9 h 115"/>
                <a:gd name="T68" fmla="*/ 22 w 97"/>
                <a:gd name="T69" fmla="*/ 5 h 115"/>
                <a:gd name="T70" fmla="*/ 34 w 97"/>
                <a:gd name="T71" fmla="*/ 1 h 115"/>
                <a:gd name="T72" fmla="*/ 51 w 97"/>
                <a:gd name="T73" fmla="*/ 0 h 115"/>
                <a:gd name="T74" fmla="*/ 70 w 97"/>
                <a:gd name="T75" fmla="*/ 3 h 115"/>
                <a:gd name="T76" fmla="*/ 84 w 97"/>
                <a:gd name="T77" fmla="*/ 11 h 115"/>
                <a:gd name="T78" fmla="*/ 93 w 97"/>
                <a:gd name="T79" fmla="*/ 23 h 115"/>
                <a:gd name="T80" fmla="*/ 97 w 97"/>
                <a:gd name="T81" fmla="*/ 39 h 115"/>
                <a:gd name="T82" fmla="*/ 97 w 97"/>
                <a:gd name="T83" fmla="*/ 111 h 115"/>
                <a:gd name="T84" fmla="*/ 71 w 97"/>
                <a:gd name="T85" fmla="*/ 111 h 115"/>
                <a:gd name="T86" fmla="*/ 71 w 97"/>
                <a:gd name="T87" fmla="*/ 10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5">
                  <a:moveTo>
                    <a:pt x="71" y="63"/>
                  </a:moveTo>
                  <a:cubicBezTo>
                    <a:pt x="68" y="63"/>
                    <a:pt x="65" y="62"/>
                    <a:pt x="63" y="62"/>
                  </a:cubicBezTo>
                  <a:cubicBezTo>
                    <a:pt x="61" y="62"/>
                    <a:pt x="58" y="62"/>
                    <a:pt x="56" y="62"/>
                  </a:cubicBezTo>
                  <a:cubicBezTo>
                    <a:pt x="54" y="62"/>
                    <a:pt x="52" y="62"/>
                    <a:pt x="50" y="62"/>
                  </a:cubicBezTo>
                  <a:cubicBezTo>
                    <a:pt x="41" y="62"/>
                    <a:pt x="35" y="64"/>
                    <a:pt x="31" y="67"/>
                  </a:cubicBezTo>
                  <a:cubicBezTo>
                    <a:pt x="28" y="70"/>
                    <a:pt x="26" y="74"/>
                    <a:pt x="26" y="79"/>
                  </a:cubicBezTo>
                  <a:cubicBezTo>
                    <a:pt x="26" y="83"/>
                    <a:pt x="28" y="87"/>
                    <a:pt x="31" y="90"/>
                  </a:cubicBezTo>
                  <a:cubicBezTo>
                    <a:pt x="34" y="92"/>
                    <a:pt x="39" y="93"/>
                    <a:pt x="46" y="93"/>
                  </a:cubicBezTo>
                  <a:cubicBezTo>
                    <a:pt x="49" y="93"/>
                    <a:pt x="52" y="93"/>
                    <a:pt x="55" y="92"/>
                  </a:cubicBezTo>
                  <a:cubicBezTo>
                    <a:pt x="58" y="91"/>
                    <a:pt x="61" y="89"/>
                    <a:pt x="63" y="88"/>
                  </a:cubicBezTo>
                  <a:cubicBezTo>
                    <a:pt x="65" y="86"/>
                    <a:pt x="67" y="84"/>
                    <a:pt x="69" y="81"/>
                  </a:cubicBezTo>
                  <a:cubicBezTo>
                    <a:pt x="70" y="79"/>
                    <a:pt x="71" y="76"/>
                    <a:pt x="71" y="73"/>
                  </a:cubicBezTo>
                  <a:cubicBezTo>
                    <a:pt x="71" y="63"/>
                    <a:pt x="71" y="63"/>
                    <a:pt x="71" y="63"/>
                  </a:cubicBezTo>
                  <a:close/>
                  <a:moveTo>
                    <a:pt x="71" y="101"/>
                  </a:moveTo>
                  <a:cubicBezTo>
                    <a:pt x="68" y="105"/>
                    <a:pt x="63" y="108"/>
                    <a:pt x="57" y="111"/>
                  </a:cubicBezTo>
                  <a:cubicBezTo>
                    <a:pt x="51" y="113"/>
                    <a:pt x="45" y="115"/>
                    <a:pt x="37" y="115"/>
                  </a:cubicBezTo>
                  <a:cubicBezTo>
                    <a:pt x="33" y="115"/>
                    <a:pt x="29" y="114"/>
                    <a:pt x="24" y="113"/>
                  </a:cubicBezTo>
                  <a:cubicBezTo>
                    <a:pt x="20" y="111"/>
                    <a:pt x="16" y="109"/>
                    <a:pt x="12" y="106"/>
                  </a:cubicBezTo>
                  <a:cubicBezTo>
                    <a:pt x="9" y="104"/>
                    <a:pt x="6" y="100"/>
                    <a:pt x="4" y="96"/>
                  </a:cubicBezTo>
                  <a:cubicBezTo>
                    <a:pt x="1" y="91"/>
                    <a:pt x="0" y="86"/>
                    <a:pt x="0" y="80"/>
                  </a:cubicBezTo>
                  <a:cubicBezTo>
                    <a:pt x="0" y="74"/>
                    <a:pt x="1" y="68"/>
                    <a:pt x="4" y="64"/>
                  </a:cubicBezTo>
                  <a:cubicBezTo>
                    <a:pt x="6" y="59"/>
                    <a:pt x="9" y="55"/>
                    <a:pt x="13" y="51"/>
                  </a:cubicBezTo>
                  <a:cubicBezTo>
                    <a:pt x="17" y="48"/>
                    <a:pt x="22" y="46"/>
                    <a:pt x="28" y="44"/>
                  </a:cubicBezTo>
                  <a:cubicBezTo>
                    <a:pt x="34" y="42"/>
                    <a:pt x="41" y="41"/>
                    <a:pt x="48" y="41"/>
                  </a:cubicBezTo>
                  <a:cubicBezTo>
                    <a:pt x="50" y="41"/>
                    <a:pt x="52" y="41"/>
                    <a:pt x="55" y="41"/>
                  </a:cubicBezTo>
                  <a:cubicBezTo>
                    <a:pt x="57" y="42"/>
                    <a:pt x="60" y="42"/>
                    <a:pt x="62" y="42"/>
                  </a:cubicBezTo>
                  <a:cubicBezTo>
                    <a:pt x="65" y="42"/>
                    <a:pt x="68" y="42"/>
                    <a:pt x="71" y="42"/>
                  </a:cubicBezTo>
                  <a:cubicBezTo>
                    <a:pt x="71" y="40"/>
                    <a:pt x="71" y="40"/>
                    <a:pt x="71" y="40"/>
                  </a:cubicBezTo>
                  <a:cubicBezTo>
                    <a:pt x="71" y="34"/>
                    <a:pt x="69" y="30"/>
                    <a:pt x="64" y="27"/>
                  </a:cubicBezTo>
                  <a:cubicBezTo>
                    <a:pt x="60" y="24"/>
                    <a:pt x="54" y="23"/>
                    <a:pt x="48" y="23"/>
                  </a:cubicBezTo>
                  <a:cubicBezTo>
                    <a:pt x="40" y="23"/>
                    <a:pt x="34" y="24"/>
                    <a:pt x="29" y="26"/>
                  </a:cubicBezTo>
                  <a:cubicBezTo>
                    <a:pt x="25" y="28"/>
                    <a:pt x="21" y="30"/>
                    <a:pt x="17" y="32"/>
                  </a:cubicBezTo>
                  <a:cubicBezTo>
                    <a:pt x="5" y="14"/>
                    <a:pt x="5" y="14"/>
                    <a:pt x="5" y="14"/>
                  </a:cubicBezTo>
                  <a:cubicBezTo>
                    <a:pt x="7" y="12"/>
                    <a:pt x="9" y="10"/>
                    <a:pt x="12" y="9"/>
                  </a:cubicBezTo>
                  <a:cubicBezTo>
                    <a:pt x="15" y="7"/>
                    <a:pt x="18" y="6"/>
                    <a:pt x="22" y="5"/>
                  </a:cubicBezTo>
                  <a:cubicBezTo>
                    <a:pt x="25" y="3"/>
                    <a:pt x="30" y="2"/>
                    <a:pt x="34" y="1"/>
                  </a:cubicBezTo>
                  <a:cubicBezTo>
                    <a:pt x="39" y="0"/>
                    <a:pt x="45" y="0"/>
                    <a:pt x="51" y="0"/>
                  </a:cubicBezTo>
                  <a:cubicBezTo>
                    <a:pt x="58" y="0"/>
                    <a:pt x="64" y="1"/>
                    <a:pt x="70" y="3"/>
                  </a:cubicBezTo>
                  <a:cubicBezTo>
                    <a:pt x="76" y="5"/>
                    <a:pt x="80" y="7"/>
                    <a:pt x="84" y="11"/>
                  </a:cubicBezTo>
                  <a:cubicBezTo>
                    <a:pt x="88" y="14"/>
                    <a:pt x="91" y="19"/>
                    <a:pt x="93" y="23"/>
                  </a:cubicBezTo>
                  <a:cubicBezTo>
                    <a:pt x="96" y="28"/>
                    <a:pt x="97" y="33"/>
                    <a:pt x="97" y="39"/>
                  </a:cubicBezTo>
                  <a:cubicBezTo>
                    <a:pt x="97" y="111"/>
                    <a:pt x="97" y="111"/>
                    <a:pt x="97" y="111"/>
                  </a:cubicBezTo>
                  <a:cubicBezTo>
                    <a:pt x="71" y="111"/>
                    <a:pt x="71" y="111"/>
                    <a:pt x="71" y="111"/>
                  </a:cubicBezTo>
                  <a:cubicBezTo>
                    <a:pt x="71" y="101"/>
                    <a:pt x="71" y="101"/>
                    <a:pt x="71"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6">
              <a:extLst>
                <a:ext uri="{FF2B5EF4-FFF2-40B4-BE49-F238E27FC236}">
                  <a16:creationId xmlns:a16="http://schemas.microsoft.com/office/drawing/2014/main" id="{C0A9236E-FD1E-4DD9-A775-81A0DDB761E7}"/>
                </a:ext>
              </a:extLst>
            </p:cNvPr>
            <p:cNvSpPr>
              <a:spLocks/>
            </p:cNvSpPr>
            <p:nvPr userDrawn="1"/>
          </p:nvSpPr>
          <p:spPr bwMode="auto">
            <a:xfrm>
              <a:off x="3821113" y="885825"/>
              <a:ext cx="150812" cy="174625"/>
            </a:xfrm>
            <a:custGeom>
              <a:avLst/>
              <a:gdLst>
                <a:gd name="T0" fmla="*/ 0 w 95"/>
                <a:gd name="T1" fmla="*/ 0 h 110"/>
                <a:gd name="T2" fmla="*/ 22 w 95"/>
                <a:gd name="T3" fmla="*/ 0 h 110"/>
                <a:gd name="T4" fmla="*/ 75 w 95"/>
                <a:gd name="T5" fmla="*/ 79 h 110"/>
                <a:gd name="T6" fmla="*/ 75 w 95"/>
                <a:gd name="T7" fmla="*/ 0 h 110"/>
                <a:gd name="T8" fmla="*/ 95 w 95"/>
                <a:gd name="T9" fmla="*/ 0 h 110"/>
                <a:gd name="T10" fmla="*/ 95 w 95"/>
                <a:gd name="T11" fmla="*/ 110 h 110"/>
                <a:gd name="T12" fmla="*/ 75 w 95"/>
                <a:gd name="T13" fmla="*/ 110 h 110"/>
                <a:gd name="T14" fmla="*/ 21 w 95"/>
                <a:gd name="T15" fmla="*/ 31 h 110"/>
                <a:gd name="T16" fmla="*/ 21 w 95"/>
                <a:gd name="T17" fmla="*/ 110 h 110"/>
                <a:gd name="T18" fmla="*/ 0 w 95"/>
                <a:gd name="T19" fmla="*/ 110 h 110"/>
                <a:gd name="T20" fmla="*/ 0 w 9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0">
                  <a:moveTo>
                    <a:pt x="0" y="0"/>
                  </a:moveTo>
                  <a:lnTo>
                    <a:pt x="22" y="0"/>
                  </a:lnTo>
                  <a:lnTo>
                    <a:pt x="75" y="79"/>
                  </a:lnTo>
                  <a:lnTo>
                    <a:pt x="75" y="0"/>
                  </a:lnTo>
                  <a:lnTo>
                    <a:pt x="95" y="0"/>
                  </a:lnTo>
                  <a:lnTo>
                    <a:pt x="95" y="110"/>
                  </a:lnTo>
                  <a:lnTo>
                    <a:pt x="75" y="110"/>
                  </a:lnTo>
                  <a:lnTo>
                    <a:pt x="21" y="31"/>
                  </a:lnTo>
                  <a:lnTo>
                    <a:pt x="21" y="110"/>
                  </a:lnTo>
                  <a:lnTo>
                    <a:pt x="0" y="1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7">
              <a:extLst>
                <a:ext uri="{FF2B5EF4-FFF2-40B4-BE49-F238E27FC236}">
                  <a16:creationId xmlns:a16="http://schemas.microsoft.com/office/drawing/2014/main" id="{23957F0D-A242-45B7-A7E5-AED396CEC6E1}"/>
                </a:ext>
              </a:extLst>
            </p:cNvPr>
            <p:cNvSpPr>
              <a:spLocks/>
            </p:cNvSpPr>
            <p:nvPr userDrawn="1"/>
          </p:nvSpPr>
          <p:spPr bwMode="auto">
            <a:xfrm>
              <a:off x="3821113" y="885825"/>
              <a:ext cx="150812" cy="174625"/>
            </a:xfrm>
            <a:custGeom>
              <a:avLst/>
              <a:gdLst>
                <a:gd name="T0" fmla="*/ 0 w 95"/>
                <a:gd name="T1" fmla="*/ 0 h 110"/>
                <a:gd name="T2" fmla="*/ 22 w 95"/>
                <a:gd name="T3" fmla="*/ 0 h 110"/>
                <a:gd name="T4" fmla="*/ 75 w 95"/>
                <a:gd name="T5" fmla="*/ 79 h 110"/>
                <a:gd name="T6" fmla="*/ 75 w 95"/>
                <a:gd name="T7" fmla="*/ 0 h 110"/>
                <a:gd name="T8" fmla="*/ 95 w 95"/>
                <a:gd name="T9" fmla="*/ 0 h 110"/>
                <a:gd name="T10" fmla="*/ 95 w 95"/>
                <a:gd name="T11" fmla="*/ 110 h 110"/>
                <a:gd name="T12" fmla="*/ 75 w 95"/>
                <a:gd name="T13" fmla="*/ 110 h 110"/>
                <a:gd name="T14" fmla="*/ 21 w 95"/>
                <a:gd name="T15" fmla="*/ 31 h 110"/>
                <a:gd name="T16" fmla="*/ 21 w 95"/>
                <a:gd name="T17" fmla="*/ 110 h 110"/>
                <a:gd name="T18" fmla="*/ 0 w 95"/>
                <a:gd name="T19" fmla="*/ 110 h 110"/>
                <a:gd name="T20" fmla="*/ 0 w 9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0">
                  <a:moveTo>
                    <a:pt x="0" y="0"/>
                  </a:moveTo>
                  <a:lnTo>
                    <a:pt x="22" y="0"/>
                  </a:lnTo>
                  <a:lnTo>
                    <a:pt x="75" y="79"/>
                  </a:lnTo>
                  <a:lnTo>
                    <a:pt x="75" y="0"/>
                  </a:lnTo>
                  <a:lnTo>
                    <a:pt x="95" y="0"/>
                  </a:lnTo>
                  <a:lnTo>
                    <a:pt x="95" y="110"/>
                  </a:lnTo>
                  <a:lnTo>
                    <a:pt x="75" y="110"/>
                  </a:lnTo>
                  <a:lnTo>
                    <a:pt x="21" y="31"/>
                  </a:lnTo>
                  <a:lnTo>
                    <a:pt x="21" y="110"/>
                  </a:lnTo>
                  <a:lnTo>
                    <a:pt x="0" y="1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8">
              <a:extLst>
                <a:ext uri="{FF2B5EF4-FFF2-40B4-BE49-F238E27FC236}">
                  <a16:creationId xmlns:a16="http://schemas.microsoft.com/office/drawing/2014/main" id="{3C24A0D5-1AAE-405B-ADD6-8750EEA91642}"/>
                </a:ext>
              </a:extLst>
            </p:cNvPr>
            <p:cNvSpPr>
              <a:spLocks/>
            </p:cNvSpPr>
            <p:nvPr userDrawn="1"/>
          </p:nvSpPr>
          <p:spPr bwMode="auto">
            <a:xfrm>
              <a:off x="4121150" y="938213"/>
              <a:ext cx="117475" cy="122238"/>
            </a:xfrm>
            <a:custGeom>
              <a:avLst/>
              <a:gdLst>
                <a:gd name="T0" fmla="*/ 74 w 74"/>
                <a:gd name="T1" fmla="*/ 77 h 77"/>
                <a:gd name="T2" fmla="*/ 53 w 74"/>
                <a:gd name="T3" fmla="*/ 77 h 77"/>
                <a:gd name="T4" fmla="*/ 0 w 74"/>
                <a:gd name="T5" fmla="*/ 0 h 77"/>
                <a:gd name="T6" fmla="*/ 21 w 74"/>
                <a:gd name="T7" fmla="*/ 0 h 77"/>
                <a:gd name="T8" fmla="*/ 74 w 74"/>
                <a:gd name="T9" fmla="*/ 77 h 77"/>
              </a:gdLst>
              <a:ahLst/>
              <a:cxnLst>
                <a:cxn ang="0">
                  <a:pos x="T0" y="T1"/>
                </a:cxn>
                <a:cxn ang="0">
                  <a:pos x="T2" y="T3"/>
                </a:cxn>
                <a:cxn ang="0">
                  <a:pos x="T4" y="T5"/>
                </a:cxn>
                <a:cxn ang="0">
                  <a:pos x="T6" y="T7"/>
                </a:cxn>
                <a:cxn ang="0">
                  <a:pos x="T8" y="T9"/>
                </a:cxn>
              </a:cxnLst>
              <a:rect l="0" t="0" r="r" b="b"/>
              <a:pathLst>
                <a:path w="74" h="77">
                  <a:moveTo>
                    <a:pt x="74" y="77"/>
                  </a:moveTo>
                  <a:lnTo>
                    <a:pt x="53" y="77"/>
                  </a:lnTo>
                  <a:lnTo>
                    <a:pt x="0" y="0"/>
                  </a:lnTo>
                  <a:lnTo>
                    <a:pt x="21" y="0"/>
                  </a:lnTo>
                  <a:lnTo>
                    <a:pt x="7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9">
              <a:extLst>
                <a:ext uri="{FF2B5EF4-FFF2-40B4-BE49-F238E27FC236}">
                  <a16:creationId xmlns:a16="http://schemas.microsoft.com/office/drawing/2014/main" id="{909107D3-E61F-46CD-A495-F3EC26DA20A5}"/>
                </a:ext>
              </a:extLst>
            </p:cNvPr>
            <p:cNvSpPr>
              <a:spLocks/>
            </p:cNvSpPr>
            <p:nvPr userDrawn="1"/>
          </p:nvSpPr>
          <p:spPr bwMode="auto">
            <a:xfrm>
              <a:off x="4121150" y="938213"/>
              <a:ext cx="117475" cy="122238"/>
            </a:xfrm>
            <a:custGeom>
              <a:avLst/>
              <a:gdLst>
                <a:gd name="T0" fmla="*/ 74 w 74"/>
                <a:gd name="T1" fmla="*/ 77 h 77"/>
                <a:gd name="T2" fmla="*/ 53 w 74"/>
                <a:gd name="T3" fmla="*/ 77 h 77"/>
                <a:gd name="T4" fmla="*/ 0 w 74"/>
                <a:gd name="T5" fmla="*/ 0 h 77"/>
                <a:gd name="T6" fmla="*/ 21 w 74"/>
                <a:gd name="T7" fmla="*/ 0 h 77"/>
                <a:gd name="T8" fmla="*/ 74 w 74"/>
                <a:gd name="T9" fmla="*/ 77 h 77"/>
              </a:gdLst>
              <a:ahLst/>
              <a:cxnLst>
                <a:cxn ang="0">
                  <a:pos x="T0" y="T1"/>
                </a:cxn>
                <a:cxn ang="0">
                  <a:pos x="T2" y="T3"/>
                </a:cxn>
                <a:cxn ang="0">
                  <a:pos x="T4" y="T5"/>
                </a:cxn>
                <a:cxn ang="0">
                  <a:pos x="T6" y="T7"/>
                </a:cxn>
                <a:cxn ang="0">
                  <a:pos x="T8" y="T9"/>
                </a:cxn>
              </a:cxnLst>
              <a:rect l="0" t="0" r="r" b="b"/>
              <a:pathLst>
                <a:path w="74" h="77">
                  <a:moveTo>
                    <a:pt x="74" y="77"/>
                  </a:moveTo>
                  <a:lnTo>
                    <a:pt x="53" y="77"/>
                  </a:lnTo>
                  <a:lnTo>
                    <a:pt x="0" y="0"/>
                  </a:lnTo>
                  <a:lnTo>
                    <a:pt x="21" y="0"/>
                  </a:lnTo>
                  <a:lnTo>
                    <a:pt x="74"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30">
              <a:extLst>
                <a:ext uri="{FF2B5EF4-FFF2-40B4-BE49-F238E27FC236}">
                  <a16:creationId xmlns:a16="http://schemas.microsoft.com/office/drawing/2014/main" id="{410137D2-F4EF-442D-B23F-AE5CB5A9D149}"/>
                </a:ext>
              </a:extLst>
            </p:cNvPr>
            <p:cNvSpPr>
              <a:spLocks/>
            </p:cNvSpPr>
            <p:nvPr userDrawn="1"/>
          </p:nvSpPr>
          <p:spPr bwMode="auto">
            <a:xfrm>
              <a:off x="4121150" y="938213"/>
              <a:ext cx="117475" cy="122238"/>
            </a:xfrm>
            <a:custGeom>
              <a:avLst/>
              <a:gdLst>
                <a:gd name="T0" fmla="*/ 53 w 74"/>
                <a:gd name="T1" fmla="*/ 0 h 77"/>
                <a:gd name="T2" fmla="*/ 74 w 74"/>
                <a:gd name="T3" fmla="*/ 0 h 77"/>
                <a:gd name="T4" fmla="*/ 21 w 74"/>
                <a:gd name="T5" fmla="*/ 77 h 77"/>
                <a:gd name="T6" fmla="*/ 0 w 74"/>
                <a:gd name="T7" fmla="*/ 77 h 77"/>
                <a:gd name="T8" fmla="*/ 53 w 74"/>
                <a:gd name="T9" fmla="*/ 0 h 77"/>
              </a:gdLst>
              <a:ahLst/>
              <a:cxnLst>
                <a:cxn ang="0">
                  <a:pos x="T0" y="T1"/>
                </a:cxn>
                <a:cxn ang="0">
                  <a:pos x="T2" y="T3"/>
                </a:cxn>
                <a:cxn ang="0">
                  <a:pos x="T4" y="T5"/>
                </a:cxn>
                <a:cxn ang="0">
                  <a:pos x="T6" y="T7"/>
                </a:cxn>
                <a:cxn ang="0">
                  <a:pos x="T8" y="T9"/>
                </a:cxn>
              </a:cxnLst>
              <a:rect l="0" t="0" r="r" b="b"/>
              <a:pathLst>
                <a:path w="74" h="77">
                  <a:moveTo>
                    <a:pt x="53" y="0"/>
                  </a:moveTo>
                  <a:lnTo>
                    <a:pt x="74" y="0"/>
                  </a:lnTo>
                  <a:lnTo>
                    <a:pt x="21" y="77"/>
                  </a:lnTo>
                  <a:lnTo>
                    <a:pt x="0" y="77"/>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31">
              <a:extLst>
                <a:ext uri="{FF2B5EF4-FFF2-40B4-BE49-F238E27FC236}">
                  <a16:creationId xmlns:a16="http://schemas.microsoft.com/office/drawing/2014/main" id="{3D056F3F-CCB9-4D07-9270-64947FC4F1DE}"/>
                </a:ext>
              </a:extLst>
            </p:cNvPr>
            <p:cNvSpPr>
              <a:spLocks/>
            </p:cNvSpPr>
            <p:nvPr userDrawn="1"/>
          </p:nvSpPr>
          <p:spPr bwMode="auto">
            <a:xfrm>
              <a:off x="4121150" y="938213"/>
              <a:ext cx="117475" cy="122238"/>
            </a:xfrm>
            <a:custGeom>
              <a:avLst/>
              <a:gdLst>
                <a:gd name="T0" fmla="*/ 53 w 74"/>
                <a:gd name="T1" fmla="*/ 0 h 77"/>
                <a:gd name="T2" fmla="*/ 74 w 74"/>
                <a:gd name="T3" fmla="*/ 0 h 77"/>
                <a:gd name="T4" fmla="*/ 21 w 74"/>
                <a:gd name="T5" fmla="*/ 77 h 77"/>
                <a:gd name="T6" fmla="*/ 0 w 74"/>
                <a:gd name="T7" fmla="*/ 77 h 77"/>
                <a:gd name="T8" fmla="*/ 53 w 74"/>
                <a:gd name="T9" fmla="*/ 0 h 77"/>
              </a:gdLst>
              <a:ahLst/>
              <a:cxnLst>
                <a:cxn ang="0">
                  <a:pos x="T0" y="T1"/>
                </a:cxn>
                <a:cxn ang="0">
                  <a:pos x="T2" y="T3"/>
                </a:cxn>
                <a:cxn ang="0">
                  <a:pos x="T4" y="T5"/>
                </a:cxn>
                <a:cxn ang="0">
                  <a:pos x="T6" y="T7"/>
                </a:cxn>
                <a:cxn ang="0">
                  <a:pos x="T8" y="T9"/>
                </a:cxn>
              </a:cxnLst>
              <a:rect l="0" t="0" r="r" b="b"/>
              <a:pathLst>
                <a:path w="74" h="77">
                  <a:moveTo>
                    <a:pt x="53" y="0"/>
                  </a:moveTo>
                  <a:lnTo>
                    <a:pt x="74" y="0"/>
                  </a:lnTo>
                  <a:lnTo>
                    <a:pt x="21" y="77"/>
                  </a:lnTo>
                  <a:lnTo>
                    <a:pt x="0" y="77"/>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32">
              <a:extLst>
                <a:ext uri="{FF2B5EF4-FFF2-40B4-BE49-F238E27FC236}">
                  <a16:creationId xmlns:a16="http://schemas.microsoft.com/office/drawing/2014/main" id="{55D774E2-3014-431E-B040-63A3ECF00C4E}"/>
                </a:ext>
              </a:extLst>
            </p:cNvPr>
            <p:cNvSpPr>
              <a:spLocks noEditPoints="1"/>
            </p:cNvSpPr>
            <p:nvPr userDrawn="1"/>
          </p:nvSpPr>
          <p:spPr bwMode="auto">
            <a:xfrm>
              <a:off x="3821113" y="787400"/>
              <a:ext cx="61912" cy="68263"/>
            </a:xfrm>
            <a:custGeom>
              <a:avLst/>
              <a:gdLst>
                <a:gd name="T0" fmla="*/ 27 w 39"/>
                <a:gd name="T1" fmla="*/ 25 h 43"/>
                <a:gd name="T2" fmla="*/ 12 w 39"/>
                <a:gd name="T3" fmla="*/ 25 h 43"/>
                <a:gd name="T4" fmla="*/ 20 w 39"/>
                <a:gd name="T5" fmla="*/ 7 h 43"/>
                <a:gd name="T6" fmla="*/ 27 w 39"/>
                <a:gd name="T7" fmla="*/ 25 h 43"/>
                <a:gd name="T8" fmla="*/ 27 w 39"/>
                <a:gd name="T9" fmla="*/ 25 h 43"/>
                <a:gd name="T10" fmla="*/ 18 w 39"/>
                <a:gd name="T11" fmla="*/ 0 h 43"/>
                <a:gd name="T12" fmla="*/ 0 w 39"/>
                <a:gd name="T13" fmla="*/ 43 h 43"/>
                <a:gd name="T14" fmla="*/ 5 w 39"/>
                <a:gd name="T15" fmla="*/ 43 h 43"/>
                <a:gd name="T16" fmla="*/ 10 w 39"/>
                <a:gd name="T17" fmla="*/ 29 h 43"/>
                <a:gd name="T18" fmla="*/ 28 w 39"/>
                <a:gd name="T19" fmla="*/ 29 h 43"/>
                <a:gd name="T20" fmla="*/ 34 w 39"/>
                <a:gd name="T21" fmla="*/ 43 h 43"/>
                <a:gd name="T22" fmla="*/ 39 w 39"/>
                <a:gd name="T23" fmla="*/ 43 h 43"/>
                <a:gd name="T24" fmla="*/ 22 w 39"/>
                <a:gd name="T25" fmla="*/ 0 h 43"/>
                <a:gd name="T26" fmla="*/ 18 w 3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27" y="25"/>
                  </a:moveTo>
                  <a:lnTo>
                    <a:pt x="12" y="25"/>
                  </a:lnTo>
                  <a:lnTo>
                    <a:pt x="20" y="7"/>
                  </a:lnTo>
                  <a:lnTo>
                    <a:pt x="27" y="25"/>
                  </a:lnTo>
                  <a:lnTo>
                    <a:pt x="27" y="25"/>
                  </a:lnTo>
                  <a:close/>
                  <a:moveTo>
                    <a:pt x="18" y="0"/>
                  </a:moveTo>
                  <a:lnTo>
                    <a:pt x="0" y="43"/>
                  </a:lnTo>
                  <a:lnTo>
                    <a:pt x="5" y="43"/>
                  </a:lnTo>
                  <a:lnTo>
                    <a:pt x="10" y="29"/>
                  </a:lnTo>
                  <a:lnTo>
                    <a:pt x="28" y="29"/>
                  </a:lnTo>
                  <a:lnTo>
                    <a:pt x="34" y="43"/>
                  </a:lnTo>
                  <a:lnTo>
                    <a:pt x="39" y="43"/>
                  </a:lnTo>
                  <a:lnTo>
                    <a:pt x="22"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33">
              <a:extLst>
                <a:ext uri="{FF2B5EF4-FFF2-40B4-BE49-F238E27FC236}">
                  <a16:creationId xmlns:a16="http://schemas.microsoft.com/office/drawing/2014/main" id="{DC352D80-4B45-4772-8497-DB22B0F8E0D8}"/>
                </a:ext>
              </a:extLst>
            </p:cNvPr>
            <p:cNvSpPr>
              <a:spLocks noEditPoints="1"/>
            </p:cNvSpPr>
            <p:nvPr userDrawn="1"/>
          </p:nvSpPr>
          <p:spPr bwMode="auto">
            <a:xfrm>
              <a:off x="3821113" y="787400"/>
              <a:ext cx="61912" cy="68263"/>
            </a:xfrm>
            <a:custGeom>
              <a:avLst/>
              <a:gdLst>
                <a:gd name="T0" fmla="*/ 27 w 39"/>
                <a:gd name="T1" fmla="*/ 25 h 43"/>
                <a:gd name="T2" fmla="*/ 12 w 39"/>
                <a:gd name="T3" fmla="*/ 25 h 43"/>
                <a:gd name="T4" fmla="*/ 20 w 39"/>
                <a:gd name="T5" fmla="*/ 7 h 43"/>
                <a:gd name="T6" fmla="*/ 27 w 39"/>
                <a:gd name="T7" fmla="*/ 25 h 43"/>
                <a:gd name="T8" fmla="*/ 27 w 39"/>
                <a:gd name="T9" fmla="*/ 25 h 43"/>
                <a:gd name="T10" fmla="*/ 18 w 39"/>
                <a:gd name="T11" fmla="*/ 0 h 43"/>
                <a:gd name="T12" fmla="*/ 0 w 39"/>
                <a:gd name="T13" fmla="*/ 43 h 43"/>
                <a:gd name="T14" fmla="*/ 5 w 39"/>
                <a:gd name="T15" fmla="*/ 43 h 43"/>
                <a:gd name="T16" fmla="*/ 10 w 39"/>
                <a:gd name="T17" fmla="*/ 29 h 43"/>
                <a:gd name="T18" fmla="*/ 28 w 39"/>
                <a:gd name="T19" fmla="*/ 29 h 43"/>
                <a:gd name="T20" fmla="*/ 34 w 39"/>
                <a:gd name="T21" fmla="*/ 43 h 43"/>
                <a:gd name="T22" fmla="*/ 39 w 39"/>
                <a:gd name="T23" fmla="*/ 43 h 43"/>
                <a:gd name="T24" fmla="*/ 22 w 39"/>
                <a:gd name="T25" fmla="*/ 0 h 43"/>
                <a:gd name="T26" fmla="*/ 18 w 3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27" y="25"/>
                  </a:moveTo>
                  <a:lnTo>
                    <a:pt x="12" y="25"/>
                  </a:lnTo>
                  <a:lnTo>
                    <a:pt x="20" y="7"/>
                  </a:lnTo>
                  <a:lnTo>
                    <a:pt x="27" y="25"/>
                  </a:lnTo>
                  <a:lnTo>
                    <a:pt x="27" y="25"/>
                  </a:lnTo>
                  <a:moveTo>
                    <a:pt x="18" y="0"/>
                  </a:moveTo>
                  <a:lnTo>
                    <a:pt x="0" y="43"/>
                  </a:lnTo>
                  <a:lnTo>
                    <a:pt x="5" y="43"/>
                  </a:lnTo>
                  <a:lnTo>
                    <a:pt x="10" y="29"/>
                  </a:lnTo>
                  <a:lnTo>
                    <a:pt x="28" y="29"/>
                  </a:lnTo>
                  <a:lnTo>
                    <a:pt x="34" y="43"/>
                  </a:lnTo>
                  <a:lnTo>
                    <a:pt x="39" y="43"/>
                  </a:lnTo>
                  <a:lnTo>
                    <a:pt x="22" y="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4">
              <a:extLst>
                <a:ext uri="{FF2B5EF4-FFF2-40B4-BE49-F238E27FC236}">
                  <a16:creationId xmlns:a16="http://schemas.microsoft.com/office/drawing/2014/main" id="{4FF068CC-90EF-4AE6-B0BA-E8FCABD53EB8}"/>
                </a:ext>
              </a:extLst>
            </p:cNvPr>
            <p:cNvSpPr>
              <a:spLocks/>
            </p:cNvSpPr>
            <p:nvPr userDrawn="1"/>
          </p:nvSpPr>
          <p:spPr bwMode="auto">
            <a:xfrm>
              <a:off x="3922713" y="806450"/>
              <a:ext cx="73025" cy="49213"/>
            </a:xfrm>
            <a:custGeom>
              <a:avLst/>
              <a:gdLst>
                <a:gd name="T0" fmla="*/ 60 w 63"/>
                <a:gd name="T1" fmla="*/ 5 h 43"/>
                <a:gd name="T2" fmla="*/ 55 w 63"/>
                <a:gd name="T3" fmla="*/ 1 h 43"/>
                <a:gd name="T4" fmla="*/ 48 w 63"/>
                <a:gd name="T5" fmla="*/ 0 h 43"/>
                <a:gd name="T6" fmla="*/ 42 w 63"/>
                <a:gd name="T7" fmla="*/ 1 h 43"/>
                <a:gd name="T8" fmla="*/ 37 w 63"/>
                <a:gd name="T9" fmla="*/ 4 h 43"/>
                <a:gd name="T10" fmla="*/ 34 w 63"/>
                <a:gd name="T11" fmla="*/ 7 h 43"/>
                <a:gd name="T12" fmla="*/ 33 w 63"/>
                <a:gd name="T13" fmla="*/ 8 h 43"/>
                <a:gd name="T14" fmla="*/ 30 w 63"/>
                <a:gd name="T15" fmla="*/ 3 h 43"/>
                <a:gd name="T16" fmla="*/ 20 w 63"/>
                <a:gd name="T17" fmla="*/ 0 h 43"/>
                <a:gd name="T18" fmla="*/ 14 w 63"/>
                <a:gd name="T19" fmla="*/ 1 h 43"/>
                <a:gd name="T20" fmla="*/ 9 w 63"/>
                <a:gd name="T21" fmla="*/ 4 h 43"/>
                <a:gd name="T22" fmla="*/ 6 w 63"/>
                <a:gd name="T23" fmla="*/ 7 h 43"/>
                <a:gd name="T24" fmla="*/ 6 w 63"/>
                <a:gd name="T25" fmla="*/ 6 h 43"/>
                <a:gd name="T26" fmla="*/ 6 w 63"/>
                <a:gd name="T27" fmla="*/ 4 h 43"/>
                <a:gd name="T28" fmla="*/ 6 w 63"/>
                <a:gd name="T29" fmla="*/ 2 h 43"/>
                <a:gd name="T30" fmla="*/ 6 w 63"/>
                <a:gd name="T31" fmla="*/ 1 h 43"/>
                <a:gd name="T32" fmla="*/ 0 w 63"/>
                <a:gd name="T33" fmla="*/ 1 h 43"/>
                <a:gd name="T34" fmla="*/ 0 w 63"/>
                <a:gd name="T35" fmla="*/ 2 h 43"/>
                <a:gd name="T36" fmla="*/ 0 w 63"/>
                <a:gd name="T37" fmla="*/ 4 h 43"/>
                <a:gd name="T38" fmla="*/ 0 w 63"/>
                <a:gd name="T39" fmla="*/ 6 h 43"/>
                <a:gd name="T40" fmla="*/ 0 w 63"/>
                <a:gd name="T41" fmla="*/ 43 h 43"/>
                <a:gd name="T42" fmla="*/ 7 w 63"/>
                <a:gd name="T43" fmla="*/ 43 h 43"/>
                <a:gd name="T44" fmla="*/ 7 w 63"/>
                <a:gd name="T45" fmla="*/ 21 h 43"/>
                <a:gd name="T46" fmla="*/ 7 w 63"/>
                <a:gd name="T47" fmla="*/ 16 h 43"/>
                <a:gd name="T48" fmla="*/ 10 w 63"/>
                <a:gd name="T49" fmla="*/ 11 h 43"/>
                <a:gd name="T50" fmla="*/ 14 w 63"/>
                <a:gd name="T51" fmla="*/ 7 h 43"/>
                <a:gd name="T52" fmla="*/ 20 w 63"/>
                <a:gd name="T53" fmla="*/ 6 h 43"/>
                <a:gd name="T54" fmla="*/ 24 w 63"/>
                <a:gd name="T55" fmla="*/ 7 h 43"/>
                <a:gd name="T56" fmla="*/ 26 w 63"/>
                <a:gd name="T57" fmla="*/ 9 h 43"/>
                <a:gd name="T58" fmla="*/ 28 w 63"/>
                <a:gd name="T59" fmla="*/ 13 h 43"/>
                <a:gd name="T60" fmla="*/ 29 w 63"/>
                <a:gd name="T61" fmla="*/ 20 h 43"/>
                <a:gd name="T62" fmla="*/ 29 w 63"/>
                <a:gd name="T63" fmla="*/ 43 h 43"/>
                <a:gd name="T64" fmla="*/ 35 w 63"/>
                <a:gd name="T65" fmla="*/ 43 h 43"/>
                <a:gd name="T66" fmla="*/ 35 w 63"/>
                <a:gd name="T67" fmla="*/ 19 h 43"/>
                <a:gd name="T68" fmla="*/ 36 w 63"/>
                <a:gd name="T69" fmla="*/ 14 h 43"/>
                <a:gd name="T70" fmla="*/ 39 w 63"/>
                <a:gd name="T71" fmla="*/ 10 h 43"/>
                <a:gd name="T72" fmla="*/ 43 w 63"/>
                <a:gd name="T73" fmla="*/ 7 h 43"/>
                <a:gd name="T74" fmla="*/ 48 w 63"/>
                <a:gd name="T75" fmla="*/ 6 h 43"/>
                <a:gd name="T76" fmla="*/ 52 w 63"/>
                <a:gd name="T77" fmla="*/ 7 h 43"/>
                <a:gd name="T78" fmla="*/ 55 w 63"/>
                <a:gd name="T79" fmla="*/ 9 h 43"/>
                <a:gd name="T80" fmla="*/ 57 w 63"/>
                <a:gd name="T81" fmla="*/ 13 h 43"/>
                <a:gd name="T82" fmla="*/ 57 w 63"/>
                <a:gd name="T83" fmla="*/ 20 h 43"/>
                <a:gd name="T84" fmla="*/ 57 w 63"/>
                <a:gd name="T85" fmla="*/ 43 h 43"/>
                <a:gd name="T86" fmla="*/ 63 w 63"/>
                <a:gd name="T87" fmla="*/ 43 h 43"/>
                <a:gd name="T88" fmla="*/ 63 w 63"/>
                <a:gd name="T89" fmla="*/ 19 h 43"/>
                <a:gd name="T90" fmla="*/ 63 w 63"/>
                <a:gd name="T91" fmla="*/ 11 h 43"/>
                <a:gd name="T92" fmla="*/ 60 w 63"/>
                <a:gd name="T9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3">
                  <a:moveTo>
                    <a:pt x="60" y="5"/>
                  </a:moveTo>
                  <a:cubicBezTo>
                    <a:pt x="59" y="4"/>
                    <a:pt x="57" y="2"/>
                    <a:pt x="55" y="1"/>
                  </a:cubicBezTo>
                  <a:cubicBezTo>
                    <a:pt x="54" y="1"/>
                    <a:pt x="51" y="0"/>
                    <a:pt x="48" y="0"/>
                  </a:cubicBezTo>
                  <a:cubicBezTo>
                    <a:pt x="46" y="0"/>
                    <a:pt x="44" y="0"/>
                    <a:pt x="42" y="1"/>
                  </a:cubicBezTo>
                  <a:cubicBezTo>
                    <a:pt x="40" y="2"/>
                    <a:pt x="39" y="3"/>
                    <a:pt x="37" y="4"/>
                  </a:cubicBezTo>
                  <a:cubicBezTo>
                    <a:pt x="36" y="5"/>
                    <a:pt x="35" y="6"/>
                    <a:pt x="34" y="7"/>
                  </a:cubicBezTo>
                  <a:cubicBezTo>
                    <a:pt x="34" y="7"/>
                    <a:pt x="33" y="8"/>
                    <a:pt x="33" y="8"/>
                  </a:cubicBezTo>
                  <a:cubicBezTo>
                    <a:pt x="32" y="6"/>
                    <a:pt x="31" y="4"/>
                    <a:pt x="30" y="3"/>
                  </a:cubicBezTo>
                  <a:cubicBezTo>
                    <a:pt x="27" y="1"/>
                    <a:pt x="24" y="0"/>
                    <a:pt x="20" y="0"/>
                  </a:cubicBezTo>
                  <a:cubicBezTo>
                    <a:pt x="18" y="0"/>
                    <a:pt x="16" y="0"/>
                    <a:pt x="14" y="1"/>
                  </a:cubicBezTo>
                  <a:cubicBezTo>
                    <a:pt x="12" y="2"/>
                    <a:pt x="11" y="3"/>
                    <a:pt x="9" y="4"/>
                  </a:cubicBezTo>
                  <a:cubicBezTo>
                    <a:pt x="8" y="5"/>
                    <a:pt x="7" y="6"/>
                    <a:pt x="6" y="7"/>
                  </a:cubicBezTo>
                  <a:cubicBezTo>
                    <a:pt x="6" y="6"/>
                    <a:pt x="6" y="6"/>
                    <a:pt x="6" y="6"/>
                  </a:cubicBezTo>
                  <a:cubicBezTo>
                    <a:pt x="6" y="4"/>
                    <a:pt x="6" y="4"/>
                    <a:pt x="6" y="4"/>
                  </a:cubicBezTo>
                  <a:cubicBezTo>
                    <a:pt x="6" y="3"/>
                    <a:pt x="6" y="3"/>
                    <a:pt x="6" y="2"/>
                  </a:cubicBezTo>
                  <a:cubicBezTo>
                    <a:pt x="6" y="1"/>
                    <a:pt x="6" y="1"/>
                    <a:pt x="6" y="1"/>
                  </a:cubicBezTo>
                  <a:cubicBezTo>
                    <a:pt x="0" y="1"/>
                    <a:pt x="0" y="1"/>
                    <a:pt x="0" y="1"/>
                  </a:cubicBezTo>
                  <a:cubicBezTo>
                    <a:pt x="0" y="2"/>
                    <a:pt x="0" y="2"/>
                    <a:pt x="0" y="2"/>
                  </a:cubicBezTo>
                  <a:cubicBezTo>
                    <a:pt x="0" y="3"/>
                    <a:pt x="0" y="4"/>
                    <a:pt x="0" y="4"/>
                  </a:cubicBezTo>
                  <a:cubicBezTo>
                    <a:pt x="0" y="5"/>
                    <a:pt x="0" y="5"/>
                    <a:pt x="0" y="6"/>
                  </a:cubicBezTo>
                  <a:cubicBezTo>
                    <a:pt x="0" y="43"/>
                    <a:pt x="0" y="43"/>
                    <a:pt x="0" y="43"/>
                  </a:cubicBezTo>
                  <a:cubicBezTo>
                    <a:pt x="7" y="43"/>
                    <a:pt x="7" y="43"/>
                    <a:pt x="7" y="43"/>
                  </a:cubicBezTo>
                  <a:cubicBezTo>
                    <a:pt x="7" y="21"/>
                    <a:pt x="7" y="21"/>
                    <a:pt x="7" y="21"/>
                  </a:cubicBezTo>
                  <a:cubicBezTo>
                    <a:pt x="7" y="20"/>
                    <a:pt x="7" y="18"/>
                    <a:pt x="7" y="16"/>
                  </a:cubicBezTo>
                  <a:cubicBezTo>
                    <a:pt x="8" y="14"/>
                    <a:pt x="9" y="13"/>
                    <a:pt x="10" y="11"/>
                  </a:cubicBezTo>
                  <a:cubicBezTo>
                    <a:pt x="11" y="10"/>
                    <a:pt x="12" y="8"/>
                    <a:pt x="14" y="7"/>
                  </a:cubicBezTo>
                  <a:cubicBezTo>
                    <a:pt x="16" y="7"/>
                    <a:pt x="17" y="6"/>
                    <a:pt x="20" y="6"/>
                  </a:cubicBezTo>
                  <a:cubicBezTo>
                    <a:pt x="21" y="6"/>
                    <a:pt x="22" y="6"/>
                    <a:pt x="24" y="7"/>
                  </a:cubicBezTo>
                  <a:cubicBezTo>
                    <a:pt x="25" y="7"/>
                    <a:pt x="26" y="8"/>
                    <a:pt x="26" y="9"/>
                  </a:cubicBezTo>
                  <a:cubicBezTo>
                    <a:pt x="27" y="10"/>
                    <a:pt x="28" y="11"/>
                    <a:pt x="28" y="13"/>
                  </a:cubicBezTo>
                  <a:cubicBezTo>
                    <a:pt x="29" y="15"/>
                    <a:pt x="29" y="17"/>
                    <a:pt x="29" y="20"/>
                  </a:cubicBezTo>
                  <a:cubicBezTo>
                    <a:pt x="29" y="43"/>
                    <a:pt x="29" y="43"/>
                    <a:pt x="29" y="43"/>
                  </a:cubicBezTo>
                  <a:cubicBezTo>
                    <a:pt x="35" y="43"/>
                    <a:pt x="35" y="43"/>
                    <a:pt x="35" y="43"/>
                  </a:cubicBezTo>
                  <a:cubicBezTo>
                    <a:pt x="35" y="19"/>
                    <a:pt x="35" y="19"/>
                    <a:pt x="35" y="19"/>
                  </a:cubicBezTo>
                  <a:cubicBezTo>
                    <a:pt x="35" y="17"/>
                    <a:pt x="35" y="16"/>
                    <a:pt x="36" y="14"/>
                  </a:cubicBezTo>
                  <a:cubicBezTo>
                    <a:pt x="37" y="13"/>
                    <a:pt x="38" y="11"/>
                    <a:pt x="39" y="10"/>
                  </a:cubicBezTo>
                  <a:cubicBezTo>
                    <a:pt x="40" y="9"/>
                    <a:pt x="41" y="8"/>
                    <a:pt x="43" y="7"/>
                  </a:cubicBezTo>
                  <a:cubicBezTo>
                    <a:pt x="44" y="6"/>
                    <a:pt x="46" y="6"/>
                    <a:pt x="48" y="6"/>
                  </a:cubicBezTo>
                  <a:cubicBezTo>
                    <a:pt x="49" y="6"/>
                    <a:pt x="51" y="6"/>
                    <a:pt x="52" y="7"/>
                  </a:cubicBezTo>
                  <a:cubicBezTo>
                    <a:pt x="53" y="7"/>
                    <a:pt x="54" y="8"/>
                    <a:pt x="55" y="9"/>
                  </a:cubicBezTo>
                  <a:cubicBezTo>
                    <a:pt x="55" y="10"/>
                    <a:pt x="56" y="11"/>
                    <a:pt x="57" y="13"/>
                  </a:cubicBezTo>
                  <a:cubicBezTo>
                    <a:pt x="57" y="15"/>
                    <a:pt x="57" y="17"/>
                    <a:pt x="57" y="20"/>
                  </a:cubicBezTo>
                  <a:cubicBezTo>
                    <a:pt x="57" y="43"/>
                    <a:pt x="57" y="43"/>
                    <a:pt x="57" y="43"/>
                  </a:cubicBezTo>
                  <a:cubicBezTo>
                    <a:pt x="63" y="43"/>
                    <a:pt x="63" y="43"/>
                    <a:pt x="63" y="43"/>
                  </a:cubicBezTo>
                  <a:cubicBezTo>
                    <a:pt x="63" y="19"/>
                    <a:pt x="63" y="19"/>
                    <a:pt x="63" y="19"/>
                  </a:cubicBezTo>
                  <a:cubicBezTo>
                    <a:pt x="63" y="16"/>
                    <a:pt x="63" y="13"/>
                    <a:pt x="63" y="11"/>
                  </a:cubicBezTo>
                  <a:cubicBezTo>
                    <a:pt x="62" y="9"/>
                    <a:pt x="61" y="7"/>
                    <a:pt x="6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35">
              <a:extLst>
                <a:ext uri="{FF2B5EF4-FFF2-40B4-BE49-F238E27FC236}">
                  <a16:creationId xmlns:a16="http://schemas.microsoft.com/office/drawing/2014/main" id="{E420419E-3924-4278-9201-C8F3EA8A170D}"/>
                </a:ext>
              </a:extLst>
            </p:cNvPr>
            <p:cNvSpPr>
              <a:spLocks noEditPoints="1"/>
            </p:cNvSpPr>
            <p:nvPr userDrawn="1"/>
          </p:nvSpPr>
          <p:spPr bwMode="auto">
            <a:xfrm>
              <a:off x="4008438" y="806450"/>
              <a:ext cx="46037" cy="50800"/>
            </a:xfrm>
            <a:custGeom>
              <a:avLst/>
              <a:gdLst>
                <a:gd name="T0" fmla="*/ 20 w 40"/>
                <a:gd name="T1" fmla="*/ 6 h 44"/>
                <a:gd name="T2" fmla="*/ 29 w 40"/>
                <a:gd name="T3" fmla="*/ 10 h 44"/>
                <a:gd name="T4" fmla="*/ 33 w 40"/>
                <a:gd name="T5" fmla="*/ 18 h 44"/>
                <a:gd name="T6" fmla="*/ 7 w 40"/>
                <a:gd name="T7" fmla="*/ 18 h 44"/>
                <a:gd name="T8" fmla="*/ 8 w 40"/>
                <a:gd name="T9" fmla="*/ 14 h 44"/>
                <a:gd name="T10" fmla="*/ 10 w 40"/>
                <a:gd name="T11" fmla="*/ 10 h 44"/>
                <a:gd name="T12" fmla="*/ 15 w 40"/>
                <a:gd name="T13" fmla="*/ 7 h 44"/>
                <a:gd name="T14" fmla="*/ 20 w 40"/>
                <a:gd name="T15" fmla="*/ 6 h 44"/>
                <a:gd name="T16" fmla="*/ 34 w 40"/>
                <a:gd name="T17" fmla="*/ 6 h 44"/>
                <a:gd name="T18" fmla="*/ 28 w 40"/>
                <a:gd name="T19" fmla="*/ 2 h 44"/>
                <a:gd name="T20" fmla="*/ 20 w 40"/>
                <a:gd name="T21" fmla="*/ 0 h 44"/>
                <a:gd name="T22" fmla="*/ 12 w 40"/>
                <a:gd name="T23" fmla="*/ 2 h 44"/>
                <a:gd name="T24" fmla="*/ 5 w 40"/>
                <a:gd name="T25" fmla="*/ 7 h 44"/>
                <a:gd name="T26" fmla="*/ 1 w 40"/>
                <a:gd name="T27" fmla="*/ 14 h 44"/>
                <a:gd name="T28" fmla="*/ 0 w 40"/>
                <a:gd name="T29" fmla="*/ 22 h 44"/>
                <a:gd name="T30" fmla="*/ 1 w 40"/>
                <a:gd name="T31" fmla="*/ 31 h 44"/>
                <a:gd name="T32" fmla="*/ 6 w 40"/>
                <a:gd name="T33" fmla="*/ 38 h 44"/>
                <a:gd name="T34" fmla="*/ 12 w 40"/>
                <a:gd name="T35" fmla="*/ 42 h 44"/>
                <a:gd name="T36" fmla="*/ 21 w 40"/>
                <a:gd name="T37" fmla="*/ 44 h 44"/>
                <a:gd name="T38" fmla="*/ 30 w 40"/>
                <a:gd name="T39" fmla="*/ 42 h 44"/>
                <a:gd name="T40" fmla="*/ 38 w 40"/>
                <a:gd name="T41" fmla="*/ 36 h 44"/>
                <a:gd name="T42" fmla="*/ 39 w 40"/>
                <a:gd name="T43" fmla="*/ 36 h 44"/>
                <a:gd name="T44" fmla="*/ 34 w 40"/>
                <a:gd name="T45" fmla="*/ 32 h 44"/>
                <a:gd name="T46" fmla="*/ 33 w 40"/>
                <a:gd name="T47" fmla="*/ 33 h 44"/>
                <a:gd name="T48" fmla="*/ 31 w 40"/>
                <a:gd name="T49" fmla="*/ 35 h 44"/>
                <a:gd name="T50" fmla="*/ 28 w 40"/>
                <a:gd name="T51" fmla="*/ 36 h 44"/>
                <a:gd name="T52" fmla="*/ 24 w 40"/>
                <a:gd name="T53" fmla="*/ 38 h 44"/>
                <a:gd name="T54" fmla="*/ 15 w 40"/>
                <a:gd name="T55" fmla="*/ 37 h 44"/>
                <a:gd name="T56" fmla="*/ 11 w 40"/>
                <a:gd name="T57" fmla="*/ 34 h 44"/>
                <a:gd name="T58" fmla="*/ 8 w 40"/>
                <a:gd name="T59" fmla="*/ 29 h 44"/>
                <a:gd name="T60" fmla="*/ 6 w 40"/>
                <a:gd name="T61" fmla="*/ 24 h 44"/>
                <a:gd name="T62" fmla="*/ 40 w 40"/>
                <a:gd name="T63" fmla="*/ 24 h 44"/>
                <a:gd name="T64" fmla="*/ 40 w 40"/>
                <a:gd name="T65" fmla="*/ 23 h 44"/>
                <a:gd name="T66" fmla="*/ 38 w 40"/>
                <a:gd name="T67" fmla="*/ 13 h 44"/>
                <a:gd name="T68" fmla="*/ 34 w 40"/>
                <a:gd name="T6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4">
                  <a:moveTo>
                    <a:pt x="20" y="6"/>
                  </a:moveTo>
                  <a:cubicBezTo>
                    <a:pt x="24" y="6"/>
                    <a:pt x="27" y="7"/>
                    <a:pt x="29" y="10"/>
                  </a:cubicBezTo>
                  <a:cubicBezTo>
                    <a:pt x="31" y="12"/>
                    <a:pt x="32" y="15"/>
                    <a:pt x="33" y="18"/>
                  </a:cubicBezTo>
                  <a:cubicBezTo>
                    <a:pt x="7" y="18"/>
                    <a:pt x="7" y="18"/>
                    <a:pt x="7" y="18"/>
                  </a:cubicBezTo>
                  <a:cubicBezTo>
                    <a:pt x="7" y="17"/>
                    <a:pt x="7" y="16"/>
                    <a:pt x="8" y="14"/>
                  </a:cubicBezTo>
                  <a:cubicBezTo>
                    <a:pt x="8" y="13"/>
                    <a:pt x="9" y="11"/>
                    <a:pt x="10" y="10"/>
                  </a:cubicBezTo>
                  <a:cubicBezTo>
                    <a:pt x="12" y="9"/>
                    <a:pt x="13" y="8"/>
                    <a:pt x="15" y="7"/>
                  </a:cubicBezTo>
                  <a:cubicBezTo>
                    <a:pt x="16" y="6"/>
                    <a:pt x="18" y="6"/>
                    <a:pt x="20" y="6"/>
                  </a:cubicBezTo>
                  <a:close/>
                  <a:moveTo>
                    <a:pt x="34" y="6"/>
                  </a:moveTo>
                  <a:cubicBezTo>
                    <a:pt x="32" y="4"/>
                    <a:pt x="30" y="3"/>
                    <a:pt x="28" y="2"/>
                  </a:cubicBezTo>
                  <a:cubicBezTo>
                    <a:pt x="25" y="1"/>
                    <a:pt x="23" y="0"/>
                    <a:pt x="20" y="0"/>
                  </a:cubicBezTo>
                  <a:cubicBezTo>
                    <a:pt x="17" y="0"/>
                    <a:pt x="14" y="1"/>
                    <a:pt x="12" y="2"/>
                  </a:cubicBezTo>
                  <a:cubicBezTo>
                    <a:pt x="9" y="3"/>
                    <a:pt x="7" y="5"/>
                    <a:pt x="5" y="7"/>
                  </a:cubicBezTo>
                  <a:cubicBezTo>
                    <a:pt x="4" y="9"/>
                    <a:pt x="2" y="11"/>
                    <a:pt x="1" y="14"/>
                  </a:cubicBezTo>
                  <a:cubicBezTo>
                    <a:pt x="0" y="16"/>
                    <a:pt x="0" y="19"/>
                    <a:pt x="0" y="22"/>
                  </a:cubicBezTo>
                  <a:cubicBezTo>
                    <a:pt x="0" y="25"/>
                    <a:pt x="0" y="28"/>
                    <a:pt x="1" y="31"/>
                  </a:cubicBezTo>
                  <a:cubicBezTo>
                    <a:pt x="2" y="33"/>
                    <a:pt x="4" y="36"/>
                    <a:pt x="6" y="38"/>
                  </a:cubicBezTo>
                  <a:cubicBezTo>
                    <a:pt x="8" y="40"/>
                    <a:pt x="10" y="41"/>
                    <a:pt x="12" y="42"/>
                  </a:cubicBezTo>
                  <a:cubicBezTo>
                    <a:pt x="15" y="43"/>
                    <a:pt x="18" y="44"/>
                    <a:pt x="21" y="44"/>
                  </a:cubicBezTo>
                  <a:cubicBezTo>
                    <a:pt x="24" y="44"/>
                    <a:pt x="27" y="43"/>
                    <a:pt x="30" y="42"/>
                  </a:cubicBezTo>
                  <a:cubicBezTo>
                    <a:pt x="34" y="41"/>
                    <a:pt x="36" y="39"/>
                    <a:pt x="38" y="36"/>
                  </a:cubicBezTo>
                  <a:cubicBezTo>
                    <a:pt x="39" y="36"/>
                    <a:pt x="39" y="36"/>
                    <a:pt x="39" y="36"/>
                  </a:cubicBezTo>
                  <a:cubicBezTo>
                    <a:pt x="34" y="32"/>
                    <a:pt x="34" y="32"/>
                    <a:pt x="34" y="32"/>
                  </a:cubicBezTo>
                  <a:cubicBezTo>
                    <a:pt x="33" y="33"/>
                    <a:pt x="33" y="33"/>
                    <a:pt x="33" y="33"/>
                  </a:cubicBezTo>
                  <a:cubicBezTo>
                    <a:pt x="33" y="33"/>
                    <a:pt x="32" y="34"/>
                    <a:pt x="31" y="35"/>
                  </a:cubicBezTo>
                  <a:cubicBezTo>
                    <a:pt x="30" y="35"/>
                    <a:pt x="29" y="36"/>
                    <a:pt x="28" y="36"/>
                  </a:cubicBezTo>
                  <a:cubicBezTo>
                    <a:pt x="27" y="37"/>
                    <a:pt x="26" y="37"/>
                    <a:pt x="24" y="38"/>
                  </a:cubicBezTo>
                  <a:cubicBezTo>
                    <a:pt x="21" y="38"/>
                    <a:pt x="18" y="38"/>
                    <a:pt x="15" y="37"/>
                  </a:cubicBezTo>
                  <a:cubicBezTo>
                    <a:pt x="13" y="36"/>
                    <a:pt x="12" y="35"/>
                    <a:pt x="11" y="34"/>
                  </a:cubicBezTo>
                  <a:cubicBezTo>
                    <a:pt x="9" y="32"/>
                    <a:pt x="8" y="31"/>
                    <a:pt x="8" y="29"/>
                  </a:cubicBezTo>
                  <a:cubicBezTo>
                    <a:pt x="7" y="27"/>
                    <a:pt x="7" y="26"/>
                    <a:pt x="6" y="24"/>
                  </a:cubicBezTo>
                  <a:cubicBezTo>
                    <a:pt x="40" y="24"/>
                    <a:pt x="40" y="24"/>
                    <a:pt x="40" y="24"/>
                  </a:cubicBezTo>
                  <a:cubicBezTo>
                    <a:pt x="40" y="23"/>
                    <a:pt x="40" y="23"/>
                    <a:pt x="40" y="23"/>
                  </a:cubicBezTo>
                  <a:cubicBezTo>
                    <a:pt x="40" y="19"/>
                    <a:pt x="39" y="16"/>
                    <a:pt x="38" y="13"/>
                  </a:cubicBezTo>
                  <a:cubicBezTo>
                    <a:pt x="37" y="10"/>
                    <a:pt x="36" y="8"/>
                    <a:pt x="3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6">
              <a:extLst>
                <a:ext uri="{FF2B5EF4-FFF2-40B4-BE49-F238E27FC236}">
                  <a16:creationId xmlns:a16="http://schemas.microsoft.com/office/drawing/2014/main" id="{75BC7303-7563-43E3-8EAA-C26618EA3E99}"/>
                </a:ext>
              </a:extLst>
            </p:cNvPr>
            <p:cNvSpPr>
              <a:spLocks/>
            </p:cNvSpPr>
            <p:nvPr userDrawn="1"/>
          </p:nvSpPr>
          <p:spPr bwMode="auto">
            <a:xfrm>
              <a:off x="4067175" y="806450"/>
              <a:ext cx="71437" cy="49213"/>
            </a:xfrm>
            <a:custGeom>
              <a:avLst/>
              <a:gdLst>
                <a:gd name="T0" fmla="*/ 60 w 63"/>
                <a:gd name="T1" fmla="*/ 5 h 43"/>
                <a:gd name="T2" fmla="*/ 55 w 63"/>
                <a:gd name="T3" fmla="*/ 1 h 43"/>
                <a:gd name="T4" fmla="*/ 48 w 63"/>
                <a:gd name="T5" fmla="*/ 0 h 43"/>
                <a:gd name="T6" fmla="*/ 42 w 63"/>
                <a:gd name="T7" fmla="*/ 1 h 43"/>
                <a:gd name="T8" fmla="*/ 37 w 63"/>
                <a:gd name="T9" fmla="*/ 4 h 43"/>
                <a:gd name="T10" fmla="*/ 34 w 63"/>
                <a:gd name="T11" fmla="*/ 7 h 43"/>
                <a:gd name="T12" fmla="*/ 33 w 63"/>
                <a:gd name="T13" fmla="*/ 8 h 43"/>
                <a:gd name="T14" fmla="*/ 29 w 63"/>
                <a:gd name="T15" fmla="*/ 3 h 43"/>
                <a:gd name="T16" fmla="*/ 20 w 63"/>
                <a:gd name="T17" fmla="*/ 0 h 43"/>
                <a:gd name="T18" fmla="*/ 14 w 63"/>
                <a:gd name="T19" fmla="*/ 1 h 43"/>
                <a:gd name="T20" fmla="*/ 9 w 63"/>
                <a:gd name="T21" fmla="*/ 4 h 43"/>
                <a:gd name="T22" fmla="*/ 6 w 63"/>
                <a:gd name="T23" fmla="*/ 7 h 43"/>
                <a:gd name="T24" fmla="*/ 6 w 63"/>
                <a:gd name="T25" fmla="*/ 6 h 43"/>
                <a:gd name="T26" fmla="*/ 6 w 63"/>
                <a:gd name="T27" fmla="*/ 4 h 43"/>
                <a:gd name="T28" fmla="*/ 6 w 63"/>
                <a:gd name="T29" fmla="*/ 2 h 43"/>
                <a:gd name="T30" fmla="*/ 6 w 63"/>
                <a:gd name="T31" fmla="*/ 1 h 43"/>
                <a:gd name="T32" fmla="*/ 0 w 63"/>
                <a:gd name="T33" fmla="*/ 1 h 43"/>
                <a:gd name="T34" fmla="*/ 0 w 63"/>
                <a:gd name="T35" fmla="*/ 2 h 43"/>
                <a:gd name="T36" fmla="*/ 0 w 63"/>
                <a:gd name="T37" fmla="*/ 4 h 43"/>
                <a:gd name="T38" fmla="*/ 0 w 63"/>
                <a:gd name="T39" fmla="*/ 6 h 43"/>
                <a:gd name="T40" fmla="*/ 0 w 63"/>
                <a:gd name="T41" fmla="*/ 43 h 43"/>
                <a:gd name="T42" fmla="*/ 7 w 63"/>
                <a:gd name="T43" fmla="*/ 43 h 43"/>
                <a:gd name="T44" fmla="*/ 7 w 63"/>
                <a:gd name="T45" fmla="*/ 21 h 43"/>
                <a:gd name="T46" fmla="*/ 7 w 63"/>
                <a:gd name="T47" fmla="*/ 16 h 43"/>
                <a:gd name="T48" fmla="*/ 10 w 63"/>
                <a:gd name="T49" fmla="*/ 11 h 43"/>
                <a:gd name="T50" fmla="*/ 14 w 63"/>
                <a:gd name="T51" fmla="*/ 7 h 43"/>
                <a:gd name="T52" fmla="*/ 19 w 63"/>
                <a:gd name="T53" fmla="*/ 6 h 43"/>
                <a:gd name="T54" fmla="*/ 24 w 63"/>
                <a:gd name="T55" fmla="*/ 7 h 43"/>
                <a:gd name="T56" fmla="*/ 26 w 63"/>
                <a:gd name="T57" fmla="*/ 9 h 43"/>
                <a:gd name="T58" fmla="*/ 28 w 63"/>
                <a:gd name="T59" fmla="*/ 13 h 43"/>
                <a:gd name="T60" fmla="*/ 29 w 63"/>
                <a:gd name="T61" fmla="*/ 20 h 43"/>
                <a:gd name="T62" fmla="*/ 29 w 63"/>
                <a:gd name="T63" fmla="*/ 43 h 43"/>
                <a:gd name="T64" fmla="*/ 35 w 63"/>
                <a:gd name="T65" fmla="*/ 43 h 43"/>
                <a:gd name="T66" fmla="*/ 35 w 63"/>
                <a:gd name="T67" fmla="*/ 19 h 43"/>
                <a:gd name="T68" fmla="*/ 36 w 63"/>
                <a:gd name="T69" fmla="*/ 14 h 43"/>
                <a:gd name="T70" fmla="*/ 39 w 63"/>
                <a:gd name="T71" fmla="*/ 10 h 43"/>
                <a:gd name="T72" fmla="*/ 43 w 63"/>
                <a:gd name="T73" fmla="*/ 7 h 43"/>
                <a:gd name="T74" fmla="*/ 48 w 63"/>
                <a:gd name="T75" fmla="*/ 6 h 43"/>
                <a:gd name="T76" fmla="*/ 52 w 63"/>
                <a:gd name="T77" fmla="*/ 7 h 43"/>
                <a:gd name="T78" fmla="*/ 55 w 63"/>
                <a:gd name="T79" fmla="*/ 9 h 43"/>
                <a:gd name="T80" fmla="*/ 56 w 63"/>
                <a:gd name="T81" fmla="*/ 13 h 43"/>
                <a:gd name="T82" fmla="*/ 57 w 63"/>
                <a:gd name="T83" fmla="*/ 20 h 43"/>
                <a:gd name="T84" fmla="*/ 57 w 63"/>
                <a:gd name="T85" fmla="*/ 43 h 43"/>
                <a:gd name="T86" fmla="*/ 63 w 63"/>
                <a:gd name="T87" fmla="*/ 43 h 43"/>
                <a:gd name="T88" fmla="*/ 63 w 63"/>
                <a:gd name="T89" fmla="*/ 19 h 43"/>
                <a:gd name="T90" fmla="*/ 63 w 63"/>
                <a:gd name="T91" fmla="*/ 11 h 43"/>
                <a:gd name="T92" fmla="*/ 60 w 63"/>
                <a:gd name="T9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3">
                  <a:moveTo>
                    <a:pt x="60" y="5"/>
                  </a:moveTo>
                  <a:cubicBezTo>
                    <a:pt x="59" y="4"/>
                    <a:pt x="57" y="2"/>
                    <a:pt x="55" y="1"/>
                  </a:cubicBezTo>
                  <a:cubicBezTo>
                    <a:pt x="54" y="1"/>
                    <a:pt x="51" y="0"/>
                    <a:pt x="48" y="0"/>
                  </a:cubicBezTo>
                  <a:cubicBezTo>
                    <a:pt x="46" y="0"/>
                    <a:pt x="44" y="0"/>
                    <a:pt x="42" y="1"/>
                  </a:cubicBezTo>
                  <a:cubicBezTo>
                    <a:pt x="40" y="2"/>
                    <a:pt x="39" y="3"/>
                    <a:pt x="37" y="4"/>
                  </a:cubicBezTo>
                  <a:cubicBezTo>
                    <a:pt x="36" y="5"/>
                    <a:pt x="35" y="6"/>
                    <a:pt x="34" y="7"/>
                  </a:cubicBezTo>
                  <a:cubicBezTo>
                    <a:pt x="34" y="7"/>
                    <a:pt x="33" y="8"/>
                    <a:pt x="33" y="8"/>
                  </a:cubicBezTo>
                  <a:cubicBezTo>
                    <a:pt x="32" y="6"/>
                    <a:pt x="31" y="4"/>
                    <a:pt x="29" y="3"/>
                  </a:cubicBezTo>
                  <a:cubicBezTo>
                    <a:pt x="27" y="1"/>
                    <a:pt x="24" y="0"/>
                    <a:pt x="20" y="0"/>
                  </a:cubicBezTo>
                  <a:cubicBezTo>
                    <a:pt x="18" y="0"/>
                    <a:pt x="16" y="0"/>
                    <a:pt x="14" y="1"/>
                  </a:cubicBezTo>
                  <a:cubicBezTo>
                    <a:pt x="12" y="2"/>
                    <a:pt x="11" y="3"/>
                    <a:pt x="9" y="4"/>
                  </a:cubicBezTo>
                  <a:cubicBezTo>
                    <a:pt x="8" y="5"/>
                    <a:pt x="7" y="6"/>
                    <a:pt x="6" y="7"/>
                  </a:cubicBezTo>
                  <a:cubicBezTo>
                    <a:pt x="6" y="6"/>
                    <a:pt x="6" y="6"/>
                    <a:pt x="6" y="6"/>
                  </a:cubicBezTo>
                  <a:cubicBezTo>
                    <a:pt x="6" y="4"/>
                    <a:pt x="6" y="4"/>
                    <a:pt x="6" y="4"/>
                  </a:cubicBezTo>
                  <a:cubicBezTo>
                    <a:pt x="6" y="3"/>
                    <a:pt x="6" y="3"/>
                    <a:pt x="6" y="2"/>
                  </a:cubicBezTo>
                  <a:cubicBezTo>
                    <a:pt x="6" y="1"/>
                    <a:pt x="6" y="1"/>
                    <a:pt x="6" y="1"/>
                  </a:cubicBezTo>
                  <a:cubicBezTo>
                    <a:pt x="0" y="1"/>
                    <a:pt x="0" y="1"/>
                    <a:pt x="0" y="1"/>
                  </a:cubicBezTo>
                  <a:cubicBezTo>
                    <a:pt x="0" y="2"/>
                    <a:pt x="0" y="2"/>
                    <a:pt x="0" y="2"/>
                  </a:cubicBezTo>
                  <a:cubicBezTo>
                    <a:pt x="0" y="3"/>
                    <a:pt x="0" y="4"/>
                    <a:pt x="0" y="4"/>
                  </a:cubicBezTo>
                  <a:cubicBezTo>
                    <a:pt x="0" y="5"/>
                    <a:pt x="0" y="5"/>
                    <a:pt x="0" y="6"/>
                  </a:cubicBezTo>
                  <a:cubicBezTo>
                    <a:pt x="0" y="43"/>
                    <a:pt x="0" y="43"/>
                    <a:pt x="0" y="43"/>
                  </a:cubicBezTo>
                  <a:cubicBezTo>
                    <a:pt x="7" y="43"/>
                    <a:pt x="7" y="43"/>
                    <a:pt x="7" y="43"/>
                  </a:cubicBezTo>
                  <a:cubicBezTo>
                    <a:pt x="7" y="21"/>
                    <a:pt x="7" y="21"/>
                    <a:pt x="7" y="21"/>
                  </a:cubicBezTo>
                  <a:cubicBezTo>
                    <a:pt x="7" y="20"/>
                    <a:pt x="7" y="18"/>
                    <a:pt x="7" y="16"/>
                  </a:cubicBezTo>
                  <a:cubicBezTo>
                    <a:pt x="8" y="14"/>
                    <a:pt x="9" y="13"/>
                    <a:pt x="10" y="11"/>
                  </a:cubicBezTo>
                  <a:cubicBezTo>
                    <a:pt x="11" y="10"/>
                    <a:pt x="12" y="8"/>
                    <a:pt x="14" y="7"/>
                  </a:cubicBezTo>
                  <a:cubicBezTo>
                    <a:pt x="16" y="7"/>
                    <a:pt x="17" y="6"/>
                    <a:pt x="19" y="6"/>
                  </a:cubicBezTo>
                  <a:cubicBezTo>
                    <a:pt x="21" y="6"/>
                    <a:pt x="22" y="6"/>
                    <a:pt x="24" y="7"/>
                  </a:cubicBezTo>
                  <a:cubicBezTo>
                    <a:pt x="25" y="7"/>
                    <a:pt x="26" y="8"/>
                    <a:pt x="26" y="9"/>
                  </a:cubicBezTo>
                  <a:cubicBezTo>
                    <a:pt x="27" y="10"/>
                    <a:pt x="28" y="11"/>
                    <a:pt x="28" y="13"/>
                  </a:cubicBezTo>
                  <a:cubicBezTo>
                    <a:pt x="28" y="15"/>
                    <a:pt x="29" y="17"/>
                    <a:pt x="29" y="20"/>
                  </a:cubicBezTo>
                  <a:cubicBezTo>
                    <a:pt x="29" y="43"/>
                    <a:pt x="29" y="43"/>
                    <a:pt x="29" y="43"/>
                  </a:cubicBezTo>
                  <a:cubicBezTo>
                    <a:pt x="35" y="43"/>
                    <a:pt x="35" y="43"/>
                    <a:pt x="35" y="43"/>
                  </a:cubicBezTo>
                  <a:cubicBezTo>
                    <a:pt x="35" y="19"/>
                    <a:pt x="35" y="19"/>
                    <a:pt x="35" y="19"/>
                  </a:cubicBezTo>
                  <a:cubicBezTo>
                    <a:pt x="35" y="17"/>
                    <a:pt x="35" y="16"/>
                    <a:pt x="36" y="14"/>
                  </a:cubicBezTo>
                  <a:cubicBezTo>
                    <a:pt x="37" y="13"/>
                    <a:pt x="38" y="11"/>
                    <a:pt x="39" y="10"/>
                  </a:cubicBezTo>
                  <a:cubicBezTo>
                    <a:pt x="40" y="9"/>
                    <a:pt x="41" y="8"/>
                    <a:pt x="43" y="7"/>
                  </a:cubicBezTo>
                  <a:cubicBezTo>
                    <a:pt x="44" y="6"/>
                    <a:pt x="46" y="6"/>
                    <a:pt x="48" y="6"/>
                  </a:cubicBezTo>
                  <a:cubicBezTo>
                    <a:pt x="49" y="6"/>
                    <a:pt x="51" y="6"/>
                    <a:pt x="52" y="7"/>
                  </a:cubicBezTo>
                  <a:cubicBezTo>
                    <a:pt x="53" y="7"/>
                    <a:pt x="54" y="8"/>
                    <a:pt x="55" y="9"/>
                  </a:cubicBezTo>
                  <a:cubicBezTo>
                    <a:pt x="55" y="10"/>
                    <a:pt x="56" y="11"/>
                    <a:pt x="56" y="13"/>
                  </a:cubicBezTo>
                  <a:cubicBezTo>
                    <a:pt x="57" y="15"/>
                    <a:pt x="57" y="17"/>
                    <a:pt x="57" y="20"/>
                  </a:cubicBezTo>
                  <a:cubicBezTo>
                    <a:pt x="57" y="43"/>
                    <a:pt x="57" y="43"/>
                    <a:pt x="57" y="43"/>
                  </a:cubicBezTo>
                  <a:cubicBezTo>
                    <a:pt x="63" y="43"/>
                    <a:pt x="63" y="43"/>
                    <a:pt x="63" y="43"/>
                  </a:cubicBezTo>
                  <a:cubicBezTo>
                    <a:pt x="63" y="19"/>
                    <a:pt x="63" y="19"/>
                    <a:pt x="63" y="19"/>
                  </a:cubicBezTo>
                  <a:cubicBezTo>
                    <a:pt x="63" y="16"/>
                    <a:pt x="63" y="13"/>
                    <a:pt x="63" y="11"/>
                  </a:cubicBezTo>
                  <a:cubicBezTo>
                    <a:pt x="62" y="9"/>
                    <a:pt x="61" y="7"/>
                    <a:pt x="6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37">
              <a:extLst>
                <a:ext uri="{FF2B5EF4-FFF2-40B4-BE49-F238E27FC236}">
                  <a16:creationId xmlns:a16="http://schemas.microsoft.com/office/drawing/2014/main" id="{A8C737E7-F2A6-419C-A2D6-FD91AF18FC79}"/>
                </a:ext>
              </a:extLst>
            </p:cNvPr>
            <p:cNvSpPr>
              <a:spLocks noEditPoints="1"/>
            </p:cNvSpPr>
            <p:nvPr userDrawn="1"/>
          </p:nvSpPr>
          <p:spPr bwMode="auto">
            <a:xfrm>
              <a:off x="4154488" y="787400"/>
              <a:ext cx="44450" cy="69850"/>
            </a:xfrm>
            <a:custGeom>
              <a:avLst/>
              <a:gdLst>
                <a:gd name="T0" fmla="*/ 15 w 38"/>
                <a:gd name="T1" fmla="*/ 55 h 61"/>
                <a:gd name="T2" fmla="*/ 9 w 38"/>
                <a:gd name="T3" fmla="*/ 54 h 61"/>
                <a:gd name="T4" fmla="*/ 6 w 38"/>
                <a:gd name="T5" fmla="*/ 54 h 61"/>
                <a:gd name="T6" fmla="*/ 6 w 38"/>
                <a:gd name="T7" fmla="*/ 38 h 61"/>
                <a:gd name="T8" fmla="*/ 7 w 38"/>
                <a:gd name="T9" fmla="*/ 33 h 61"/>
                <a:gd name="T10" fmla="*/ 9 w 38"/>
                <a:gd name="T11" fmla="*/ 28 h 61"/>
                <a:gd name="T12" fmla="*/ 13 w 38"/>
                <a:gd name="T13" fmla="*/ 25 h 61"/>
                <a:gd name="T14" fmla="*/ 19 w 38"/>
                <a:gd name="T15" fmla="*/ 23 h 61"/>
                <a:gd name="T16" fmla="*/ 25 w 38"/>
                <a:gd name="T17" fmla="*/ 24 h 61"/>
                <a:gd name="T18" fmla="*/ 29 w 38"/>
                <a:gd name="T19" fmla="*/ 28 h 61"/>
                <a:gd name="T20" fmla="*/ 31 w 38"/>
                <a:gd name="T21" fmla="*/ 33 h 61"/>
                <a:gd name="T22" fmla="*/ 32 w 38"/>
                <a:gd name="T23" fmla="*/ 39 h 61"/>
                <a:gd name="T24" fmla="*/ 30 w 38"/>
                <a:gd name="T25" fmla="*/ 46 h 61"/>
                <a:gd name="T26" fmla="*/ 27 w 38"/>
                <a:gd name="T27" fmla="*/ 51 h 61"/>
                <a:gd name="T28" fmla="*/ 22 w 38"/>
                <a:gd name="T29" fmla="*/ 54 h 61"/>
                <a:gd name="T30" fmla="*/ 15 w 38"/>
                <a:gd name="T31" fmla="*/ 55 h 61"/>
                <a:gd name="T32" fmla="*/ 34 w 38"/>
                <a:gd name="T33" fmla="*/ 24 h 61"/>
                <a:gd name="T34" fmla="*/ 28 w 38"/>
                <a:gd name="T35" fmla="*/ 19 h 61"/>
                <a:gd name="T36" fmla="*/ 19 w 38"/>
                <a:gd name="T37" fmla="*/ 17 h 61"/>
                <a:gd name="T38" fmla="*/ 13 w 38"/>
                <a:gd name="T39" fmla="*/ 18 h 61"/>
                <a:gd name="T40" fmla="*/ 9 w 38"/>
                <a:gd name="T41" fmla="*/ 20 h 61"/>
                <a:gd name="T42" fmla="*/ 6 w 38"/>
                <a:gd name="T43" fmla="*/ 23 h 61"/>
                <a:gd name="T44" fmla="*/ 6 w 38"/>
                <a:gd name="T45" fmla="*/ 0 h 61"/>
                <a:gd name="T46" fmla="*/ 0 w 38"/>
                <a:gd name="T47" fmla="*/ 0 h 61"/>
                <a:gd name="T48" fmla="*/ 0 w 38"/>
                <a:gd name="T49" fmla="*/ 58 h 61"/>
                <a:gd name="T50" fmla="*/ 0 w 38"/>
                <a:gd name="T51" fmla="*/ 58 h 61"/>
                <a:gd name="T52" fmla="*/ 7 w 38"/>
                <a:gd name="T53" fmla="*/ 60 h 61"/>
                <a:gd name="T54" fmla="*/ 15 w 38"/>
                <a:gd name="T55" fmla="*/ 61 h 61"/>
                <a:gd name="T56" fmla="*/ 24 w 38"/>
                <a:gd name="T57" fmla="*/ 59 h 61"/>
                <a:gd name="T58" fmla="*/ 31 w 38"/>
                <a:gd name="T59" fmla="*/ 55 h 61"/>
                <a:gd name="T60" fmla="*/ 36 w 38"/>
                <a:gd name="T61" fmla="*/ 48 h 61"/>
                <a:gd name="T62" fmla="*/ 38 w 38"/>
                <a:gd name="T63" fmla="*/ 39 h 61"/>
                <a:gd name="T64" fmla="*/ 37 w 38"/>
                <a:gd name="T65" fmla="*/ 31 h 61"/>
                <a:gd name="T66" fmla="*/ 34 w 38"/>
                <a:gd name="T67"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1">
                  <a:moveTo>
                    <a:pt x="15" y="55"/>
                  </a:moveTo>
                  <a:cubicBezTo>
                    <a:pt x="12" y="55"/>
                    <a:pt x="10" y="55"/>
                    <a:pt x="9" y="54"/>
                  </a:cubicBezTo>
                  <a:cubicBezTo>
                    <a:pt x="7" y="54"/>
                    <a:pt x="7" y="54"/>
                    <a:pt x="6" y="54"/>
                  </a:cubicBezTo>
                  <a:cubicBezTo>
                    <a:pt x="6" y="38"/>
                    <a:pt x="6" y="38"/>
                    <a:pt x="6" y="38"/>
                  </a:cubicBezTo>
                  <a:cubicBezTo>
                    <a:pt x="6" y="36"/>
                    <a:pt x="6" y="35"/>
                    <a:pt x="7" y="33"/>
                  </a:cubicBezTo>
                  <a:cubicBezTo>
                    <a:pt x="7" y="31"/>
                    <a:pt x="8" y="30"/>
                    <a:pt x="9" y="28"/>
                  </a:cubicBezTo>
                  <a:cubicBezTo>
                    <a:pt x="10" y="27"/>
                    <a:pt x="12" y="26"/>
                    <a:pt x="13" y="25"/>
                  </a:cubicBezTo>
                  <a:cubicBezTo>
                    <a:pt x="15" y="24"/>
                    <a:pt x="17" y="23"/>
                    <a:pt x="19" y="23"/>
                  </a:cubicBezTo>
                  <a:cubicBezTo>
                    <a:pt x="21" y="23"/>
                    <a:pt x="23" y="24"/>
                    <a:pt x="25" y="24"/>
                  </a:cubicBezTo>
                  <a:cubicBezTo>
                    <a:pt x="26" y="25"/>
                    <a:pt x="28" y="26"/>
                    <a:pt x="29" y="28"/>
                  </a:cubicBezTo>
                  <a:cubicBezTo>
                    <a:pt x="30" y="29"/>
                    <a:pt x="30" y="31"/>
                    <a:pt x="31" y="33"/>
                  </a:cubicBezTo>
                  <a:cubicBezTo>
                    <a:pt x="31" y="35"/>
                    <a:pt x="32" y="37"/>
                    <a:pt x="32" y="39"/>
                  </a:cubicBezTo>
                  <a:cubicBezTo>
                    <a:pt x="32" y="42"/>
                    <a:pt x="31" y="44"/>
                    <a:pt x="30" y="46"/>
                  </a:cubicBezTo>
                  <a:cubicBezTo>
                    <a:pt x="30" y="48"/>
                    <a:pt x="28" y="50"/>
                    <a:pt x="27" y="51"/>
                  </a:cubicBezTo>
                  <a:cubicBezTo>
                    <a:pt x="26" y="52"/>
                    <a:pt x="24" y="53"/>
                    <a:pt x="22" y="54"/>
                  </a:cubicBezTo>
                  <a:cubicBezTo>
                    <a:pt x="20" y="55"/>
                    <a:pt x="18" y="55"/>
                    <a:pt x="15" y="55"/>
                  </a:cubicBezTo>
                  <a:close/>
                  <a:moveTo>
                    <a:pt x="34" y="24"/>
                  </a:moveTo>
                  <a:cubicBezTo>
                    <a:pt x="32" y="22"/>
                    <a:pt x="30" y="20"/>
                    <a:pt x="28" y="19"/>
                  </a:cubicBezTo>
                  <a:cubicBezTo>
                    <a:pt x="25" y="18"/>
                    <a:pt x="22" y="17"/>
                    <a:pt x="19" y="17"/>
                  </a:cubicBezTo>
                  <a:cubicBezTo>
                    <a:pt x="17" y="17"/>
                    <a:pt x="15" y="17"/>
                    <a:pt x="13" y="18"/>
                  </a:cubicBezTo>
                  <a:cubicBezTo>
                    <a:pt x="12" y="19"/>
                    <a:pt x="10" y="19"/>
                    <a:pt x="9" y="20"/>
                  </a:cubicBezTo>
                  <a:cubicBezTo>
                    <a:pt x="8" y="21"/>
                    <a:pt x="7" y="22"/>
                    <a:pt x="6" y="23"/>
                  </a:cubicBezTo>
                  <a:cubicBezTo>
                    <a:pt x="6" y="0"/>
                    <a:pt x="6" y="0"/>
                    <a:pt x="6" y="0"/>
                  </a:cubicBezTo>
                  <a:cubicBezTo>
                    <a:pt x="0" y="0"/>
                    <a:pt x="0" y="0"/>
                    <a:pt x="0" y="0"/>
                  </a:cubicBezTo>
                  <a:cubicBezTo>
                    <a:pt x="0" y="58"/>
                    <a:pt x="0" y="58"/>
                    <a:pt x="0" y="58"/>
                  </a:cubicBezTo>
                  <a:cubicBezTo>
                    <a:pt x="0" y="58"/>
                    <a:pt x="0" y="58"/>
                    <a:pt x="0" y="58"/>
                  </a:cubicBezTo>
                  <a:cubicBezTo>
                    <a:pt x="2" y="59"/>
                    <a:pt x="4" y="60"/>
                    <a:pt x="7" y="60"/>
                  </a:cubicBezTo>
                  <a:cubicBezTo>
                    <a:pt x="9" y="61"/>
                    <a:pt x="12" y="61"/>
                    <a:pt x="15" y="61"/>
                  </a:cubicBezTo>
                  <a:cubicBezTo>
                    <a:pt x="18" y="61"/>
                    <a:pt x="21" y="60"/>
                    <a:pt x="24" y="59"/>
                  </a:cubicBezTo>
                  <a:cubicBezTo>
                    <a:pt x="27" y="58"/>
                    <a:pt x="29" y="57"/>
                    <a:pt x="31" y="55"/>
                  </a:cubicBezTo>
                  <a:cubicBezTo>
                    <a:pt x="34" y="53"/>
                    <a:pt x="35" y="51"/>
                    <a:pt x="36" y="48"/>
                  </a:cubicBezTo>
                  <a:cubicBezTo>
                    <a:pt x="37" y="46"/>
                    <a:pt x="38" y="43"/>
                    <a:pt x="38" y="39"/>
                  </a:cubicBezTo>
                  <a:cubicBezTo>
                    <a:pt x="38" y="36"/>
                    <a:pt x="38" y="33"/>
                    <a:pt x="37" y="31"/>
                  </a:cubicBezTo>
                  <a:cubicBezTo>
                    <a:pt x="36" y="28"/>
                    <a:pt x="35" y="25"/>
                    <a:pt x="34"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38">
              <a:extLst>
                <a:ext uri="{FF2B5EF4-FFF2-40B4-BE49-F238E27FC236}">
                  <a16:creationId xmlns:a16="http://schemas.microsoft.com/office/drawing/2014/main" id="{A9A94DB3-2017-4F23-9E9B-397E363D94EB}"/>
                </a:ext>
              </a:extLst>
            </p:cNvPr>
            <p:cNvSpPr>
              <a:spLocks noEditPoints="1"/>
            </p:cNvSpPr>
            <p:nvPr userDrawn="1"/>
          </p:nvSpPr>
          <p:spPr bwMode="auto">
            <a:xfrm>
              <a:off x="4210050" y="806450"/>
              <a:ext cx="46037" cy="50800"/>
            </a:xfrm>
            <a:custGeom>
              <a:avLst/>
              <a:gdLst>
                <a:gd name="T0" fmla="*/ 20 w 40"/>
                <a:gd name="T1" fmla="*/ 6 h 44"/>
                <a:gd name="T2" fmla="*/ 29 w 40"/>
                <a:gd name="T3" fmla="*/ 10 h 44"/>
                <a:gd name="T4" fmla="*/ 33 w 40"/>
                <a:gd name="T5" fmla="*/ 18 h 44"/>
                <a:gd name="T6" fmla="*/ 7 w 40"/>
                <a:gd name="T7" fmla="*/ 18 h 44"/>
                <a:gd name="T8" fmla="*/ 8 w 40"/>
                <a:gd name="T9" fmla="*/ 14 h 44"/>
                <a:gd name="T10" fmla="*/ 11 w 40"/>
                <a:gd name="T11" fmla="*/ 10 h 44"/>
                <a:gd name="T12" fmla="*/ 15 w 40"/>
                <a:gd name="T13" fmla="*/ 7 h 44"/>
                <a:gd name="T14" fmla="*/ 20 w 40"/>
                <a:gd name="T15" fmla="*/ 6 h 44"/>
                <a:gd name="T16" fmla="*/ 34 w 40"/>
                <a:gd name="T17" fmla="*/ 6 h 44"/>
                <a:gd name="T18" fmla="*/ 28 w 40"/>
                <a:gd name="T19" fmla="*/ 2 h 44"/>
                <a:gd name="T20" fmla="*/ 20 w 40"/>
                <a:gd name="T21" fmla="*/ 0 h 44"/>
                <a:gd name="T22" fmla="*/ 12 w 40"/>
                <a:gd name="T23" fmla="*/ 2 h 44"/>
                <a:gd name="T24" fmla="*/ 6 w 40"/>
                <a:gd name="T25" fmla="*/ 7 h 44"/>
                <a:gd name="T26" fmla="*/ 1 w 40"/>
                <a:gd name="T27" fmla="*/ 14 h 44"/>
                <a:gd name="T28" fmla="*/ 0 w 40"/>
                <a:gd name="T29" fmla="*/ 22 h 44"/>
                <a:gd name="T30" fmla="*/ 2 w 40"/>
                <a:gd name="T31" fmla="*/ 31 h 44"/>
                <a:gd name="T32" fmla="*/ 6 w 40"/>
                <a:gd name="T33" fmla="*/ 38 h 44"/>
                <a:gd name="T34" fmla="*/ 13 w 40"/>
                <a:gd name="T35" fmla="*/ 42 h 44"/>
                <a:gd name="T36" fmla="*/ 21 w 40"/>
                <a:gd name="T37" fmla="*/ 44 h 44"/>
                <a:gd name="T38" fmla="*/ 31 w 40"/>
                <a:gd name="T39" fmla="*/ 42 h 44"/>
                <a:gd name="T40" fmla="*/ 38 w 40"/>
                <a:gd name="T41" fmla="*/ 36 h 44"/>
                <a:gd name="T42" fmla="*/ 39 w 40"/>
                <a:gd name="T43" fmla="*/ 36 h 44"/>
                <a:gd name="T44" fmla="*/ 34 w 40"/>
                <a:gd name="T45" fmla="*/ 32 h 44"/>
                <a:gd name="T46" fmla="*/ 33 w 40"/>
                <a:gd name="T47" fmla="*/ 33 h 44"/>
                <a:gd name="T48" fmla="*/ 31 w 40"/>
                <a:gd name="T49" fmla="*/ 35 h 44"/>
                <a:gd name="T50" fmla="*/ 28 w 40"/>
                <a:gd name="T51" fmla="*/ 36 h 44"/>
                <a:gd name="T52" fmla="*/ 25 w 40"/>
                <a:gd name="T53" fmla="*/ 38 h 44"/>
                <a:gd name="T54" fmla="*/ 15 w 40"/>
                <a:gd name="T55" fmla="*/ 37 h 44"/>
                <a:gd name="T56" fmla="*/ 11 w 40"/>
                <a:gd name="T57" fmla="*/ 34 h 44"/>
                <a:gd name="T58" fmla="*/ 8 w 40"/>
                <a:gd name="T59" fmla="*/ 29 h 44"/>
                <a:gd name="T60" fmla="*/ 7 w 40"/>
                <a:gd name="T61" fmla="*/ 24 h 44"/>
                <a:gd name="T62" fmla="*/ 40 w 40"/>
                <a:gd name="T63" fmla="*/ 24 h 44"/>
                <a:gd name="T64" fmla="*/ 40 w 40"/>
                <a:gd name="T65" fmla="*/ 23 h 44"/>
                <a:gd name="T66" fmla="*/ 39 w 40"/>
                <a:gd name="T67" fmla="*/ 13 h 44"/>
                <a:gd name="T68" fmla="*/ 34 w 40"/>
                <a:gd name="T6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4">
                  <a:moveTo>
                    <a:pt x="20" y="6"/>
                  </a:moveTo>
                  <a:cubicBezTo>
                    <a:pt x="24" y="6"/>
                    <a:pt x="27" y="7"/>
                    <a:pt x="29" y="10"/>
                  </a:cubicBezTo>
                  <a:cubicBezTo>
                    <a:pt x="31" y="12"/>
                    <a:pt x="33" y="15"/>
                    <a:pt x="33" y="18"/>
                  </a:cubicBezTo>
                  <a:cubicBezTo>
                    <a:pt x="7" y="18"/>
                    <a:pt x="7" y="18"/>
                    <a:pt x="7" y="18"/>
                  </a:cubicBezTo>
                  <a:cubicBezTo>
                    <a:pt x="7" y="17"/>
                    <a:pt x="7" y="16"/>
                    <a:pt x="8" y="14"/>
                  </a:cubicBezTo>
                  <a:cubicBezTo>
                    <a:pt x="9" y="13"/>
                    <a:pt x="10" y="11"/>
                    <a:pt x="11" y="10"/>
                  </a:cubicBezTo>
                  <a:cubicBezTo>
                    <a:pt x="12" y="9"/>
                    <a:pt x="13" y="8"/>
                    <a:pt x="15" y="7"/>
                  </a:cubicBezTo>
                  <a:cubicBezTo>
                    <a:pt x="16" y="6"/>
                    <a:pt x="18" y="6"/>
                    <a:pt x="20" y="6"/>
                  </a:cubicBezTo>
                  <a:close/>
                  <a:moveTo>
                    <a:pt x="34" y="6"/>
                  </a:moveTo>
                  <a:cubicBezTo>
                    <a:pt x="33" y="4"/>
                    <a:pt x="30" y="3"/>
                    <a:pt x="28" y="2"/>
                  </a:cubicBezTo>
                  <a:cubicBezTo>
                    <a:pt x="26" y="1"/>
                    <a:pt x="23" y="0"/>
                    <a:pt x="20" y="0"/>
                  </a:cubicBezTo>
                  <a:cubicBezTo>
                    <a:pt x="17" y="0"/>
                    <a:pt x="14" y="1"/>
                    <a:pt x="12" y="2"/>
                  </a:cubicBezTo>
                  <a:cubicBezTo>
                    <a:pt x="9" y="3"/>
                    <a:pt x="7" y="5"/>
                    <a:pt x="6" y="7"/>
                  </a:cubicBezTo>
                  <a:cubicBezTo>
                    <a:pt x="4" y="9"/>
                    <a:pt x="2" y="11"/>
                    <a:pt x="1" y="14"/>
                  </a:cubicBezTo>
                  <a:cubicBezTo>
                    <a:pt x="0" y="16"/>
                    <a:pt x="0" y="19"/>
                    <a:pt x="0" y="22"/>
                  </a:cubicBezTo>
                  <a:cubicBezTo>
                    <a:pt x="0" y="25"/>
                    <a:pt x="0" y="28"/>
                    <a:pt x="2" y="31"/>
                  </a:cubicBezTo>
                  <a:cubicBezTo>
                    <a:pt x="3" y="33"/>
                    <a:pt x="4" y="36"/>
                    <a:pt x="6" y="38"/>
                  </a:cubicBezTo>
                  <a:cubicBezTo>
                    <a:pt x="8" y="40"/>
                    <a:pt x="10" y="41"/>
                    <a:pt x="13" y="42"/>
                  </a:cubicBezTo>
                  <a:cubicBezTo>
                    <a:pt x="15" y="43"/>
                    <a:pt x="18" y="44"/>
                    <a:pt x="21" y="44"/>
                  </a:cubicBezTo>
                  <a:cubicBezTo>
                    <a:pt x="24" y="44"/>
                    <a:pt x="28" y="43"/>
                    <a:pt x="31" y="42"/>
                  </a:cubicBezTo>
                  <a:cubicBezTo>
                    <a:pt x="34" y="41"/>
                    <a:pt x="36" y="39"/>
                    <a:pt x="38" y="36"/>
                  </a:cubicBezTo>
                  <a:cubicBezTo>
                    <a:pt x="39" y="36"/>
                    <a:pt x="39" y="36"/>
                    <a:pt x="39" y="36"/>
                  </a:cubicBezTo>
                  <a:cubicBezTo>
                    <a:pt x="34" y="32"/>
                    <a:pt x="34" y="32"/>
                    <a:pt x="34" y="32"/>
                  </a:cubicBezTo>
                  <a:cubicBezTo>
                    <a:pt x="33" y="33"/>
                    <a:pt x="33" y="33"/>
                    <a:pt x="33" y="33"/>
                  </a:cubicBezTo>
                  <a:cubicBezTo>
                    <a:pt x="33" y="33"/>
                    <a:pt x="32" y="34"/>
                    <a:pt x="31" y="35"/>
                  </a:cubicBezTo>
                  <a:cubicBezTo>
                    <a:pt x="30" y="35"/>
                    <a:pt x="29" y="36"/>
                    <a:pt x="28" y="36"/>
                  </a:cubicBezTo>
                  <a:cubicBezTo>
                    <a:pt x="27" y="37"/>
                    <a:pt x="26" y="37"/>
                    <a:pt x="25" y="38"/>
                  </a:cubicBezTo>
                  <a:cubicBezTo>
                    <a:pt x="21" y="38"/>
                    <a:pt x="18" y="38"/>
                    <a:pt x="15" y="37"/>
                  </a:cubicBezTo>
                  <a:cubicBezTo>
                    <a:pt x="14" y="36"/>
                    <a:pt x="12" y="35"/>
                    <a:pt x="11" y="34"/>
                  </a:cubicBezTo>
                  <a:cubicBezTo>
                    <a:pt x="10" y="32"/>
                    <a:pt x="9" y="31"/>
                    <a:pt x="8" y="29"/>
                  </a:cubicBezTo>
                  <a:cubicBezTo>
                    <a:pt x="7" y="27"/>
                    <a:pt x="7" y="26"/>
                    <a:pt x="7" y="24"/>
                  </a:cubicBezTo>
                  <a:cubicBezTo>
                    <a:pt x="40" y="24"/>
                    <a:pt x="40" y="24"/>
                    <a:pt x="40" y="24"/>
                  </a:cubicBezTo>
                  <a:cubicBezTo>
                    <a:pt x="40" y="23"/>
                    <a:pt x="40" y="23"/>
                    <a:pt x="40" y="23"/>
                  </a:cubicBezTo>
                  <a:cubicBezTo>
                    <a:pt x="40" y="19"/>
                    <a:pt x="40" y="16"/>
                    <a:pt x="39" y="13"/>
                  </a:cubicBezTo>
                  <a:cubicBezTo>
                    <a:pt x="38" y="10"/>
                    <a:pt x="36" y="8"/>
                    <a:pt x="3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9">
              <a:extLst>
                <a:ext uri="{FF2B5EF4-FFF2-40B4-BE49-F238E27FC236}">
                  <a16:creationId xmlns:a16="http://schemas.microsoft.com/office/drawing/2014/main" id="{53CBF5D0-6F6A-4B18-8CC1-1827B18FCFCF}"/>
                </a:ext>
              </a:extLst>
            </p:cNvPr>
            <p:cNvSpPr>
              <a:spLocks/>
            </p:cNvSpPr>
            <p:nvPr userDrawn="1"/>
          </p:nvSpPr>
          <p:spPr bwMode="auto">
            <a:xfrm>
              <a:off x="4267200" y="808038"/>
              <a:ext cx="28575" cy="47625"/>
            </a:xfrm>
            <a:custGeom>
              <a:avLst/>
              <a:gdLst>
                <a:gd name="T0" fmla="*/ 20 w 25"/>
                <a:gd name="T1" fmla="*/ 0 h 42"/>
                <a:gd name="T2" fmla="*/ 14 w 25"/>
                <a:gd name="T3" fmla="*/ 1 h 42"/>
                <a:gd name="T4" fmla="*/ 9 w 25"/>
                <a:gd name="T5" fmla="*/ 3 h 42"/>
                <a:gd name="T6" fmla="*/ 7 w 25"/>
                <a:gd name="T7" fmla="*/ 6 h 42"/>
                <a:gd name="T8" fmla="*/ 7 w 25"/>
                <a:gd name="T9" fmla="*/ 5 h 42"/>
                <a:gd name="T10" fmla="*/ 6 w 25"/>
                <a:gd name="T11" fmla="*/ 3 h 42"/>
                <a:gd name="T12" fmla="*/ 6 w 25"/>
                <a:gd name="T13" fmla="*/ 1 h 42"/>
                <a:gd name="T14" fmla="*/ 6 w 25"/>
                <a:gd name="T15" fmla="*/ 0 h 42"/>
                <a:gd name="T16" fmla="*/ 0 w 25"/>
                <a:gd name="T17" fmla="*/ 0 h 42"/>
                <a:gd name="T18" fmla="*/ 0 w 25"/>
                <a:gd name="T19" fmla="*/ 1 h 42"/>
                <a:gd name="T20" fmla="*/ 0 w 25"/>
                <a:gd name="T21" fmla="*/ 3 h 42"/>
                <a:gd name="T22" fmla="*/ 1 w 25"/>
                <a:gd name="T23" fmla="*/ 5 h 42"/>
                <a:gd name="T24" fmla="*/ 1 w 25"/>
                <a:gd name="T25" fmla="*/ 42 h 42"/>
                <a:gd name="T26" fmla="*/ 7 w 25"/>
                <a:gd name="T27" fmla="*/ 42 h 42"/>
                <a:gd name="T28" fmla="*/ 7 w 25"/>
                <a:gd name="T29" fmla="*/ 21 h 42"/>
                <a:gd name="T30" fmla="*/ 8 w 25"/>
                <a:gd name="T31" fmla="*/ 15 h 42"/>
                <a:gd name="T32" fmla="*/ 10 w 25"/>
                <a:gd name="T33" fmla="*/ 10 h 42"/>
                <a:gd name="T34" fmla="*/ 14 w 25"/>
                <a:gd name="T35" fmla="*/ 7 h 42"/>
                <a:gd name="T36" fmla="*/ 19 w 25"/>
                <a:gd name="T37" fmla="*/ 6 h 42"/>
                <a:gd name="T38" fmla="*/ 20 w 25"/>
                <a:gd name="T39" fmla="*/ 6 h 42"/>
                <a:gd name="T40" fmla="*/ 22 w 25"/>
                <a:gd name="T41" fmla="*/ 6 h 42"/>
                <a:gd name="T42" fmla="*/ 23 w 25"/>
                <a:gd name="T43" fmla="*/ 7 h 42"/>
                <a:gd name="T44" fmla="*/ 25 w 25"/>
                <a:gd name="T45" fmla="*/ 1 h 42"/>
                <a:gd name="T46" fmla="*/ 24 w 25"/>
                <a:gd name="T47" fmla="*/ 0 h 42"/>
                <a:gd name="T48" fmla="*/ 20 w 25"/>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2">
                  <a:moveTo>
                    <a:pt x="20" y="0"/>
                  </a:moveTo>
                  <a:cubicBezTo>
                    <a:pt x="18" y="0"/>
                    <a:pt x="16" y="0"/>
                    <a:pt x="14" y="1"/>
                  </a:cubicBezTo>
                  <a:cubicBezTo>
                    <a:pt x="12" y="1"/>
                    <a:pt x="11" y="2"/>
                    <a:pt x="9" y="3"/>
                  </a:cubicBezTo>
                  <a:cubicBezTo>
                    <a:pt x="8" y="4"/>
                    <a:pt x="7" y="5"/>
                    <a:pt x="7" y="6"/>
                  </a:cubicBezTo>
                  <a:cubicBezTo>
                    <a:pt x="7" y="6"/>
                    <a:pt x="7" y="5"/>
                    <a:pt x="7" y="5"/>
                  </a:cubicBezTo>
                  <a:cubicBezTo>
                    <a:pt x="6" y="3"/>
                    <a:pt x="6" y="3"/>
                    <a:pt x="6" y="3"/>
                  </a:cubicBezTo>
                  <a:cubicBezTo>
                    <a:pt x="6" y="2"/>
                    <a:pt x="6" y="2"/>
                    <a:pt x="6" y="1"/>
                  </a:cubicBezTo>
                  <a:cubicBezTo>
                    <a:pt x="6" y="0"/>
                    <a:pt x="6" y="0"/>
                    <a:pt x="6" y="0"/>
                  </a:cubicBezTo>
                  <a:cubicBezTo>
                    <a:pt x="0" y="0"/>
                    <a:pt x="0" y="0"/>
                    <a:pt x="0" y="0"/>
                  </a:cubicBezTo>
                  <a:cubicBezTo>
                    <a:pt x="0" y="1"/>
                    <a:pt x="0" y="1"/>
                    <a:pt x="0" y="1"/>
                  </a:cubicBezTo>
                  <a:cubicBezTo>
                    <a:pt x="0" y="2"/>
                    <a:pt x="0" y="3"/>
                    <a:pt x="0" y="3"/>
                  </a:cubicBezTo>
                  <a:cubicBezTo>
                    <a:pt x="1" y="4"/>
                    <a:pt x="1" y="4"/>
                    <a:pt x="1" y="5"/>
                  </a:cubicBezTo>
                  <a:cubicBezTo>
                    <a:pt x="1" y="42"/>
                    <a:pt x="1" y="42"/>
                    <a:pt x="1" y="42"/>
                  </a:cubicBezTo>
                  <a:cubicBezTo>
                    <a:pt x="7" y="42"/>
                    <a:pt x="7" y="42"/>
                    <a:pt x="7" y="42"/>
                  </a:cubicBezTo>
                  <a:cubicBezTo>
                    <a:pt x="7" y="21"/>
                    <a:pt x="7" y="21"/>
                    <a:pt x="7" y="21"/>
                  </a:cubicBezTo>
                  <a:cubicBezTo>
                    <a:pt x="7" y="19"/>
                    <a:pt x="7" y="17"/>
                    <a:pt x="8" y="15"/>
                  </a:cubicBezTo>
                  <a:cubicBezTo>
                    <a:pt x="8" y="13"/>
                    <a:pt x="9" y="12"/>
                    <a:pt x="10" y="10"/>
                  </a:cubicBezTo>
                  <a:cubicBezTo>
                    <a:pt x="11" y="9"/>
                    <a:pt x="13" y="8"/>
                    <a:pt x="14" y="7"/>
                  </a:cubicBezTo>
                  <a:cubicBezTo>
                    <a:pt x="16" y="6"/>
                    <a:pt x="17" y="6"/>
                    <a:pt x="19" y="6"/>
                  </a:cubicBezTo>
                  <a:cubicBezTo>
                    <a:pt x="20" y="6"/>
                    <a:pt x="20" y="6"/>
                    <a:pt x="20" y="6"/>
                  </a:cubicBezTo>
                  <a:cubicBezTo>
                    <a:pt x="21" y="6"/>
                    <a:pt x="21" y="6"/>
                    <a:pt x="22" y="6"/>
                  </a:cubicBezTo>
                  <a:cubicBezTo>
                    <a:pt x="23" y="7"/>
                    <a:pt x="23" y="7"/>
                    <a:pt x="23" y="7"/>
                  </a:cubicBezTo>
                  <a:cubicBezTo>
                    <a:pt x="25" y="1"/>
                    <a:pt x="25" y="1"/>
                    <a:pt x="25" y="1"/>
                  </a:cubicBezTo>
                  <a:cubicBezTo>
                    <a:pt x="24" y="0"/>
                    <a:pt x="24" y="0"/>
                    <a:pt x="24" y="0"/>
                  </a:cubicBezTo>
                  <a:cubicBezTo>
                    <a:pt x="23" y="0"/>
                    <a:pt x="21"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40">
              <a:extLst>
                <a:ext uri="{FF2B5EF4-FFF2-40B4-BE49-F238E27FC236}">
                  <a16:creationId xmlns:a16="http://schemas.microsoft.com/office/drawing/2014/main" id="{AB3F4A77-4565-4A1C-BD0B-918A5D8397C3}"/>
                </a:ext>
              </a:extLst>
            </p:cNvPr>
            <p:cNvSpPr>
              <a:spLocks noEditPoints="1"/>
            </p:cNvSpPr>
            <p:nvPr userDrawn="1"/>
          </p:nvSpPr>
          <p:spPr bwMode="auto">
            <a:xfrm>
              <a:off x="4329113" y="806450"/>
              <a:ext cx="49212" cy="50800"/>
            </a:xfrm>
            <a:custGeom>
              <a:avLst/>
              <a:gdLst>
                <a:gd name="T0" fmla="*/ 36 w 43"/>
                <a:gd name="T1" fmla="*/ 22 h 44"/>
                <a:gd name="T2" fmla="*/ 35 w 43"/>
                <a:gd name="T3" fmla="*/ 28 h 44"/>
                <a:gd name="T4" fmla="*/ 32 w 43"/>
                <a:gd name="T5" fmla="*/ 33 h 44"/>
                <a:gd name="T6" fmla="*/ 27 w 43"/>
                <a:gd name="T7" fmla="*/ 37 h 44"/>
                <a:gd name="T8" fmla="*/ 15 w 43"/>
                <a:gd name="T9" fmla="*/ 37 h 44"/>
                <a:gd name="T10" fmla="*/ 11 w 43"/>
                <a:gd name="T11" fmla="*/ 33 h 44"/>
                <a:gd name="T12" fmla="*/ 7 w 43"/>
                <a:gd name="T13" fmla="*/ 28 h 44"/>
                <a:gd name="T14" fmla="*/ 6 w 43"/>
                <a:gd name="T15" fmla="*/ 22 h 44"/>
                <a:gd name="T16" fmla="*/ 7 w 43"/>
                <a:gd name="T17" fmla="*/ 16 h 44"/>
                <a:gd name="T18" fmla="*/ 10 w 43"/>
                <a:gd name="T19" fmla="*/ 11 h 44"/>
                <a:gd name="T20" fmla="*/ 15 w 43"/>
                <a:gd name="T21" fmla="*/ 7 h 44"/>
                <a:gd name="T22" fmla="*/ 21 w 43"/>
                <a:gd name="T23" fmla="*/ 6 h 44"/>
                <a:gd name="T24" fmla="*/ 27 w 43"/>
                <a:gd name="T25" fmla="*/ 7 h 44"/>
                <a:gd name="T26" fmla="*/ 32 w 43"/>
                <a:gd name="T27" fmla="*/ 11 h 44"/>
                <a:gd name="T28" fmla="*/ 35 w 43"/>
                <a:gd name="T29" fmla="*/ 16 h 44"/>
                <a:gd name="T30" fmla="*/ 36 w 43"/>
                <a:gd name="T31" fmla="*/ 22 h 44"/>
                <a:gd name="T32" fmla="*/ 36 w 43"/>
                <a:gd name="T33" fmla="*/ 7 h 44"/>
                <a:gd name="T34" fmla="*/ 30 w 43"/>
                <a:gd name="T35" fmla="*/ 2 h 44"/>
                <a:gd name="T36" fmla="*/ 13 w 43"/>
                <a:gd name="T37" fmla="*/ 2 h 44"/>
                <a:gd name="T38" fmla="*/ 6 w 43"/>
                <a:gd name="T39" fmla="*/ 7 h 44"/>
                <a:gd name="T40" fmla="*/ 1 w 43"/>
                <a:gd name="T41" fmla="*/ 13 h 44"/>
                <a:gd name="T42" fmla="*/ 0 w 43"/>
                <a:gd name="T43" fmla="*/ 22 h 44"/>
                <a:gd name="T44" fmla="*/ 1 w 43"/>
                <a:gd name="T45" fmla="*/ 30 h 44"/>
                <a:gd name="T46" fmla="*/ 6 w 43"/>
                <a:gd name="T47" fmla="*/ 37 h 44"/>
                <a:gd name="T48" fmla="*/ 13 w 43"/>
                <a:gd name="T49" fmla="*/ 42 h 44"/>
                <a:gd name="T50" fmla="*/ 21 w 43"/>
                <a:gd name="T51" fmla="*/ 44 h 44"/>
                <a:gd name="T52" fmla="*/ 30 w 43"/>
                <a:gd name="T53" fmla="*/ 42 h 44"/>
                <a:gd name="T54" fmla="*/ 36 w 43"/>
                <a:gd name="T55" fmla="*/ 37 h 44"/>
                <a:gd name="T56" fmla="*/ 41 w 43"/>
                <a:gd name="T57" fmla="*/ 30 h 44"/>
                <a:gd name="T58" fmla="*/ 43 w 43"/>
                <a:gd name="T59" fmla="*/ 22 h 44"/>
                <a:gd name="T60" fmla="*/ 41 w 43"/>
                <a:gd name="T61" fmla="*/ 13 h 44"/>
                <a:gd name="T62" fmla="*/ 36 w 43"/>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4">
                  <a:moveTo>
                    <a:pt x="36" y="22"/>
                  </a:moveTo>
                  <a:cubicBezTo>
                    <a:pt x="36" y="24"/>
                    <a:pt x="36" y="26"/>
                    <a:pt x="35" y="28"/>
                  </a:cubicBezTo>
                  <a:cubicBezTo>
                    <a:pt x="34" y="30"/>
                    <a:pt x="33" y="32"/>
                    <a:pt x="32" y="33"/>
                  </a:cubicBezTo>
                  <a:cubicBezTo>
                    <a:pt x="31" y="35"/>
                    <a:pt x="29" y="36"/>
                    <a:pt x="27" y="37"/>
                  </a:cubicBezTo>
                  <a:cubicBezTo>
                    <a:pt x="23" y="38"/>
                    <a:pt x="19" y="38"/>
                    <a:pt x="15" y="37"/>
                  </a:cubicBezTo>
                  <a:cubicBezTo>
                    <a:pt x="14" y="36"/>
                    <a:pt x="12" y="35"/>
                    <a:pt x="11" y="33"/>
                  </a:cubicBezTo>
                  <a:cubicBezTo>
                    <a:pt x="9" y="32"/>
                    <a:pt x="8" y="30"/>
                    <a:pt x="7" y="28"/>
                  </a:cubicBezTo>
                  <a:cubicBezTo>
                    <a:pt x="7" y="26"/>
                    <a:pt x="6" y="24"/>
                    <a:pt x="6" y="22"/>
                  </a:cubicBezTo>
                  <a:cubicBezTo>
                    <a:pt x="6" y="20"/>
                    <a:pt x="7" y="18"/>
                    <a:pt x="7" y="16"/>
                  </a:cubicBezTo>
                  <a:cubicBezTo>
                    <a:pt x="8" y="14"/>
                    <a:pt x="9" y="12"/>
                    <a:pt x="10" y="11"/>
                  </a:cubicBezTo>
                  <a:cubicBezTo>
                    <a:pt x="12" y="9"/>
                    <a:pt x="13" y="8"/>
                    <a:pt x="15" y="7"/>
                  </a:cubicBezTo>
                  <a:cubicBezTo>
                    <a:pt x="17" y="6"/>
                    <a:pt x="19" y="6"/>
                    <a:pt x="21" y="6"/>
                  </a:cubicBezTo>
                  <a:cubicBezTo>
                    <a:pt x="23" y="6"/>
                    <a:pt x="25" y="6"/>
                    <a:pt x="27" y="7"/>
                  </a:cubicBezTo>
                  <a:cubicBezTo>
                    <a:pt x="29" y="8"/>
                    <a:pt x="30" y="9"/>
                    <a:pt x="32" y="11"/>
                  </a:cubicBezTo>
                  <a:cubicBezTo>
                    <a:pt x="33" y="12"/>
                    <a:pt x="34" y="14"/>
                    <a:pt x="35" y="16"/>
                  </a:cubicBezTo>
                  <a:cubicBezTo>
                    <a:pt x="36" y="18"/>
                    <a:pt x="36" y="20"/>
                    <a:pt x="36" y="22"/>
                  </a:cubicBezTo>
                  <a:close/>
                  <a:moveTo>
                    <a:pt x="36" y="7"/>
                  </a:moveTo>
                  <a:cubicBezTo>
                    <a:pt x="34" y="5"/>
                    <a:pt x="32" y="3"/>
                    <a:pt x="30" y="2"/>
                  </a:cubicBezTo>
                  <a:cubicBezTo>
                    <a:pt x="24" y="0"/>
                    <a:pt x="18" y="0"/>
                    <a:pt x="13" y="2"/>
                  </a:cubicBezTo>
                  <a:cubicBezTo>
                    <a:pt x="10" y="3"/>
                    <a:pt x="8" y="5"/>
                    <a:pt x="6" y="7"/>
                  </a:cubicBezTo>
                  <a:cubicBezTo>
                    <a:pt x="4" y="9"/>
                    <a:pt x="3" y="11"/>
                    <a:pt x="1" y="13"/>
                  </a:cubicBezTo>
                  <a:cubicBezTo>
                    <a:pt x="0" y="16"/>
                    <a:pt x="0" y="19"/>
                    <a:pt x="0" y="22"/>
                  </a:cubicBezTo>
                  <a:cubicBezTo>
                    <a:pt x="0" y="25"/>
                    <a:pt x="0" y="28"/>
                    <a:pt x="1" y="30"/>
                  </a:cubicBezTo>
                  <a:cubicBezTo>
                    <a:pt x="3" y="33"/>
                    <a:pt x="4" y="35"/>
                    <a:pt x="6" y="37"/>
                  </a:cubicBezTo>
                  <a:cubicBezTo>
                    <a:pt x="8" y="39"/>
                    <a:pt x="10" y="41"/>
                    <a:pt x="13" y="42"/>
                  </a:cubicBezTo>
                  <a:cubicBezTo>
                    <a:pt x="15" y="43"/>
                    <a:pt x="18" y="44"/>
                    <a:pt x="21" y="44"/>
                  </a:cubicBezTo>
                  <a:cubicBezTo>
                    <a:pt x="24" y="44"/>
                    <a:pt x="27" y="43"/>
                    <a:pt x="30" y="42"/>
                  </a:cubicBezTo>
                  <a:cubicBezTo>
                    <a:pt x="32" y="41"/>
                    <a:pt x="34" y="39"/>
                    <a:pt x="36" y="37"/>
                  </a:cubicBezTo>
                  <a:cubicBezTo>
                    <a:pt x="38" y="35"/>
                    <a:pt x="40" y="33"/>
                    <a:pt x="41" y="30"/>
                  </a:cubicBezTo>
                  <a:cubicBezTo>
                    <a:pt x="42" y="28"/>
                    <a:pt x="43" y="25"/>
                    <a:pt x="43" y="22"/>
                  </a:cubicBezTo>
                  <a:cubicBezTo>
                    <a:pt x="43" y="19"/>
                    <a:pt x="42" y="16"/>
                    <a:pt x="41" y="13"/>
                  </a:cubicBezTo>
                  <a:cubicBezTo>
                    <a:pt x="40" y="11"/>
                    <a:pt x="38" y="9"/>
                    <a:pt x="3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41">
              <a:extLst>
                <a:ext uri="{FF2B5EF4-FFF2-40B4-BE49-F238E27FC236}">
                  <a16:creationId xmlns:a16="http://schemas.microsoft.com/office/drawing/2014/main" id="{8D256A8B-11D1-4879-A45A-22AA465523AE}"/>
                </a:ext>
              </a:extLst>
            </p:cNvPr>
            <p:cNvSpPr>
              <a:spLocks/>
            </p:cNvSpPr>
            <p:nvPr userDrawn="1"/>
          </p:nvSpPr>
          <p:spPr bwMode="auto">
            <a:xfrm>
              <a:off x="4384675" y="785813"/>
              <a:ext cx="38100" cy="69850"/>
            </a:xfrm>
            <a:custGeom>
              <a:avLst/>
              <a:gdLst>
                <a:gd name="T0" fmla="*/ 33 w 33"/>
                <a:gd name="T1" fmla="*/ 5 h 61"/>
                <a:gd name="T2" fmla="*/ 28 w 33"/>
                <a:gd name="T3" fmla="*/ 2 h 61"/>
                <a:gd name="T4" fmla="*/ 21 w 33"/>
                <a:gd name="T5" fmla="*/ 0 h 61"/>
                <a:gd name="T6" fmla="*/ 11 w 33"/>
                <a:gd name="T7" fmla="*/ 4 h 61"/>
                <a:gd name="T8" fmla="*/ 8 w 33"/>
                <a:gd name="T9" fmla="*/ 16 h 61"/>
                <a:gd name="T10" fmla="*/ 8 w 33"/>
                <a:gd name="T11" fmla="*/ 19 h 61"/>
                <a:gd name="T12" fmla="*/ 0 w 33"/>
                <a:gd name="T13" fmla="*/ 19 h 61"/>
                <a:gd name="T14" fmla="*/ 0 w 33"/>
                <a:gd name="T15" fmla="*/ 25 h 61"/>
                <a:gd name="T16" fmla="*/ 8 w 33"/>
                <a:gd name="T17" fmla="*/ 25 h 61"/>
                <a:gd name="T18" fmla="*/ 8 w 33"/>
                <a:gd name="T19" fmla="*/ 61 h 61"/>
                <a:gd name="T20" fmla="*/ 14 w 33"/>
                <a:gd name="T21" fmla="*/ 61 h 61"/>
                <a:gd name="T22" fmla="*/ 14 w 33"/>
                <a:gd name="T23" fmla="*/ 25 h 61"/>
                <a:gd name="T24" fmla="*/ 27 w 33"/>
                <a:gd name="T25" fmla="*/ 25 h 61"/>
                <a:gd name="T26" fmla="*/ 27 w 33"/>
                <a:gd name="T27" fmla="*/ 19 h 61"/>
                <a:gd name="T28" fmla="*/ 14 w 33"/>
                <a:gd name="T29" fmla="*/ 19 h 61"/>
                <a:gd name="T30" fmla="*/ 14 w 33"/>
                <a:gd name="T31" fmla="*/ 17 h 61"/>
                <a:gd name="T32" fmla="*/ 15 w 33"/>
                <a:gd name="T33" fmla="*/ 11 h 61"/>
                <a:gd name="T34" fmla="*/ 16 w 33"/>
                <a:gd name="T35" fmla="*/ 8 h 61"/>
                <a:gd name="T36" fmla="*/ 18 w 33"/>
                <a:gd name="T37" fmla="*/ 6 h 61"/>
                <a:gd name="T38" fmla="*/ 21 w 33"/>
                <a:gd name="T39" fmla="*/ 6 h 61"/>
                <a:gd name="T40" fmla="*/ 25 w 33"/>
                <a:gd name="T41" fmla="*/ 7 h 61"/>
                <a:gd name="T42" fmla="*/ 28 w 33"/>
                <a:gd name="T43" fmla="*/ 9 h 61"/>
                <a:gd name="T44" fmla="*/ 29 w 33"/>
                <a:gd name="T45" fmla="*/ 10 h 61"/>
                <a:gd name="T46" fmla="*/ 33 w 33"/>
                <a:gd name="T47" fmla="*/ 6 h 61"/>
                <a:gd name="T48" fmla="*/ 33 w 33"/>
                <a:gd name="T49"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61">
                  <a:moveTo>
                    <a:pt x="33" y="5"/>
                  </a:moveTo>
                  <a:cubicBezTo>
                    <a:pt x="31" y="4"/>
                    <a:pt x="30" y="2"/>
                    <a:pt x="28" y="2"/>
                  </a:cubicBezTo>
                  <a:cubicBezTo>
                    <a:pt x="26" y="1"/>
                    <a:pt x="24" y="0"/>
                    <a:pt x="21" y="0"/>
                  </a:cubicBezTo>
                  <a:cubicBezTo>
                    <a:pt x="17" y="0"/>
                    <a:pt x="14" y="2"/>
                    <a:pt x="11" y="4"/>
                  </a:cubicBezTo>
                  <a:cubicBezTo>
                    <a:pt x="9" y="7"/>
                    <a:pt x="8" y="11"/>
                    <a:pt x="8" y="16"/>
                  </a:cubicBezTo>
                  <a:cubicBezTo>
                    <a:pt x="8" y="19"/>
                    <a:pt x="8" y="19"/>
                    <a:pt x="8" y="19"/>
                  </a:cubicBezTo>
                  <a:cubicBezTo>
                    <a:pt x="0" y="19"/>
                    <a:pt x="0" y="19"/>
                    <a:pt x="0" y="19"/>
                  </a:cubicBezTo>
                  <a:cubicBezTo>
                    <a:pt x="0" y="25"/>
                    <a:pt x="0" y="25"/>
                    <a:pt x="0" y="25"/>
                  </a:cubicBezTo>
                  <a:cubicBezTo>
                    <a:pt x="8" y="25"/>
                    <a:pt x="8" y="25"/>
                    <a:pt x="8" y="25"/>
                  </a:cubicBezTo>
                  <a:cubicBezTo>
                    <a:pt x="8" y="61"/>
                    <a:pt x="8" y="61"/>
                    <a:pt x="8" y="61"/>
                  </a:cubicBezTo>
                  <a:cubicBezTo>
                    <a:pt x="14" y="61"/>
                    <a:pt x="14" y="61"/>
                    <a:pt x="14" y="61"/>
                  </a:cubicBezTo>
                  <a:cubicBezTo>
                    <a:pt x="14" y="25"/>
                    <a:pt x="14" y="25"/>
                    <a:pt x="14" y="25"/>
                  </a:cubicBezTo>
                  <a:cubicBezTo>
                    <a:pt x="27" y="25"/>
                    <a:pt x="27" y="25"/>
                    <a:pt x="27" y="25"/>
                  </a:cubicBezTo>
                  <a:cubicBezTo>
                    <a:pt x="27" y="19"/>
                    <a:pt x="27" y="19"/>
                    <a:pt x="27" y="19"/>
                  </a:cubicBezTo>
                  <a:cubicBezTo>
                    <a:pt x="14" y="19"/>
                    <a:pt x="14" y="19"/>
                    <a:pt x="14" y="19"/>
                  </a:cubicBezTo>
                  <a:cubicBezTo>
                    <a:pt x="14" y="17"/>
                    <a:pt x="14" y="17"/>
                    <a:pt x="14" y="17"/>
                  </a:cubicBezTo>
                  <a:cubicBezTo>
                    <a:pt x="14" y="15"/>
                    <a:pt x="14" y="13"/>
                    <a:pt x="15" y="11"/>
                  </a:cubicBezTo>
                  <a:cubicBezTo>
                    <a:pt x="15" y="10"/>
                    <a:pt x="16" y="9"/>
                    <a:pt x="16" y="8"/>
                  </a:cubicBezTo>
                  <a:cubicBezTo>
                    <a:pt x="17" y="7"/>
                    <a:pt x="18" y="7"/>
                    <a:pt x="18" y="6"/>
                  </a:cubicBezTo>
                  <a:cubicBezTo>
                    <a:pt x="19" y="6"/>
                    <a:pt x="20" y="6"/>
                    <a:pt x="21" y="6"/>
                  </a:cubicBezTo>
                  <a:cubicBezTo>
                    <a:pt x="23" y="6"/>
                    <a:pt x="24" y="6"/>
                    <a:pt x="25" y="7"/>
                  </a:cubicBezTo>
                  <a:cubicBezTo>
                    <a:pt x="26" y="7"/>
                    <a:pt x="27" y="8"/>
                    <a:pt x="28" y="9"/>
                  </a:cubicBezTo>
                  <a:cubicBezTo>
                    <a:pt x="29" y="10"/>
                    <a:pt x="29" y="10"/>
                    <a:pt x="29" y="10"/>
                  </a:cubicBezTo>
                  <a:cubicBezTo>
                    <a:pt x="33" y="6"/>
                    <a:pt x="33" y="6"/>
                    <a:pt x="33" y="6"/>
                  </a:cubicBezTo>
                  <a:cubicBezTo>
                    <a:pt x="33" y="5"/>
                    <a:pt x="33" y="5"/>
                    <a:pt x="3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42">
              <a:extLst>
                <a:ext uri="{FF2B5EF4-FFF2-40B4-BE49-F238E27FC236}">
                  <a16:creationId xmlns:a16="http://schemas.microsoft.com/office/drawing/2014/main" id="{2FC63FAC-2EE4-41CD-BA08-857BB08D3DC4}"/>
                </a:ext>
              </a:extLst>
            </p:cNvPr>
            <p:cNvSpPr>
              <a:spLocks noChangeArrowheads="1"/>
            </p:cNvSpPr>
            <p:nvPr userDrawn="1"/>
          </p:nvSpPr>
          <p:spPr bwMode="auto">
            <a:xfrm>
              <a:off x="4560888" y="796925"/>
              <a:ext cx="4762"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43">
              <a:extLst>
                <a:ext uri="{FF2B5EF4-FFF2-40B4-BE49-F238E27FC236}">
                  <a16:creationId xmlns:a16="http://schemas.microsoft.com/office/drawing/2014/main" id="{A6D7A476-A342-4125-A282-1EBA7141EDF5}"/>
                </a:ext>
              </a:extLst>
            </p:cNvPr>
            <p:cNvSpPr>
              <a:spLocks/>
            </p:cNvSpPr>
            <p:nvPr userDrawn="1"/>
          </p:nvSpPr>
          <p:spPr bwMode="auto">
            <a:xfrm>
              <a:off x="4675188" y="877888"/>
              <a:ext cx="66675" cy="93663"/>
            </a:xfrm>
            <a:custGeom>
              <a:avLst/>
              <a:gdLst>
                <a:gd name="T0" fmla="*/ 0 w 59"/>
                <a:gd name="T1" fmla="*/ 40 h 81"/>
                <a:gd name="T2" fmla="*/ 35 w 59"/>
                <a:gd name="T3" fmla="*/ 0 h 81"/>
                <a:gd name="T4" fmla="*/ 57 w 59"/>
                <a:gd name="T5" fmla="*/ 9 h 81"/>
                <a:gd name="T6" fmla="*/ 51 w 59"/>
                <a:gd name="T7" fmla="*/ 16 h 81"/>
                <a:gd name="T8" fmla="*/ 35 w 59"/>
                <a:gd name="T9" fmla="*/ 8 h 81"/>
                <a:gd name="T10" fmla="*/ 11 w 59"/>
                <a:gd name="T11" fmla="*/ 40 h 81"/>
                <a:gd name="T12" fmla="*/ 35 w 59"/>
                <a:gd name="T13" fmla="*/ 72 h 81"/>
                <a:gd name="T14" fmla="*/ 53 w 59"/>
                <a:gd name="T15" fmla="*/ 63 h 81"/>
                <a:gd name="T16" fmla="*/ 59 w 59"/>
                <a:gd name="T17" fmla="*/ 70 h 81"/>
                <a:gd name="T18" fmla="*/ 35 w 59"/>
                <a:gd name="T19" fmla="*/ 81 h 81"/>
                <a:gd name="T20" fmla="*/ 0 w 59"/>
                <a:gd name="T21"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1">
                  <a:moveTo>
                    <a:pt x="0" y="40"/>
                  </a:moveTo>
                  <a:cubicBezTo>
                    <a:pt x="0" y="15"/>
                    <a:pt x="15" y="0"/>
                    <a:pt x="35" y="0"/>
                  </a:cubicBezTo>
                  <a:cubicBezTo>
                    <a:pt x="45" y="0"/>
                    <a:pt x="52" y="4"/>
                    <a:pt x="57" y="9"/>
                  </a:cubicBezTo>
                  <a:cubicBezTo>
                    <a:pt x="51" y="16"/>
                    <a:pt x="51" y="16"/>
                    <a:pt x="51" y="16"/>
                  </a:cubicBezTo>
                  <a:cubicBezTo>
                    <a:pt x="47" y="11"/>
                    <a:pt x="42" y="8"/>
                    <a:pt x="35" y="8"/>
                  </a:cubicBezTo>
                  <a:cubicBezTo>
                    <a:pt x="20" y="8"/>
                    <a:pt x="11" y="21"/>
                    <a:pt x="11" y="40"/>
                  </a:cubicBezTo>
                  <a:cubicBezTo>
                    <a:pt x="11" y="60"/>
                    <a:pt x="20" y="72"/>
                    <a:pt x="35" y="72"/>
                  </a:cubicBezTo>
                  <a:cubicBezTo>
                    <a:pt x="42" y="72"/>
                    <a:pt x="48" y="69"/>
                    <a:pt x="53" y="63"/>
                  </a:cubicBezTo>
                  <a:cubicBezTo>
                    <a:pt x="59" y="70"/>
                    <a:pt x="59" y="70"/>
                    <a:pt x="59" y="70"/>
                  </a:cubicBezTo>
                  <a:cubicBezTo>
                    <a:pt x="52" y="77"/>
                    <a:pt x="45" y="81"/>
                    <a:pt x="35" y="81"/>
                  </a:cubicBezTo>
                  <a:cubicBezTo>
                    <a:pt x="15" y="81"/>
                    <a:pt x="0" y="66"/>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44">
              <a:extLst>
                <a:ext uri="{FF2B5EF4-FFF2-40B4-BE49-F238E27FC236}">
                  <a16:creationId xmlns:a16="http://schemas.microsoft.com/office/drawing/2014/main" id="{02B895BC-94DA-41AF-A03E-56FBC2AC140E}"/>
                </a:ext>
              </a:extLst>
            </p:cNvPr>
            <p:cNvSpPr>
              <a:spLocks noEditPoints="1"/>
            </p:cNvSpPr>
            <p:nvPr userDrawn="1"/>
          </p:nvSpPr>
          <p:spPr bwMode="auto">
            <a:xfrm>
              <a:off x="4751388" y="901700"/>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8 h 61"/>
                <a:gd name="T14" fmla="*/ 10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1"/>
                    <a:pt x="13" y="0"/>
                    <a:pt x="27" y="0"/>
                  </a:cubicBezTo>
                  <a:cubicBezTo>
                    <a:pt x="41" y="0"/>
                    <a:pt x="54" y="11"/>
                    <a:pt x="54" y="31"/>
                  </a:cubicBezTo>
                  <a:cubicBezTo>
                    <a:pt x="54" y="50"/>
                    <a:pt x="41" y="61"/>
                    <a:pt x="27" y="61"/>
                  </a:cubicBezTo>
                  <a:cubicBezTo>
                    <a:pt x="13" y="61"/>
                    <a:pt x="0" y="50"/>
                    <a:pt x="0" y="31"/>
                  </a:cubicBezTo>
                  <a:close/>
                  <a:moveTo>
                    <a:pt x="44" y="31"/>
                  </a:moveTo>
                  <a:cubicBezTo>
                    <a:pt x="44" y="17"/>
                    <a:pt x="37" y="8"/>
                    <a:pt x="27" y="8"/>
                  </a:cubicBezTo>
                  <a:cubicBezTo>
                    <a:pt x="17" y="8"/>
                    <a:pt x="10" y="17"/>
                    <a:pt x="10" y="31"/>
                  </a:cubicBezTo>
                  <a:cubicBezTo>
                    <a:pt x="10"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45">
              <a:extLst>
                <a:ext uri="{FF2B5EF4-FFF2-40B4-BE49-F238E27FC236}">
                  <a16:creationId xmlns:a16="http://schemas.microsoft.com/office/drawing/2014/main" id="{4EDB5652-1A37-4B78-BE25-0C0A9620626A}"/>
                </a:ext>
              </a:extLst>
            </p:cNvPr>
            <p:cNvSpPr>
              <a:spLocks/>
            </p:cNvSpPr>
            <p:nvPr userDrawn="1"/>
          </p:nvSpPr>
          <p:spPr bwMode="auto">
            <a:xfrm>
              <a:off x="4830763" y="871538"/>
              <a:ext cx="53975" cy="98425"/>
            </a:xfrm>
            <a:custGeom>
              <a:avLst/>
              <a:gdLst>
                <a:gd name="T0" fmla="*/ 0 w 47"/>
                <a:gd name="T1" fmla="*/ 0 h 86"/>
                <a:gd name="T2" fmla="*/ 10 w 47"/>
                <a:gd name="T3" fmla="*/ 0 h 86"/>
                <a:gd name="T4" fmla="*/ 10 w 47"/>
                <a:gd name="T5" fmla="*/ 24 h 86"/>
                <a:gd name="T6" fmla="*/ 9 w 47"/>
                <a:gd name="T7" fmla="*/ 36 h 86"/>
                <a:gd name="T8" fmla="*/ 29 w 47"/>
                <a:gd name="T9" fmla="*/ 26 h 86"/>
                <a:gd name="T10" fmla="*/ 47 w 47"/>
                <a:gd name="T11" fmla="*/ 49 h 86"/>
                <a:gd name="T12" fmla="*/ 47 w 47"/>
                <a:gd name="T13" fmla="*/ 86 h 86"/>
                <a:gd name="T14" fmla="*/ 37 w 47"/>
                <a:gd name="T15" fmla="*/ 86 h 86"/>
                <a:gd name="T16" fmla="*/ 37 w 47"/>
                <a:gd name="T17" fmla="*/ 50 h 86"/>
                <a:gd name="T18" fmla="*/ 26 w 47"/>
                <a:gd name="T19" fmla="*/ 34 h 86"/>
                <a:gd name="T20" fmla="*/ 10 w 47"/>
                <a:gd name="T21" fmla="*/ 43 h 86"/>
                <a:gd name="T22" fmla="*/ 10 w 47"/>
                <a:gd name="T23" fmla="*/ 86 h 86"/>
                <a:gd name="T24" fmla="*/ 0 w 47"/>
                <a:gd name="T25" fmla="*/ 86 h 86"/>
                <a:gd name="T26" fmla="*/ 0 w 4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6">
                  <a:moveTo>
                    <a:pt x="0" y="0"/>
                  </a:moveTo>
                  <a:cubicBezTo>
                    <a:pt x="10" y="0"/>
                    <a:pt x="10" y="0"/>
                    <a:pt x="10" y="0"/>
                  </a:cubicBezTo>
                  <a:cubicBezTo>
                    <a:pt x="10" y="24"/>
                    <a:pt x="10" y="24"/>
                    <a:pt x="10" y="24"/>
                  </a:cubicBezTo>
                  <a:cubicBezTo>
                    <a:pt x="9" y="36"/>
                    <a:pt x="9" y="36"/>
                    <a:pt x="9" y="36"/>
                  </a:cubicBezTo>
                  <a:cubicBezTo>
                    <a:pt x="15" y="30"/>
                    <a:pt x="21" y="26"/>
                    <a:pt x="29" y="26"/>
                  </a:cubicBezTo>
                  <a:cubicBezTo>
                    <a:pt x="41" y="26"/>
                    <a:pt x="47" y="34"/>
                    <a:pt x="47" y="49"/>
                  </a:cubicBezTo>
                  <a:cubicBezTo>
                    <a:pt x="47" y="86"/>
                    <a:pt x="47" y="86"/>
                    <a:pt x="47" y="86"/>
                  </a:cubicBezTo>
                  <a:cubicBezTo>
                    <a:pt x="37" y="86"/>
                    <a:pt x="37" y="86"/>
                    <a:pt x="37" y="86"/>
                  </a:cubicBezTo>
                  <a:cubicBezTo>
                    <a:pt x="37" y="50"/>
                    <a:pt x="37" y="50"/>
                    <a:pt x="37" y="50"/>
                  </a:cubicBezTo>
                  <a:cubicBezTo>
                    <a:pt x="37" y="39"/>
                    <a:pt x="33" y="34"/>
                    <a:pt x="26" y="34"/>
                  </a:cubicBezTo>
                  <a:cubicBezTo>
                    <a:pt x="20" y="34"/>
                    <a:pt x="16" y="38"/>
                    <a:pt x="10" y="43"/>
                  </a:cubicBezTo>
                  <a:cubicBezTo>
                    <a:pt x="10" y="86"/>
                    <a:pt x="10" y="86"/>
                    <a:pt x="10" y="86"/>
                  </a:cubicBezTo>
                  <a:cubicBezTo>
                    <a:pt x="0" y="86"/>
                    <a:pt x="0" y="86"/>
                    <a:pt x="0" y="8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46">
              <a:extLst>
                <a:ext uri="{FF2B5EF4-FFF2-40B4-BE49-F238E27FC236}">
                  <a16:creationId xmlns:a16="http://schemas.microsoft.com/office/drawing/2014/main" id="{6C3141CB-DB2B-4994-A8AD-CAB386AB52AE}"/>
                </a:ext>
              </a:extLst>
            </p:cNvPr>
            <p:cNvSpPr>
              <a:spLocks/>
            </p:cNvSpPr>
            <p:nvPr userDrawn="1"/>
          </p:nvSpPr>
          <p:spPr bwMode="auto">
            <a:xfrm>
              <a:off x="4905375" y="901700"/>
              <a:ext cx="53975" cy="68263"/>
            </a:xfrm>
            <a:custGeom>
              <a:avLst/>
              <a:gdLst>
                <a:gd name="T0" fmla="*/ 0 w 47"/>
                <a:gd name="T1" fmla="*/ 1 h 60"/>
                <a:gd name="T2" fmla="*/ 8 w 47"/>
                <a:gd name="T3" fmla="*/ 1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47">
              <a:extLst>
                <a:ext uri="{FF2B5EF4-FFF2-40B4-BE49-F238E27FC236}">
                  <a16:creationId xmlns:a16="http://schemas.microsoft.com/office/drawing/2014/main" id="{8D9ACDD7-03A2-4938-AE4C-F5E5C65DB6F8}"/>
                </a:ext>
              </a:extLst>
            </p:cNvPr>
            <p:cNvSpPr>
              <a:spLocks noEditPoints="1"/>
            </p:cNvSpPr>
            <p:nvPr userDrawn="1"/>
          </p:nvSpPr>
          <p:spPr bwMode="auto">
            <a:xfrm>
              <a:off x="4979988" y="879475"/>
              <a:ext cx="63500" cy="90488"/>
            </a:xfrm>
            <a:custGeom>
              <a:avLst/>
              <a:gdLst>
                <a:gd name="T0" fmla="*/ 0 w 55"/>
                <a:gd name="T1" fmla="*/ 0 h 79"/>
                <a:gd name="T2" fmla="*/ 25 w 55"/>
                <a:gd name="T3" fmla="*/ 0 h 79"/>
                <a:gd name="T4" fmla="*/ 52 w 55"/>
                <a:gd name="T5" fmla="*/ 22 h 79"/>
                <a:gd name="T6" fmla="*/ 35 w 55"/>
                <a:gd name="T7" fmla="*/ 44 h 79"/>
                <a:gd name="T8" fmla="*/ 55 w 55"/>
                <a:gd name="T9" fmla="*/ 79 h 79"/>
                <a:gd name="T10" fmla="*/ 43 w 55"/>
                <a:gd name="T11" fmla="*/ 79 h 79"/>
                <a:gd name="T12" fmla="*/ 25 w 55"/>
                <a:gd name="T13" fmla="*/ 45 h 79"/>
                <a:gd name="T14" fmla="*/ 10 w 55"/>
                <a:gd name="T15" fmla="*/ 45 h 79"/>
                <a:gd name="T16" fmla="*/ 10 w 55"/>
                <a:gd name="T17" fmla="*/ 79 h 79"/>
                <a:gd name="T18" fmla="*/ 0 w 55"/>
                <a:gd name="T19" fmla="*/ 79 h 79"/>
                <a:gd name="T20" fmla="*/ 0 w 55"/>
                <a:gd name="T21" fmla="*/ 0 h 79"/>
                <a:gd name="T22" fmla="*/ 23 w 55"/>
                <a:gd name="T23" fmla="*/ 37 h 79"/>
                <a:gd name="T24" fmla="*/ 43 w 55"/>
                <a:gd name="T25" fmla="*/ 22 h 79"/>
                <a:gd name="T26" fmla="*/ 23 w 55"/>
                <a:gd name="T27" fmla="*/ 8 h 79"/>
                <a:gd name="T28" fmla="*/ 10 w 55"/>
                <a:gd name="T29" fmla="*/ 8 h 79"/>
                <a:gd name="T30" fmla="*/ 10 w 55"/>
                <a:gd name="T31" fmla="*/ 37 h 79"/>
                <a:gd name="T32" fmla="*/ 23 w 55"/>
                <a:gd name="T33"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9">
                  <a:moveTo>
                    <a:pt x="0" y="0"/>
                  </a:moveTo>
                  <a:cubicBezTo>
                    <a:pt x="25" y="0"/>
                    <a:pt x="25" y="0"/>
                    <a:pt x="25" y="0"/>
                  </a:cubicBezTo>
                  <a:cubicBezTo>
                    <a:pt x="41" y="0"/>
                    <a:pt x="52" y="6"/>
                    <a:pt x="52" y="22"/>
                  </a:cubicBezTo>
                  <a:cubicBezTo>
                    <a:pt x="52" y="34"/>
                    <a:pt x="45" y="42"/>
                    <a:pt x="35" y="44"/>
                  </a:cubicBezTo>
                  <a:cubicBezTo>
                    <a:pt x="55" y="79"/>
                    <a:pt x="55" y="79"/>
                    <a:pt x="55" y="79"/>
                  </a:cubicBezTo>
                  <a:cubicBezTo>
                    <a:pt x="43" y="79"/>
                    <a:pt x="43" y="79"/>
                    <a:pt x="43" y="79"/>
                  </a:cubicBezTo>
                  <a:cubicBezTo>
                    <a:pt x="25" y="45"/>
                    <a:pt x="25" y="45"/>
                    <a:pt x="25" y="45"/>
                  </a:cubicBezTo>
                  <a:cubicBezTo>
                    <a:pt x="10" y="45"/>
                    <a:pt x="10" y="45"/>
                    <a:pt x="10" y="45"/>
                  </a:cubicBezTo>
                  <a:cubicBezTo>
                    <a:pt x="10" y="79"/>
                    <a:pt x="10" y="79"/>
                    <a:pt x="10" y="79"/>
                  </a:cubicBezTo>
                  <a:cubicBezTo>
                    <a:pt x="0" y="79"/>
                    <a:pt x="0" y="79"/>
                    <a:pt x="0" y="79"/>
                  </a:cubicBezTo>
                  <a:lnTo>
                    <a:pt x="0" y="0"/>
                  </a:lnTo>
                  <a:close/>
                  <a:moveTo>
                    <a:pt x="23" y="37"/>
                  </a:moveTo>
                  <a:cubicBezTo>
                    <a:pt x="36" y="37"/>
                    <a:pt x="43" y="32"/>
                    <a:pt x="43" y="22"/>
                  </a:cubicBezTo>
                  <a:cubicBezTo>
                    <a:pt x="43" y="12"/>
                    <a:pt x="36" y="8"/>
                    <a:pt x="23" y="8"/>
                  </a:cubicBezTo>
                  <a:cubicBezTo>
                    <a:pt x="10" y="8"/>
                    <a:pt x="10" y="8"/>
                    <a:pt x="10" y="8"/>
                  </a:cubicBezTo>
                  <a:cubicBezTo>
                    <a:pt x="10" y="37"/>
                    <a:pt x="10" y="37"/>
                    <a:pt x="10" y="37"/>
                  </a:cubicBezTo>
                  <a:lnTo>
                    <a:pt x="2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48">
              <a:extLst>
                <a:ext uri="{FF2B5EF4-FFF2-40B4-BE49-F238E27FC236}">
                  <a16:creationId xmlns:a16="http://schemas.microsoft.com/office/drawing/2014/main" id="{CB6697CC-5EDA-4747-81A4-255CB3D0B438}"/>
                </a:ext>
              </a:extLst>
            </p:cNvPr>
            <p:cNvSpPr>
              <a:spLocks noEditPoints="1"/>
            </p:cNvSpPr>
            <p:nvPr userDrawn="1"/>
          </p:nvSpPr>
          <p:spPr bwMode="auto">
            <a:xfrm>
              <a:off x="5051425" y="901700"/>
              <a:ext cx="55562" cy="69850"/>
            </a:xfrm>
            <a:custGeom>
              <a:avLst/>
              <a:gdLst>
                <a:gd name="T0" fmla="*/ 0 w 49"/>
                <a:gd name="T1" fmla="*/ 31 h 61"/>
                <a:gd name="T2" fmla="*/ 26 w 49"/>
                <a:gd name="T3" fmla="*/ 0 h 61"/>
                <a:gd name="T4" fmla="*/ 49 w 49"/>
                <a:gd name="T5" fmla="*/ 27 h 61"/>
                <a:gd name="T6" fmla="*/ 49 w 49"/>
                <a:gd name="T7" fmla="*/ 33 h 61"/>
                <a:gd name="T8" fmla="*/ 10 w 49"/>
                <a:gd name="T9" fmla="*/ 33 h 61"/>
                <a:gd name="T10" fmla="*/ 29 w 49"/>
                <a:gd name="T11" fmla="*/ 53 h 61"/>
                <a:gd name="T12" fmla="*/ 44 w 49"/>
                <a:gd name="T13" fmla="*/ 49 h 61"/>
                <a:gd name="T14" fmla="*/ 47 w 49"/>
                <a:gd name="T15" fmla="*/ 55 h 61"/>
                <a:gd name="T16" fmla="*/ 28 w 49"/>
                <a:gd name="T17" fmla="*/ 61 h 61"/>
                <a:gd name="T18" fmla="*/ 0 w 49"/>
                <a:gd name="T19" fmla="*/ 31 h 61"/>
                <a:gd name="T20" fmla="*/ 41 w 49"/>
                <a:gd name="T21" fmla="*/ 26 h 61"/>
                <a:gd name="T22" fmla="*/ 26 w 49"/>
                <a:gd name="T23" fmla="*/ 8 h 61"/>
                <a:gd name="T24" fmla="*/ 10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7"/>
                  </a:cubicBezTo>
                  <a:cubicBezTo>
                    <a:pt x="49" y="29"/>
                    <a:pt x="49" y="31"/>
                    <a:pt x="49" y="33"/>
                  </a:cubicBezTo>
                  <a:cubicBezTo>
                    <a:pt x="10" y="33"/>
                    <a:pt x="10" y="33"/>
                    <a:pt x="10" y="33"/>
                  </a:cubicBezTo>
                  <a:cubicBezTo>
                    <a:pt x="10" y="45"/>
                    <a:pt x="18" y="53"/>
                    <a:pt x="29" y="53"/>
                  </a:cubicBezTo>
                  <a:cubicBezTo>
                    <a:pt x="35" y="53"/>
                    <a:pt x="39" y="51"/>
                    <a:pt x="44" y="49"/>
                  </a:cubicBezTo>
                  <a:cubicBezTo>
                    <a:pt x="47" y="55"/>
                    <a:pt x="47" y="55"/>
                    <a:pt x="47" y="55"/>
                  </a:cubicBezTo>
                  <a:cubicBezTo>
                    <a:pt x="42" y="58"/>
                    <a:pt x="36" y="61"/>
                    <a:pt x="28" y="61"/>
                  </a:cubicBezTo>
                  <a:cubicBezTo>
                    <a:pt x="12" y="61"/>
                    <a:pt x="0" y="50"/>
                    <a:pt x="0" y="31"/>
                  </a:cubicBezTo>
                  <a:close/>
                  <a:moveTo>
                    <a:pt x="41" y="26"/>
                  </a:moveTo>
                  <a:cubicBezTo>
                    <a:pt x="41" y="14"/>
                    <a:pt x="35" y="8"/>
                    <a:pt x="26"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49">
              <a:extLst>
                <a:ext uri="{FF2B5EF4-FFF2-40B4-BE49-F238E27FC236}">
                  <a16:creationId xmlns:a16="http://schemas.microsoft.com/office/drawing/2014/main" id="{430669FD-C1BF-4346-B295-645C0A9B2ED8}"/>
                </a:ext>
              </a:extLst>
            </p:cNvPr>
            <p:cNvSpPr>
              <a:spLocks/>
            </p:cNvSpPr>
            <p:nvPr userDrawn="1"/>
          </p:nvSpPr>
          <p:spPr bwMode="auto">
            <a:xfrm>
              <a:off x="5116513" y="903288"/>
              <a:ext cx="50800" cy="66675"/>
            </a:xfrm>
            <a:custGeom>
              <a:avLst/>
              <a:gdLst>
                <a:gd name="T0" fmla="*/ 0 w 32"/>
                <a:gd name="T1" fmla="*/ 38 h 42"/>
                <a:gd name="T2" fmla="*/ 22 w 32"/>
                <a:gd name="T3" fmla="*/ 5 h 42"/>
                <a:gd name="T4" fmla="*/ 3 w 32"/>
                <a:gd name="T5" fmla="*/ 5 h 42"/>
                <a:gd name="T6" fmla="*/ 3 w 32"/>
                <a:gd name="T7" fmla="*/ 0 h 42"/>
                <a:gd name="T8" fmla="*/ 32 w 32"/>
                <a:gd name="T9" fmla="*/ 0 h 42"/>
                <a:gd name="T10" fmla="*/ 32 w 32"/>
                <a:gd name="T11" fmla="*/ 4 h 42"/>
                <a:gd name="T12" fmla="*/ 9 w 32"/>
                <a:gd name="T13" fmla="*/ 36 h 42"/>
                <a:gd name="T14" fmla="*/ 32 w 32"/>
                <a:gd name="T15" fmla="*/ 36 h 42"/>
                <a:gd name="T16" fmla="*/ 32 w 32"/>
                <a:gd name="T17" fmla="*/ 42 h 42"/>
                <a:gd name="T18" fmla="*/ 0 w 32"/>
                <a:gd name="T19" fmla="*/ 42 h 42"/>
                <a:gd name="T20" fmla="*/ 0 w 32"/>
                <a:gd name="T2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0" y="38"/>
                  </a:moveTo>
                  <a:lnTo>
                    <a:pt x="22" y="5"/>
                  </a:lnTo>
                  <a:lnTo>
                    <a:pt x="3" y="5"/>
                  </a:lnTo>
                  <a:lnTo>
                    <a:pt x="3" y="0"/>
                  </a:lnTo>
                  <a:lnTo>
                    <a:pt x="32" y="0"/>
                  </a:lnTo>
                  <a:lnTo>
                    <a:pt x="32" y="4"/>
                  </a:lnTo>
                  <a:lnTo>
                    <a:pt x="9" y="36"/>
                  </a:lnTo>
                  <a:lnTo>
                    <a:pt x="32" y="36"/>
                  </a:lnTo>
                  <a:lnTo>
                    <a:pt x="32" y="42"/>
                  </a:lnTo>
                  <a:lnTo>
                    <a:pt x="0" y="42"/>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50">
              <a:extLst>
                <a:ext uri="{FF2B5EF4-FFF2-40B4-BE49-F238E27FC236}">
                  <a16:creationId xmlns:a16="http://schemas.microsoft.com/office/drawing/2014/main" id="{F4166223-8B12-45C3-B72B-3C81C51F3718}"/>
                </a:ext>
              </a:extLst>
            </p:cNvPr>
            <p:cNvSpPr>
              <a:spLocks/>
            </p:cNvSpPr>
            <p:nvPr userDrawn="1"/>
          </p:nvSpPr>
          <p:spPr bwMode="auto">
            <a:xfrm>
              <a:off x="5181600" y="901700"/>
              <a:ext cx="53975" cy="68263"/>
            </a:xfrm>
            <a:custGeom>
              <a:avLst/>
              <a:gdLst>
                <a:gd name="T0" fmla="*/ 0 w 47"/>
                <a:gd name="T1" fmla="*/ 1 h 60"/>
                <a:gd name="T2" fmla="*/ 9 w 47"/>
                <a:gd name="T3" fmla="*/ 1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9" y="1"/>
                    <a:pt x="9" y="1"/>
                    <a:pt x="9" y="1"/>
                  </a:cubicBezTo>
                  <a:cubicBezTo>
                    <a:pt x="9" y="10"/>
                    <a:pt x="9" y="10"/>
                    <a:pt x="9" y="10"/>
                  </a:cubicBezTo>
                  <a:cubicBezTo>
                    <a:pt x="10" y="10"/>
                    <a:pt x="10" y="10"/>
                    <a:pt x="10"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4"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51">
              <a:extLst>
                <a:ext uri="{FF2B5EF4-FFF2-40B4-BE49-F238E27FC236}">
                  <a16:creationId xmlns:a16="http://schemas.microsoft.com/office/drawing/2014/main" id="{E66998F9-B8B2-44D1-9240-A4747073DEB6}"/>
                </a:ext>
              </a:extLst>
            </p:cNvPr>
            <p:cNvSpPr>
              <a:spLocks noEditPoints="1"/>
            </p:cNvSpPr>
            <p:nvPr userDrawn="1"/>
          </p:nvSpPr>
          <p:spPr bwMode="auto">
            <a:xfrm>
              <a:off x="5254625"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52">
              <a:extLst>
                <a:ext uri="{FF2B5EF4-FFF2-40B4-BE49-F238E27FC236}">
                  <a16:creationId xmlns:a16="http://schemas.microsoft.com/office/drawing/2014/main" id="{EF937440-896C-4F8A-821B-60D5480CE21D}"/>
                </a:ext>
              </a:extLst>
            </p:cNvPr>
            <p:cNvSpPr>
              <a:spLocks/>
            </p:cNvSpPr>
            <p:nvPr userDrawn="1"/>
          </p:nvSpPr>
          <p:spPr bwMode="auto">
            <a:xfrm>
              <a:off x="5284788" y="901700"/>
              <a:ext cx="52387" cy="69850"/>
            </a:xfrm>
            <a:custGeom>
              <a:avLst/>
              <a:gdLst>
                <a:gd name="T0" fmla="*/ 0 w 46"/>
                <a:gd name="T1" fmla="*/ 31 h 61"/>
                <a:gd name="T2" fmla="*/ 28 w 46"/>
                <a:gd name="T3" fmla="*/ 0 h 61"/>
                <a:gd name="T4" fmla="*/ 45 w 46"/>
                <a:gd name="T5" fmla="*/ 7 h 61"/>
                <a:gd name="T6" fmla="*/ 40 w 46"/>
                <a:gd name="T7" fmla="*/ 13 h 61"/>
                <a:gd name="T8" fmla="*/ 28 w 46"/>
                <a:gd name="T9" fmla="*/ 8 h 61"/>
                <a:gd name="T10" fmla="*/ 10 w 46"/>
                <a:gd name="T11" fmla="*/ 31 h 61"/>
                <a:gd name="T12" fmla="*/ 28 w 46"/>
                <a:gd name="T13" fmla="*/ 53 h 61"/>
                <a:gd name="T14" fmla="*/ 42 w 46"/>
                <a:gd name="T15" fmla="*/ 47 h 61"/>
                <a:gd name="T16" fmla="*/ 46 w 46"/>
                <a:gd name="T17" fmla="*/ 54 h 61"/>
                <a:gd name="T18" fmla="*/ 27 w 46"/>
                <a:gd name="T19" fmla="*/ 61 h 61"/>
                <a:gd name="T20" fmla="*/ 0 w 46"/>
                <a:gd name="T21"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1">
                  <a:moveTo>
                    <a:pt x="0" y="31"/>
                  </a:moveTo>
                  <a:cubicBezTo>
                    <a:pt x="0" y="11"/>
                    <a:pt x="13" y="0"/>
                    <a:pt x="28" y="0"/>
                  </a:cubicBezTo>
                  <a:cubicBezTo>
                    <a:pt x="36" y="0"/>
                    <a:pt x="41" y="3"/>
                    <a:pt x="45" y="7"/>
                  </a:cubicBezTo>
                  <a:cubicBezTo>
                    <a:pt x="40" y="13"/>
                    <a:pt x="40" y="13"/>
                    <a:pt x="40" y="13"/>
                  </a:cubicBezTo>
                  <a:cubicBezTo>
                    <a:pt x="36" y="10"/>
                    <a:pt x="33" y="8"/>
                    <a:pt x="28" y="8"/>
                  </a:cubicBezTo>
                  <a:cubicBezTo>
                    <a:pt x="18" y="8"/>
                    <a:pt x="10" y="17"/>
                    <a:pt x="10" y="31"/>
                  </a:cubicBezTo>
                  <a:cubicBezTo>
                    <a:pt x="10" y="44"/>
                    <a:pt x="17" y="53"/>
                    <a:pt x="28" y="53"/>
                  </a:cubicBezTo>
                  <a:cubicBezTo>
                    <a:pt x="33" y="53"/>
                    <a:pt x="38" y="50"/>
                    <a:pt x="42" y="47"/>
                  </a:cubicBezTo>
                  <a:cubicBezTo>
                    <a:pt x="46" y="54"/>
                    <a:pt x="46" y="54"/>
                    <a:pt x="46" y="54"/>
                  </a:cubicBezTo>
                  <a:cubicBezTo>
                    <a:pt x="41" y="58"/>
                    <a:pt x="34" y="61"/>
                    <a:pt x="27" y="61"/>
                  </a:cubicBezTo>
                  <a:cubicBezTo>
                    <a:pt x="12" y="61"/>
                    <a:pt x="0" y="50"/>
                    <a:pt x="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53">
              <a:extLst>
                <a:ext uri="{FF2B5EF4-FFF2-40B4-BE49-F238E27FC236}">
                  <a16:creationId xmlns:a16="http://schemas.microsoft.com/office/drawing/2014/main" id="{409695CC-4447-4014-A3C4-269371839628}"/>
                </a:ext>
              </a:extLst>
            </p:cNvPr>
            <p:cNvSpPr>
              <a:spLocks/>
            </p:cNvSpPr>
            <p:nvPr userDrawn="1"/>
          </p:nvSpPr>
          <p:spPr bwMode="auto">
            <a:xfrm>
              <a:off x="5353050" y="871538"/>
              <a:ext cx="53975" cy="98425"/>
            </a:xfrm>
            <a:custGeom>
              <a:avLst/>
              <a:gdLst>
                <a:gd name="T0" fmla="*/ 0 w 34"/>
                <a:gd name="T1" fmla="*/ 0 h 62"/>
                <a:gd name="T2" fmla="*/ 6 w 34"/>
                <a:gd name="T3" fmla="*/ 0 h 62"/>
                <a:gd name="T4" fmla="*/ 6 w 34"/>
                <a:gd name="T5" fmla="*/ 42 h 62"/>
                <a:gd name="T6" fmla="*/ 7 w 34"/>
                <a:gd name="T7" fmla="*/ 42 h 62"/>
                <a:gd name="T8" fmla="*/ 24 w 34"/>
                <a:gd name="T9" fmla="*/ 20 h 62"/>
                <a:gd name="T10" fmla="*/ 32 w 34"/>
                <a:gd name="T11" fmla="*/ 20 h 62"/>
                <a:gd name="T12" fmla="*/ 18 w 34"/>
                <a:gd name="T13" fmla="*/ 37 h 62"/>
                <a:gd name="T14" fmla="*/ 34 w 34"/>
                <a:gd name="T15" fmla="*/ 62 h 62"/>
                <a:gd name="T16" fmla="*/ 26 w 34"/>
                <a:gd name="T17" fmla="*/ 62 h 62"/>
                <a:gd name="T18" fmla="*/ 14 w 34"/>
                <a:gd name="T19" fmla="*/ 42 h 62"/>
                <a:gd name="T20" fmla="*/ 6 w 34"/>
                <a:gd name="T21" fmla="*/ 51 h 62"/>
                <a:gd name="T22" fmla="*/ 6 w 34"/>
                <a:gd name="T23" fmla="*/ 62 h 62"/>
                <a:gd name="T24" fmla="*/ 0 w 34"/>
                <a:gd name="T25" fmla="*/ 62 h 62"/>
                <a:gd name="T26" fmla="*/ 0 w 34"/>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2">
                  <a:moveTo>
                    <a:pt x="0" y="0"/>
                  </a:moveTo>
                  <a:lnTo>
                    <a:pt x="6" y="0"/>
                  </a:lnTo>
                  <a:lnTo>
                    <a:pt x="6" y="42"/>
                  </a:lnTo>
                  <a:lnTo>
                    <a:pt x="7" y="42"/>
                  </a:lnTo>
                  <a:lnTo>
                    <a:pt x="24" y="20"/>
                  </a:lnTo>
                  <a:lnTo>
                    <a:pt x="32" y="20"/>
                  </a:lnTo>
                  <a:lnTo>
                    <a:pt x="18" y="37"/>
                  </a:lnTo>
                  <a:lnTo>
                    <a:pt x="34" y="62"/>
                  </a:lnTo>
                  <a:lnTo>
                    <a:pt x="26" y="62"/>
                  </a:lnTo>
                  <a:lnTo>
                    <a:pt x="14" y="42"/>
                  </a:lnTo>
                  <a:lnTo>
                    <a:pt x="6" y="51"/>
                  </a:lnTo>
                  <a:lnTo>
                    <a:pt x="6"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54">
              <a:extLst>
                <a:ext uri="{FF2B5EF4-FFF2-40B4-BE49-F238E27FC236}">
                  <a16:creationId xmlns:a16="http://schemas.microsoft.com/office/drawing/2014/main" id="{084A6C7B-0636-4974-BEFF-166D08A909CF}"/>
                </a:ext>
              </a:extLst>
            </p:cNvPr>
            <p:cNvSpPr>
              <a:spLocks noEditPoints="1"/>
            </p:cNvSpPr>
            <p:nvPr userDrawn="1"/>
          </p:nvSpPr>
          <p:spPr bwMode="auto">
            <a:xfrm>
              <a:off x="5445125"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55">
              <a:extLst>
                <a:ext uri="{FF2B5EF4-FFF2-40B4-BE49-F238E27FC236}">
                  <a16:creationId xmlns:a16="http://schemas.microsoft.com/office/drawing/2014/main" id="{EC0A6CC2-A347-4544-B7BA-FA05F6E2BF65}"/>
                </a:ext>
              </a:extLst>
            </p:cNvPr>
            <p:cNvSpPr>
              <a:spLocks/>
            </p:cNvSpPr>
            <p:nvPr userDrawn="1"/>
          </p:nvSpPr>
          <p:spPr bwMode="auto">
            <a:xfrm>
              <a:off x="5473700" y="901700"/>
              <a:ext cx="49212" cy="69850"/>
            </a:xfrm>
            <a:custGeom>
              <a:avLst/>
              <a:gdLst>
                <a:gd name="T0" fmla="*/ 0 w 43"/>
                <a:gd name="T1" fmla="*/ 53 h 61"/>
                <a:gd name="T2" fmla="*/ 5 w 43"/>
                <a:gd name="T3" fmla="*/ 46 h 61"/>
                <a:gd name="T4" fmla="*/ 22 w 43"/>
                <a:gd name="T5" fmla="*/ 53 h 61"/>
                <a:gd name="T6" fmla="*/ 33 w 43"/>
                <a:gd name="T7" fmla="*/ 44 h 61"/>
                <a:gd name="T8" fmla="*/ 20 w 43"/>
                <a:gd name="T9" fmla="*/ 33 h 61"/>
                <a:gd name="T10" fmla="*/ 3 w 43"/>
                <a:gd name="T11" fmla="*/ 16 h 61"/>
                <a:gd name="T12" fmla="*/ 23 w 43"/>
                <a:gd name="T13" fmla="*/ 0 h 61"/>
                <a:gd name="T14" fmla="*/ 41 w 43"/>
                <a:gd name="T15" fmla="*/ 7 h 61"/>
                <a:gd name="T16" fmla="*/ 36 w 43"/>
                <a:gd name="T17" fmla="*/ 13 h 61"/>
                <a:gd name="T18" fmla="*/ 23 w 43"/>
                <a:gd name="T19" fmla="*/ 8 h 61"/>
                <a:gd name="T20" fmla="*/ 12 w 43"/>
                <a:gd name="T21" fmla="*/ 16 h 61"/>
                <a:gd name="T22" fmla="*/ 25 w 43"/>
                <a:gd name="T23" fmla="*/ 26 h 61"/>
                <a:gd name="T24" fmla="*/ 43 w 43"/>
                <a:gd name="T25" fmla="*/ 44 h 61"/>
                <a:gd name="T26" fmla="*/ 21 w 43"/>
                <a:gd name="T27" fmla="*/ 61 h 61"/>
                <a:gd name="T28" fmla="*/ 0 w 43"/>
                <a:gd name="T2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61">
                  <a:moveTo>
                    <a:pt x="0" y="53"/>
                  </a:moveTo>
                  <a:cubicBezTo>
                    <a:pt x="5" y="46"/>
                    <a:pt x="5" y="46"/>
                    <a:pt x="5" y="46"/>
                  </a:cubicBezTo>
                  <a:cubicBezTo>
                    <a:pt x="10" y="50"/>
                    <a:pt x="15" y="53"/>
                    <a:pt x="22" y="53"/>
                  </a:cubicBezTo>
                  <a:cubicBezTo>
                    <a:pt x="29" y="53"/>
                    <a:pt x="33" y="49"/>
                    <a:pt x="33" y="44"/>
                  </a:cubicBezTo>
                  <a:cubicBezTo>
                    <a:pt x="33" y="38"/>
                    <a:pt x="26" y="36"/>
                    <a:pt x="20" y="33"/>
                  </a:cubicBezTo>
                  <a:cubicBezTo>
                    <a:pt x="12" y="30"/>
                    <a:pt x="3" y="26"/>
                    <a:pt x="3" y="16"/>
                  </a:cubicBezTo>
                  <a:cubicBezTo>
                    <a:pt x="3" y="7"/>
                    <a:pt x="10" y="0"/>
                    <a:pt x="23" y="0"/>
                  </a:cubicBezTo>
                  <a:cubicBezTo>
                    <a:pt x="30" y="0"/>
                    <a:pt x="36" y="3"/>
                    <a:pt x="41" y="7"/>
                  </a:cubicBezTo>
                  <a:cubicBezTo>
                    <a:pt x="36" y="13"/>
                    <a:pt x="36" y="13"/>
                    <a:pt x="36" y="13"/>
                  </a:cubicBezTo>
                  <a:cubicBezTo>
                    <a:pt x="32" y="10"/>
                    <a:pt x="28" y="8"/>
                    <a:pt x="23" y="8"/>
                  </a:cubicBezTo>
                  <a:cubicBezTo>
                    <a:pt x="15" y="8"/>
                    <a:pt x="12" y="12"/>
                    <a:pt x="12" y="16"/>
                  </a:cubicBezTo>
                  <a:cubicBezTo>
                    <a:pt x="12" y="21"/>
                    <a:pt x="18" y="24"/>
                    <a:pt x="25" y="26"/>
                  </a:cubicBezTo>
                  <a:cubicBezTo>
                    <a:pt x="33" y="29"/>
                    <a:pt x="43" y="33"/>
                    <a:pt x="43" y="44"/>
                  </a:cubicBezTo>
                  <a:cubicBezTo>
                    <a:pt x="43" y="53"/>
                    <a:pt x="35" y="61"/>
                    <a:pt x="21" y="61"/>
                  </a:cubicBezTo>
                  <a:cubicBezTo>
                    <a:pt x="13" y="61"/>
                    <a:pt x="5" y="57"/>
                    <a:pt x="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56">
              <a:extLst>
                <a:ext uri="{FF2B5EF4-FFF2-40B4-BE49-F238E27FC236}">
                  <a16:creationId xmlns:a16="http://schemas.microsoft.com/office/drawing/2014/main" id="{34A6C79E-CE6B-4572-8519-95AC57B35E09}"/>
                </a:ext>
              </a:extLst>
            </p:cNvPr>
            <p:cNvSpPr>
              <a:spLocks noEditPoints="1"/>
            </p:cNvSpPr>
            <p:nvPr userDrawn="1"/>
          </p:nvSpPr>
          <p:spPr bwMode="auto">
            <a:xfrm>
              <a:off x="5561013" y="901700"/>
              <a:ext cx="52387" cy="69850"/>
            </a:xfrm>
            <a:custGeom>
              <a:avLst/>
              <a:gdLst>
                <a:gd name="T0" fmla="*/ 0 w 45"/>
                <a:gd name="T1" fmla="*/ 44 h 61"/>
                <a:gd name="T2" fmla="*/ 35 w 45"/>
                <a:gd name="T3" fmla="*/ 23 h 61"/>
                <a:gd name="T4" fmla="*/ 23 w 45"/>
                <a:gd name="T5" fmla="*/ 8 h 61"/>
                <a:gd name="T6" fmla="*/ 6 w 45"/>
                <a:gd name="T7" fmla="*/ 14 h 61"/>
                <a:gd name="T8" fmla="*/ 2 w 45"/>
                <a:gd name="T9" fmla="*/ 7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4 h 61"/>
                <a:gd name="T26" fmla="*/ 35 w 45"/>
                <a:gd name="T27" fmla="*/ 45 h 61"/>
                <a:gd name="T28" fmla="*/ 35 w 45"/>
                <a:gd name="T29" fmla="*/ 29 h 61"/>
                <a:gd name="T30" fmla="*/ 9 w 45"/>
                <a:gd name="T31" fmla="*/ 44 h 61"/>
                <a:gd name="T32" fmla="*/ 19 w 45"/>
                <a:gd name="T33" fmla="*/ 53 h 61"/>
                <a:gd name="T34" fmla="*/ 35 w 45"/>
                <a:gd name="T35"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4"/>
                  </a:moveTo>
                  <a:cubicBezTo>
                    <a:pt x="0" y="32"/>
                    <a:pt x="10" y="25"/>
                    <a:pt x="35" y="23"/>
                  </a:cubicBezTo>
                  <a:cubicBezTo>
                    <a:pt x="35" y="15"/>
                    <a:pt x="33" y="8"/>
                    <a:pt x="23" y="8"/>
                  </a:cubicBezTo>
                  <a:cubicBezTo>
                    <a:pt x="17" y="8"/>
                    <a:pt x="10" y="11"/>
                    <a:pt x="6" y="14"/>
                  </a:cubicBezTo>
                  <a:cubicBezTo>
                    <a:pt x="2" y="7"/>
                    <a:pt x="2" y="7"/>
                    <a:pt x="2" y="7"/>
                  </a:cubicBezTo>
                  <a:cubicBezTo>
                    <a:pt x="7" y="4"/>
                    <a:pt x="16" y="0"/>
                    <a:pt x="25" y="0"/>
                  </a:cubicBezTo>
                  <a:cubicBezTo>
                    <a:pt x="39" y="0"/>
                    <a:pt x="45" y="9"/>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0" y="57"/>
                    <a:pt x="24" y="61"/>
                    <a:pt x="17" y="61"/>
                  </a:cubicBezTo>
                  <a:cubicBezTo>
                    <a:pt x="7" y="61"/>
                    <a:pt x="0" y="55"/>
                    <a:pt x="0" y="44"/>
                  </a:cubicBezTo>
                  <a:close/>
                  <a:moveTo>
                    <a:pt x="35" y="45"/>
                  </a:moveTo>
                  <a:cubicBezTo>
                    <a:pt x="35" y="29"/>
                    <a:pt x="35" y="29"/>
                    <a:pt x="35" y="29"/>
                  </a:cubicBezTo>
                  <a:cubicBezTo>
                    <a:pt x="16" y="32"/>
                    <a:pt x="9" y="36"/>
                    <a:pt x="9" y="44"/>
                  </a:cubicBezTo>
                  <a:cubicBezTo>
                    <a:pt x="9" y="50"/>
                    <a:pt x="14" y="53"/>
                    <a:pt x="19" y="53"/>
                  </a:cubicBezTo>
                  <a:cubicBezTo>
                    <a:pt x="25" y="53"/>
                    <a:pt x="30" y="50"/>
                    <a:pt x="35"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57">
              <a:extLst>
                <a:ext uri="{FF2B5EF4-FFF2-40B4-BE49-F238E27FC236}">
                  <a16:creationId xmlns:a16="http://schemas.microsoft.com/office/drawing/2014/main" id="{0DDFFA86-FDB4-45E5-8B49-851FF5CA415C}"/>
                </a:ext>
              </a:extLst>
            </p:cNvPr>
            <p:cNvSpPr>
              <a:spLocks/>
            </p:cNvSpPr>
            <p:nvPr userDrawn="1"/>
          </p:nvSpPr>
          <p:spPr bwMode="auto">
            <a:xfrm>
              <a:off x="5634038" y="901700"/>
              <a:ext cx="53975" cy="68263"/>
            </a:xfrm>
            <a:custGeom>
              <a:avLst/>
              <a:gdLst>
                <a:gd name="T0" fmla="*/ 0 w 47"/>
                <a:gd name="T1" fmla="*/ 1 h 60"/>
                <a:gd name="T2" fmla="*/ 9 w 47"/>
                <a:gd name="T3" fmla="*/ 1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9" y="1"/>
                    <a:pt x="9" y="1"/>
                    <a:pt x="9" y="1"/>
                  </a:cubicBezTo>
                  <a:cubicBezTo>
                    <a:pt x="9" y="10"/>
                    <a:pt x="9" y="10"/>
                    <a:pt x="9" y="10"/>
                  </a:cubicBezTo>
                  <a:cubicBezTo>
                    <a:pt x="10" y="10"/>
                    <a:pt x="10" y="10"/>
                    <a:pt x="10"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4"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58">
              <a:extLst>
                <a:ext uri="{FF2B5EF4-FFF2-40B4-BE49-F238E27FC236}">
                  <a16:creationId xmlns:a16="http://schemas.microsoft.com/office/drawing/2014/main" id="{F2246689-0CAD-427D-8383-293336E012AA}"/>
                </a:ext>
              </a:extLst>
            </p:cNvPr>
            <p:cNvSpPr>
              <a:spLocks noEditPoints="1"/>
            </p:cNvSpPr>
            <p:nvPr userDrawn="1"/>
          </p:nvSpPr>
          <p:spPr bwMode="auto">
            <a:xfrm>
              <a:off x="5734050"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59">
              <a:extLst>
                <a:ext uri="{FF2B5EF4-FFF2-40B4-BE49-F238E27FC236}">
                  <a16:creationId xmlns:a16="http://schemas.microsoft.com/office/drawing/2014/main" id="{09BAB6DB-6078-441F-8343-70BE1BFE21DC}"/>
                </a:ext>
              </a:extLst>
            </p:cNvPr>
            <p:cNvSpPr>
              <a:spLocks/>
            </p:cNvSpPr>
            <p:nvPr userDrawn="1"/>
          </p:nvSpPr>
          <p:spPr bwMode="auto">
            <a:xfrm>
              <a:off x="5768975" y="901700"/>
              <a:ext cx="53975" cy="68263"/>
            </a:xfrm>
            <a:custGeom>
              <a:avLst/>
              <a:gdLst>
                <a:gd name="T0" fmla="*/ 0 w 47"/>
                <a:gd name="T1" fmla="*/ 1 h 60"/>
                <a:gd name="T2" fmla="*/ 8 w 47"/>
                <a:gd name="T3" fmla="*/ 1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60">
              <a:extLst>
                <a:ext uri="{FF2B5EF4-FFF2-40B4-BE49-F238E27FC236}">
                  <a16:creationId xmlns:a16="http://schemas.microsoft.com/office/drawing/2014/main" id="{4440F785-F4F4-4251-B317-8BFC9829476C}"/>
                </a:ext>
              </a:extLst>
            </p:cNvPr>
            <p:cNvSpPr>
              <a:spLocks noEditPoints="1"/>
            </p:cNvSpPr>
            <p:nvPr userDrawn="1"/>
          </p:nvSpPr>
          <p:spPr bwMode="auto">
            <a:xfrm>
              <a:off x="5838825" y="871538"/>
              <a:ext cx="58737" cy="100013"/>
            </a:xfrm>
            <a:custGeom>
              <a:avLst/>
              <a:gdLst>
                <a:gd name="T0" fmla="*/ 0 w 51"/>
                <a:gd name="T1" fmla="*/ 57 h 87"/>
                <a:gd name="T2" fmla="*/ 26 w 51"/>
                <a:gd name="T3" fmla="*/ 26 h 87"/>
                <a:gd name="T4" fmla="*/ 42 w 51"/>
                <a:gd name="T5" fmla="*/ 33 h 87"/>
                <a:gd name="T6" fmla="*/ 41 w 51"/>
                <a:gd name="T7" fmla="*/ 23 h 87"/>
                <a:gd name="T8" fmla="*/ 41 w 51"/>
                <a:gd name="T9" fmla="*/ 0 h 87"/>
                <a:gd name="T10" fmla="*/ 51 w 51"/>
                <a:gd name="T11" fmla="*/ 0 h 87"/>
                <a:gd name="T12" fmla="*/ 51 w 51"/>
                <a:gd name="T13" fmla="*/ 86 h 87"/>
                <a:gd name="T14" fmla="*/ 43 w 51"/>
                <a:gd name="T15" fmla="*/ 86 h 87"/>
                <a:gd name="T16" fmla="*/ 42 w 51"/>
                <a:gd name="T17" fmla="*/ 79 h 87"/>
                <a:gd name="T18" fmla="*/ 42 w 51"/>
                <a:gd name="T19" fmla="*/ 79 h 87"/>
                <a:gd name="T20" fmla="*/ 24 w 51"/>
                <a:gd name="T21" fmla="*/ 87 h 87"/>
                <a:gd name="T22" fmla="*/ 0 w 51"/>
                <a:gd name="T23" fmla="*/ 57 h 87"/>
                <a:gd name="T24" fmla="*/ 41 w 51"/>
                <a:gd name="T25" fmla="*/ 71 h 87"/>
                <a:gd name="T26" fmla="*/ 41 w 51"/>
                <a:gd name="T27" fmla="*/ 40 h 87"/>
                <a:gd name="T28" fmla="*/ 27 w 51"/>
                <a:gd name="T29" fmla="*/ 34 h 87"/>
                <a:gd name="T30" fmla="*/ 11 w 51"/>
                <a:gd name="T31" fmla="*/ 56 h 87"/>
                <a:gd name="T32" fmla="*/ 27 w 51"/>
                <a:gd name="T33" fmla="*/ 79 h 87"/>
                <a:gd name="T34" fmla="*/ 41 w 51"/>
                <a:gd name="T3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7">
                  <a:moveTo>
                    <a:pt x="0" y="57"/>
                  </a:moveTo>
                  <a:cubicBezTo>
                    <a:pt x="0" y="38"/>
                    <a:pt x="12" y="26"/>
                    <a:pt x="26" y="26"/>
                  </a:cubicBezTo>
                  <a:cubicBezTo>
                    <a:pt x="32" y="26"/>
                    <a:pt x="37" y="28"/>
                    <a:pt x="42" y="33"/>
                  </a:cubicBezTo>
                  <a:cubicBezTo>
                    <a:pt x="41" y="23"/>
                    <a:pt x="41" y="23"/>
                    <a:pt x="41" y="23"/>
                  </a:cubicBezTo>
                  <a:cubicBezTo>
                    <a:pt x="41" y="0"/>
                    <a:pt x="41" y="0"/>
                    <a:pt x="41" y="0"/>
                  </a:cubicBezTo>
                  <a:cubicBezTo>
                    <a:pt x="51" y="0"/>
                    <a:pt x="51" y="0"/>
                    <a:pt x="51" y="0"/>
                  </a:cubicBezTo>
                  <a:cubicBezTo>
                    <a:pt x="51" y="86"/>
                    <a:pt x="51" y="86"/>
                    <a:pt x="51" y="86"/>
                  </a:cubicBezTo>
                  <a:cubicBezTo>
                    <a:pt x="43" y="86"/>
                    <a:pt x="43" y="86"/>
                    <a:pt x="43" y="86"/>
                  </a:cubicBezTo>
                  <a:cubicBezTo>
                    <a:pt x="42" y="79"/>
                    <a:pt x="42" y="79"/>
                    <a:pt x="42" y="79"/>
                  </a:cubicBezTo>
                  <a:cubicBezTo>
                    <a:pt x="42" y="79"/>
                    <a:pt x="42" y="79"/>
                    <a:pt x="42" y="79"/>
                  </a:cubicBezTo>
                  <a:cubicBezTo>
                    <a:pt x="37" y="83"/>
                    <a:pt x="31" y="87"/>
                    <a:pt x="24" y="87"/>
                  </a:cubicBezTo>
                  <a:cubicBezTo>
                    <a:pt x="10" y="87"/>
                    <a:pt x="0" y="76"/>
                    <a:pt x="0" y="57"/>
                  </a:cubicBezTo>
                  <a:close/>
                  <a:moveTo>
                    <a:pt x="41" y="71"/>
                  </a:moveTo>
                  <a:cubicBezTo>
                    <a:pt x="41" y="40"/>
                    <a:pt x="41" y="40"/>
                    <a:pt x="41" y="40"/>
                  </a:cubicBezTo>
                  <a:cubicBezTo>
                    <a:pt x="36" y="36"/>
                    <a:pt x="32" y="34"/>
                    <a:pt x="27" y="34"/>
                  </a:cubicBezTo>
                  <a:cubicBezTo>
                    <a:pt x="18" y="34"/>
                    <a:pt x="11" y="43"/>
                    <a:pt x="11" y="56"/>
                  </a:cubicBezTo>
                  <a:cubicBezTo>
                    <a:pt x="11" y="70"/>
                    <a:pt x="16" y="79"/>
                    <a:pt x="27" y="79"/>
                  </a:cubicBezTo>
                  <a:cubicBezTo>
                    <a:pt x="32" y="79"/>
                    <a:pt x="37" y="76"/>
                    <a:pt x="41"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61">
              <a:extLst>
                <a:ext uri="{FF2B5EF4-FFF2-40B4-BE49-F238E27FC236}">
                  <a16:creationId xmlns:a16="http://schemas.microsoft.com/office/drawing/2014/main" id="{D1DB19B0-1D6F-4B10-8F49-034734BFB71B}"/>
                </a:ext>
              </a:extLst>
            </p:cNvPr>
            <p:cNvSpPr>
              <a:spLocks noEditPoints="1"/>
            </p:cNvSpPr>
            <p:nvPr userDrawn="1"/>
          </p:nvSpPr>
          <p:spPr bwMode="auto">
            <a:xfrm>
              <a:off x="5915025" y="901700"/>
              <a:ext cx="57150" cy="69850"/>
            </a:xfrm>
            <a:custGeom>
              <a:avLst/>
              <a:gdLst>
                <a:gd name="T0" fmla="*/ 0 w 49"/>
                <a:gd name="T1" fmla="*/ 31 h 61"/>
                <a:gd name="T2" fmla="*/ 26 w 49"/>
                <a:gd name="T3" fmla="*/ 0 h 61"/>
                <a:gd name="T4" fmla="*/ 49 w 49"/>
                <a:gd name="T5" fmla="*/ 27 h 61"/>
                <a:gd name="T6" fmla="*/ 48 w 49"/>
                <a:gd name="T7" fmla="*/ 33 h 61"/>
                <a:gd name="T8" fmla="*/ 9 w 49"/>
                <a:gd name="T9" fmla="*/ 33 h 61"/>
                <a:gd name="T10" fmla="*/ 29 w 49"/>
                <a:gd name="T11" fmla="*/ 53 h 61"/>
                <a:gd name="T12" fmla="*/ 43 w 49"/>
                <a:gd name="T13" fmla="*/ 49 h 61"/>
                <a:gd name="T14" fmla="*/ 47 w 49"/>
                <a:gd name="T15" fmla="*/ 55 h 61"/>
                <a:gd name="T16" fmla="*/ 27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2" y="0"/>
                    <a:pt x="26" y="0"/>
                  </a:cubicBezTo>
                  <a:cubicBezTo>
                    <a:pt x="40" y="0"/>
                    <a:pt x="49" y="11"/>
                    <a:pt x="49" y="27"/>
                  </a:cubicBezTo>
                  <a:cubicBezTo>
                    <a:pt x="49" y="29"/>
                    <a:pt x="49" y="31"/>
                    <a:pt x="48" y="33"/>
                  </a:cubicBezTo>
                  <a:cubicBezTo>
                    <a:pt x="9" y="33"/>
                    <a:pt x="9" y="33"/>
                    <a:pt x="9" y="33"/>
                  </a:cubicBezTo>
                  <a:cubicBezTo>
                    <a:pt x="10" y="45"/>
                    <a:pt x="18" y="53"/>
                    <a:pt x="29" y="53"/>
                  </a:cubicBezTo>
                  <a:cubicBezTo>
                    <a:pt x="34" y="53"/>
                    <a:pt x="39" y="51"/>
                    <a:pt x="43" y="49"/>
                  </a:cubicBezTo>
                  <a:cubicBezTo>
                    <a:pt x="47" y="55"/>
                    <a:pt x="47" y="55"/>
                    <a:pt x="47" y="55"/>
                  </a:cubicBezTo>
                  <a:cubicBezTo>
                    <a:pt x="42" y="58"/>
                    <a:pt x="35" y="61"/>
                    <a:pt x="27" y="61"/>
                  </a:cubicBezTo>
                  <a:cubicBezTo>
                    <a:pt x="12" y="61"/>
                    <a:pt x="0" y="50"/>
                    <a:pt x="0" y="31"/>
                  </a:cubicBezTo>
                  <a:close/>
                  <a:moveTo>
                    <a:pt x="40" y="26"/>
                  </a:moveTo>
                  <a:cubicBezTo>
                    <a:pt x="40" y="14"/>
                    <a:pt x="35" y="8"/>
                    <a:pt x="26" y="8"/>
                  </a:cubicBezTo>
                  <a:cubicBezTo>
                    <a:pt x="18" y="8"/>
                    <a:pt x="10" y="14"/>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62">
              <a:extLst>
                <a:ext uri="{FF2B5EF4-FFF2-40B4-BE49-F238E27FC236}">
                  <a16:creationId xmlns:a16="http://schemas.microsoft.com/office/drawing/2014/main" id="{5E573AF1-5F8D-44AC-94B4-5000CA3AA602}"/>
                </a:ext>
              </a:extLst>
            </p:cNvPr>
            <p:cNvSpPr>
              <a:spLocks noEditPoints="1"/>
            </p:cNvSpPr>
            <p:nvPr userDrawn="1"/>
          </p:nvSpPr>
          <p:spPr bwMode="auto">
            <a:xfrm>
              <a:off x="5988050" y="901700"/>
              <a:ext cx="57150" cy="96838"/>
            </a:xfrm>
            <a:custGeom>
              <a:avLst/>
              <a:gdLst>
                <a:gd name="T0" fmla="*/ 0 w 51"/>
                <a:gd name="T1" fmla="*/ 1 h 84"/>
                <a:gd name="T2" fmla="*/ 8 w 51"/>
                <a:gd name="T3" fmla="*/ 1 h 84"/>
                <a:gd name="T4" fmla="*/ 9 w 51"/>
                <a:gd name="T5" fmla="*/ 8 h 84"/>
                <a:gd name="T6" fmla="*/ 9 w 51"/>
                <a:gd name="T7" fmla="*/ 8 h 84"/>
                <a:gd name="T8" fmla="*/ 28 w 51"/>
                <a:gd name="T9" fmla="*/ 0 h 84"/>
                <a:gd name="T10" fmla="*/ 51 w 51"/>
                <a:gd name="T11" fmla="*/ 30 h 84"/>
                <a:gd name="T12" fmla="*/ 26 w 51"/>
                <a:gd name="T13" fmla="*/ 61 h 84"/>
                <a:gd name="T14" fmla="*/ 10 w 51"/>
                <a:gd name="T15" fmla="*/ 54 h 84"/>
                <a:gd name="T16" fmla="*/ 10 w 51"/>
                <a:gd name="T17" fmla="*/ 64 h 84"/>
                <a:gd name="T18" fmla="*/ 10 w 51"/>
                <a:gd name="T19" fmla="*/ 84 h 84"/>
                <a:gd name="T20" fmla="*/ 0 w 51"/>
                <a:gd name="T21" fmla="*/ 84 h 84"/>
                <a:gd name="T22" fmla="*/ 0 w 51"/>
                <a:gd name="T23" fmla="*/ 1 h 84"/>
                <a:gd name="T24" fmla="*/ 41 w 51"/>
                <a:gd name="T25" fmla="*/ 30 h 84"/>
                <a:gd name="T26" fmla="*/ 26 w 51"/>
                <a:gd name="T27" fmla="*/ 8 h 84"/>
                <a:gd name="T28" fmla="*/ 10 w 51"/>
                <a:gd name="T29" fmla="*/ 16 h 84"/>
                <a:gd name="T30" fmla="*/ 10 w 51"/>
                <a:gd name="T31" fmla="*/ 47 h 84"/>
                <a:gd name="T32" fmla="*/ 24 w 51"/>
                <a:gd name="T33" fmla="*/ 53 h 84"/>
                <a:gd name="T34" fmla="*/ 41 w 51"/>
                <a:gd name="T35"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4">
                  <a:moveTo>
                    <a:pt x="0" y="1"/>
                  </a:moveTo>
                  <a:cubicBezTo>
                    <a:pt x="8" y="1"/>
                    <a:pt x="8" y="1"/>
                    <a:pt x="8" y="1"/>
                  </a:cubicBezTo>
                  <a:cubicBezTo>
                    <a:pt x="9" y="8"/>
                    <a:pt x="9" y="8"/>
                    <a:pt x="9" y="8"/>
                  </a:cubicBezTo>
                  <a:cubicBezTo>
                    <a:pt x="9" y="8"/>
                    <a:pt x="9" y="8"/>
                    <a:pt x="9" y="8"/>
                  </a:cubicBezTo>
                  <a:cubicBezTo>
                    <a:pt x="15" y="4"/>
                    <a:pt x="21" y="0"/>
                    <a:pt x="28" y="0"/>
                  </a:cubicBezTo>
                  <a:cubicBezTo>
                    <a:pt x="43" y="0"/>
                    <a:pt x="51" y="12"/>
                    <a:pt x="51" y="30"/>
                  </a:cubicBezTo>
                  <a:cubicBezTo>
                    <a:pt x="51" y="49"/>
                    <a:pt x="39" y="61"/>
                    <a:pt x="26" y="61"/>
                  </a:cubicBezTo>
                  <a:cubicBezTo>
                    <a:pt x="20" y="61"/>
                    <a:pt x="15" y="58"/>
                    <a:pt x="10" y="54"/>
                  </a:cubicBezTo>
                  <a:cubicBezTo>
                    <a:pt x="10" y="64"/>
                    <a:pt x="10" y="64"/>
                    <a:pt x="10" y="64"/>
                  </a:cubicBezTo>
                  <a:cubicBezTo>
                    <a:pt x="10" y="84"/>
                    <a:pt x="10" y="84"/>
                    <a:pt x="10" y="84"/>
                  </a:cubicBezTo>
                  <a:cubicBezTo>
                    <a:pt x="0" y="84"/>
                    <a:pt x="0" y="84"/>
                    <a:pt x="0" y="84"/>
                  </a:cubicBezTo>
                  <a:lnTo>
                    <a:pt x="0" y="1"/>
                  </a:lnTo>
                  <a:close/>
                  <a:moveTo>
                    <a:pt x="41" y="30"/>
                  </a:moveTo>
                  <a:cubicBezTo>
                    <a:pt x="41" y="17"/>
                    <a:pt x="37" y="8"/>
                    <a:pt x="26" y="8"/>
                  </a:cubicBezTo>
                  <a:cubicBezTo>
                    <a:pt x="21" y="8"/>
                    <a:pt x="16" y="11"/>
                    <a:pt x="10" y="16"/>
                  </a:cubicBezTo>
                  <a:cubicBezTo>
                    <a:pt x="10" y="47"/>
                    <a:pt x="10" y="47"/>
                    <a:pt x="10" y="47"/>
                  </a:cubicBezTo>
                  <a:cubicBezTo>
                    <a:pt x="15" y="51"/>
                    <a:pt x="20" y="53"/>
                    <a:pt x="24" y="53"/>
                  </a:cubicBezTo>
                  <a:cubicBezTo>
                    <a:pt x="34" y="53"/>
                    <a:pt x="41" y="44"/>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63">
              <a:extLst>
                <a:ext uri="{FF2B5EF4-FFF2-40B4-BE49-F238E27FC236}">
                  <a16:creationId xmlns:a16="http://schemas.microsoft.com/office/drawing/2014/main" id="{0827CC51-119E-4175-82D8-45D54984E8BF}"/>
                </a:ext>
              </a:extLst>
            </p:cNvPr>
            <p:cNvSpPr>
              <a:spLocks noEditPoints="1"/>
            </p:cNvSpPr>
            <p:nvPr userDrawn="1"/>
          </p:nvSpPr>
          <p:spPr bwMode="auto">
            <a:xfrm>
              <a:off x="6057900" y="901700"/>
              <a:ext cx="57150" cy="69850"/>
            </a:xfrm>
            <a:custGeom>
              <a:avLst/>
              <a:gdLst>
                <a:gd name="T0" fmla="*/ 0 w 49"/>
                <a:gd name="T1" fmla="*/ 31 h 61"/>
                <a:gd name="T2" fmla="*/ 26 w 49"/>
                <a:gd name="T3" fmla="*/ 0 h 61"/>
                <a:gd name="T4" fmla="*/ 49 w 49"/>
                <a:gd name="T5" fmla="*/ 27 h 61"/>
                <a:gd name="T6" fmla="*/ 49 w 49"/>
                <a:gd name="T7" fmla="*/ 33 h 61"/>
                <a:gd name="T8" fmla="*/ 10 w 49"/>
                <a:gd name="T9" fmla="*/ 33 h 61"/>
                <a:gd name="T10" fmla="*/ 29 w 49"/>
                <a:gd name="T11" fmla="*/ 53 h 61"/>
                <a:gd name="T12" fmla="*/ 44 w 49"/>
                <a:gd name="T13" fmla="*/ 49 h 61"/>
                <a:gd name="T14" fmla="*/ 47 w 49"/>
                <a:gd name="T15" fmla="*/ 55 h 61"/>
                <a:gd name="T16" fmla="*/ 28 w 49"/>
                <a:gd name="T17" fmla="*/ 61 h 61"/>
                <a:gd name="T18" fmla="*/ 0 w 49"/>
                <a:gd name="T19" fmla="*/ 31 h 61"/>
                <a:gd name="T20" fmla="*/ 41 w 49"/>
                <a:gd name="T21" fmla="*/ 26 h 61"/>
                <a:gd name="T22" fmla="*/ 27 w 49"/>
                <a:gd name="T23" fmla="*/ 8 h 61"/>
                <a:gd name="T24" fmla="*/ 10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7"/>
                  </a:cubicBezTo>
                  <a:cubicBezTo>
                    <a:pt x="49" y="29"/>
                    <a:pt x="49" y="31"/>
                    <a:pt x="49" y="33"/>
                  </a:cubicBezTo>
                  <a:cubicBezTo>
                    <a:pt x="10" y="33"/>
                    <a:pt x="10" y="33"/>
                    <a:pt x="10" y="33"/>
                  </a:cubicBezTo>
                  <a:cubicBezTo>
                    <a:pt x="11" y="45"/>
                    <a:pt x="18" y="53"/>
                    <a:pt x="29" y="53"/>
                  </a:cubicBezTo>
                  <a:cubicBezTo>
                    <a:pt x="35" y="53"/>
                    <a:pt x="39" y="51"/>
                    <a:pt x="44" y="49"/>
                  </a:cubicBezTo>
                  <a:cubicBezTo>
                    <a:pt x="47" y="55"/>
                    <a:pt x="47" y="55"/>
                    <a:pt x="47" y="55"/>
                  </a:cubicBezTo>
                  <a:cubicBezTo>
                    <a:pt x="42" y="58"/>
                    <a:pt x="36" y="61"/>
                    <a:pt x="28" y="61"/>
                  </a:cubicBezTo>
                  <a:cubicBezTo>
                    <a:pt x="13" y="61"/>
                    <a:pt x="0" y="50"/>
                    <a:pt x="0" y="31"/>
                  </a:cubicBezTo>
                  <a:close/>
                  <a:moveTo>
                    <a:pt x="41" y="26"/>
                  </a:moveTo>
                  <a:cubicBezTo>
                    <a:pt x="41" y="14"/>
                    <a:pt x="36" y="8"/>
                    <a:pt x="27"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a:extLst>
                <a:ext uri="{FF2B5EF4-FFF2-40B4-BE49-F238E27FC236}">
                  <a16:creationId xmlns:a16="http://schemas.microsoft.com/office/drawing/2014/main" id="{BABA1AF8-73FF-4D7E-9F1C-87134DDE4397}"/>
                </a:ext>
              </a:extLst>
            </p:cNvPr>
            <p:cNvSpPr>
              <a:spLocks/>
            </p:cNvSpPr>
            <p:nvPr userDrawn="1"/>
          </p:nvSpPr>
          <p:spPr bwMode="auto">
            <a:xfrm>
              <a:off x="6130925" y="901700"/>
              <a:ext cx="52387" cy="68263"/>
            </a:xfrm>
            <a:custGeom>
              <a:avLst/>
              <a:gdLst>
                <a:gd name="T0" fmla="*/ 0 w 46"/>
                <a:gd name="T1" fmla="*/ 1 h 60"/>
                <a:gd name="T2" fmla="*/ 8 w 46"/>
                <a:gd name="T3" fmla="*/ 1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8 h 60"/>
                <a:gd name="T20" fmla="*/ 10 w 46"/>
                <a:gd name="T21" fmla="*/ 17 h 60"/>
                <a:gd name="T22" fmla="*/ 10 w 46"/>
                <a:gd name="T23" fmla="*/ 60 h 60"/>
                <a:gd name="T24" fmla="*/ 0 w 46"/>
                <a:gd name="T25" fmla="*/ 60 h 60"/>
                <a:gd name="T26" fmla="*/ 0 w 46"/>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3"/>
                    <a:pt x="33" y="8"/>
                    <a:pt x="26" y="8"/>
                  </a:cubicBezTo>
                  <a:cubicBezTo>
                    <a:pt x="20" y="8"/>
                    <a:pt x="15"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a:extLst>
                <a:ext uri="{FF2B5EF4-FFF2-40B4-BE49-F238E27FC236}">
                  <a16:creationId xmlns:a16="http://schemas.microsoft.com/office/drawing/2014/main" id="{201FB6DB-363D-43EA-A0D8-1AF9EC50FD77}"/>
                </a:ext>
              </a:extLst>
            </p:cNvPr>
            <p:cNvSpPr>
              <a:spLocks noEditPoints="1"/>
            </p:cNvSpPr>
            <p:nvPr userDrawn="1"/>
          </p:nvSpPr>
          <p:spPr bwMode="auto">
            <a:xfrm>
              <a:off x="6200775" y="871538"/>
              <a:ext cx="58737" cy="100013"/>
            </a:xfrm>
            <a:custGeom>
              <a:avLst/>
              <a:gdLst>
                <a:gd name="T0" fmla="*/ 0 w 51"/>
                <a:gd name="T1" fmla="*/ 57 h 87"/>
                <a:gd name="T2" fmla="*/ 25 w 51"/>
                <a:gd name="T3" fmla="*/ 26 h 87"/>
                <a:gd name="T4" fmla="*/ 42 w 51"/>
                <a:gd name="T5" fmla="*/ 33 h 87"/>
                <a:gd name="T6" fmla="*/ 41 w 51"/>
                <a:gd name="T7" fmla="*/ 23 h 87"/>
                <a:gd name="T8" fmla="*/ 41 w 51"/>
                <a:gd name="T9" fmla="*/ 0 h 87"/>
                <a:gd name="T10" fmla="*/ 51 w 51"/>
                <a:gd name="T11" fmla="*/ 0 h 87"/>
                <a:gd name="T12" fmla="*/ 51 w 51"/>
                <a:gd name="T13" fmla="*/ 86 h 87"/>
                <a:gd name="T14" fmla="*/ 43 w 51"/>
                <a:gd name="T15" fmla="*/ 86 h 87"/>
                <a:gd name="T16" fmla="*/ 42 w 51"/>
                <a:gd name="T17" fmla="*/ 79 h 87"/>
                <a:gd name="T18" fmla="*/ 42 w 51"/>
                <a:gd name="T19" fmla="*/ 79 h 87"/>
                <a:gd name="T20" fmla="*/ 24 w 51"/>
                <a:gd name="T21" fmla="*/ 87 h 87"/>
                <a:gd name="T22" fmla="*/ 0 w 51"/>
                <a:gd name="T23" fmla="*/ 57 h 87"/>
                <a:gd name="T24" fmla="*/ 41 w 51"/>
                <a:gd name="T25" fmla="*/ 71 h 87"/>
                <a:gd name="T26" fmla="*/ 41 w 51"/>
                <a:gd name="T27" fmla="*/ 40 h 87"/>
                <a:gd name="T28" fmla="*/ 27 w 51"/>
                <a:gd name="T29" fmla="*/ 34 h 87"/>
                <a:gd name="T30" fmla="*/ 10 w 51"/>
                <a:gd name="T31" fmla="*/ 56 h 87"/>
                <a:gd name="T32" fmla="*/ 26 w 51"/>
                <a:gd name="T33" fmla="*/ 79 h 87"/>
                <a:gd name="T34" fmla="*/ 41 w 51"/>
                <a:gd name="T3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7">
                  <a:moveTo>
                    <a:pt x="0" y="57"/>
                  </a:moveTo>
                  <a:cubicBezTo>
                    <a:pt x="0" y="38"/>
                    <a:pt x="12" y="26"/>
                    <a:pt x="25" y="26"/>
                  </a:cubicBezTo>
                  <a:cubicBezTo>
                    <a:pt x="32" y="26"/>
                    <a:pt x="36" y="28"/>
                    <a:pt x="42" y="33"/>
                  </a:cubicBezTo>
                  <a:cubicBezTo>
                    <a:pt x="41" y="23"/>
                    <a:pt x="41" y="23"/>
                    <a:pt x="41" y="23"/>
                  </a:cubicBezTo>
                  <a:cubicBezTo>
                    <a:pt x="41" y="0"/>
                    <a:pt x="41" y="0"/>
                    <a:pt x="41" y="0"/>
                  </a:cubicBezTo>
                  <a:cubicBezTo>
                    <a:pt x="51" y="0"/>
                    <a:pt x="51" y="0"/>
                    <a:pt x="51" y="0"/>
                  </a:cubicBezTo>
                  <a:cubicBezTo>
                    <a:pt x="51" y="86"/>
                    <a:pt x="51" y="86"/>
                    <a:pt x="51" y="86"/>
                  </a:cubicBezTo>
                  <a:cubicBezTo>
                    <a:pt x="43" y="86"/>
                    <a:pt x="43" y="86"/>
                    <a:pt x="43" y="86"/>
                  </a:cubicBezTo>
                  <a:cubicBezTo>
                    <a:pt x="42" y="79"/>
                    <a:pt x="42" y="79"/>
                    <a:pt x="42" y="79"/>
                  </a:cubicBezTo>
                  <a:cubicBezTo>
                    <a:pt x="42" y="79"/>
                    <a:pt x="42" y="79"/>
                    <a:pt x="42" y="79"/>
                  </a:cubicBezTo>
                  <a:cubicBezTo>
                    <a:pt x="37" y="83"/>
                    <a:pt x="31" y="87"/>
                    <a:pt x="24" y="87"/>
                  </a:cubicBezTo>
                  <a:cubicBezTo>
                    <a:pt x="9" y="87"/>
                    <a:pt x="0" y="76"/>
                    <a:pt x="0" y="57"/>
                  </a:cubicBezTo>
                  <a:close/>
                  <a:moveTo>
                    <a:pt x="41" y="71"/>
                  </a:moveTo>
                  <a:cubicBezTo>
                    <a:pt x="41" y="40"/>
                    <a:pt x="41" y="40"/>
                    <a:pt x="41" y="40"/>
                  </a:cubicBezTo>
                  <a:cubicBezTo>
                    <a:pt x="36" y="36"/>
                    <a:pt x="32" y="34"/>
                    <a:pt x="27" y="34"/>
                  </a:cubicBezTo>
                  <a:cubicBezTo>
                    <a:pt x="18" y="34"/>
                    <a:pt x="10" y="43"/>
                    <a:pt x="10" y="56"/>
                  </a:cubicBezTo>
                  <a:cubicBezTo>
                    <a:pt x="10" y="70"/>
                    <a:pt x="16" y="79"/>
                    <a:pt x="26" y="79"/>
                  </a:cubicBezTo>
                  <a:cubicBezTo>
                    <a:pt x="32" y="79"/>
                    <a:pt x="36" y="76"/>
                    <a:pt x="41"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a:extLst>
                <a:ext uri="{FF2B5EF4-FFF2-40B4-BE49-F238E27FC236}">
                  <a16:creationId xmlns:a16="http://schemas.microsoft.com/office/drawing/2014/main" id="{C8BFD364-C46A-4916-83CD-958725CC07A5}"/>
                </a:ext>
              </a:extLst>
            </p:cNvPr>
            <p:cNvSpPr>
              <a:spLocks noEditPoints="1"/>
            </p:cNvSpPr>
            <p:nvPr userDrawn="1"/>
          </p:nvSpPr>
          <p:spPr bwMode="auto">
            <a:xfrm>
              <a:off x="6276975" y="901700"/>
              <a:ext cx="57150" cy="69850"/>
            </a:xfrm>
            <a:custGeom>
              <a:avLst/>
              <a:gdLst>
                <a:gd name="T0" fmla="*/ 0 w 50"/>
                <a:gd name="T1" fmla="*/ 31 h 61"/>
                <a:gd name="T2" fmla="*/ 26 w 50"/>
                <a:gd name="T3" fmla="*/ 0 h 61"/>
                <a:gd name="T4" fmla="*/ 50 w 50"/>
                <a:gd name="T5" fmla="*/ 27 h 61"/>
                <a:gd name="T6" fmla="*/ 49 w 50"/>
                <a:gd name="T7" fmla="*/ 33 h 61"/>
                <a:gd name="T8" fmla="*/ 10 w 50"/>
                <a:gd name="T9" fmla="*/ 33 h 61"/>
                <a:gd name="T10" fmla="*/ 29 w 50"/>
                <a:gd name="T11" fmla="*/ 53 h 61"/>
                <a:gd name="T12" fmla="*/ 44 w 50"/>
                <a:gd name="T13" fmla="*/ 49 h 61"/>
                <a:gd name="T14" fmla="*/ 47 w 50"/>
                <a:gd name="T15" fmla="*/ 55 h 61"/>
                <a:gd name="T16" fmla="*/ 28 w 50"/>
                <a:gd name="T17" fmla="*/ 61 h 61"/>
                <a:gd name="T18" fmla="*/ 0 w 50"/>
                <a:gd name="T19" fmla="*/ 31 h 61"/>
                <a:gd name="T20" fmla="*/ 41 w 50"/>
                <a:gd name="T21" fmla="*/ 26 h 61"/>
                <a:gd name="T22" fmla="*/ 27 w 50"/>
                <a:gd name="T23" fmla="*/ 8 h 61"/>
                <a:gd name="T24" fmla="*/ 10 w 50"/>
                <a:gd name="T25" fmla="*/ 26 h 61"/>
                <a:gd name="T26" fmla="*/ 41 w 50"/>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0" y="31"/>
                  </a:moveTo>
                  <a:cubicBezTo>
                    <a:pt x="0" y="12"/>
                    <a:pt x="13" y="0"/>
                    <a:pt x="26" y="0"/>
                  </a:cubicBezTo>
                  <a:cubicBezTo>
                    <a:pt x="41" y="0"/>
                    <a:pt x="50" y="11"/>
                    <a:pt x="50" y="27"/>
                  </a:cubicBezTo>
                  <a:cubicBezTo>
                    <a:pt x="50" y="29"/>
                    <a:pt x="49" y="31"/>
                    <a:pt x="49" y="33"/>
                  </a:cubicBezTo>
                  <a:cubicBezTo>
                    <a:pt x="10" y="33"/>
                    <a:pt x="10" y="33"/>
                    <a:pt x="10" y="33"/>
                  </a:cubicBezTo>
                  <a:cubicBezTo>
                    <a:pt x="11" y="45"/>
                    <a:pt x="18" y="53"/>
                    <a:pt x="29" y="53"/>
                  </a:cubicBezTo>
                  <a:cubicBezTo>
                    <a:pt x="35" y="53"/>
                    <a:pt x="39" y="51"/>
                    <a:pt x="44" y="49"/>
                  </a:cubicBezTo>
                  <a:cubicBezTo>
                    <a:pt x="47" y="55"/>
                    <a:pt x="47" y="55"/>
                    <a:pt x="47" y="55"/>
                  </a:cubicBezTo>
                  <a:cubicBezTo>
                    <a:pt x="42" y="58"/>
                    <a:pt x="36" y="61"/>
                    <a:pt x="28" y="61"/>
                  </a:cubicBezTo>
                  <a:cubicBezTo>
                    <a:pt x="13" y="61"/>
                    <a:pt x="0" y="50"/>
                    <a:pt x="0" y="31"/>
                  </a:cubicBezTo>
                  <a:close/>
                  <a:moveTo>
                    <a:pt x="41" y="26"/>
                  </a:moveTo>
                  <a:cubicBezTo>
                    <a:pt x="41" y="14"/>
                    <a:pt x="36" y="8"/>
                    <a:pt x="27"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67">
              <a:extLst>
                <a:ext uri="{FF2B5EF4-FFF2-40B4-BE49-F238E27FC236}">
                  <a16:creationId xmlns:a16="http://schemas.microsoft.com/office/drawing/2014/main" id="{F526BF30-C167-46C6-A554-22D4C1E46D24}"/>
                </a:ext>
              </a:extLst>
            </p:cNvPr>
            <p:cNvSpPr>
              <a:spLocks/>
            </p:cNvSpPr>
            <p:nvPr userDrawn="1"/>
          </p:nvSpPr>
          <p:spPr bwMode="auto">
            <a:xfrm>
              <a:off x="6350000" y="901700"/>
              <a:ext cx="52387" cy="68263"/>
            </a:xfrm>
            <a:custGeom>
              <a:avLst/>
              <a:gdLst>
                <a:gd name="T0" fmla="*/ 0 w 46"/>
                <a:gd name="T1" fmla="*/ 1 h 60"/>
                <a:gd name="T2" fmla="*/ 8 w 46"/>
                <a:gd name="T3" fmla="*/ 1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8 h 60"/>
                <a:gd name="T20" fmla="*/ 10 w 46"/>
                <a:gd name="T21" fmla="*/ 17 h 60"/>
                <a:gd name="T22" fmla="*/ 10 w 46"/>
                <a:gd name="T23" fmla="*/ 60 h 60"/>
                <a:gd name="T24" fmla="*/ 0 w 46"/>
                <a:gd name="T25" fmla="*/ 60 h 60"/>
                <a:gd name="T26" fmla="*/ 0 w 46"/>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68">
              <a:extLst>
                <a:ext uri="{FF2B5EF4-FFF2-40B4-BE49-F238E27FC236}">
                  <a16:creationId xmlns:a16="http://schemas.microsoft.com/office/drawing/2014/main" id="{36B7E1D1-C354-4D12-99FF-A3EB2FC97867}"/>
                </a:ext>
              </a:extLst>
            </p:cNvPr>
            <p:cNvSpPr>
              <a:spLocks/>
            </p:cNvSpPr>
            <p:nvPr userDrawn="1"/>
          </p:nvSpPr>
          <p:spPr bwMode="auto">
            <a:xfrm>
              <a:off x="6415088" y="884238"/>
              <a:ext cx="41275" cy="87313"/>
            </a:xfrm>
            <a:custGeom>
              <a:avLst/>
              <a:gdLst>
                <a:gd name="T0" fmla="*/ 9 w 36"/>
                <a:gd name="T1" fmla="*/ 57 h 76"/>
                <a:gd name="T2" fmla="*/ 9 w 36"/>
                <a:gd name="T3" fmla="*/ 24 h 76"/>
                <a:gd name="T4" fmla="*/ 0 w 36"/>
                <a:gd name="T5" fmla="*/ 24 h 76"/>
                <a:gd name="T6" fmla="*/ 0 w 36"/>
                <a:gd name="T7" fmla="*/ 17 h 76"/>
                <a:gd name="T8" fmla="*/ 9 w 36"/>
                <a:gd name="T9" fmla="*/ 16 h 76"/>
                <a:gd name="T10" fmla="*/ 11 w 36"/>
                <a:gd name="T11" fmla="*/ 0 h 76"/>
                <a:gd name="T12" fmla="*/ 19 w 36"/>
                <a:gd name="T13" fmla="*/ 0 h 76"/>
                <a:gd name="T14" fmla="*/ 19 w 36"/>
                <a:gd name="T15" fmla="*/ 16 h 76"/>
                <a:gd name="T16" fmla="*/ 35 w 36"/>
                <a:gd name="T17" fmla="*/ 16 h 76"/>
                <a:gd name="T18" fmla="*/ 35 w 36"/>
                <a:gd name="T19" fmla="*/ 24 h 76"/>
                <a:gd name="T20" fmla="*/ 19 w 36"/>
                <a:gd name="T21" fmla="*/ 24 h 76"/>
                <a:gd name="T22" fmla="*/ 19 w 36"/>
                <a:gd name="T23" fmla="*/ 57 h 76"/>
                <a:gd name="T24" fmla="*/ 28 w 36"/>
                <a:gd name="T25" fmla="*/ 68 h 76"/>
                <a:gd name="T26" fmla="*/ 34 w 36"/>
                <a:gd name="T27" fmla="*/ 66 h 76"/>
                <a:gd name="T28" fmla="*/ 36 w 36"/>
                <a:gd name="T29" fmla="*/ 74 h 76"/>
                <a:gd name="T30" fmla="*/ 26 w 36"/>
                <a:gd name="T31" fmla="*/ 76 h 76"/>
                <a:gd name="T32" fmla="*/ 9 w 36"/>
                <a:gd name="T33"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9" y="57"/>
                  </a:moveTo>
                  <a:cubicBezTo>
                    <a:pt x="9" y="24"/>
                    <a:pt x="9" y="24"/>
                    <a:pt x="9" y="24"/>
                  </a:cubicBezTo>
                  <a:cubicBezTo>
                    <a:pt x="0" y="24"/>
                    <a:pt x="0" y="24"/>
                    <a:pt x="0" y="24"/>
                  </a:cubicBezTo>
                  <a:cubicBezTo>
                    <a:pt x="0" y="17"/>
                    <a:pt x="0" y="17"/>
                    <a:pt x="0" y="17"/>
                  </a:cubicBezTo>
                  <a:cubicBezTo>
                    <a:pt x="9" y="16"/>
                    <a:pt x="9" y="16"/>
                    <a:pt x="9" y="16"/>
                  </a:cubicBezTo>
                  <a:cubicBezTo>
                    <a:pt x="11" y="0"/>
                    <a:pt x="11" y="0"/>
                    <a:pt x="11" y="0"/>
                  </a:cubicBezTo>
                  <a:cubicBezTo>
                    <a:pt x="19" y="0"/>
                    <a:pt x="19" y="0"/>
                    <a:pt x="19" y="0"/>
                  </a:cubicBezTo>
                  <a:cubicBezTo>
                    <a:pt x="19" y="16"/>
                    <a:pt x="19" y="16"/>
                    <a:pt x="19" y="16"/>
                  </a:cubicBezTo>
                  <a:cubicBezTo>
                    <a:pt x="35" y="16"/>
                    <a:pt x="35" y="16"/>
                    <a:pt x="35" y="16"/>
                  </a:cubicBezTo>
                  <a:cubicBezTo>
                    <a:pt x="35" y="24"/>
                    <a:pt x="35" y="24"/>
                    <a:pt x="35" y="24"/>
                  </a:cubicBezTo>
                  <a:cubicBezTo>
                    <a:pt x="19" y="24"/>
                    <a:pt x="19" y="24"/>
                    <a:pt x="19" y="24"/>
                  </a:cubicBezTo>
                  <a:cubicBezTo>
                    <a:pt x="19" y="57"/>
                    <a:pt x="19" y="57"/>
                    <a:pt x="19" y="57"/>
                  </a:cubicBezTo>
                  <a:cubicBezTo>
                    <a:pt x="19" y="64"/>
                    <a:pt x="21" y="68"/>
                    <a:pt x="28" y="68"/>
                  </a:cubicBezTo>
                  <a:cubicBezTo>
                    <a:pt x="30" y="68"/>
                    <a:pt x="32" y="67"/>
                    <a:pt x="34" y="66"/>
                  </a:cubicBezTo>
                  <a:cubicBezTo>
                    <a:pt x="36" y="74"/>
                    <a:pt x="36" y="74"/>
                    <a:pt x="36" y="74"/>
                  </a:cubicBezTo>
                  <a:cubicBezTo>
                    <a:pt x="33" y="75"/>
                    <a:pt x="29" y="76"/>
                    <a:pt x="26" y="76"/>
                  </a:cubicBezTo>
                  <a:cubicBezTo>
                    <a:pt x="13" y="76"/>
                    <a:pt x="9" y="68"/>
                    <a:pt x="9"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69">
              <a:extLst>
                <a:ext uri="{FF2B5EF4-FFF2-40B4-BE49-F238E27FC236}">
                  <a16:creationId xmlns:a16="http://schemas.microsoft.com/office/drawing/2014/main" id="{1213F161-8CBB-4177-A503-BCDBC8CA5AFD}"/>
                </a:ext>
              </a:extLst>
            </p:cNvPr>
            <p:cNvSpPr>
              <a:spLocks/>
            </p:cNvSpPr>
            <p:nvPr userDrawn="1"/>
          </p:nvSpPr>
          <p:spPr bwMode="auto">
            <a:xfrm>
              <a:off x="4678363" y="1052513"/>
              <a:ext cx="92075" cy="68263"/>
            </a:xfrm>
            <a:custGeom>
              <a:avLst/>
              <a:gdLst>
                <a:gd name="T0" fmla="*/ 0 w 80"/>
                <a:gd name="T1" fmla="*/ 2 h 60"/>
                <a:gd name="T2" fmla="*/ 8 w 80"/>
                <a:gd name="T3" fmla="*/ 2 h 60"/>
                <a:gd name="T4" fmla="*/ 9 w 80"/>
                <a:gd name="T5" fmla="*/ 10 h 60"/>
                <a:gd name="T6" fmla="*/ 9 w 80"/>
                <a:gd name="T7" fmla="*/ 10 h 60"/>
                <a:gd name="T8" fmla="*/ 27 w 80"/>
                <a:gd name="T9" fmla="*/ 0 h 60"/>
                <a:gd name="T10" fmla="*/ 43 w 80"/>
                <a:gd name="T11" fmla="*/ 12 h 60"/>
                <a:gd name="T12" fmla="*/ 63 w 80"/>
                <a:gd name="T13" fmla="*/ 0 h 60"/>
                <a:gd name="T14" fmla="*/ 80 w 80"/>
                <a:gd name="T15" fmla="*/ 23 h 60"/>
                <a:gd name="T16" fmla="*/ 80 w 80"/>
                <a:gd name="T17" fmla="*/ 60 h 60"/>
                <a:gd name="T18" fmla="*/ 70 w 80"/>
                <a:gd name="T19" fmla="*/ 60 h 60"/>
                <a:gd name="T20" fmla="*/ 70 w 80"/>
                <a:gd name="T21" fmla="*/ 24 h 60"/>
                <a:gd name="T22" fmla="*/ 60 w 80"/>
                <a:gd name="T23" fmla="*/ 9 h 60"/>
                <a:gd name="T24" fmla="*/ 45 w 80"/>
                <a:gd name="T25" fmla="*/ 18 h 60"/>
                <a:gd name="T26" fmla="*/ 45 w 80"/>
                <a:gd name="T27" fmla="*/ 60 h 60"/>
                <a:gd name="T28" fmla="*/ 35 w 80"/>
                <a:gd name="T29" fmla="*/ 60 h 60"/>
                <a:gd name="T30" fmla="*/ 35 w 80"/>
                <a:gd name="T31" fmla="*/ 24 h 60"/>
                <a:gd name="T32" fmla="*/ 24 w 80"/>
                <a:gd name="T33" fmla="*/ 9 h 60"/>
                <a:gd name="T34" fmla="*/ 10 w 80"/>
                <a:gd name="T35" fmla="*/ 18 h 60"/>
                <a:gd name="T36" fmla="*/ 10 w 80"/>
                <a:gd name="T37" fmla="*/ 60 h 60"/>
                <a:gd name="T38" fmla="*/ 0 w 80"/>
                <a:gd name="T39" fmla="*/ 60 h 60"/>
                <a:gd name="T40" fmla="*/ 0 w 80"/>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60">
                  <a:moveTo>
                    <a:pt x="0" y="2"/>
                  </a:moveTo>
                  <a:cubicBezTo>
                    <a:pt x="8" y="2"/>
                    <a:pt x="8" y="2"/>
                    <a:pt x="8" y="2"/>
                  </a:cubicBezTo>
                  <a:cubicBezTo>
                    <a:pt x="9" y="10"/>
                    <a:pt x="9" y="10"/>
                    <a:pt x="9" y="10"/>
                  </a:cubicBezTo>
                  <a:cubicBezTo>
                    <a:pt x="9" y="10"/>
                    <a:pt x="9" y="10"/>
                    <a:pt x="9" y="10"/>
                  </a:cubicBezTo>
                  <a:cubicBezTo>
                    <a:pt x="14" y="5"/>
                    <a:pt x="20" y="0"/>
                    <a:pt x="27" y="0"/>
                  </a:cubicBezTo>
                  <a:cubicBezTo>
                    <a:pt x="36" y="0"/>
                    <a:pt x="41" y="5"/>
                    <a:pt x="43" y="12"/>
                  </a:cubicBezTo>
                  <a:cubicBezTo>
                    <a:pt x="49" y="5"/>
                    <a:pt x="55" y="0"/>
                    <a:pt x="63" y="0"/>
                  </a:cubicBezTo>
                  <a:cubicBezTo>
                    <a:pt x="74" y="0"/>
                    <a:pt x="80" y="8"/>
                    <a:pt x="80" y="23"/>
                  </a:cubicBezTo>
                  <a:cubicBezTo>
                    <a:pt x="80" y="60"/>
                    <a:pt x="80" y="60"/>
                    <a:pt x="80" y="60"/>
                  </a:cubicBezTo>
                  <a:cubicBezTo>
                    <a:pt x="70" y="60"/>
                    <a:pt x="70" y="60"/>
                    <a:pt x="70" y="60"/>
                  </a:cubicBezTo>
                  <a:cubicBezTo>
                    <a:pt x="70" y="24"/>
                    <a:pt x="70" y="24"/>
                    <a:pt x="70" y="24"/>
                  </a:cubicBezTo>
                  <a:cubicBezTo>
                    <a:pt x="70" y="14"/>
                    <a:pt x="67" y="9"/>
                    <a:pt x="60" y="9"/>
                  </a:cubicBezTo>
                  <a:cubicBezTo>
                    <a:pt x="55" y="9"/>
                    <a:pt x="50" y="12"/>
                    <a:pt x="45" y="18"/>
                  </a:cubicBezTo>
                  <a:cubicBezTo>
                    <a:pt x="45" y="60"/>
                    <a:pt x="45" y="60"/>
                    <a:pt x="45" y="60"/>
                  </a:cubicBezTo>
                  <a:cubicBezTo>
                    <a:pt x="35" y="60"/>
                    <a:pt x="35" y="60"/>
                    <a:pt x="35" y="60"/>
                  </a:cubicBezTo>
                  <a:cubicBezTo>
                    <a:pt x="35" y="24"/>
                    <a:pt x="35" y="24"/>
                    <a:pt x="35" y="24"/>
                  </a:cubicBezTo>
                  <a:cubicBezTo>
                    <a:pt x="35" y="14"/>
                    <a:pt x="32" y="9"/>
                    <a:pt x="24" y="9"/>
                  </a:cubicBezTo>
                  <a:cubicBezTo>
                    <a:pt x="20" y="9"/>
                    <a:pt x="15"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70">
              <a:extLst>
                <a:ext uri="{FF2B5EF4-FFF2-40B4-BE49-F238E27FC236}">
                  <a16:creationId xmlns:a16="http://schemas.microsoft.com/office/drawing/2014/main" id="{00AC294A-3C65-4B73-8384-5AF0D02A83D8}"/>
                </a:ext>
              </a:extLst>
            </p:cNvPr>
            <p:cNvSpPr>
              <a:spLocks noEditPoints="1"/>
            </p:cNvSpPr>
            <p:nvPr userDrawn="1"/>
          </p:nvSpPr>
          <p:spPr bwMode="auto">
            <a:xfrm>
              <a:off x="4787900" y="1052513"/>
              <a:ext cx="55562" cy="69850"/>
            </a:xfrm>
            <a:custGeom>
              <a:avLst/>
              <a:gdLst>
                <a:gd name="T0" fmla="*/ 0 w 49"/>
                <a:gd name="T1" fmla="*/ 31 h 61"/>
                <a:gd name="T2" fmla="*/ 26 w 49"/>
                <a:gd name="T3" fmla="*/ 0 h 61"/>
                <a:gd name="T4" fmla="*/ 49 w 49"/>
                <a:gd name="T5" fmla="*/ 28 h 61"/>
                <a:gd name="T6" fmla="*/ 49 w 49"/>
                <a:gd name="T7" fmla="*/ 33 h 61"/>
                <a:gd name="T8" fmla="*/ 9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9" y="33"/>
                    <a:pt x="9" y="33"/>
                    <a:pt x="9"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0" y="26"/>
                  </a:moveTo>
                  <a:cubicBezTo>
                    <a:pt x="40" y="15"/>
                    <a:pt x="35" y="8"/>
                    <a:pt x="26" y="8"/>
                  </a:cubicBezTo>
                  <a:cubicBezTo>
                    <a:pt x="18" y="8"/>
                    <a:pt x="11" y="15"/>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71">
              <a:extLst>
                <a:ext uri="{FF2B5EF4-FFF2-40B4-BE49-F238E27FC236}">
                  <a16:creationId xmlns:a16="http://schemas.microsoft.com/office/drawing/2014/main" id="{830C2256-94E6-4A00-B8CE-8789CBF67B0E}"/>
                </a:ext>
              </a:extLst>
            </p:cNvPr>
            <p:cNvSpPr>
              <a:spLocks/>
            </p:cNvSpPr>
            <p:nvPr userDrawn="1"/>
          </p:nvSpPr>
          <p:spPr bwMode="auto">
            <a:xfrm>
              <a:off x="4859338" y="1052513"/>
              <a:ext cx="92075" cy="68263"/>
            </a:xfrm>
            <a:custGeom>
              <a:avLst/>
              <a:gdLst>
                <a:gd name="T0" fmla="*/ 0 w 81"/>
                <a:gd name="T1" fmla="*/ 2 h 60"/>
                <a:gd name="T2" fmla="*/ 9 w 81"/>
                <a:gd name="T3" fmla="*/ 2 h 60"/>
                <a:gd name="T4" fmla="*/ 9 w 81"/>
                <a:gd name="T5" fmla="*/ 10 h 60"/>
                <a:gd name="T6" fmla="*/ 10 w 81"/>
                <a:gd name="T7" fmla="*/ 10 h 60"/>
                <a:gd name="T8" fmla="*/ 28 w 81"/>
                <a:gd name="T9" fmla="*/ 0 h 60"/>
                <a:gd name="T10" fmla="*/ 44 w 81"/>
                <a:gd name="T11" fmla="*/ 12 h 60"/>
                <a:gd name="T12" fmla="*/ 63 w 81"/>
                <a:gd name="T13" fmla="*/ 0 h 60"/>
                <a:gd name="T14" fmla="*/ 81 w 81"/>
                <a:gd name="T15" fmla="*/ 23 h 60"/>
                <a:gd name="T16" fmla="*/ 81 w 81"/>
                <a:gd name="T17" fmla="*/ 60 h 60"/>
                <a:gd name="T18" fmla="*/ 71 w 81"/>
                <a:gd name="T19" fmla="*/ 60 h 60"/>
                <a:gd name="T20" fmla="*/ 71 w 81"/>
                <a:gd name="T21" fmla="*/ 24 h 60"/>
                <a:gd name="T22" fmla="*/ 60 w 81"/>
                <a:gd name="T23" fmla="*/ 9 h 60"/>
                <a:gd name="T24" fmla="*/ 45 w 81"/>
                <a:gd name="T25" fmla="*/ 18 h 60"/>
                <a:gd name="T26" fmla="*/ 45 w 81"/>
                <a:gd name="T27" fmla="*/ 60 h 60"/>
                <a:gd name="T28" fmla="*/ 36 w 81"/>
                <a:gd name="T29" fmla="*/ 60 h 60"/>
                <a:gd name="T30" fmla="*/ 36 w 81"/>
                <a:gd name="T31" fmla="*/ 24 h 60"/>
                <a:gd name="T32" fmla="*/ 25 w 81"/>
                <a:gd name="T33" fmla="*/ 9 h 60"/>
                <a:gd name="T34" fmla="*/ 10 w 81"/>
                <a:gd name="T35" fmla="*/ 18 h 60"/>
                <a:gd name="T36" fmla="*/ 10 w 81"/>
                <a:gd name="T37" fmla="*/ 60 h 60"/>
                <a:gd name="T38" fmla="*/ 0 w 81"/>
                <a:gd name="T39" fmla="*/ 60 h 60"/>
                <a:gd name="T40" fmla="*/ 0 w 81"/>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0">
                  <a:moveTo>
                    <a:pt x="0" y="2"/>
                  </a:moveTo>
                  <a:cubicBezTo>
                    <a:pt x="9" y="2"/>
                    <a:pt x="9" y="2"/>
                    <a:pt x="9" y="2"/>
                  </a:cubicBezTo>
                  <a:cubicBezTo>
                    <a:pt x="9" y="10"/>
                    <a:pt x="9" y="10"/>
                    <a:pt x="9" y="10"/>
                  </a:cubicBezTo>
                  <a:cubicBezTo>
                    <a:pt x="10" y="10"/>
                    <a:pt x="10" y="10"/>
                    <a:pt x="10" y="10"/>
                  </a:cubicBezTo>
                  <a:cubicBezTo>
                    <a:pt x="15" y="5"/>
                    <a:pt x="21" y="0"/>
                    <a:pt x="28" y="0"/>
                  </a:cubicBezTo>
                  <a:cubicBezTo>
                    <a:pt x="37" y="0"/>
                    <a:pt x="41" y="5"/>
                    <a:pt x="44" y="12"/>
                  </a:cubicBezTo>
                  <a:cubicBezTo>
                    <a:pt x="50" y="5"/>
                    <a:pt x="56" y="0"/>
                    <a:pt x="63" y="0"/>
                  </a:cubicBezTo>
                  <a:cubicBezTo>
                    <a:pt x="75" y="0"/>
                    <a:pt x="81" y="8"/>
                    <a:pt x="81" y="23"/>
                  </a:cubicBezTo>
                  <a:cubicBezTo>
                    <a:pt x="81" y="60"/>
                    <a:pt x="81" y="60"/>
                    <a:pt x="81" y="60"/>
                  </a:cubicBezTo>
                  <a:cubicBezTo>
                    <a:pt x="71" y="60"/>
                    <a:pt x="71" y="60"/>
                    <a:pt x="71" y="60"/>
                  </a:cubicBezTo>
                  <a:cubicBezTo>
                    <a:pt x="71" y="24"/>
                    <a:pt x="71" y="24"/>
                    <a:pt x="71" y="24"/>
                  </a:cubicBezTo>
                  <a:cubicBezTo>
                    <a:pt x="71" y="14"/>
                    <a:pt x="67" y="9"/>
                    <a:pt x="60" y="9"/>
                  </a:cubicBezTo>
                  <a:cubicBezTo>
                    <a:pt x="56" y="9"/>
                    <a:pt x="51" y="12"/>
                    <a:pt x="45" y="18"/>
                  </a:cubicBezTo>
                  <a:cubicBezTo>
                    <a:pt x="45" y="60"/>
                    <a:pt x="45" y="60"/>
                    <a:pt x="45" y="60"/>
                  </a:cubicBezTo>
                  <a:cubicBezTo>
                    <a:pt x="36" y="60"/>
                    <a:pt x="36" y="60"/>
                    <a:pt x="36" y="60"/>
                  </a:cubicBezTo>
                  <a:cubicBezTo>
                    <a:pt x="36" y="24"/>
                    <a:pt x="36" y="24"/>
                    <a:pt x="36" y="24"/>
                  </a:cubicBezTo>
                  <a:cubicBezTo>
                    <a:pt x="36" y="14"/>
                    <a:pt x="32" y="9"/>
                    <a:pt x="25"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72">
              <a:extLst>
                <a:ext uri="{FF2B5EF4-FFF2-40B4-BE49-F238E27FC236}">
                  <a16:creationId xmlns:a16="http://schemas.microsoft.com/office/drawing/2014/main" id="{C0D69D49-604A-4E04-923C-EA86E5AC293E}"/>
                </a:ext>
              </a:extLst>
            </p:cNvPr>
            <p:cNvSpPr>
              <a:spLocks noEditPoints="1"/>
            </p:cNvSpPr>
            <p:nvPr userDrawn="1"/>
          </p:nvSpPr>
          <p:spPr bwMode="auto">
            <a:xfrm>
              <a:off x="4972050" y="1023938"/>
              <a:ext cx="58737" cy="98425"/>
            </a:xfrm>
            <a:custGeom>
              <a:avLst/>
              <a:gdLst>
                <a:gd name="T0" fmla="*/ 10 w 51"/>
                <a:gd name="T1" fmla="*/ 79 h 86"/>
                <a:gd name="T2" fmla="*/ 9 w 51"/>
                <a:gd name="T3" fmla="*/ 79 h 86"/>
                <a:gd name="T4" fmla="*/ 8 w 51"/>
                <a:gd name="T5" fmla="*/ 85 h 86"/>
                <a:gd name="T6" fmla="*/ 0 w 51"/>
                <a:gd name="T7" fmla="*/ 85 h 86"/>
                <a:gd name="T8" fmla="*/ 0 w 51"/>
                <a:gd name="T9" fmla="*/ 0 h 86"/>
                <a:gd name="T10" fmla="*/ 10 w 51"/>
                <a:gd name="T11" fmla="*/ 0 h 86"/>
                <a:gd name="T12" fmla="*/ 10 w 51"/>
                <a:gd name="T13" fmla="*/ 23 h 86"/>
                <a:gd name="T14" fmla="*/ 10 w 51"/>
                <a:gd name="T15" fmla="*/ 34 h 86"/>
                <a:gd name="T16" fmla="*/ 28 w 51"/>
                <a:gd name="T17" fmla="*/ 25 h 86"/>
                <a:gd name="T18" fmla="*/ 51 w 51"/>
                <a:gd name="T19" fmla="*/ 55 h 86"/>
                <a:gd name="T20" fmla="*/ 26 w 51"/>
                <a:gd name="T21" fmla="*/ 86 h 86"/>
                <a:gd name="T22" fmla="*/ 10 w 51"/>
                <a:gd name="T23" fmla="*/ 79 h 86"/>
                <a:gd name="T24" fmla="*/ 41 w 51"/>
                <a:gd name="T25" fmla="*/ 55 h 86"/>
                <a:gd name="T26" fmla="*/ 26 w 51"/>
                <a:gd name="T27" fmla="*/ 34 h 86"/>
                <a:gd name="T28" fmla="*/ 10 w 51"/>
                <a:gd name="T29" fmla="*/ 42 h 86"/>
                <a:gd name="T30" fmla="*/ 10 w 51"/>
                <a:gd name="T31" fmla="*/ 72 h 86"/>
                <a:gd name="T32" fmla="*/ 25 w 51"/>
                <a:gd name="T33" fmla="*/ 78 h 86"/>
                <a:gd name="T34" fmla="*/ 41 w 51"/>
                <a:gd name="T35"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6">
                  <a:moveTo>
                    <a:pt x="10" y="79"/>
                  </a:moveTo>
                  <a:cubicBezTo>
                    <a:pt x="9" y="79"/>
                    <a:pt x="9" y="79"/>
                    <a:pt x="9" y="79"/>
                  </a:cubicBezTo>
                  <a:cubicBezTo>
                    <a:pt x="8" y="85"/>
                    <a:pt x="8" y="85"/>
                    <a:pt x="8" y="85"/>
                  </a:cubicBezTo>
                  <a:cubicBezTo>
                    <a:pt x="0" y="85"/>
                    <a:pt x="0" y="85"/>
                    <a:pt x="0" y="85"/>
                  </a:cubicBezTo>
                  <a:cubicBezTo>
                    <a:pt x="0" y="0"/>
                    <a:pt x="0" y="0"/>
                    <a:pt x="0" y="0"/>
                  </a:cubicBezTo>
                  <a:cubicBezTo>
                    <a:pt x="10" y="0"/>
                    <a:pt x="10" y="0"/>
                    <a:pt x="10" y="0"/>
                  </a:cubicBezTo>
                  <a:cubicBezTo>
                    <a:pt x="10" y="23"/>
                    <a:pt x="10" y="23"/>
                    <a:pt x="10" y="23"/>
                  </a:cubicBezTo>
                  <a:cubicBezTo>
                    <a:pt x="10" y="34"/>
                    <a:pt x="10" y="34"/>
                    <a:pt x="10" y="34"/>
                  </a:cubicBezTo>
                  <a:cubicBezTo>
                    <a:pt x="15" y="29"/>
                    <a:pt x="22" y="25"/>
                    <a:pt x="28" y="25"/>
                  </a:cubicBezTo>
                  <a:cubicBezTo>
                    <a:pt x="43" y="25"/>
                    <a:pt x="51" y="37"/>
                    <a:pt x="51" y="55"/>
                  </a:cubicBezTo>
                  <a:cubicBezTo>
                    <a:pt x="51" y="75"/>
                    <a:pt x="39" y="86"/>
                    <a:pt x="26" y="86"/>
                  </a:cubicBezTo>
                  <a:cubicBezTo>
                    <a:pt x="21" y="86"/>
                    <a:pt x="15" y="84"/>
                    <a:pt x="10" y="79"/>
                  </a:cubicBezTo>
                  <a:close/>
                  <a:moveTo>
                    <a:pt x="41" y="55"/>
                  </a:moveTo>
                  <a:cubicBezTo>
                    <a:pt x="41" y="42"/>
                    <a:pt x="37" y="34"/>
                    <a:pt x="26" y="34"/>
                  </a:cubicBezTo>
                  <a:cubicBezTo>
                    <a:pt x="21" y="34"/>
                    <a:pt x="16" y="36"/>
                    <a:pt x="10" y="42"/>
                  </a:cubicBezTo>
                  <a:cubicBezTo>
                    <a:pt x="10" y="72"/>
                    <a:pt x="10" y="72"/>
                    <a:pt x="10" y="72"/>
                  </a:cubicBezTo>
                  <a:cubicBezTo>
                    <a:pt x="15" y="77"/>
                    <a:pt x="21" y="78"/>
                    <a:pt x="25" y="78"/>
                  </a:cubicBezTo>
                  <a:cubicBezTo>
                    <a:pt x="34" y="78"/>
                    <a:pt x="41" y="69"/>
                    <a:pt x="41"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73">
              <a:extLst>
                <a:ext uri="{FF2B5EF4-FFF2-40B4-BE49-F238E27FC236}">
                  <a16:creationId xmlns:a16="http://schemas.microsoft.com/office/drawing/2014/main" id="{314274E1-9D1C-4F14-A37E-22EDF176D5CC}"/>
                </a:ext>
              </a:extLst>
            </p:cNvPr>
            <p:cNvSpPr>
              <a:spLocks noEditPoints="1"/>
            </p:cNvSpPr>
            <p:nvPr userDrawn="1"/>
          </p:nvSpPr>
          <p:spPr bwMode="auto">
            <a:xfrm>
              <a:off x="5043488" y="1052513"/>
              <a:ext cx="57150" cy="69850"/>
            </a:xfrm>
            <a:custGeom>
              <a:avLst/>
              <a:gdLst>
                <a:gd name="T0" fmla="*/ 0 w 50"/>
                <a:gd name="T1" fmla="*/ 31 h 61"/>
                <a:gd name="T2" fmla="*/ 26 w 50"/>
                <a:gd name="T3" fmla="*/ 0 h 61"/>
                <a:gd name="T4" fmla="*/ 50 w 50"/>
                <a:gd name="T5" fmla="*/ 28 h 61"/>
                <a:gd name="T6" fmla="*/ 49 w 50"/>
                <a:gd name="T7" fmla="*/ 33 h 61"/>
                <a:gd name="T8" fmla="*/ 10 w 50"/>
                <a:gd name="T9" fmla="*/ 33 h 61"/>
                <a:gd name="T10" fmla="*/ 29 w 50"/>
                <a:gd name="T11" fmla="*/ 54 h 61"/>
                <a:gd name="T12" fmla="*/ 44 w 50"/>
                <a:gd name="T13" fmla="*/ 49 h 61"/>
                <a:gd name="T14" fmla="*/ 47 w 50"/>
                <a:gd name="T15" fmla="*/ 55 h 61"/>
                <a:gd name="T16" fmla="*/ 28 w 50"/>
                <a:gd name="T17" fmla="*/ 61 h 61"/>
                <a:gd name="T18" fmla="*/ 0 w 50"/>
                <a:gd name="T19" fmla="*/ 31 h 61"/>
                <a:gd name="T20" fmla="*/ 41 w 50"/>
                <a:gd name="T21" fmla="*/ 26 h 61"/>
                <a:gd name="T22" fmla="*/ 27 w 50"/>
                <a:gd name="T23" fmla="*/ 8 h 61"/>
                <a:gd name="T24" fmla="*/ 10 w 50"/>
                <a:gd name="T25" fmla="*/ 26 h 61"/>
                <a:gd name="T26" fmla="*/ 41 w 50"/>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0" y="31"/>
                  </a:moveTo>
                  <a:cubicBezTo>
                    <a:pt x="0" y="12"/>
                    <a:pt x="13" y="0"/>
                    <a:pt x="26" y="0"/>
                  </a:cubicBezTo>
                  <a:cubicBezTo>
                    <a:pt x="41" y="0"/>
                    <a:pt x="50" y="11"/>
                    <a:pt x="50" y="28"/>
                  </a:cubicBezTo>
                  <a:cubicBezTo>
                    <a:pt x="50" y="30"/>
                    <a:pt x="49" y="32"/>
                    <a:pt x="49" y="33"/>
                  </a:cubicBezTo>
                  <a:cubicBezTo>
                    <a:pt x="10" y="33"/>
                    <a:pt x="10" y="33"/>
                    <a:pt x="10" y="33"/>
                  </a:cubicBezTo>
                  <a:cubicBezTo>
                    <a:pt x="11" y="46"/>
                    <a:pt x="18" y="54"/>
                    <a:pt x="29" y="54"/>
                  </a:cubicBezTo>
                  <a:cubicBezTo>
                    <a:pt x="35" y="54"/>
                    <a:pt x="40" y="52"/>
                    <a:pt x="44" y="49"/>
                  </a:cubicBezTo>
                  <a:cubicBezTo>
                    <a:pt x="47" y="55"/>
                    <a:pt x="47" y="55"/>
                    <a:pt x="47" y="55"/>
                  </a:cubicBezTo>
                  <a:cubicBezTo>
                    <a:pt x="42" y="59"/>
                    <a:pt x="36" y="61"/>
                    <a:pt x="28" y="61"/>
                  </a:cubicBezTo>
                  <a:cubicBezTo>
                    <a:pt x="13" y="61"/>
                    <a:pt x="0" y="50"/>
                    <a:pt x="0" y="31"/>
                  </a:cubicBezTo>
                  <a:close/>
                  <a:moveTo>
                    <a:pt x="41" y="26"/>
                  </a:moveTo>
                  <a:cubicBezTo>
                    <a:pt x="41" y="15"/>
                    <a:pt x="36" y="8"/>
                    <a:pt x="27" y="8"/>
                  </a:cubicBezTo>
                  <a:cubicBezTo>
                    <a:pt x="18" y="8"/>
                    <a:pt x="11" y="15"/>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74">
              <a:extLst>
                <a:ext uri="{FF2B5EF4-FFF2-40B4-BE49-F238E27FC236}">
                  <a16:creationId xmlns:a16="http://schemas.microsoft.com/office/drawing/2014/main" id="{D670B854-0FAB-4D55-9533-4B404E088B57}"/>
                </a:ext>
              </a:extLst>
            </p:cNvPr>
            <p:cNvSpPr>
              <a:spLocks/>
            </p:cNvSpPr>
            <p:nvPr userDrawn="1"/>
          </p:nvSpPr>
          <p:spPr bwMode="auto">
            <a:xfrm>
              <a:off x="5116513" y="1052513"/>
              <a:ext cx="36512" cy="68263"/>
            </a:xfrm>
            <a:custGeom>
              <a:avLst/>
              <a:gdLst>
                <a:gd name="T0" fmla="*/ 0 w 32"/>
                <a:gd name="T1" fmla="*/ 2 h 60"/>
                <a:gd name="T2" fmla="*/ 8 w 32"/>
                <a:gd name="T3" fmla="*/ 2 h 60"/>
                <a:gd name="T4" fmla="*/ 9 w 32"/>
                <a:gd name="T5" fmla="*/ 12 h 60"/>
                <a:gd name="T6" fmla="*/ 9 w 32"/>
                <a:gd name="T7" fmla="*/ 12 h 60"/>
                <a:gd name="T8" fmla="*/ 26 w 32"/>
                <a:gd name="T9" fmla="*/ 0 h 60"/>
                <a:gd name="T10" fmla="*/ 32 w 32"/>
                <a:gd name="T11" fmla="*/ 2 h 60"/>
                <a:gd name="T12" fmla="*/ 30 w 32"/>
                <a:gd name="T13" fmla="*/ 10 h 60"/>
                <a:gd name="T14" fmla="*/ 24 w 32"/>
                <a:gd name="T15" fmla="*/ 9 h 60"/>
                <a:gd name="T16" fmla="*/ 10 w 32"/>
                <a:gd name="T17" fmla="*/ 23 h 60"/>
                <a:gd name="T18" fmla="*/ 10 w 32"/>
                <a:gd name="T19" fmla="*/ 60 h 60"/>
                <a:gd name="T20" fmla="*/ 0 w 32"/>
                <a:gd name="T21" fmla="*/ 60 h 60"/>
                <a:gd name="T22" fmla="*/ 0 w 32"/>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0" y="2"/>
                  </a:moveTo>
                  <a:cubicBezTo>
                    <a:pt x="8" y="2"/>
                    <a:pt x="8" y="2"/>
                    <a:pt x="8" y="2"/>
                  </a:cubicBezTo>
                  <a:cubicBezTo>
                    <a:pt x="9" y="12"/>
                    <a:pt x="9" y="12"/>
                    <a:pt x="9" y="12"/>
                  </a:cubicBezTo>
                  <a:cubicBezTo>
                    <a:pt x="9" y="12"/>
                    <a:pt x="9" y="12"/>
                    <a:pt x="9" y="12"/>
                  </a:cubicBezTo>
                  <a:cubicBezTo>
                    <a:pt x="13" y="5"/>
                    <a:pt x="19" y="0"/>
                    <a:pt x="26" y="0"/>
                  </a:cubicBezTo>
                  <a:cubicBezTo>
                    <a:pt x="28" y="0"/>
                    <a:pt x="30" y="1"/>
                    <a:pt x="32" y="2"/>
                  </a:cubicBezTo>
                  <a:cubicBezTo>
                    <a:pt x="30" y="10"/>
                    <a:pt x="30" y="10"/>
                    <a:pt x="30" y="10"/>
                  </a:cubicBezTo>
                  <a:cubicBezTo>
                    <a:pt x="28" y="10"/>
                    <a:pt x="27" y="9"/>
                    <a:pt x="24" y="9"/>
                  </a:cubicBezTo>
                  <a:cubicBezTo>
                    <a:pt x="19" y="9"/>
                    <a:pt x="14" y="13"/>
                    <a:pt x="10" y="23"/>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75">
              <a:extLst>
                <a:ext uri="{FF2B5EF4-FFF2-40B4-BE49-F238E27FC236}">
                  <a16:creationId xmlns:a16="http://schemas.microsoft.com/office/drawing/2014/main" id="{7137D0F8-B571-49DA-873B-5D18F2D36951}"/>
                </a:ext>
              </a:extLst>
            </p:cNvPr>
            <p:cNvSpPr>
              <a:spLocks noEditPoints="1"/>
            </p:cNvSpPr>
            <p:nvPr userDrawn="1"/>
          </p:nvSpPr>
          <p:spPr bwMode="auto">
            <a:xfrm>
              <a:off x="5186363" y="1052513"/>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9 h 61"/>
                <a:gd name="T14" fmla="*/ 10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2"/>
                    <a:pt x="13" y="0"/>
                    <a:pt x="27" y="0"/>
                  </a:cubicBezTo>
                  <a:cubicBezTo>
                    <a:pt x="41" y="0"/>
                    <a:pt x="54" y="12"/>
                    <a:pt x="54" y="31"/>
                  </a:cubicBezTo>
                  <a:cubicBezTo>
                    <a:pt x="54" y="50"/>
                    <a:pt x="41" y="61"/>
                    <a:pt x="27" y="61"/>
                  </a:cubicBezTo>
                  <a:cubicBezTo>
                    <a:pt x="13" y="61"/>
                    <a:pt x="0" y="50"/>
                    <a:pt x="0" y="31"/>
                  </a:cubicBezTo>
                  <a:close/>
                  <a:moveTo>
                    <a:pt x="44" y="31"/>
                  </a:moveTo>
                  <a:cubicBezTo>
                    <a:pt x="44" y="18"/>
                    <a:pt x="37" y="9"/>
                    <a:pt x="27" y="9"/>
                  </a:cubicBezTo>
                  <a:cubicBezTo>
                    <a:pt x="17" y="9"/>
                    <a:pt x="10" y="18"/>
                    <a:pt x="10" y="31"/>
                  </a:cubicBezTo>
                  <a:cubicBezTo>
                    <a:pt x="10"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76">
              <a:extLst>
                <a:ext uri="{FF2B5EF4-FFF2-40B4-BE49-F238E27FC236}">
                  <a16:creationId xmlns:a16="http://schemas.microsoft.com/office/drawing/2014/main" id="{0FBE267E-0274-45E3-82B3-D2A0824292D1}"/>
                </a:ext>
              </a:extLst>
            </p:cNvPr>
            <p:cNvSpPr>
              <a:spLocks/>
            </p:cNvSpPr>
            <p:nvPr userDrawn="1"/>
          </p:nvSpPr>
          <p:spPr bwMode="auto">
            <a:xfrm>
              <a:off x="5257800" y="1020763"/>
              <a:ext cx="39687" cy="100013"/>
            </a:xfrm>
            <a:custGeom>
              <a:avLst/>
              <a:gdLst>
                <a:gd name="T0" fmla="*/ 8 w 34"/>
                <a:gd name="T1" fmla="*/ 37 h 87"/>
                <a:gd name="T2" fmla="*/ 0 w 34"/>
                <a:gd name="T3" fmla="*/ 37 h 87"/>
                <a:gd name="T4" fmla="*/ 0 w 34"/>
                <a:gd name="T5" fmla="*/ 29 h 87"/>
                <a:gd name="T6" fmla="*/ 8 w 34"/>
                <a:gd name="T7" fmla="*/ 29 h 87"/>
                <a:gd name="T8" fmla="*/ 8 w 34"/>
                <a:gd name="T9" fmla="*/ 20 h 87"/>
                <a:gd name="T10" fmla="*/ 25 w 34"/>
                <a:gd name="T11" fmla="*/ 0 h 87"/>
                <a:gd name="T12" fmla="*/ 34 w 34"/>
                <a:gd name="T13" fmla="*/ 2 h 87"/>
                <a:gd name="T14" fmla="*/ 32 w 34"/>
                <a:gd name="T15" fmla="*/ 10 h 87"/>
                <a:gd name="T16" fmla="*/ 26 w 34"/>
                <a:gd name="T17" fmla="*/ 8 h 87"/>
                <a:gd name="T18" fmla="*/ 18 w 34"/>
                <a:gd name="T19" fmla="*/ 20 h 87"/>
                <a:gd name="T20" fmla="*/ 18 w 34"/>
                <a:gd name="T21" fmla="*/ 29 h 87"/>
                <a:gd name="T22" fmla="*/ 30 w 34"/>
                <a:gd name="T23" fmla="*/ 29 h 87"/>
                <a:gd name="T24" fmla="*/ 30 w 34"/>
                <a:gd name="T25" fmla="*/ 37 h 87"/>
                <a:gd name="T26" fmla="*/ 18 w 34"/>
                <a:gd name="T27" fmla="*/ 37 h 87"/>
                <a:gd name="T28" fmla="*/ 18 w 34"/>
                <a:gd name="T29" fmla="*/ 87 h 87"/>
                <a:gd name="T30" fmla="*/ 8 w 34"/>
                <a:gd name="T31" fmla="*/ 87 h 87"/>
                <a:gd name="T32" fmla="*/ 8 w 34"/>
                <a:gd name="T33"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87">
                  <a:moveTo>
                    <a:pt x="8" y="37"/>
                  </a:moveTo>
                  <a:cubicBezTo>
                    <a:pt x="0" y="37"/>
                    <a:pt x="0" y="37"/>
                    <a:pt x="0" y="37"/>
                  </a:cubicBezTo>
                  <a:cubicBezTo>
                    <a:pt x="0" y="29"/>
                    <a:pt x="0" y="29"/>
                    <a:pt x="0" y="29"/>
                  </a:cubicBezTo>
                  <a:cubicBezTo>
                    <a:pt x="8" y="29"/>
                    <a:pt x="8" y="29"/>
                    <a:pt x="8" y="29"/>
                  </a:cubicBezTo>
                  <a:cubicBezTo>
                    <a:pt x="8" y="20"/>
                    <a:pt x="8" y="20"/>
                    <a:pt x="8" y="20"/>
                  </a:cubicBezTo>
                  <a:cubicBezTo>
                    <a:pt x="8" y="8"/>
                    <a:pt x="13" y="0"/>
                    <a:pt x="25" y="0"/>
                  </a:cubicBezTo>
                  <a:cubicBezTo>
                    <a:pt x="28" y="0"/>
                    <a:pt x="32" y="1"/>
                    <a:pt x="34" y="2"/>
                  </a:cubicBezTo>
                  <a:cubicBezTo>
                    <a:pt x="32" y="10"/>
                    <a:pt x="32" y="10"/>
                    <a:pt x="32" y="10"/>
                  </a:cubicBezTo>
                  <a:cubicBezTo>
                    <a:pt x="30" y="9"/>
                    <a:pt x="28" y="8"/>
                    <a:pt x="26" y="8"/>
                  </a:cubicBezTo>
                  <a:cubicBezTo>
                    <a:pt x="20" y="8"/>
                    <a:pt x="18" y="12"/>
                    <a:pt x="18" y="20"/>
                  </a:cubicBezTo>
                  <a:cubicBezTo>
                    <a:pt x="18" y="29"/>
                    <a:pt x="18" y="29"/>
                    <a:pt x="18" y="29"/>
                  </a:cubicBezTo>
                  <a:cubicBezTo>
                    <a:pt x="30" y="29"/>
                    <a:pt x="30" y="29"/>
                    <a:pt x="30" y="29"/>
                  </a:cubicBezTo>
                  <a:cubicBezTo>
                    <a:pt x="30" y="37"/>
                    <a:pt x="30" y="37"/>
                    <a:pt x="30" y="37"/>
                  </a:cubicBezTo>
                  <a:cubicBezTo>
                    <a:pt x="18" y="37"/>
                    <a:pt x="18" y="37"/>
                    <a:pt x="18" y="37"/>
                  </a:cubicBezTo>
                  <a:cubicBezTo>
                    <a:pt x="18" y="87"/>
                    <a:pt x="18" y="87"/>
                    <a:pt x="18" y="87"/>
                  </a:cubicBezTo>
                  <a:cubicBezTo>
                    <a:pt x="8" y="87"/>
                    <a:pt x="8" y="87"/>
                    <a:pt x="8" y="87"/>
                  </a:cubicBez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77">
              <a:extLst>
                <a:ext uri="{FF2B5EF4-FFF2-40B4-BE49-F238E27FC236}">
                  <a16:creationId xmlns:a16="http://schemas.microsoft.com/office/drawing/2014/main" id="{1DDC2CAA-7BAA-491B-82AF-0D03F94887FC}"/>
                </a:ext>
              </a:extLst>
            </p:cNvPr>
            <p:cNvSpPr>
              <a:spLocks/>
            </p:cNvSpPr>
            <p:nvPr userDrawn="1"/>
          </p:nvSpPr>
          <p:spPr bwMode="auto">
            <a:xfrm>
              <a:off x="5334000" y="1031875"/>
              <a:ext cx="63500" cy="88900"/>
            </a:xfrm>
            <a:custGeom>
              <a:avLst/>
              <a:gdLst>
                <a:gd name="T0" fmla="*/ 0 w 56"/>
                <a:gd name="T1" fmla="*/ 0 h 78"/>
                <a:gd name="T2" fmla="*/ 10 w 56"/>
                <a:gd name="T3" fmla="*/ 0 h 78"/>
                <a:gd name="T4" fmla="*/ 38 w 56"/>
                <a:gd name="T5" fmla="*/ 49 h 78"/>
                <a:gd name="T6" fmla="*/ 47 w 56"/>
                <a:gd name="T7" fmla="*/ 65 h 78"/>
                <a:gd name="T8" fmla="*/ 47 w 56"/>
                <a:gd name="T9" fmla="*/ 65 h 78"/>
                <a:gd name="T10" fmla="*/ 46 w 56"/>
                <a:gd name="T11" fmla="*/ 40 h 78"/>
                <a:gd name="T12" fmla="*/ 46 w 56"/>
                <a:gd name="T13" fmla="*/ 0 h 78"/>
                <a:gd name="T14" fmla="*/ 56 w 56"/>
                <a:gd name="T15" fmla="*/ 0 h 78"/>
                <a:gd name="T16" fmla="*/ 56 w 56"/>
                <a:gd name="T17" fmla="*/ 78 h 78"/>
                <a:gd name="T18" fmla="*/ 45 w 56"/>
                <a:gd name="T19" fmla="*/ 78 h 78"/>
                <a:gd name="T20" fmla="*/ 17 w 56"/>
                <a:gd name="T21" fmla="*/ 29 h 78"/>
                <a:gd name="T22" fmla="*/ 8 w 56"/>
                <a:gd name="T23" fmla="*/ 12 h 78"/>
                <a:gd name="T24" fmla="*/ 8 w 56"/>
                <a:gd name="T25" fmla="*/ 12 h 78"/>
                <a:gd name="T26" fmla="*/ 9 w 56"/>
                <a:gd name="T27" fmla="*/ 37 h 78"/>
                <a:gd name="T28" fmla="*/ 9 w 56"/>
                <a:gd name="T29" fmla="*/ 78 h 78"/>
                <a:gd name="T30" fmla="*/ 0 w 56"/>
                <a:gd name="T31" fmla="*/ 78 h 78"/>
                <a:gd name="T32" fmla="*/ 0 w 56"/>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8">
                  <a:moveTo>
                    <a:pt x="0" y="0"/>
                  </a:moveTo>
                  <a:cubicBezTo>
                    <a:pt x="10" y="0"/>
                    <a:pt x="10" y="0"/>
                    <a:pt x="10" y="0"/>
                  </a:cubicBezTo>
                  <a:cubicBezTo>
                    <a:pt x="38" y="49"/>
                    <a:pt x="38" y="49"/>
                    <a:pt x="38" y="49"/>
                  </a:cubicBezTo>
                  <a:cubicBezTo>
                    <a:pt x="47" y="65"/>
                    <a:pt x="47" y="65"/>
                    <a:pt x="47" y="65"/>
                  </a:cubicBezTo>
                  <a:cubicBezTo>
                    <a:pt x="47" y="65"/>
                    <a:pt x="47" y="65"/>
                    <a:pt x="47" y="65"/>
                  </a:cubicBezTo>
                  <a:cubicBezTo>
                    <a:pt x="47" y="57"/>
                    <a:pt x="46" y="48"/>
                    <a:pt x="46" y="40"/>
                  </a:cubicBezTo>
                  <a:cubicBezTo>
                    <a:pt x="46" y="0"/>
                    <a:pt x="46" y="0"/>
                    <a:pt x="46" y="0"/>
                  </a:cubicBezTo>
                  <a:cubicBezTo>
                    <a:pt x="56" y="0"/>
                    <a:pt x="56" y="0"/>
                    <a:pt x="56" y="0"/>
                  </a:cubicBezTo>
                  <a:cubicBezTo>
                    <a:pt x="56" y="78"/>
                    <a:pt x="56" y="78"/>
                    <a:pt x="56" y="78"/>
                  </a:cubicBezTo>
                  <a:cubicBezTo>
                    <a:pt x="45" y="78"/>
                    <a:pt x="45" y="78"/>
                    <a:pt x="45" y="78"/>
                  </a:cubicBezTo>
                  <a:cubicBezTo>
                    <a:pt x="17" y="29"/>
                    <a:pt x="17" y="29"/>
                    <a:pt x="17" y="29"/>
                  </a:cubicBezTo>
                  <a:cubicBezTo>
                    <a:pt x="8" y="12"/>
                    <a:pt x="8" y="12"/>
                    <a:pt x="8" y="12"/>
                  </a:cubicBezTo>
                  <a:cubicBezTo>
                    <a:pt x="8" y="12"/>
                    <a:pt x="8" y="12"/>
                    <a:pt x="8" y="12"/>
                  </a:cubicBezTo>
                  <a:cubicBezTo>
                    <a:pt x="9" y="20"/>
                    <a:pt x="9" y="29"/>
                    <a:pt x="9" y="37"/>
                  </a:cubicBezTo>
                  <a:cubicBezTo>
                    <a:pt x="9" y="78"/>
                    <a:pt x="9" y="78"/>
                    <a:pt x="9" y="78"/>
                  </a:cubicBezTo>
                  <a:cubicBezTo>
                    <a:pt x="0" y="78"/>
                    <a:pt x="0" y="78"/>
                    <a:pt x="0" y="7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78">
              <a:extLst>
                <a:ext uri="{FF2B5EF4-FFF2-40B4-BE49-F238E27FC236}">
                  <a16:creationId xmlns:a16="http://schemas.microsoft.com/office/drawing/2014/main" id="{1A559225-36D4-4262-8DBE-0106B26306FE}"/>
                </a:ext>
              </a:extLst>
            </p:cNvPr>
            <p:cNvSpPr>
              <a:spLocks noEditPoints="1"/>
            </p:cNvSpPr>
            <p:nvPr userDrawn="1"/>
          </p:nvSpPr>
          <p:spPr bwMode="auto">
            <a:xfrm>
              <a:off x="5414963" y="1052513"/>
              <a:ext cx="57150" cy="69850"/>
            </a:xfrm>
            <a:custGeom>
              <a:avLst/>
              <a:gdLst>
                <a:gd name="T0" fmla="*/ 0 w 49"/>
                <a:gd name="T1" fmla="*/ 31 h 61"/>
                <a:gd name="T2" fmla="*/ 26 w 49"/>
                <a:gd name="T3" fmla="*/ 0 h 61"/>
                <a:gd name="T4" fmla="*/ 49 w 49"/>
                <a:gd name="T5" fmla="*/ 28 h 61"/>
                <a:gd name="T6" fmla="*/ 49 w 49"/>
                <a:gd name="T7" fmla="*/ 33 h 61"/>
                <a:gd name="T8" fmla="*/ 10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1 w 49"/>
                <a:gd name="T21" fmla="*/ 26 h 61"/>
                <a:gd name="T22" fmla="*/ 26 w 49"/>
                <a:gd name="T23" fmla="*/ 8 h 61"/>
                <a:gd name="T24" fmla="*/ 9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10" y="33"/>
                    <a:pt x="10" y="33"/>
                    <a:pt x="10"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1" y="26"/>
                  </a:moveTo>
                  <a:cubicBezTo>
                    <a:pt x="41" y="15"/>
                    <a:pt x="35" y="8"/>
                    <a:pt x="26" y="8"/>
                  </a:cubicBezTo>
                  <a:cubicBezTo>
                    <a:pt x="18" y="8"/>
                    <a:pt x="11" y="15"/>
                    <a:pt x="9"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79">
              <a:extLst>
                <a:ext uri="{FF2B5EF4-FFF2-40B4-BE49-F238E27FC236}">
                  <a16:creationId xmlns:a16="http://schemas.microsoft.com/office/drawing/2014/main" id="{DC8A1B10-9CF2-483C-9E5F-50EC21D03DA8}"/>
                </a:ext>
              </a:extLst>
            </p:cNvPr>
            <p:cNvSpPr>
              <a:spLocks/>
            </p:cNvSpPr>
            <p:nvPr userDrawn="1"/>
          </p:nvSpPr>
          <p:spPr bwMode="auto">
            <a:xfrm>
              <a:off x="5478463" y="1054100"/>
              <a:ext cx="57150" cy="66675"/>
            </a:xfrm>
            <a:custGeom>
              <a:avLst/>
              <a:gdLst>
                <a:gd name="T0" fmla="*/ 19 w 50"/>
                <a:gd name="T1" fmla="*/ 28 h 58"/>
                <a:gd name="T2" fmla="*/ 1 w 50"/>
                <a:gd name="T3" fmla="*/ 0 h 58"/>
                <a:gd name="T4" fmla="*/ 12 w 50"/>
                <a:gd name="T5" fmla="*/ 0 h 58"/>
                <a:gd name="T6" fmla="*/ 19 w 50"/>
                <a:gd name="T7" fmla="*/ 13 h 58"/>
                <a:gd name="T8" fmla="*/ 25 w 50"/>
                <a:gd name="T9" fmla="*/ 22 h 58"/>
                <a:gd name="T10" fmla="*/ 26 w 50"/>
                <a:gd name="T11" fmla="*/ 22 h 58"/>
                <a:gd name="T12" fmla="*/ 31 w 50"/>
                <a:gd name="T13" fmla="*/ 13 h 58"/>
                <a:gd name="T14" fmla="*/ 38 w 50"/>
                <a:gd name="T15" fmla="*/ 0 h 58"/>
                <a:gd name="T16" fmla="*/ 48 w 50"/>
                <a:gd name="T17" fmla="*/ 0 h 58"/>
                <a:gd name="T18" fmla="*/ 31 w 50"/>
                <a:gd name="T19" fmla="*/ 29 h 58"/>
                <a:gd name="T20" fmla="*/ 50 w 50"/>
                <a:gd name="T21" fmla="*/ 58 h 58"/>
                <a:gd name="T22" fmla="*/ 39 w 50"/>
                <a:gd name="T23" fmla="*/ 58 h 58"/>
                <a:gd name="T24" fmla="*/ 30 w 50"/>
                <a:gd name="T25" fmla="*/ 44 h 58"/>
                <a:gd name="T26" fmla="*/ 24 w 50"/>
                <a:gd name="T27" fmla="*/ 34 h 58"/>
                <a:gd name="T28" fmla="*/ 24 w 50"/>
                <a:gd name="T29" fmla="*/ 34 h 58"/>
                <a:gd name="T30" fmla="*/ 18 w 50"/>
                <a:gd name="T31" fmla="*/ 44 h 58"/>
                <a:gd name="T32" fmla="*/ 10 w 50"/>
                <a:gd name="T33" fmla="*/ 58 h 58"/>
                <a:gd name="T34" fmla="*/ 0 w 50"/>
                <a:gd name="T35" fmla="*/ 58 h 58"/>
                <a:gd name="T36" fmla="*/ 19 w 50"/>
                <a:gd name="T3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8">
                  <a:moveTo>
                    <a:pt x="19" y="28"/>
                  </a:moveTo>
                  <a:cubicBezTo>
                    <a:pt x="1" y="0"/>
                    <a:pt x="1" y="0"/>
                    <a:pt x="1" y="0"/>
                  </a:cubicBezTo>
                  <a:cubicBezTo>
                    <a:pt x="12" y="0"/>
                    <a:pt x="12" y="0"/>
                    <a:pt x="12" y="0"/>
                  </a:cubicBezTo>
                  <a:cubicBezTo>
                    <a:pt x="19" y="13"/>
                    <a:pt x="19" y="13"/>
                    <a:pt x="19" y="13"/>
                  </a:cubicBezTo>
                  <a:cubicBezTo>
                    <a:pt x="21" y="16"/>
                    <a:pt x="23" y="19"/>
                    <a:pt x="25" y="22"/>
                  </a:cubicBezTo>
                  <a:cubicBezTo>
                    <a:pt x="26" y="22"/>
                    <a:pt x="26" y="22"/>
                    <a:pt x="26" y="22"/>
                  </a:cubicBezTo>
                  <a:cubicBezTo>
                    <a:pt x="27" y="19"/>
                    <a:pt x="29" y="16"/>
                    <a:pt x="31" y="13"/>
                  </a:cubicBezTo>
                  <a:cubicBezTo>
                    <a:pt x="38" y="0"/>
                    <a:pt x="38" y="0"/>
                    <a:pt x="38" y="0"/>
                  </a:cubicBezTo>
                  <a:cubicBezTo>
                    <a:pt x="48" y="0"/>
                    <a:pt x="48" y="0"/>
                    <a:pt x="48" y="0"/>
                  </a:cubicBezTo>
                  <a:cubicBezTo>
                    <a:pt x="31" y="29"/>
                    <a:pt x="31" y="29"/>
                    <a:pt x="31" y="29"/>
                  </a:cubicBezTo>
                  <a:cubicBezTo>
                    <a:pt x="50" y="58"/>
                    <a:pt x="50" y="58"/>
                    <a:pt x="50" y="58"/>
                  </a:cubicBezTo>
                  <a:cubicBezTo>
                    <a:pt x="39" y="58"/>
                    <a:pt x="39" y="58"/>
                    <a:pt x="39" y="58"/>
                  </a:cubicBezTo>
                  <a:cubicBezTo>
                    <a:pt x="30" y="44"/>
                    <a:pt x="30" y="44"/>
                    <a:pt x="30" y="44"/>
                  </a:cubicBezTo>
                  <a:cubicBezTo>
                    <a:pt x="28" y="41"/>
                    <a:pt x="26" y="37"/>
                    <a:pt x="24" y="34"/>
                  </a:cubicBezTo>
                  <a:cubicBezTo>
                    <a:pt x="24" y="34"/>
                    <a:pt x="24" y="34"/>
                    <a:pt x="24" y="34"/>
                  </a:cubicBezTo>
                  <a:cubicBezTo>
                    <a:pt x="22" y="37"/>
                    <a:pt x="20" y="41"/>
                    <a:pt x="18" y="44"/>
                  </a:cubicBezTo>
                  <a:cubicBezTo>
                    <a:pt x="10" y="58"/>
                    <a:pt x="10" y="58"/>
                    <a:pt x="10" y="58"/>
                  </a:cubicBezTo>
                  <a:cubicBezTo>
                    <a:pt x="0" y="58"/>
                    <a:pt x="0" y="58"/>
                    <a:pt x="0" y="58"/>
                  </a:cubicBezTo>
                  <a:lnTo>
                    <a:pt x="1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80">
              <a:extLst>
                <a:ext uri="{FF2B5EF4-FFF2-40B4-BE49-F238E27FC236}">
                  <a16:creationId xmlns:a16="http://schemas.microsoft.com/office/drawing/2014/main" id="{C6184AE1-BE32-48EA-9B5D-78580FF6EB0E}"/>
                </a:ext>
              </a:extLst>
            </p:cNvPr>
            <p:cNvSpPr>
              <a:spLocks noEditPoints="1"/>
            </p:cNvSpPr>
            <p:nvPr userDrawn="1"/>
          </p:nvSpPr>
          <p:spPr bwMode="auto">
            <a:xfrm>
              <a:off x="5545138" y="1025525"/>
              <a:ext cx="15875" cy="95250"/>
            </a:xfrm>
            <a:custGeom>
              <a:avLst/>
              <a:gdLst>
                <a:gd name="T0" fmla="*/ 0 w 14"/>
                <a:gd name="T1" fmla="*/ 7 h 83"/>
                <a:gd name="T2" fmla="*/ 7 w 14"/>
                <a:gd name="T3" fmla="*/ 0 h 83"/>
                <a:gd name="T4" fmla="*/ 14 w 14"/>
                <a:gd name="T5" fmla="*/ 7 h 83"/>
                <a:gd name="T6" fmla="*/ 7 w 14"/>
                <a:gd name="T7" fmla="*/ 13 h 83"/>
                <a:gd name="T8" fmla="*/ 0 w 14"/>
                <a:gd name="T9" fmla="*/ 7 h 83"/>
                <a:gd name="T10" fmla="*/ 2 w 14"/>
                <a:gd name="T11" fmla="*/ 25 h 83"/>
                <a:gd name="T12" fmla="*/ 12 w 14"/>
                <a:gd name="T13" fmla="*/ 25 h 83"/>
                <a:gd name="T14" fmla="*/ 12 w 14"/>
                <a:gd name="T15" fmla="*/ 83 h 83"/>
                <a:gd name="T16" fmla="*/ 2 w 14"/>
                <a:gd name="T17" fmla="*/ 83 h 83"/>
                <a:gd name="T18" fmla="*/ 2 w 14"/>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7"/>
                  </a:moveTo>
                  <a:cubicBezTo>
                    <a:pt x="0" y="3"/>
                    <a:pt x="3" y="0"/>
                    <a:pt x="7" y="0"/>
                  </a:cubicBezTo>
                  <a:cubicBezTo>
                    <a:pt x="11" y="0"/>
                    <a:pt x="14" y="3"/>
                    <a:pt x="14" y="7"/>
                  </a:cubicBezTo>
                  <a:cubicBezTo>
                    <a:pt x="14" y="10"/>
                    <a:pt x="11" y="13"/>
                    <a:pt x="7" y="13"/>
                  </a:cubicBezTo>
                  <a:cubicBezTo>
                    <a:pt x="3" y="13"/>
                    <a:pt x="0" y="10"/>
                    <a:pt x="0" y="7"/>
                  </a:cubicBezTo>
                  <a:close/>
                  <a:moveTo>
                    <a:pt x="2" y="25"/>
                  </a:moveTo>
                  <a:cubicBezTo>
                    <a:pt x="12" y="25"/>
                    <a:pt x="12" y="25"/>
                    <a:pt x="12" y="25"/>
                  </a:cubicBezTo>
                  <a:cubicBezTo>
                    <a:pt x="12" y="83"/>
                    <a:pt x="12" y="83"/>
                    <a:pt x="12" y="83"/>
                  </a:cubicBezTo>
                  <a:cubicBezTo>
                    <a:pt x="2" y="83"/>
                    <a:pt x="2" y="83"/>
                    <a:pt x="2" y="83"/>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81">
              <a:extLst>
                <a:ext uri="{FF2B5EF4-FFF2-40B4-BE49-F238E27FC236}">
                  <a16:creationId xmlns:a16="http://schemas.microsoft.com/office/drawing/2014/main" id="{34011015-72C3-4E2D-BA29-F0042CAD1DDE}"/>
                </a:ext>
              </a:extLst>
            </p:cNvPr>
            <p:cNvSpPr>
              <a:spLocks noEditPoints="1"/>
            </p:cNvSpPr>
            <p:nvPr userDrawn="1"/>
          </p:nvSpPr>
          <p:spPr bwMode="auto">
            <a:xfrm>
              <a:off x="5576888" y="1052513"/>
              <a:ext cx="52387" cy="69850"/>
            </a:xfrm>
            <a:custGeom>
              <a:avLst/>
              <a:gdLst>
                <a:gd name="T0" fmla="*/ 0 w 45"/>
                <a:gd name="T1" fmla="*/ 45 h 61"/>
                <a:gd name="T2" fmla="*/ 35 w 45"/>
                <a:gd name="T3" fmla="*/ 23 h 61"/>
                <a:gd name="T4" fmla="*/ 24 w 45"/>
                <a:gd name="T5" fmla="*/ 9 h 61"/>
                <a:gd name="T6" fmla="*/ 6 w 45"/>
                <a:gd name="T7" fmla="*/ 15 h 61"/>
                <a:gd name="T8" fmla="*/ 2 w 45"/>
                <a:gd name="T9" fmla="*/ 8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5 h 61"/>
                <a:gd name="T26" fmla="*/ 35 w 45"/>
                <a:gd name="T27" fmla="*/ 46 h 61"/>
                <a:gd name="T28" fmla="*/ 35 w 45"/>
                <a:gd name="T29" fmla="*/ 30 h 61"/>
                <a:gd name="T30" fmla="*/ 9 w 45"/>
                <a:gd name="T31" fmla="*/ 44 h 61"/>
                <a:gd name="T32" fmla="*/ 20 w 45"/>
                <a:gd name="T33" fmla="*/ 54 h 61"/>
                <a:gd name="T34" fmla="*/ 35 w 45"/>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5"/>
                  </a:moveTo>
                  <a:cubicBezTo>
                    <a:pt x="0" y="32"/>
                    <a:pt x="11" y="26"/>
                    <a:pt x="35" y="23"/>
                  </a:cubicBezTo>
                  <a:cubicBezTo>
                    <a:pt x="35" y="16"/>
                    <a:pt x="33" y="9"/>
                    <a:pt x="24" y="9"/>
                  </a:cubicBezTo>
                  <a:cubicBezTo>
                    <a:pt x="17" y="9"/>
                    <a:pt x="11" y="12"/>
                    <a:pt x="6" y="15"/>
                  </a:cubicBezTo>
                  <a:cubicBezTo>
                    <a:pt x="2" y="8"/>
                    <a:pt x="2" y="8"/>
                    <a:pt x="2" y="8"/>
                  </a:cubicBezTo>
                  <a:cubicBezTo>
                    <a:pt x="8" y="5"/>
                    <a:pt x="16" y="0"/>
                    <a:pt x="25" y="0"/>
                  </a:cubicBezTo>
                  <a:cubicBezTo>
                    <a:pt x="39" y="0"/>
                    <a:pt x="45" y="10"/>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1" y="58"/>
                    <a:pt x="24" y="61"/>
                    <a:pt x="17" y="61"/>
                  </a:cubicBezTo>
                  <a:cubicBezTo>
                    <a:pt x="7" y="61"/>
                    <a:pt x="0" y="55"/>
                    <a:pt x="0" y="45"/>
                  </a:cubicBezTo>
                  <a:close/>
                  <a:moveTo>
                    <a:pt x="35" y="46"/>
                  </a:moveTo>
                  <a:cubicBezTo>
                    <a:pt x="35" y="30"/>
                    <a:pt x="35" y="30"/>
                    <a:pt x="35" y="30"/>
                  </a:cubicBezTo>
                  <a:cubicBezTo>
                    <a:pt x="16" y="32"/>
                    <a:pt x="9" y="37"/>
                    <a:pt x="9" y="44"/>
                  </a:cubicBezTo>
                  <a:cubicBezTo>
                    <a:pt x="9" y="51"/>
                    <a:pt x="14" y="54"/>
                    <a:pt x="20" y="54"/>
                  </a:cubicBezTo>
                  <a:cubicBezTo>
                    <a:pt x="25" y="54"/>
                    <a:pt x="30" y="51"/>
                    <a:pt x="3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Rectangle 82">
              <a:extLst>
                <a:ext uri="{FF2B5EF4-FFF2-40B4-BE49-F238E27FC236}">
                  <a16:creationId xmlns:a16="http://schemas.microsoft.com/office/drawing/2014/main" id="{BE02E7EE-9D9F-47F9-89AC-0D525164A1E3}"/>
                </a:ext>
              </a:extLst>
            </p:cNvPr>
            <p:cNvSpPr>
              <a:spLocks noChangeArrowheads="1"/>
            </p:cNvSpPr>
            <p:nvPr userDrawn="1"/>
          </p:nvSpPr>
          <p:spPr bwMode="auto">
            <a:xfrm>
              <a:off x="5678488" y="1031875"/>
              <a:ext cx="11112"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83">
              <a:extLst>
                <a:ext uri="{FF2B5EF4-FFF2-40B4-BE49-F238E27FC236}">
                  <a16:creationId xmlns:a16="http://schemas.microsoft.com/office/drawing/2014/main" id="{8CD60154-DFEA-4575-92E2-CB3BFC6F509D}"/>
                </a:ext>
              </a:extLst>
            </p:cNvPr>
            <p:cNvSpPr>
              <a:spLocks/>
            </p:cNvSpPr>
            <p:nvPr userDrawn="1"/>
          </p:nvSpPr>
          <p:spPr bwMode="auto">
            <a:xfrm>
              <a:off x="5713413" y="1052513"/>
              <a:ext cx="53975" cy="68263"/>
            </a:xfrm>
            <a:custGeom>
              <a:avLst/>
              <a:gdLst>
                <a:gd name="T0" fmla="*/ 0 w 47"/>
                <a:gd name="T1" fmla="*/ 2 h 60"/>
                <a:gd name="T2" fmla="*/ 8 w 47"/>
                <a:gd name="T3" fmla="*/ 2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9 h 60"/>
                <a:gd name="T20" fmla="*/ 10 w 47"/>
                <a:gd name="T21" fmla="*/ 18 h 60"/>
                <a:gd name="T22" fmla="*/ 10 w 47"/>
                <a:gd name="T23" fmla="*/ 60 h 60"/>
                <a:gd name="T24" fmla="*/ 0 w 47"/>
                <a:gd name="T25" fmla="*/ 60 h 60"/>
                <a:gd name="T26" fmla="*/ 0 w 47"/>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2"/>
                  </a:moveTo>
                  <a:cubicBezTo>
                    <a:pt x="8" y="2"/>
                    <a:pt x="8" y="2"/>
                    <a:pt x="8" y="2"/>
                  </a:cubicBezTo>
                  <a:cubicBezTo>
                    <a:pt x="9" y="10"/>
                    <a:pt x="9" y="10"/>
                    <a:pt x="9" y="10"/>
                  </a:cubicBezTo>
                  <a:cubicBezTo>
                    <a:pt x="9" y="10"/>
                    <a:pt x="9" y="10"/>
                    <a:pt x="9" y="10"/>
                  </a:cubicBezTo>
                  <a:cubicBezTo>
                    <a:pt x="15" y="5"/>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4"/>
                    <a:pt x="33"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84">
              <a:extLst>
                <a:ext uri="{FF2B5EF4-FFF2-40B4-BE49-F238E27FC236}">
                  <a16:creationId xmlns:a16="http://schemas.microsoft.com/office/drawing/2014/main" id="{14946295-80A1-41EB-9C1F-CACE06F95E17}"/>
                </a:ext>
              </a:extLst>
            </p:cNvPr>
            <p:cNvSpPr>
              <a:spLocks/>
            </p:cNvSpPr>
            <p:nvPr userDrawn="1"/>
          </p:nvSpPr>
          <p:spPr bwMode="auto">
            <a:xfrm>
              <a:off x="5780088" y="1036638"/>
              <a:ext cx="41275" cy="85725"/>
            </a:xfrm>
            <a:custGeom>
              <a:avLst/>
              <a:gdLst>
                <a:gd name="T0" fmla="*/ 9 w 36"/>
                <a:gd name="T1" fmla="*/ 56 h 75"/>
                <a:gd name="T2" fmla="*/ 9 w 36"/>
                <a:gd name="T3" fmla="*/ 24 h 75"/>
                <a:gd name="T4" fmla="*/ 0 w 36"/>
                <a:gd name="T5" fmla="*/ 24 h 75"/>
                <a:gd name="T6" fmla="*/ 0 w 36"/>
                <a:gd name="T7" fmla="*/ 16 h 75"/>
                <a:gd name="T8" fmla="*/ 10 w 36"/>
                <a:gd name="T9" fmla="*/ 16 h 75"/>
                <a:gd name="T10" fmla="*/ 11 w 36"/>
                <a:gd name="T11" fmla="*/ 0 h 75"/>
                <a:gd name="T12" fmla="*/ 19 w 36"/>
                <a:gd name="T13" fmla="*/ 0 h 75"/>
                <a:gd name="T14" fmla="*/ 19 w 36"/>
                <a:gd name="T15" fmla="*/ 16 h 75"/>
                <a:gd name="T16" fmla="*/ 35 w 36"/>
                <a:gd name="T17" fmla="*/ 16 h 75"/>
                <a:gd name="T18" fmla="*/ 35 w 36"/>
                <a:gd name="T19" fmla="*/ 24 h 75"/>
                <a:gd name="T20" fmla="*/ 19 w 36"/>
                <a:gd name="T21" fmla="*/ 24 h 75"/>
                <a:gd name="T22" fmla="*/ 19 w 36"/>
                <a:gd name="T23" fmla="*/ 56 h 75"/>
                <a:gd name="T24" fmla="*/ 28 w 36"/>
                <a:gd name="T25" fmla="*/ 67 h 75"/>
                <a:gd name="T26" fmla="*/ 35 w 36"/>
                <a:gd name="T27" fmla="*/ 66 h 75"/>
                <a:gd name="T28" fmla="*/ 36 w 36"/>
                <a:gd name="T29" fmla="*/ 73 h 75"/>
                <a:gd name="T30" fmla="*/ 26 w 36"/>
                <a:gd name="T31" fmla="*/ 75 h 75"/>
                <a:gd name="T32" fmla="*/ 9 w 36"/>
                <a:gd name="T33"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5">
                  <a:moveTo>
                    <a:pt x="9" y="56"/>
                  </a:moveTo>
                  <a:cubicBezTo>
                    <a:pt x="9" y="24"/>
                    <a:pt x="9" y="24"/>
                    <a:pt x="9" y="24"/>
                  </a:cubicBezTo>
                  <a:cubicBezTo>
                    <a:pt x="0" y="24"/>
                    <a:pt x="0" y="24"/>
                    <a:pt x="0" y="24"/>
                  </a:cubicBezTo>
                  <a:cubicBezTo>
                    <a:pt x="0" y="16"/>
                    <a:pt x="0" y="16"/>
                    <a:pt x="0" y="16"/>
                  </a:cubicBezTo>
                  <a:cubicBezTo>
                    <a:pt x="10" y="16"/>
                    <a:pt x="10" y="16"/>
                    <a:pt x="10" y="16"/>
                  </a:cubicBezTo>
                  <a:cubicBezTo>
                    <a:pt x="11" y="0"/>
                    <a:pt x="11" y="0"/>
                    <a:pt x="11" y="0"/>
                  </a:cubicBezTo>
                  <a:cubicBezTo>
                    <a:pt x="19" y="0"/>
                    <a:pt x="19" y="0"/>
                    <a:pt x="19" y="0"/>
                  </a:cubicBezTo>
                  <a:cubicBezTo>
                    <a:pt x="19" y="16"/>
                    <a:pt x="19" y="16"/>
                    <a:pt x="19" y="16"/>
                  </a:cubicBezTo>
                  <a:cubicBezTo>
                    <a:pt x="35" y="16"/>
                    <a:pt x="35" y="16"/>
                    <a:pt x="35" y="16"/>
                  </a:cubicBezTo>
                  <a:cubicBezTo>
                    <a:pt x="35" y="24"/>
                    <a:pt x="35" y="24"/>
                    <a:pt x="35" y="24"/>
                  </a:cubicBezTo>
                  <a:cubicBezTo>
                    <a:pt x="19" y="24"/>
                    <a:pt x="19" y="24"/>
                    <a:pt x="19" y="24"/>
                  </a:cubicBezTo>
                  <a:cubicBezTo>
                    <a:pt x="19" y="56"/>
                    <a:pt x="19" y="56"/>
                    <a:pt x="19" y="56"/>
                  </a:cubicBezTo>
                  <a:cubicBezTo>
                    <a:pt x="19" y="63"/>
                    <a:pt x="21" y="67"/>
                    <a:pt x="28" y="67"/>
                  </a:cubicBezTo>
                  <a:cubicBezTo>
                    <a:pt x="30" y="67"/>
                    <a:pt x="33" y="67"/>
                    <a:pt x="35" y="66"/>
                  </a:cubicBezTo>
                  <a:cubicBezTo>
                    <a:pt x="36" y="73"/>
                    <a:pt x="36" y="73"/>
                    <a:pt x="36" y="73"/>
                  </a:cubicBezTo>
                  <a:cubicBezTo>
                    <a:pt x="33" y="74"/>
                    <a:pt x="29" y="75"/>
                    <a:pt x="26" y="75"/>
                  </a:cubicBezTo>
                  <a:cubicBezTo>
                    <a:pt x="13" y="75"/>
                    <a:pt x="9" y="68"/>
                    <a:pt x="9"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85">
              <a:extLst>
                <a:ext uri="{FF2B5EF4-FFF2-40B4-BE49-F238E27FC236}">
                  <a16:creationId xmlns:a16="http://schemas.microsoft.com/office/drawing/2014/main" id="{B2A9ABD4-4932-492D-B68C-92C8D8CA8E3A}"/>
                </a:ext>
              </a:extLst>
            </p:cNvPr>
            <p:cNvSpPr>
              <a:spLocks noEditPoints="1"/>
            </p:cNvSpPr>
            <p:nvPr userDrawn="1"/>
          </p:nvSpPr>
          <p:spPr bwMode="auto">
            <a:xfrm>
              <a:off x="5827713" y="1052513"/>
              <a:ext cx="55562" cy="69850"/>
            </a:xfrm>
            <a:custGeom>
              <a:avLst/>
              <a:gdLst>
                <a:gd name="T0" fmla="*/ 0 w 49"/>
                <a:gd name="T1" fmla="*/ 31 h 61"/>
                <a:gd name="T2" fmla="*/ 26 w 49"/>
                <a:gd name="T3" fmla="*/ 0 h 61"/>
                <a:gd name="T4" fmla="*/ 49 w 49"/>
                <a:gd name="T5" fmla="*/ 28 h 61"/>
                <a:gd name="T6" fmla="*/ 49 w 49"/>
                <a:gd name="T7" fmla="*/ 33 h 61"/>
                <a:gd name="T8" fmla="*/ 10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10" y="33"/>
                    <a:pt x="10" y="33"/>
                    <a:pt x="10"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0" y="26"/>
                  </a:moveTo>
                  <a:cubicBezTo>
                    <a:pt x="40" y="15"/>
                    <a:pt x="35" y="8"/>
                    <a:pt x="26" y="8"/>
                  </a:cubicBezTo>
                  <a:cubicBezTo>
                    <a:pt x="18" y="8"/>
                    <a:pt x="11" y="15"/>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86">
              <a:extLst>
                <a:ext uri="{FF2B5EF4-FFF2-40B4-BE49-F238E27FC236}">
                  <a16:creationId xmlns:a16="http://schemas.microsoft.com/office/drawing/2014/main" id="{B0B1A61B-2301-40AB-ACC8-B8AC24DCFA3E}"/>
                </a:ext>
              </a:extLst>
            </p:cNvPr>
            <p:cNvSpPr>
              <a:spLocks/>
            </p:cNvSpPr>
            <p:nvPr userDrawn="1"/>
          </p:nvSpPr>
          <p:spPr bwMode="auto">
            <a:xfrm>
              <a:off x="5899150" y="1052513"/>
              <a:ext cx="36512" cy="68263"/>
            </a:xfrm>
            <a:custGeom>
              <a:avLst/>
              <a:gdLst>
                <a:gd name="T0" fmla="*/ 0 w 32"/>
                <a:gd name="T1" fmla="*/ 2 h 60"/>
                <a:gd name="T2" fmla="*/ 9 w 32"/>
                <a:gd name="T3" fmla="*/ 2 h 60"/>
                <a:gd name="T4" fmla="*/ 9 w 32"/>
                <a:gd name="T5" fmla="*/ 12 h 60"/>
                <a:gd name="T6" fmla="*/ 10 w 32"/>
                <a:gd name="T7" fmla="*/ 12 h 60"/>
                <a:gd name="T8" fmla="*/ 26 w 32"/>
                <a:gd name="T9" fmla="*/ 0 h 60"/>
                <a:gd name="T10" fmla="*/ 32 w 32"/>
                <a:gd name="T11" fmla="*/ 2 h 60"/>
                <a:gd name="T12" fmla="*/ 31 w 32"/>
                <a:gd name="T13" fmla="*/ 10 h 60"/>
                <a:gd name="T14" fmla="*/ 25 w 32"/>
                <a:gd name="T15" fmla="*/ 9 h 60"/>
                <a:gd name="T16" fmla="*/ 10 w 32"/>
                <a:gd name="T17" fmla="*/ 23 h 60"/>
                <a:gd name="T18" fmla="*/ 10 w 32"/>
                <a:gd name="T19" fmla="*/ 60 h 60"/>
                <a:gd name="T20" fmla="*/ 0 w 32"/>
                <a:gd name="T21" fmla="*/ 60 h 60"/>
                <a:gd name="T22" fmla="*/ 0 w 32"/>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0" y="2"/>
                  </a:moveTo>
                  <a:cubicBezTo>
                    <a:pt x="9" y="2"/>
                    <a:pt x="9" y="2"/>
                    <a:pt x="9" y="2"/>
                  </a:cubicBezTo>
                  <a:cubicBezTo>
                    <a:pt x="9" y="12"/>
                    <a:pt x="9" y="12"/>
                    <a:pt x="9" y="12"/>
                  </a:cubicBezTo>
                  <a:cubicBezTo>
                    <a:pt x="10" y="12"/>
                    <a:pt x="10" y="12"/>
                    <a:pt x="10" y="12"/>
                  </a:cubicBezTo>
                  <a:cubicBezTo>
                    <a:pt x="14" y="5"/>
                    <a:pt x="20" y="0"/>
                    <a:pt x="26" y="0"/>
                  </a:cubicBezTo>
                  <a:cubicBezTo>
                    <a:pt x="29" y="0"/>
                    <a:pt x="31" y="1"/>
                    <a:pt x="32" y="2"/>
                  </a:cubicBezTo>
                  <a:cubicBezTo>
                    <a:pt x="31" y="10"/>
                    <a:pt x="31" y="10"/>
                    <a:pt x="31" y="10"/>
                  </a:cubicBezTo>
                  <a:cubicBezTo>
                    <a:pt x="29" y="10"/>
                    <a:pt x="27" y="9"/>
                    <a:pt x="25" y="9"/>
                  </a:cubicBezTo>
                  <a:cubicBezTo>
                    <a:pt x="20" y="9"/>
                    <a:pt x="14" y="13"/>
                    <a:pt x="10" y="23"/>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87">
              <a:extLst>
                <a:ext uri="{FF2B5EF4-FFF2-40B4-BE49-F238E27FC236}">
                  <a16:creationId xmlns:a16="http://schemas.microsoft.com/office/drawing/2014/main" id="{16282703-89CC-46DB-AB8A-71BE68D9AE30}"/>
                </a:ext>
              </a:extLst>
            </p:cNvPr>
            <p:cNvSpPr>
              <a:spLocks/>
            </p:cNvSpPr>
            <p:nvPr userDrawn="1"/>
          </p:nvSpPr>
          <p:spPr bwMode="auto">
            <a:xfrm>
              <a:off x="5948363" y="1052513"/>
              <a:ext cx="52387" cy="68263"/>
            </a:xfrm>
            <a:custGeom>
              <a:avLst/>
              <a:gdLst>
                <a:gd name="T0" fmla="*/ 0 w 46"/>
                <a:gd name="T1" fmla="*/ 2 h 60"/>
                <a:gd name="T2" fmla="*/ 8 w 46"/>
                <a:gd name="T3" fmla="*/ 2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9 h 60"/>
                <a:gd name="T20" fmla="*/ 10 w 46"/>
                <a:gd name="T21" fmla="*/ 18 h 60"/>
                <a:gd name="T22" fmla="*/ 10 w 46"/>
                <a:gd name="T23" fmla="*/ 60 h 60"/>
                <a:gd name="T24" fmla="*/ 0 w 46"/>
                <a:gd name="T25" fmla="*/ 60 h 60"/>
                <a:gd name="T26" fmla="*/ 0 w 46"/>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2"/>
                  </a:moveTo>
                  <a:cubicBezTo>
                    <a:pt x="8" y="2"/>
                    <a:pt x="8" y="2"/>
                    <a:pt x="8" y="2"/>
                  </a:cubicBezTo>
                  <a:cubicBezTo>
                    <a:pt x="9" y="10"/>
                    <a:pt x="9" y="10"/>
                    <a:pt x="9" y="10"/>
                  </a:cubicBezTo>
                  <a:cubicBezTo>
                    <a:pt x="9" y="10"/>
                    <a:pt x="9" y="10"/>
                    <a:pt x="9" y="10"/>
                  </a:cubicBezTo>
                  <a:cubicBezTo>
                    <a:pt x="15" y="5"/>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4"/>
                    <a:pt x="33"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88">
              <a:extLst>
                <a:ext uri="{FF2B5EF4-FFF2-40B4-BE49-F238E27FC236}">
                  <a16:creationId xmlns:a16="http://schemas.microsoft.com/office/drawing/2014/main" id="{90324001-58EC-4661-BD23-8A5678A787AE}"/>
                </a:ext>
              </a:extLst>
            </p:cNvPr>
            <p:cNvSpPr>
              <a:spLocks noEditPoints="1"/>
            </p:cNvSpPr>
            <p:nvPr userDrawn="1"/>
          </p:nvSpPr>
          <p:spPr bwMode="auto">
            <a:xfrm>
              <a:off x="6018213" y="1052513"/>
              <a:ext cx="50800" cy="69850"/>
            </a:xfrm>
            <a:custGeom>
              <a:avLst/>
              <a:gdLst>
                <a:gd name="T0" fmla="*/ 0 w 45"/>
                <a:gd name="T1" fmla="*/ 45 h 61"/>
                <a:gd name="T2" fmla="*/ 35 w 45"/>
                <a:gd name="T3" fmla="*/ 23 h 61"/>
                <a:gd name="T4" fmla="*/ 23 w 45"/>
                <a:gd name="T5" fmla="*/ 9 h 61"/>
                <a:gd name="T6" fmla="*/ 6 w 45"/>
                <a:gd name="T7" fmla="*/ 15 h 61"/>
                <a:gd name="T8" fmla="*/ 2 w 45"/>
                <a:gd name="T9" fmla="*/ 8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5 h 61"/>
                <a:gd name="T26" fmla="*/ 35 w 45"/>
                <a:gd name="T27" fmla="*/ 46 h 61"/>
                <a:gd name="T28" fmla="*/ 35 w 45"/>
                <a:gd name="T29" fmla="*/ 30 h 61"/>
                <a:gd name="T30" fmla="*/ 9 w 45"/>
                <a:gd name="T31" fmla="*/ 44 h 61"/>
                <a:gd name="T32" fmla="*/ 20 w 45"/>
                <a:gd name="T33" fmla="*/ 54 h 61"/>
                <a:gd name="T34" fmla="*/ 35 w 45"/>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5"/>
                  </a:moveTo>
                  <a:cubicBezTo>
                    <a:pt x="0" y="32"/>
                    <a:pt x="11" y="26"/>
                    <a:pt x="35" y="23"/>
                  </a:cubicBezTo>
                  <a:cubicBezTo>
                    <a:pt x="35" y="16"/>
                    <a:pt x="33" y="9"/>
                    <a:pt x="23" y="9"/>
                  </a:cubicBezTo>
                  <a:cubicBezTo>
                    <a:pt x="17" y="9"/>
                    <a:pt x="11" y="12"/>
                    <a:pt x="6" y="15"/>
                  </a:cubicBezTo>
                  <a:cubicBezTo>
                    <a:pt x="2" y="8"/>
                    <a:pt x="2" y="8"/>
                    <a:pt x="2" y="8"/>
                  </a:cubicBezTo>
                  <a:cubicBezTo>
                    <a:pt x="8" y="5"/>
                    <a:pt x="16" y="0"/>
                    <a:pt x="25" y="0"/>
                  </a:cubicBezTo>
                  <a:cubicBezTo>
                    <a:pt x="39" y="0"/>
                    <a:pt x="45" y="10"/>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0" y="58"/>
                    <a:pt x="24" y="61"/>
                    <a:pt x="17" y="61"/>
                  </a:cubicBezTo>
                  <a:cubicBezTo>
                    <a:pt x="7" y="61"/>
                    <a:pt x="0" y="55"/>
                    <a:pt x="0" y="45"/>
                  </a:cubicBezTo>
                  <a:close/>
                  <a:moveTo>
                    <a:pt x="35" y="46"/>
                  </a:moveTo>
                  <a:cubicBezTo>
                    <a:pt x="35" y="30"/>
                    <a:pt x="35" y="30"/>
                    <a:pt x="35" y="30"/>
                  </a:cubicBezTo>
                  <a:cubicBezTo>
                    <a:pt x="16" y="32"/>
                    <a:pt x="9" y="37"/>
                    <a:pt x="9" y="44"/>
                  </a:cubicBezTo>
                  <a:cubicBezTo>
                    <a:pt x="9" y="51"/>
                    <a:pt x="14" y="54"/>
                    <a:pt x="20" y="54"/>
                  </a:cubicBezTo>
                  <a:cubicBezTo>
                    <a:pt x="25" y="54"/>
                    <a:pt x="30" y="51"/>
                    <a:pt x="3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89">
              <a:extLst>
                <a:ext uri="{FF2B5EF4-FFF2-40B4-BE49-F238E27FC236}">
                  <a16:creationId xmlns:a16="http://schemas.microsoft.com/office/drawing/2014/main" id="{0F5D639B-A628-4584-9EC2-9F40083D6060}"/>
                </a:ext>
              </a:extLst>
            </p:cNvPr>
            <p:cNvSpPr>
              <a:spLocks/>
            </p:cNvSpPr>
            <p:nvPr userDrawn="1"/>
          </p:nvSpPr>
          <p:spPr bwMode="auto">
            <a:xfrm>
              <a:off x="6081713" y="1036638"/>
              <a:ext cx="41275" cy="85725"/>
            </a:xfrm>
            <a:custGeom>
              <a:avLst/>
              <a:gdLst>
                <a:gd name="T0" fmla="*/ 9 w 36"/>
                <a:gd name="T1" fmla="*/ 56 h 75"/>
                <a:gd name="T2" fmla="*/ 9 w 36"/>
                <a:gd name="T3" fmla="*/ 24 h 75"/>
                <a:gd name="T4" fmla="*/ 0 w 36"/>
                <a:gd name="T5" fmla="*/ 24 h 75"/>
                <a:gd name="T6" fmla="*/ 0 w 36"/>
                <a:gd name="T7" fmla="*/ 16 h 75"/>
                <a:gd name="T8" fmla="*/ 9 w 36"/>
                <a:gd name="T9" fmla="*/ 16 h 75"/>
                <a:gd name="T10" fmla="*/ 10 w 36"/>
                <a:gd name="T11" fmla="*/ 0 h 75"/>
                <a:gd name="T12" fmla="*/ 18 w 36"/>
                <a:gd name="T13" fmla="*/ 0 h 75"/>
                <a:gd name="T14" fmla="*/ 18 w 36"/>
                <a:gd name="T15" fmla="*/ 16 h 75"/>
                <a:gd name="T16" fmla="*/ 34 w 36"/>
                <a:gd name="T17" fmla="*/ 16 h 75"/>
                <a:gd name="T18" fmla="*/ 34 w 36"/>
                <a:gd name="T19" fmla="*/ 24 h 75"/>
                <a:gd name="T20" fmla="*/ 18 w 36"/>
                <a:gd name="T21" fmla="*/ 24 h 75"/>
                <a:gd name="T22" fmla="*/ 18 w 36"/>
                <a:gd name="T23" fmla="*/ 56 h 75"/>
                <a:gd name="T24" fmla="*/ 27 w 36"/>
                <a:gd name="T25" fmla="*/ 67 h 75"/>
                <a:gd name="T26" fmla="*/ 34 w 36"/>
                <a:gd name="T27" fmla="*/ 66 h 75"/>
                <a:gd name="T28" fmla="*/ 36 w 36"/>
                <a:gd name="T29" fmla="*/ 73 h 75"/>
                <a:gd name="T30" fmla="*/ 25 w 36"/>
                <a:gd name="T31" fmla="*/ 75 h 75"/>
                <a:gd name="T32" fmla="*/ 9 w 36"/>
                <a:gd name="T33"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5">
                  <a:moveTo>
                    <a:pt x="9" y="56"/>
                  </a:moveTo>
                  <a:cubicBezTo>
                    <a:pt x="9" y="24"/>
                    <a:pt x="9" y="24"/>
                    <a:pt x="9" y="24"/>
                  </a:cubicBezTo>
                  <a:cubicBezTo>
                    <a:pt x="0" y="24"/>
                    <a:pt x="0" y="24"/>
                    <a:pt x="0" y="24"/>
                  </a:cubicBezTo>
                  <a:cubicBezTo>
                    <a:pt x="0" y="16"/>
                    <a:pt x="0" y="16"/>
                    <a:pt x="0" y="16"/>
                  </a:cubicBezTo>
                  <a:cubicBezTo>
                    <a:pt x="9" y="16"/>
                    <a:pt x="9" y="16"/>
                    <a:pt x="9" y="16"/>
                  </a:cubicBezTo>
                  <a:cubicBezTo>
                    <a:pt x="10" y="0"/>
                    <a:pt x="10" y="0"/>
                    <a:pt x="10" y="0"/>
                  </a:cubicBezTo>
                  <a:cubicBezTo>
                    <a:pt x="18" y="0"/>
                    <a:pt x="18" y="0"/>
                    <a:pt x="18" y="0"/>
                  </a:cubicBezTo>
                  <a:cubicBezTo>
                    <a:pt x="18" y="16"/>
                    <a:pt x="18" y="16"/>
                    <a:pt x="18" y="16"/>
                  </a:cubicBezTo>
                  <a:cubicBezTo>
                    <a:pt x="34" y="16"/>
                    <a:pt x="34" y="16"/>
                    <a:pt x="34" y="16"/>
                  </a:cubicBezTo>
                  <a:cubicBezTo>
                    <a:pt x="34" y="24"/>
                    <a:pt x="34" y="24"/>
                    <a:pt x="34" y="24"/>
                  </a:cubicBezTo>
                  <a:cubicBezTo>
                    <a:pt x="18" y="24"/>
                    <a:pt x="18" y="24"/>
                    <a:pt x="18" y="24"/>
                  </a:cubicBezTo>
                  <a:cubicBezTo>
                    <a:pt x="18" y="56"/>
                    <a:pt x="18" y="56"/>
                    <a:pt x="18" y="56"/>
                  </a:cubicBezTo>
                  <a:cubicBezTo>
                    <a:pt x="18" y="63"/>
                    <a:pt x="21" y="67"/>
                    <a:pt x="27" y="67"/>
                  </a:cubicBezTo>
                  <a:cubicBezTo>
                    <a:pt x="29" y="67"/>
                    <a:pt x="32" y="67"/>
                    <a:pt x="34" y="66"/>
                  </a:cubicBezTo>
                  <a:cubicBezTo>
                    <a:pt x="36" y="73"/>
                    <a:pt x="36" y="73"/>
                    <a:pt x="36" y="73"/>
                  </a:cubicBezTo>
                  <a:cubicBezTo>
                    <a:pt x="33" y="74"/>
                    <a:pt x="29" y="75"/>
                    <a:pt x="25" y="75"/>
                  </a:cubicBezTo>
                  <a:cubicBezTo>
                    <a:pt x="13" y="75"/>
                    <a:pt x="9" y="68"/>
                    <a:pt x="9"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90">
              <a:extLst>
                <a:ext uri="{FF2B5EF4-FFF2-40B4-BE49-F238E27FC236}">
                  <a16:creationId xmlns:a16="http://schemas.microsoft.com/office/drawing/2014/main" id="{09B3F3B4-27F7-4414-AFD4-66292B5A4476}"/>
                </a:ext>
              </a:extLst>
            </p:cNvPr>
            <p:cNvSpPr>
              <a:spLocks noEditPoints="1"/>
            </p:cNvSpPr>
            <p:nvPr userDrawn="1"/>
          </p:nvSpPr>
          <p:spPr bwMode="auto">
            <a:xfrm>
              <a:off x="6132513" y="1025525"/>
              <a:ext cx="15875" cy="95250"/>
            </a:xfrm>
            <a:custGeom>
              <a:avLst/>
              <a:gdLst>
                <a:gd name="T0" fmla="*/ 0 w 14"/>
                <a:gd name="T1" fmla="*/ 7 h 83"/>
                <a:gd name="T2" fmla="*/ 7 w 14"/>
                <a:gd name="T3" fmla="*/ 0 h 83"/>
                <a:gd name="T4" fmla="*/ 14 w 14"/>
                <a:gd name="T5" fmla="*/ 7 h 83"/>
                <a:gd name="T6" fmla="*/ 7 w 14"/>
                <a:gd name="T7" fmla="*/ 13 h 83"/>
                <a:gd name="T8" fmla="*/ 0 w 14"/>
                <a:gd name="T9" fmla="*/ 7 h 83"/>
                <a:gd name="T10" fmla="*/ 2 w 14"/>
                <a:gd name="T11" fmla="*/ 25 h 83"/>
                <a:gd name="T12" fmla="*/ 12 w 14"/>
                <a:gd name="T13" fmla="*/ 25 h 83"/>
                <a:gd name="T14" fmla="*/ 12 w 14"/>
                <a:gd name="T15" fmla="*/ 83 h 83"/>
                <a:gd name="T16" fmla="*/ 2 w 14"/>
                <a:gd name="T17" fmla="*/ 83 h 83"/>
                <a:gd name="T18" fmla="*/ 2 w 14"/>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7"/>
                  </a:moveTo>
                  <a:cubicBezTo>
                    <a:pt x="0" y="3"/>
                    <a:pt x="3" y="0"/>
                    <a:pt x="7" y="0"/>
                  </a:cubicBezTo>
                  <a:cubicBezTo>
                    <a:pt x="11" y="0"/>
                    <a:pt x="14" y="3"/>
                    <a:pt x="14" y="7"/>
                  </a:cubicBezTo>
                  <a:cubicBezTo>
                    <a:pt x="14" y="10"/>
                    <a:pt x="11" y="13"/>
                    <a:pt x="7" y="13"/>
                  </a:cubicBezTo>
                  <a:cubicBezTo>
                    <a:pt x="3" y="13"/>
                    <a:pt x="0" y="10"/>
                    <a:pt x="0" y="7"/>
                  </a:cubicBezTo>
                  <a:close/>
                  <a:moveTo>
                    <a:pt x="2" y="25"/>
                  </a:moveTo>
                  <a:cubicBezTo>
                    <a:pt x="12" y="25"/>
                    <a:pt x="12" y="25"/>
                    <a:pt x="12" y="25"/>
                  </a:cubicBezTo>
                  <a:cubicBezTo>
                    <a:pt x="12" y="83"/>
                    <a:pt x="12" y="83"/>
                    <a:pt x="12" y="83"/>
                  </a:cubicBezTo>
                  <a:cubicBezTo>
                    <a:pt x="2" y="83"/>
                    <a:pt x="2" y="83"/>
                    <a:pt x="2" y="83"/>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91">
              <a:extLst>
                <a:ext uri="{FF2B5EF4-FFF2-40B4-BE49-F238E27FC236}">
                  <a16:creationId xmlns:a16="http://schemas.microsoft.com/office/drawing/2014/main" id="{E830DB45-86F1-4041-A001-89F3E51EBC81}"/>
                </a:ext>
              </a:extLst>
            </p:cNvPr>
            <p:cNvSpPr>
              <a:spLocks noEditPoints="1"/>
            </p:cNvSpPr>
            <p:nvPr userDrawn="1"/>
          </p:nvSpPr>
          <p:spPr bwMode="auto">
            <a:xfrm>
              <a:off x="6162675" y="1052513"/>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9 h 61"/>
                <a:gd name="T14" fmla="*/ 11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2"/>
                    <a:pt x="13" y="0"/>
                    <a:pt x="27" y="0"/>
                  </a:cubicBezTo>
                  <a:cubicBezTo>
                    <a:pt x="42" y="0"/>
                    <a:pt x="54" y="12"/>
                    <a:pt x="54" y="31"/>
                  </a:cubicBezTo>
                  <a:cubicBezTo>
                    <a:pt x="54" y="50"/>
                    <a:pt x="42" y="61"/>
                    <a:pt x="27" y="61"/>
                  </a:cubicBezTo>
                  <a:cubicBezTo>
                    <a:pt x="13" y="61"/>
                    <a:pt x="0" y="50"/>
                    <a:pt x="0" y="31"/>
                  </a:cubicBezTo>
                  <a:close/>
                  <a:moveTo>
                    <a:pt x="44" y="31"/>
                  </a:moveTo>
                  <a:cubicBezTo>
                    <a:pt x="44" y="18"/>
                    <a:pt x="37" y="9"/>
                    <a:pt x="27" y="9"/>
                  </a:cubicBezTo>
                  <a:cubicBezTo>
                    <a:pt x="17" y="9"/>
                    <a:pt x="11" y="18"/>
                    <a:pt x="11" y="31"/>
                  </a:cubicBezTo>
                  <a:cubicBezTo>
                    <a:pt x="11"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92">
              <a:extLst>
                <a:ext uri="{FF2B5EF4-FFF2-40B4-BE49-F238E27FC236}">
                  <a16:creationId xmlns:a16="http://schemas.microsoft.com/office/drawing/2014/main" id="{D4B927FB-0491-4BDE-883A-12A4DCADA260}"/>
                </a:ext>
              </a:extLst>
            </p:cNvPr>
            <p:cNvSpPr>
              <a:spLocks/>
            </p:cNvSpPr>
            <p:nvPr userDrawn="1"/>
          </p:nvSpPr>
          <p:spPr bwMode="auto">
            <a:xfrm>
              <a:off x="6242050" y="1052513"/>
              <a:ext cx="53975" cy="68263"/>
            </a:xfrm>
            <a:custGeom>
              <a:avLst/>
              <a:gdLst>
                <a:gd name="T0" fmla="*/ 0 w 47"/>
                <a:gd name="T1" fmla="*/ 2 h 60"/>
                <a:gd name="T2" fmla="*/ 9 w 47"/>
                <a:gd name="T3" fmla="*/ 2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9 h 60"/>
                <a:gd name="T20" fmla="*/ 10 w 47"/>
                <a:gd name="T21" fmla="*/ 18 h 60"/>
                <a:gd name="T22" fmla="*/ 10 w 47"/>
                <a:gd name="T23" fmla="*/ 60 h 60"/>
                <a:gd name="T24" fmla="*/ 0 w 47"/>
                <a:gd name="T25" fmla="*/ 60 h 60"/>
                <a:gd name="T26" fmla="*/ 0 w 47"/>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2"/>
                  </a:moveTo>
                  <a:cubicBezTo>
                    <a:pt x="9" y="2"/>
                    <a:pt x="9" y="2"/>
                    <a:pt x="9" y="2"/>
                  </a:cubicBezTo>
                  <a:cubicBezTo>
                    <a:pt x="9" y="10"/>
                    <a:pt x="9" y="10"/>
                    <a:pt x="9" y="10"/>
                  </a:cubicBezTo>
                  <a:cubicBezTo>
                    <a:pt x="10" y="10"/>
                    <a:pt x="10" y="10"/>
                    <a:pt x="10" y="10"/>
                  </a:cubicBezTo>
                  <a:cubicBezTo>
                    <a:pt x="15" y="5"/>
                    <a:pt x="21" y="0"/>
                    <a:pt x="29" y="0"/>
                  </a:cubicBezTo>
                  <a:cubicBezTo>
                    <a:pt x="42" y="0"/>
                    <a:pt x="47" y="8"/>
                    <a:pt x="47" y="23"/>
                  </a:cubicBezTo>
                  <a:cubicBezTo>
                    <a:pt x="47" y="60"/>
                    <a:pt x="47" y="60"/>
                    <a:pt x="47" y="60"/>
                  </a:cubicBezTo>
                  <a:cubicBezTo>
                    <a:pt x="37" y="60"/>
                    <a:pt x="37" y="60"/>
                    <a:pt x="37" y="60"/>
                  </a:cubicBezTo>
                  <a:cubicBezTo>
                    <a:pt x="37" y="24"/>
                    <a:pt x="37" y="24"/>
                    <a:pt x="37" y="24"/>
                  </a:cubicBezTo>
                  <a:cubicBezTo>
                    <a:pt x="37" y="14"/>
                    <a:pt x="34"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93">
              <a:extLst>
                <a:ext uri="{FF2B5EF4-FFF2-40B4-BE49-F238E27FC236}">
                  <a16:creationId xmlns:a16="http://schemas.microsoft.com/office/drawing/2014/main" id="{B2AD7616-F5F8-4FA1-8EA5-573B11A90B09}"/>
                </a:ext>
              </a:extLst>
            </p:cNvPr>
            <p:cNvSpPr>
              <a:spLocks noEditPoints="1"/>
            </p:cNvSpPr>
            <p:nvPr userDrawn="1"/>
          </p:nvSpPr>
          <p:spPr bwMode="auto">
            <a:xfrm>
              <a:off x="6313488" y="1052513"/>
              <a:ext cx="52387" cy="69850"/>
            </a:xfrm>
            <a:custGeom>
              <a:avLst/>
              <a:gdLst>
                <a:gd name="T0" fmla="*/ 0 w 46"/>
                <a:gd name="T1" fmla="*/ 45 h 61"/>
                <a:gd name="T2" fmla="*/ 36 w 46"/>
                <a:gd name="T3" fmla="*/ 23 h 61"/>
                <a:gd name="T4" fmla="*/ 24 w 46"/>
                <a:gd name="T5" fmla="*/ 9 h 61"/>
                <a:gd name="T6" fmla="*/ 7 w 46"/>
                <a:gd name="T7" fmla="*/ 15 h 61"/>
                <a:gd name="T8" fmla="*/ 3 w 46"/>
                <a:gd name="T9" fmla="*/ 8 h 61"/>
                <a:gd name="T10" fmla="*/ 26 w 46"/>
                <a:gd name="T11" fmla="*/ 0 h 61"/>
                <a:gd name="T12" fmla="*/ 46 w 46"/>
                <a:gd name="T13" fmla="*/ 24 h 61"/>
                <a:gd name="T14" fmla="*/ 46 w 46"/>
                <a:gd name="T15" fmla="*/ 60 h 61"/>
                <a:gd name="T16" fmla="*/ 38 w 46"/>
                <a:gd name="T17" fmla="*/ 60 h 61"/>
                <a:gd name="T18" fmla="*/ 37 w 46"/>
                <a:gd name="T19" fmla="*/ 53 h 61"/>
                <a:gd name="T20" fmla="*/ 37 w 46"/>
                <a:gd name="T21" fmla="*/ 53 h 61"/>
                <a:gd name="T22" fmla="*/ 17 w 46"/>
                <a:gd name="T23" fmla="*/ 61 h 61"/>
                <a:gd name="T24" fmla="*/ 0 w 46"/>
                <a:gd name="T25" fmla="*/ 45 h 61"/>
                <a:gd name="T26" fmla="*/ 36 w 46"/>
                <a:gd name="T27" fmla="*/ 46 h 61"/>
                <a:gd name="T28" fmla="*/ 36 w 46"/>
                <a:gd name="T29" fmla="*/ 30 h 61"/>
                <a:gd name="T30" fmla="*/ 10 w 46"/>
                <a:gd name="T31" fmla="*/ 44 h 61"/>
                <a:gd name="T32" fmla="*/ 20 w 46"/>
                <a:gd name="T33" fmla="*/ 54 h 61"/>
                <a:gd name="T34" fmla="*/ 36 w 46"/>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1">
                  <a:moveTo>
                    <a:pt x="0" y="45"/>
                  </a:moveTo>
                  <a:cubicBezTo>
                    <a:pt x="0" y="32"/>
                    <a:pt x="11" y="26"/>
                    <a:pt x="36" y="23"/>
                  </a:cubicBezTo>
                  <a:cubicBezTo>
                    <a:pt x="36" y="16"/>
                    <a:pt x="34" y="9"/>
                    <a:pt x="24" y="9"/>
                  </a:cubicBezTo>
                  <a:cubicBezTo>
                    <a:pt x="17" y="9"/>
                    <a:pt x="11" y="12"/>
                    <a:pt x="7" y="15"/>
                  </a:cubicBezTo>
                  <a:cubicBezTo>
                    <a:pt x="3" y="8"/>
                    <a:pt x="3" y="8"/>
                    <a:pt x="3" y="8"/>
                  </a:cubicBezTo>
                  <a:cubicBezTo>
                    <a:pt x="8" y="5"/>
                    <a:pt x="16" y="0"/>
                    <a:pt x="26" y="0"/>
                  </a:cubicBezTo>
                  <a:cubicBezTo>
                    <a:pt x="40" y="0"/>
                    <a:pt x="46" y="10"/>
                    <a:pt x="46" y="24"/>
                  </a:cubicBezTo>
                  <a:cubicBezTo>
                    <a:pt x="46" y="60"/>
                    <a:pt x="46" y="60"/>
                    <a:pt x="46" y="60"/>
                  </a:cubicBezTo>
                  <a:cubicBezTo>
                    <a:pt x="38" y="60"/>
                    <a:pt x="38" y="60"/>
                    <a:pt x="38" y="60"/>
                  </a:cubicBezTo>
                  <a:cubicBezTo>
                    <a:pt x="37" y="53"/>
                    <a:pt x="37" y="53"/>
                    <a:pt x="37" y="53"/>
                  </a:cubicBezTo>
                  <a:cubicBezTo>
                    <a:pt x="37" y="53"/>
                    <a:pt x="37" y="53"/>
                    <a:pt x="37" y="53"/>
                  </a:cubicBezTo>
                  <a:cubicBezTo>
                    <a:pt x="31" y="58"/>
                    <a:pt x="25" y="61"/>
                    <a:pt x="17" y="61"/>
                  </a:cubicBezTo>
                  <a:cubicBezTo>
                    <a:pt x="8" y="61"/>
                    <a:pt x="0" y="55"/>
                    <a:pt x="0" y="45"/>
                  </a:cubicBezTo>
                  <a:close/>
                  <a:moveTo>
                    <a:pt x="36" y="46"/>
                  </a:moveTo>
                  <a:cubicBezTo>
                    <a:pt x="36" y="30"/>
                    <a:pt x="36" y="30"/>
                    <a:pt x="36" y="30"/>
                  </a:cubicBezTo>
                  <a:cubicBezTo>
                    <a:pt x="17" y="32"/>
                    <a:pt x="10" y="37"/>
                    <a:pt x="10" y="44"/>
                  </a:cubicBezTo>
                  <a:cubicBezTo>
                    <a:pt x="10" y="51"/>
                    <a:pt x="14" y="54"/>
                    <a:pt x="20" y="54"/>
                  </a:cubicBezTo>
                  <a:cubicBezTo>
                    <a:pt x="26" y="54"/>
                    <a:pt x="30" y="51"/>
                    <a:pt x="3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94">
              <a:extLst>
                <a:ext uri="{FF2B5EF4-FFF2-40B4-BE49-F238E27FC236}">
                  <a16:creationId xmlns:a16="http://schemas.microsoft.com/office/drawing/2014/main" id="{AED8B17E-3E7F-43A8-B4A9-AB4D04E4617A}"/>
                </a:ext>
              </a:extLst>
            </p:cNvPr>
            <p:cNvSpPr>
              <a:spLocks/>
            </p:cNvSpPr>
            <p:nvPr userDrawn="1"/>
          </p:nvSpPr>
          <p:spPr bwMode="auto">
            <a:xfrm>
              <a:off x="6386513" y="1023938"/>
              <a:ext cx="17462" cy="98425"/>
            </a:xfrm>
            <a:custGeom>
              <a:avLst/>
              <a:gdLst>
                <a:gd name="T0" fmla="*/ 0 w 16"/>
                <a:gd name="T1" fmla="*/ 73 h 86"/>
                <a:gd name="T2" fmla="*/ 0 w 16"/>
                <a:gd name="T3" fmla="*/ 0 h 86"/>
                <a:gd name="T4" fmla="*/ 10 w 16"/>
                <a:gd name="T5" fmla="*/ 0 h 86"/>
                <a:gd name="T6" fmla="*/ 10 w 16"/>
                <a:gd name="T7" fmla="*/ 74 h 86"/>
                <a:gd name="T8" fmla="*/ 13 w 16"/>
                <a:gd name="T9" fmla="*/ 78 h 86"/>
                <a:gd name="T10" fmla="*/ 15 w 16"/>
                <a:gd name="T11" fmla="*/ 78 h 86"/>
                <a:gd name="T12" fmla="*/ 16 w 16"/>
                <a:gd name="T13" fmla="*/ 85 h 86"/>
                <a:gd name="T14" fmla="*/ 11 w 16"/>
                <a:gd name="T15" fmla="*/ 86 h 86"/>
                <a:gd name="T16" fmla="*/ 0 w 16"/>
                <a:gd name="T17"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6">
                  <a:moveTo>
                    <a:pt x="0" y="73"/>
                  </a:moveTo>
                  <a:cubicBezTo>
                    <a:pt x="0" y="0"/>
                    <a:pt x="0" y="0"/>
                    <a:pt x="0" y="0"/>
                  </a:cubicBezTo>
                  <a:cubicBezTo>
                    <a:pt x="10" y="0"/>
                    <a:pt x="10" y="0"/>
                    <a:pt x="10" y="0"/>
                  </a:cubicBezTo>
                  <a:cubicBezTo>
                    <a:pt x="10" y="74"/>
                    <a:pt x="10" y="74"/>
                    <a:pt x="10" y="74"/>
                  </a:cubicBezTo>
                  <a:cubicBezTo>
                    <a:pt x="10" y="77"/>
                    <a:pt x="11" y="78"/>
                    <a:pt x="13" y="78"/>
                  </a:cubicBezTo>
                  <a:cubicBezTo>
                    <a:pt x="13" y="78"/>
                    <a:pt x="14" y="78"/>
                    <a:pt x="15" y="78"/>
                  </a:cubicBezTo>
                  <a:cubicBezTo>
                    <a:pt x="16" y="85"/>
                    <a:pt x="16" y="85"/>
                    <a:pt x="16" y="85"/>
                  </a:cubicBezTo>
                  <a:cubicBezTo>
                    <a:pt x="15" y="86"/>
                    <a:pt x="13" y="86"/>
                    <a:pt x="11" y="86"/>
                  </a:cubicBezTo>
                  <a:cubicBezTo>
                    <a:pt x="3" y="86"/>
                    <a:pt x="0" y="82"/>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9832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itle Slide -- Orange">
    <p:spTree>
      <p:nvGrpSpPr>
        <p:cNvPr id="1" name=""/>
        <p:cNvGrpSpPr/>
        <p:nvPr/>
      </p:nvGrpSpPr>
      <p:grpSpPr>
        <a:xfrm>
          <a:off x="0" y="0"/>
          <a:ext cx="0" cy="0"/>
          <a:chOff x="0" y="0"/>
          <a:chExt cx="0" cy="0"/>
        </a:xfrm>
      </p:grpSpPr>
      <p:pic>
        <p:nvPicPr>
          <p:cNvPr id="4" name="Picture 3" descr="A close up of a computer&#10;&#10;Description generated with very high confidence">
            <a:extLst>
              <a:ext uri="{FF2B5EF4-FFF2-40B4-BE49-F238E27FC236}">
                <a16:creationId xmlns:a16="http://schemas.microsoft.com/office/drawing/2014/main" id="{48A29638-91C1-4905-BC20-8CAC52EA99CD}"/>
              </a:ext>
            </a:extLst>
          </p:cNvPr>
          <p:cNvPicPr>
            <a:picLocks noChangeAspect="1"/>
          </p:cNvPicPr>
          <p:nvPr/>
        </p:nvPicPr>
        <p:blipFill>
          <a:blip r:embed="rId2"/>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5192776" y="2938619"/>
            <a:ext cx="5638800" cy="632866"/>
          </a:xfrm>
        </p:spPr>
        <p:txBody>
          <a:bodyPr vert="horz" wrap="square" lIns="0" tIns="12700" rIns="0" bIns="0" rtlCol="0" anchor="t" anchorCtr="0">
            <a:noAutofit/>
          </a:bodyPr>
          <a:lstStyle>
            <a:lvl1pPr marL="12700">
              <a:lnSpc>
                <a:spcPct val="100000"/>
              </a:lnSpc>
              <a:spcBef>
                <a:spcPts val="100"/>
              </a:spcBef>
              <a:tabLst>
                <a:tab pos="1864995" algn="l"/>
                <a:tab pos="3937635" algn="l"/>
              </a:tabLst>
              <a:defRPr lang="en-US" sz="4000" b="0" i="0" cap="all" spc="100" baseline="0" dirty="0">
                <a:solidFill>
                  <a:schemeClr val="bg2"/>
                </a:solidFill>
                <a:latin typeface="Impact" panose="020B0806030902050204" pitchFamily="34" charset="0"/>
                <a:ea typeface="+mj-ea"/>
                <a:cs typeface="Impact" panose="020B0806030902050204" pitchFamily="34" charset="0"/>
              </a:defRPr>
            </a:lvl1pPr>
          </a:lstStyle>
          <a:p>
            <a:pPr marL="12700" lvl="0">
              <a:lnSpc>
                <a:spcPct val="100000"/>
              </a:lnSpc>
              <a:spcBef>
                <a:spcPts val="100"/>
              </a:spcBef>
              <a:tabLst>
                <a:tab pos="1864995" algn="l"/>
                <a:tab pos="3937635" algn="l"/>
              </a:tabLst>
            </a:pPr>
            <a:r>
              <a:rPr lang="en-US" dirty="0"/>
              <a:t>TITLE Text</a:t>
            </a:r>
          </a:p>
        </p:txBody>
      </p:sp>
      <p:grpSp>
        <p:nvGrpSpPr>
          <p:cNvPr id="86" name="Group 85">
            <a:extLst>
              <a:ext uri="{FF2B5EF4-FFF2-40B4-BE49-F238E27FC236}">
                <a16:creationId xmlns:a16="http://schemas.microsoft.com/office/drawing/2014/main" id="{C34686F3-3154-4548-BCA3-3B4E4012E6E7}"/>
              </a:ext>
            </a:extLst>
          </p:cNvPr>
          <p:cNvGrpSpPr>
            <a:grpSpLocks noChangeAspect="1"/>
          </p:cNvGrpSpPr>
          <p:nvPr userDrawn="1"/>
        </p:nvGrpSpPr>
        <p:grpSpPr>
          <a:xfrm>
            <a:off x="5205476" y="2655558"/>
            <a:ext cx="1001065" cy="200429"/>
            <a:chOff x="4719638" y="-757238"/>
            <a:chExt cx="1466850" cy="293687"/>
          </a:xfrm>
          <a:solidFill>
            <a:schemeClr val="bg2"/>
          </a:solidFill>
        </p:grpSpPr>
        <p:sp>
          <p:nvSpPr>
            <p:cNvPr id="87" name="Freeform 5">
              <a:extLst>
                <a:ext uri="{FF2B5EF4-FFF2-40B4-BE49-F238E27FC236}">
                  <a16:creationId xmlns:a16="http://schemas.microsoft.com/office/drawing/2014/main" id="{D63D3F33-6A61-425A-8FBB-A967523BF425}"/>
                </a:ext>
              </a:extLst>
            </p:cNvPr>
            <p:cNvSpPr>
              <a:spLocks/>
            </p:cNvSpPr>
            <p:nvPr userDrawn="1"/>
          </p:nvSpPr>
          <p:spPr bwMode="auto">
            <a:xfrm>
              <a:off x="4719638" y="-655638"/>
              <a:ext cx="1146175" cy="192087"/>
            </a:xfrm>
            <a:custGeom>
              <a:avLst/>
              <a:gdLst>
                <a:gd name="T0" fmla="*/ 0 w 722"/>
                <a:gd name="T1" fmla="*/ 0 h 121"/>
                <a:gd name="T2" fmla="*/ 0 w 722"/>
                <a:gd name="T3" fmla="*/ 121 h 121"/>
                <a:gd name="T4" fmla="*/ 637 w 722"/>
                <a:gd name="T5" fmla="*/ 121 h 121"/>
                <a:gd name="T6" fmla="*/ 722 w 722"/>
                <a:gd name="T7" fmla="*/ 0 h 121"/>
                <a:gd name="T8" fmla="*/ 0 w 722"/>
                <a:gd name="T9" fmla="*/ 0 h 121"/>
              </a:gdLst>
              <a:ahLst/>
              <a:cxnLst>
                <a:cxn ang="0">
                  <a:pos x="T0" y="T1"/>
                </a:cxn>
                <a:cxn ang="0">
                  <a:pos x="T2" y="T3"/>
                </a:cxn>
                <a:cxn ang="0">
                  <a:pos x="T4" y="T5"/>
                </a:cxn>
                <a:cxn ang="0">
                  <a:pos x="T6" y="T7"/>
                </a:cxn>
                <a:cxn ang="0">
                  <a:pos x="T8" y="T9"/>
                </a:cxn>
              </a:cxnLst>
              <a:rect l="0" t="0" r="r" b="b"/>
              <a:pathLst>
                <a:path w="722" h="121">
                  <a:moveTo>
                    <a:pt x="0" y="0"/>
                  </a:moveTo>
                  <a:lnTo>
                    <a:pt x="0" y="121"/>
                  </a:lnTo>
                  <a:lnTo>
                    <a:pt x="637" y="121"/>
                  </a:lnTo>
                  <a:lnTo>
                    <a:pt x="72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8" name="Freeform 6">
              <a:extLst>
                <a:ext uri="{FF2B5EF4-FFF2-40B4-BE49-F238E27FC236}">
                  <a16:creationId xmlns:a16="http://schemas.microsoft.com/office/drawing/2014/main" id="{C07F52B5-C8A7-4D1A-A519-A7351D0928EF}"/>
                </a:ext>
              </a:extLst>
            </p:cNvPr>
            <p:cNvSpPr>
              <a:spLocks/>
            </p:cNvSpPr>
            <p:nvPr userDrawn="1"/>
          </p:nvSpPr>
          <p:spPr bwMode="auto">
            <a:xfrm>
              <a:off x="5865813" y="-757238"/>
              <a:ext cx="74613" cy="101600"/>
            </a:xfrm>
            <a:custGeom>
              <a:avLst/>
              <a:gdLst>
                <a:gd name="T0" fmla="*/ 47 w 47"/>
                <a:gd name="T1" fmla="*/ 0 h 64"/>
                <a:gd name="T2" fmla="*/ 0 w 47"/>
                <a:gd name="T3" fmla="*/ 64 h 64"/>
                <a:gd name="T4" fmla="*/ 32 w 47"/>
                <a:gd name="T5" fmla="*/ 64 h 64"/>
                <a:gd name="T6" fmla="*/ 47 w 47"/>
                <a:gd name="T7" fmla="*/ 0 h 64"/>
              </a:gdLst>
              <a:ahLst/>
              <a:cxnLst>
                <a:cxn ang="0">
                  <a:pos x="T0" y="T1"/>
                </a:cxn>
                <a:cxn ang="0">
                  <a:pos x="T2" y="T3"/>
                </a:cxn>
                <a:cxn ang="0">
                  <a:pos x="T4" y="T5"/>
                </a:cxn>
                <a:cxn ang="0">
                  <a:pos x="T6" y="T7"/>
                </a:cxn>
              </a:cxnLst>
              <a:rect l="0" t="0" r="r" b="b"/>
              <a:pathLst>
                <a:path w="47" h="64">
                  <a:moveTo>
                    <a:pt x="47" y="0"/>
                  </a:moveTo>
                  <a:lnTo>
                    <a:pt x="0" y="64"/>
                  </a:lnTo>
                  <a:lnTo>
                    <a:pt x="32" y="6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9" name="Freeform 7">
              <a:extLst>
                <a:ext uri="{FF2B5EF4-FFF2-40B4-BE49-F238E27FC236}">
                  <a16:creationId xmlns:a16="http://schemas.microsoft.com/office/drawing/2014/main" id="{1DDE384A-F2E4-4595-88BD-BDB17C1D56E3}"/>
                </a:ext>
              </a:extLst>
            </p:cNvPr>
            <p:cNvSpPr>
              <a:spLocks/>
            </p:cNvSpPr>
            <p:nvPr userDrawn="1"/>
          </p:nvSpPr>
          <p:spPr bwMode="auto">
            <a:xfrm>
              <a:off x="5875338" y="-655638"/>
              <a:ext cx="311150" cy="192087"/>
            </a:xfrm>
            <a:custGeom>
              <a:avLst/>
              <a:gdLst>
                <a:gd name="T0" fmla="*/ 26 w 196"/>
                <a:gd name="T1" fmla="*/ 0 h 121"/>
                <a:gd name="T2" fmla="*/ 0 w 196"/>
                <a:gd name="T3" fmla="*/ 121 h 121"/>
                <a:gd name="T4" fmla="*/ 196 w 196"/>
                <a:gd name="T5" fmla="*/ 121 h 121"/>
                <a:gd name="T6" fmla="*/ 196 w 196"/>
                <a:gd name="T7" fmla="*/ 0 h 121"/>
                <a:gd name="T8" fmla="*/ 26 w 196"/>
                <a:gd name="T9" fmla="*/ 0 h 121"/>
              </a:gdLst>
              <a:ahLst/>
              <a:cxnLst>
                <a:cxn ang="0">
                  <a:pos x="T0" y="T1"/>
                </a:cxn>
                <a:cxn ang="0">
                  <a:pos x="T2" y="T3"/>
                </a:cxn>
                <a:cxn ang="0">
                  <a:pos x="T4" y="T5"/>
                </a:cxn>
                <a:cxn ang="0">
                  <a:pos x="T6" y="T7"/>
                </a:cxn>
                <a:cxn ang="0">
                  <a:pos x="T8" y="T9"/>
                </a:cxn>
              </a:cxnLst>
              <a:rect l="0" t="0" r="r" b="b"/>
              <a:pathLst>
                <a:path w="196" h="121">
                  <a:moveTo>
                    <a:pt x="26" y="0"/>
                  </a:moveTo>
                  <a:lnTo>
                    <a:pt x="0" y="121"/>
                  </a:lnTo>
                  <a:lnTo>
                    <a:pt x="196" y="121"/>
                  </a:lnTo>
                  <a:lnTo>
                    <a:pt x="19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90" name="Group 89">
            <a:extLst>
              <a:ext uri="{FF2B5EF4-FFF2-40B4-BE49-F238E27FC236}">
                <a16:creationId xmlns:a16="http://schemas.microsoft.com/office/drawing/2014/main" id="{E1B84F58-0AE1-4DAC-9123-EF04AE378209}"/>
              </a:ext>
            </a:extLst>
          </p:cNvPr>
          <p:cNvGrpSpPr/>
          <p:nvPr userDrawn="1"/>
        </p:nvGrpSpPr>
        <p:grpSpPr>
          <a:xfrm>
            <a:off x="9948868" y="207964"/>
            <a:ext cx="1978025" cy="463550"/>
            <a:chOff x="9948868" y="207964"/>
            <a:chExt cx="1978025" cy="463550"/>
          </a:xfrm>
        </p:grpSpPr>
        <p:sp>
          <p:nvSpPr>
            <p:cNvPr id="91" name="AutoShape 42">
              <a:extLst>
                <a:ext uri="{FF2B5EF4-FFF2-40B4-BE49-F238E27FC236}">
                  <a16:creationId xmlns:a16="http://schemas.microsoft.com/office/drawing/2014/main" id="{F7948894-5822-4F5A-8E8E-202D00C29E46}"/>
                </a:ext>
              </a:extLst>
            </p:cNvPr>
            <p:cNvSpPr>
              <a:spLocks noChangeAspect="1" noChangeArrowheads="1" noTextEdit="1"/>
            </p:cNvSpPr>
            <p:nvPr userDrawn="1"/>
          </p:nvSpPr>
          <p:spPr bwMode="auto">
            <a:xfrm>
              <a:off x="9948868" y="209373"/>
              <a:ext cx="1978025" cy="46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2" name="Freeform 44">
              <a:extLst>
                <a:ext uri="{FF2B5EF4-FFF2-40B4-BE49-F238E27FC236}">
                  <a16:creationId xmlns:a16="http://schemas.microsoft.com/office/drawing/2014/main" id="{C302A9AD-6438-4B74-9719-6556916D0469}"/>
                </a:ext>
              </a:extLst>
            </p:cNvPr>
            <p:cNvSpPr>
              <a:spLocks/>
            </p:cNvSpPr>
            <p:nvPr userDrawn="1"/>
          </p:nvSpPr>
          <p:spPr bwMode="auto">
            <a:xfrm>
              <a:off x="9948868" y="351679"/>
              <a:ext cx="141238" cy="193028"/>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3" name="Freeform 45">
              <a:extLst>
                <a:ext uri="{FF2B5EF4-FFF2-40B4-BE49-F238E27FC236}">
                  <a16:creationId xmlns:a16="http://schemas.microsoft.com/office/drawing/2014/main" id="{9694FB16-01D2-4922-A23E-47D7B1E2535D}"/>
                </a:ext>
              </a:extLst>
            </p:cNvPr>
            <p:cNvSpPr>
              <a:spLocks noEditPoints="1"/>
            </p:cNvSpPr>
            <p:nvPr userDrawn="1"/>
          </p:nvSpPr>
          <p:spPr bwMode="auto">
            <a:xfrm>
              <a:off x="10109780" y="398174"/>
              <a:ext cx="131400" cy="146533"/>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4" name="Freeform 46">
              <a:extLst>
                <a:ext uri="{FF2B5EF4-FFF2-40B4-BE49-F238E27FC236}">
                  <a16:creationId xmlns:a16="http://schemas.microsoft.com/office/drawing/2014/main" id="{0F820EC3-C338-42C1-85DF-DD6959633D71}"/>
                </a:ext>
              </a:extLst>
            </p:cNvPr>
            <p:cNvSpPr>
              <a:spLocks/>
            </p:cNvSpPr>
            <p:nvPr userDrawn="1"/>
          </p:nvSpPr>
          <p:spPr bwMode="auto">
            <a:xfrm>
              <a:off x="10272098" y="340407"/>
              <a:ext cx="118752" cy="200073"/>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5" name="Freeform 47">
              <a:extLst>
                <a:ext uri="{FF2B5EF4-FFF2-40B4-BE49-F238E27FC236}">
                  <a16:creationId xmlns:a16="http://schemas.microsoft.com/office/drawing/2014/main" id="{D970CA24-ACCF-4B25-A53B-3ED2992A8880}"/>
                </a:ext>
              </a:extLst>
            </p:cNvPr>
            <p:cNvSpPr>
              <a:spLocks/>
            </p:cNvSpPr>
            <p:nvPr userDrawn="1"/>
          </p:nvSpPr>
          <p:spPr bwMode="auto">
            <a:xfrm>
              <a:off x="10430199" y="398174"/>
              <a:ext cx="117347" cy="142306"/>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6" name="Freeform 48">
              <a:extLst>
                <a:ext uri="{FF2B5EF4-FFF2-40B4-BE49-F238E27FC236}">
                  <a16:creationId xmlns:a16="http://schemas.microsoft.com/office/drawing/2014/main" id="{A9057359-3118-4309-9F25-456AF6A4B7C3}"/>
                </a:ext>
              </a:extLst>
            </p:cNvPr>
            <p:cNvSpPr>
              <a:spLocks noEditPoints="1"/>
            </p:cNvSpPr>
            <p:nvPr userDrawn="1"/>
          </p:nvSpPr>
          <p:spPr bwMode="auto">
            <a:xfrm>
              <a:off x="10586895" y="355905"/>
              <a:ext cx="137021" cy="18457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7" name="Freeform 49">
              <a:extLst>
                <a:ext uri="{FF2B5EF4-FFF2-40B4-BE49-F238E27FC236}">
                  <a16:creationId xmlns:a16="http://schemas.microsoft.com/office/drawing/2014/main" id="{935E0DFE-8308-46FA-B4D2-1F42C761262C}"/>
                </a:ext>
              </a:extLst>
            </p:cNvPr>
            <p:cNvSpPr>
              <a:spLocks noEditPoints="1"/>
            </p:cNvSpPr>
            <p:nvPr userDrawn="1"/>
          </p:nvSpPr>
          <p:spPr bwMode="auto">
            <a:xfrm>
              <a:off x="10739375" y="398174"/>
              <a:ext cx="121563" cy="146533"/>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8" name="Freeform 50">
              <a:extLst>
                <a:ext uri="{FF2B5EF4-FFF2-40B4-BE49-F238E27FC236}">
                  <a16:creationId xmlns:a16="http://schemas.microsoft.com/office/drawing/2014/main" id="{83FC38CC-434C-4DEE-B3AE-7F386C068154}"/>
                </a:ext>
              </a:extLst>
            </p:cNvPr>
            <p:cNvSpPr>
              <a:spLocks/>
            </p:cNvSpPr>
            <p:nvPr userDrawn="1"/>
          </p:nvSpPr>
          <p:spPr bwMode="auto">
            <a:xfrm>
              <a:off x="10879207" y="400992"/>
              <a:ext cx="108915" cy="139488"/>
            </a:xfrm>
            <a:custGeom>
              <a:avLst/>
              <a:gdLst>
                <a:gd name="T0" fmla="*/ 151 w 155"/>
                <a:gd name="T1" fmla="*/ 27 h 198"/>
                <a:gd name="T2" fmla="*/ 151 w 155"/>
                <a:gd name="T3" fmla="*/ 0 h 198"/>
                <a:gd name="T4" fmla="*/ 10 w 155"/>
                <a:gd name="T5" fmla="*/ 0 h 198"/>
                <a:gd name="T6" fmla="*/ 10 w 155"/>
                <a:gd name="T7" fmla="*/ 39 h 198"/>
                <a:gd name="T8" fmla="*/ 93 w 155"/>
                <a:gd name="T9" fmla="*/ 39 h 198"/>
                <a:gd name="T10" fmla="*/ 0 w 155"/>
                <a:gd name="T11" fmla="*/ 174 h 198"/>
                <a:gd name="T12" fmla="*/ 0 w 155"/>
                <a:gd name="T13" fmla="*/ 198 h 198"/>
                <a:gd name="T14" fmla="*/ 155 w 155"/>
                <a:gd name="T15" fmla="*/ 198 h 198"/>
                <a:gd name="T16" fmla="*/ 155 w 155"/>
                <a:gd name="T17" fmla="*/ 162 h 198"/>
                <a:gd name="T18" fmla="*/ 58 w 155"/>
                <a:gd name="T19" fmla="*/ 162 h 198"/>
                <a:gd name="T20" fmla="*/ 151 w 155"/>
                <a:gd name="T21" fmla="*/ 2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98">
                  <a:moveTo>
                    <a:pt x="151" y="27"/>
                  </a:moveTo>
                  <a:lnTo>
                    <a:pt x="151" y="0"/>
                  </a:lnTo>
                  <a:lnTo>
                    <a:pt x="10" y="0"/>
                  </a:lnTo>
                  <a:lnTo>
                    <a:pt x="10" y="39"/>
                  </a:lnTo>
                  <a:lnTo>
                    <a:pt x="93" y="39"/>
                  </a:lnTo>
                  <a:lnTo>
                    <a:pt x="0" y="174"/>
                  </a:lnTo>
                  <a:lnTo>
                    <a:pt x="0" y="198"/>
                  </a:lnTo>
                  <a:lnTo>
                    <a:pt x="155" y="198"/>
                  </a:lnTo>
                  <a:lnTo>
                    <a:pt x="155" y="162"/>
                  </a:lnTo>
                  <a:lnTo>
                    <a:pt x="58" y="162"/>
                  </a:lnTo>
                  <a:lnTo>
                    <a:pt x="151" y="2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9" name="Freeform 51">
              <a:extLst>
                <a:ext uri="{FF2B5EF4-FFF2-40B4-BE49-F238E27FC236}">
                  <a16:creationId xmlns:a16="http://schemas.microsoft.com/office/drawing/2014/main" id="{27FC92D5-3FDB-44E4-9F03-896EC7482B0D}"/>
                </a:ext>
              </a:extLst>
            </p:cNvPr>
            <p:cNvSpPr>
              <a:spLocks/>
            </p:cNvSpPr>
            <p:nvPr userDrawn="1"/>
          </p:nvSpPr>
          <p:spPr bwMode="auto">
            <a:xfrm>
              <a:off x="11019039" y="398174"/>
              <a:ext cx="118752" cy="142306"/>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0" name="Oval 52">
              <a:extLst>
                <a:ext uri="{FF2B5EF4-FFF2-40B4-BE49-F238E27FC236}">
                  <a16:creationId xmlns:a16="http://schemas.microsoft.com/office/drawing/2014/main" id="{BF3D4192-EADD-461F-A4E8-86965260319A}"/>
                </a:ext>
              </a:extLst>
            </p:cNvPr>
            <p:cNvSpPr>
              <a:spLocks noChangeArrowheads="1"/>
            </p:cNvSpPr>
            <p:nvPr userDrawn="1"/>
          </p:nvSpPr>
          <p:spPr bwMode="auto">
            <a:xfrm>
              <a:off x="11167303" y="340407"/>
              <a:ext cx="40755" cy="36633"/>
            </a:xfrm>
            <a:prstGeom prst="ellipse">
              <a:avLst/>
            </a:pr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1" name="Rectangle 53">
              <a:extLst>
                <a:ext uri="{FF2B5EF4-FFF2-40B4-BE49-F238E27FC236}">
                  <a16:creationId xmlns:a16="http://schemas.microsoft.com/office/drawing/2014/main" id="{E0DB4EDE-8AE1-403A-9E23-0EEACE0E9158}"/>
                </a:ext>
              </a:extLst>
            </p:cNvPr>
            <p:cNvSpPr>
              <a:spLocks noChangeArrowheads="1"/>
            </p:cNvSpPr>
            <p:nvPr userDrawn="1"/>
          </p:nvSpPr>
          <p:spPr bwMode="auto">
            <a:xfrm>
              <a:off x="11171519" y="400992"/>
              <a:ext cx="32323" cy="139488"/>
            </a:xfrm>
            <a:prstGeom prst="rect">
              <a:avLst/>
            </a:prstGeom>
            <a:solidFill>
              <a:srgbClr val="45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2" name="Freeform 54">
              <a:extLst>
                <a:ext uri="{FF2B5EF4-FFF2-40B4-BE49-F238E27FC236}">
                  <a16:creationId xmlns:a16="http://schemas.microsoft.com/office/drawing/2014/main" id="{BA117CC7-BF6D-44A5-A370-D15E6BAAFF66}"/>
                </a:ext>
              </a:extLst>
            </p:cNvPr>
            <p:cNvSpPr>
              <a:spLocks/>
            </p:cNvSpPr>
            <p:nvPr userDrawn="1"/>
          </p:nvSpPr>
          <p:spPr bwMode="auto">
            <a:xfrm>
              <a:off x="11236165" y="398174"/>
              <a:ext cx="111725" cy="146533"/>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3" name="Freeform 55">
              <a:extLst>
                <a:ext uri="{FF2B5EF4-FFF2-40B4-BE49-F238E27FC236}">
                  <a16:creationId xmlns:a16="http://schemas.microsoft.com/office/drawing/2014/main" id="{13F65230-3474-44C6-A06A-41839A35F447}"/>
                </a:ext>
              </a:extLst>
            </p:cNvPr>
            <p:cNvSpPr>
              <a:spLocks/>
            </p:cNvSpPr>
            <p:nvPr userDrawn="1"/>
          </p:nvSpPr>
          <p:spPr bwMode="auto">
            <a:xfrm>
              <a:off x="11375997" y="340407"/>
              <a:ext cx="124373" cy="200073"/>
            </a:xfrm>
            <a:custGeom>
              <a:avLst/>
              <a:gdLst>
                <a:gd name="T0" fmla="*/ 103 w 177"/>
                <a:gd name="T1" fmla="*/ 167 h 284"/>
                <a:gd name="T2" fmla="*/ 169 w 177"/>
                <a:gd name="T3" fmla="*/ 86 h 284"/>
                <a:gd name="T4" fmla="*/ 119 w 177"/>
                <a:gd name="T5" fmla="*/ 86 h 284"/>
                <a:gd name="T6" fmla="*/ 47 w 177"/>
                <a:gd name="T7" fmla="*/ 177 h 284"/>
                <a:gd name="T8" fmla="*/ 45 w 177"/>
                <a:gd name="T9" fmla="*/ 177 h 284"/>
                <a:gd name="T10" fmla="*/ 45 w 177"/>
                <a:gd name="T11" fmla="*/ 0 h 284"/>
                <a:gd name="T12" fmla="*/ 0 w 177"/>
                <a:gd name="T13" fmla="*/ 0 h 284"/>
                <a:gd name="T14" fmla="*/ 0 w 177"/>
                <a:gd name="T15" fmla="*/ 284 h 284"/>
                <a:gd name="T16" fmla="*/ 45 w 177"/>
                <a:gd name="T17" fmla="*/ 284 h 284"/>
                <a:gd name="T18" fmla="*/ 45 w 177"/>
                <a:gd name="T19" fmla="*/ 234 h 284"/>
                <a:gd name="T20" fmla="*/ 75 w 177"/>
                <a:gd name="T21" fmla="*/ 199 h 284"/>
                <a:gd name="T22" fmla="*/ 127 w 177"/>
                <a:gd name="T23" fmla="*/ 284 h 284"/>
                <a:gd name="T24" fmla="*/ 177 w 177"/>
                <a:gd name="T25" fmla="*/ 284 h 284"/>
                <a:gd name="T26" fmla="*/ 103 w 177"/>
                <a:gd name="T27" fmla="*/ 1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84">
                  <a:moveTo>
                    <a:pt x="103" y="167"/>
                  </a:moveTo>
                  <a:lnTo>
                    <a:pt x="169" y="86"/>
                  </a:lnTo>
                  <a:lnTo>
                    <a:pt x="119" y="86"/>
                  </a:lnTo>
                  <a:lnTo>
                    <a:pt x="47" y="177"/>
                  </a:lnTo>
                  <a:lnTo>
                    <a:pt x="45" y="177"/>
                  </a:lnTo>
                  <a:lnTo>
                    <a:pt x="45" y="0"/>
                  </a:lnTo>
                  <a:lnTo>
                    <a:pt x="0" y="0"/>
                  </a:lnTo>
                  <a:lnTo>
                    <a:pt x="0" y="284"/>
                  </a:lnTo>
                  <a:lnTo>
                    <a:pt x="45" y="284"/>
                  </a:lnTo>
                  <a:lnTo>
                    <a:pt x="45" y="234"/>
                  </a:lnTo>
                  <a:lnTo>
                    <a:pt x="75" y="199"/>
                  </a:lnTo>
                  <a:lnTo>
                    <a:pt x="127" y="284"/>
                  </a:lnTo>
                  <a:lnTo>
                    <a:pt x="177" y="284"/>
                  </a:lnTo>
                  <a:lnTo>
                    <a:pt x="103" y="16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4" name="Freeform 78">
              <a:extLst>
                <a:ext uri="{FF2B5EF4-FFF2-40B4-BE49-F238E27FC236}">
                  <a16:creationId xmlns:a16="http://schemas.microsoft.com/office/drawing/2014/main" id="{A3289DF9-C38A-4BB6-86C6-24DE1EDE7E37}"/>
                </a:ext>
              </a:extLst>
            </p:cNvPr>
            <p:cNvSpPr>
              <a:spLocks noEditPoints="1"/>
            </p:cNvSpPr>
            <p:nvPr userDrawn="1"/>
          </p:nvSpPr>
          <p:spPr bwMode="auto">
            <a:xfrm>
              <a:off x="11613501" y="207964"/>
              <a:ext cx="311987" cy="4635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5" name="Freeform 79">
              <a:extLst>
                <a:ext uri="{FF2B5EF4-FFF2-40B4-BE49-F238E27FC236}">
                  <a16:creationId xmlns:a16="http://schemas.microsoft.com/office/drawing/2014/main" id="{F5934D84-0E93-470C-B0BF-6EB0F2F6592E}"/>
                </a:ext>
              </a:extLst>
            </p:cNvPr>
            <p:cNvSpPr>
              <a:spLocks/>
            </p:cNvSpPr>
            <p:nvPr userDrawn="1"/>
          </p:nvSpPr>
          <p:spPr bwMode="auto">
            <a:xfrm>
              <a:off x="11532693" y="226281"/>
              <a:ext cx="265610" cy="317017"/>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75199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3555759-0919-42E6-82CA-11BCE8873461}"/>
              </a:ext>
            </a:extLst>
          </p:cNvPr>
          <p:cNvSpPr/>
          <p:nvPr/>
        </p:nvSpPr>
        <p:spPr>
          <a:xfrm>
            <a:off x="1" y="0"/>
            <a:ext cx="1631289" cy="3450945"/>
          </a:xfrm>
          <a:custGeom>
            <a:avLst/>
            <a:gdLst>
              <a:gd name="connsiteX0" fmla="*/ 0 w 1631289"/>
              <a:gd name="connsiteY0" fmla="*/ 0 h 3450945"/>
              <a:gd name="connsiteX1" fmla="*/ 1631289 w 1631289"/>
              <a:gd name="connsiteY1" fmla="*/ 0 h 3450945"/>
              <a:gd name="connsiteX2" fmla="*/ 0 w 1631289"/>
              <a:gd name="connsiteY2" fmla="*/ 3450945 h 3450945"/>
            </a:gdLst>
            <a:ahLst/>
            <a:cxnLst>
              <a:cxn ang="0">
                <a:pos x="connsiteX0" y="connsiteY0"/>
              </a:cxn>
              <a:cxn ang="0">
                <a:pos x="connsiteX1" y="connsiteY1"/>
              </a:cxn>
              <a:cxn ang="0">
                <a:pos x="connsiteX2" y="connsiteY2"/>
              </a:cxn>
            </a:cxnLst>
            <a:rect l="l" t="t" r="r" b="b"/>
            <a:pathLst>
              <a:path w="1631289" h="3450945">
                <a:moveTo>
                  <a:pt x="0" y="0"/>
                </a:moveTo>
                <a:lnTo>
                  <a:pt x="1631289" y="0"/>
                </a:lnTo>
                <a:lnTo>
                  <a:pt x="0" y="3450945"/>
                </a:lnTo>
                <a:close/>
              </a:path>
            </a:pathLst>
          </a:custGeom>
          <a:blipFill>
            <a:blip r:embed="rId2" cstate="print"/>
            <a:stretch>
              <a:fillRect/>
            </a:stretch>
          </a:blipFill>
        </p:spPr>
        <p:txBody>
          <a:bodyPr wrap="square" lIns="0" tIns="0" rIns="0" bIns="0" rtlCol="0">
            <a:noAutofit/>
          </a:bodyPr>
          <a:lstStyle/>
          <a:p>
            <a:endParaRPr dirty="0">
              <a:latin typeface="Microsoft Sans Serif" panose="020B0604020202020204" pitchFamily="34" charset="0"/>
            </a:endParaRPr>
          </a:p>
        </p:txBody>
      </p:sp>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1618794" y="831085"/>
            <a:ext cx="8575782" cy="853440"/>
          </a:xfrm>
        </p:spPr>
        <p:txBody>
          <a:bodyPr anchor="b" anchorCtr="0">
            <a:noAutofit/>
          </a:bodyPr>
          <a:lstStyle>
            <a:lvl1pPr marL="12700">
              <a:lnSpc>
                <a:spcPct val="100000"/>
              </a:lnSpc>
              <a:spcBef>
                <a:spcPts val="130"/>
              </a:spcBef>
              <a:defRPr lang="en-US" sz="4000" b="0" i="0" cap="all" spc="100" baseline="0" dirty="0">
                <a:solidFill>
                  <a:srgbClr val="F47B20"/>
                </a:solidFill>
                <a:latin typeface="Impact" panose="020B0806030902050204" pitchFamily="34" charset="0"/>
                <a:ea typeface="+mj-ea"/>
                <a:cs typeface="Impact" panose="020B0806030902050204" pitchFamily="34" charset="0"/>
              </a:defRPr>
            </a:lvl1pPr>
          </a:lstStyle>
          <a:p>
            <a:r>
              <a:rPr lang="en-US" dirty="0"/>
              <a:t>Title</a:t>
            </a:r>
          </a:p>
        </p:txBody>
      </p:sp>
      <p:sp>
        <p:nvSpPr>
          <p:cNvPr id="13" name="Picture Placeholder 12">
            <a:extLst>
              <a:ext uri="{FF2B5EF4-FFF2-40B4-BE49-F238E27FC236}">
                <a16:creationId xmlns:a16="http://schemas.microsoft.com/office/drawing/2014/main" id="{E2303F53-40FF-4D99-9B4F-4D3656BED95E}"/>
              </a:ext>
            </a:extLst>
          </p:cNvPr>
          <p:cNvSpPr>
            <a:spLocks noGrp="1"/>
          </p:cNvSpPr>
          <p:nvPr>
            <p:ph type="pic" sz="quarter" idx="10" hasCustomPrompt="1"/>
          </p:nvPr>
        </p:nvSpPr>
        <p:spPr>
          <a:xfrm>
            <a:off x="10061333" y="6083300"/>
            <a:ext cx="1838312" cy="426503"/>
          </a:xfrm>
        </p:spPr>
        <p:txBody>
          <a:bodyPr/>
          <a:lstStyle>
            <a:lvl1pPr marL="0" indent="0">
              <a:buNone/>
              <a:defRPr/>
            </a:lvl1pPr>
          </a:lstStyle>
          <a:p>
            <a:r>
              <a:rPr lang="en-US" dirty="0"/>
              <a:t>Client Logo</a:t>
            </a:r>
          </a:p>
        </p:txBody>
      </p:sp>
      <p:sp>
        <p:nvSpPr>
          <p:cNvPr id="87" name="object 8">
            <a:extLst>
              <a:ext uri="{FF2B5EF4-FFF2-40B4-BE49-F238E27FC236}">
                <a16:creationId xmlns:a16="http://schemas.microsoft.com/office/drawing/2014/main" id="{EBBF28FE-B2DE-4C66-8DE9-B5281BF9B0DF}"/>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2"/>
                </a:solidFill>
                <a:latin typeface="Microsoft Sans Serif" panose="020B0604020202020204" pitchFamily="34" charset="0"/>
                <a:cs typeface="Microsoft Sans Serif" panose="020B0604020202020204" pitchFamily="34" charset="0"/>
              </a:rPr>
              <a:t>‹#›</a:t>
            </a:fld>
            <a:r>
              <a:rPr sz="900" b="1" dirty="0">
                <a:solidFill>
                  <a:schemeClr val="bg2"/>
                </a:solidFill>
                <a:latin typeface="Microsoft Sans Serif" panose="020B0604020202020204" pitchFamily="34" charset="0"/>
                <a:cs typeface="Microsoft Sans Serif" panose="020B0604020202020204" pitchFamily="34" charset="0"/>
              </a:rPr>
              <a:t> </a:t>
            </a:r>
            <a:endParaRPr sz="900" dirty="0">
              <a:solidFill>
                <a:schemeClr val="bg2"/>
              </a:solidFill>
              <a:latin typeface="Source Sans Pro Light"/>
              <a:cs typeface="Source Sans Pro Light"/>
            </a:endParaRPr>
          </a:p>
        </p:txBody>
      </p:sp>
      <p:grpSp>
        <p:nvGrpSpPr>
          <p:cNvPr id="88" name="Group 87">
            <a:extLst>
              <a:ext uri="{FF2B5EF4-FFF2-40B4-BE49-F238E27FC236}">
                <a16:creationId xmlns:a16="http://schemas.microsoft.com/office/drawing/2014/main" id="{3A047FF8-D3F7-4F0E-B0C6-EAEA4088AECE}"/>
              </a:ext>
            </a:extLst>
          </p:cNvPr>
          <p:cNvGrpSpPr>
            <a:grpSpLocks noChangeAspect="1"/>
          </p:cNvGrpSpPr>
          <p:nvPr userDrawn="1"/>
        </p:nvGrpSpPr>
        <p:grpSpPr>
          <a:xfrm>
            <a:off x="3851" y="6449543"/>
            <a:ext cx="1076149" cy="163231"/>
            <a:chOff x="3668713" y="-1066800"/>
            <a:chExt cx="3778250" cy="573087"/>
          </a:xfrm>
          <a:solidFill>
            <a:srgbClr val="F47B20"/>
          </a:solidFill>
        </p:grpSpPr>
        <p:sp>
          <p:nvSpPr>
            <p:cNvPr id="89" name="Freeform 5">
              <a:extLst>
                <a:ext uri="{FF2B5EF4-FFF2-40B4-BE49-F238E27FC236}">
                  <a16:creationId xmlns:a16="http://schemas.microsoft.com/office/drawing/2014/main" id="{1E2D11A5-EFF7-4C26-844E-407B2AEFF7D8}"/>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0" name="Freeform 6">
              <a:extLst>
                <a:ext uri="{FF2B5EF4-FFF2-40B4-BE49-F238E27FC236}">
                  <a16:creationId xmlns:a16="http://schemas.microsoft.com/office/drawing/2014/main" id="{15CA04F4-229B-4D13-BEC2-B78DA408DA68}"/>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1" name="Freeform 7">
              <a:extLst>
                <a:ext uri="{FF2B5EF4-FFF2-40B4-BE49-F238E27FC236}">
                  <a16:creationId xmlns:a16="http://schemas.microsoft.com/office/drawing/2014/main" id="{34BB968A-81F1-4E25-9074-64F2F955CD00}"/>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92" name="Group 91">
            <a:extLst>
              <a:ext uri="{FF2B5EF4-FFF2-40B4-BE49-F238E27FC236}">
                <a16:creationId xmlns:a16="http://schemas.microsoft.com/office/drawing/2014/main" id="{3644FEE6-F3B0-4A73-A9C4-119839A5BB6C}"/>
              </a:ext>
            </a:extLst>
          </p:cNvPr>
          <p:cNvGrpSpPr/>
          <p:nvPr userDrawn="1"/>
        </p:nvGrpSpPr>
        <p:grpSpPr>
          <a:xfrm>
            <a:off x="9948868" y="207964"/>
            <a:ext cx="1978025" cy="463550"/>
            <a:chOff x="9948868" y="207964"/>
            <a:chExt cx="1978025" cy="463550"/>
          </a:xfrm>
        </p:grpSpPr>
        <p:sp>
          <p:nvSpPr>
            <p:cNvPr id="93" name="AutoShape 42">
              <a:extLst>
                <a:ext uri="{FF2B5EF4-FFF2-40B4-BE49-F238E27FC236}">
                  <a16:creationId xmlns:a16="http://schemas.microsoft.com/office/drawing/2014/main" id="{BA236313-7A08-4384-BC48-74BB5AFF7105}"/>
                </a:ext>
              </a:extLst>
            </p:cNvPr>
            <p:cNvSpPr>
              <a:spLocks noChangeAspect="1" noChangeArrowheads="1" noTextEdit="1"/>
            </p:cNvSpPr>
            <p:nvPr userDrawn="1"/>
          </p:nvSpPr>
          <p:spPr bwMode="auto">
            <a:xfrm>
              <a:off x="9948868" y="209373"/>
              <a:ext cx="1978025" cy="46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4" name="Freeform 44">
              <a:extLst>
                <a:ext uri="{FF2B5EF4-FFF2-40B4-BE49-F238E27FC236}">
                  <a16:creationId xmlns:a16="http://schemas.microsoft.com/office/drawing/2014/main" id="{F2BEBC07-F699-4FDD-BE81-228489D8116E}"/>
                </a:ext>
              </a:extLst>
            </p:cNvPr>
            <p:cNvSpPr>
              <a:spLocks/>
            </p:cNvSpPr>
            <p:nvPr userDrawn="1"/>
          </p:nvSpPr>
          <p:spPr bwMode="auto">
            <a:xfrm>
              <a:off x="9948868" y="351679"/>
              <a:ext cx="141238" cy="193028"/>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5" name="Freeform 45">
              <a:extLst>
                <a:ext uri="{FF2B5EF4-FFF2-40B4-BE49-F238E27FC236}">
                  <a16:creationId xmlns:a16="http://schemas.microsoft.com/office/drawing/2014/main" id="{B52548FA-AB08-4F0C-9D7E-E51F7590D874}"/>
                </a:ext>
              </a:extLst>
            </p:cNvPr>
            <p:cNvSpPr>
              <a:spLocks noEditPoints="1"/>
            </p:cNvSpPr>
            <p:nvPr userDrawn="1"/>
          </p:nvSpPr>
          <p:spPr bwMode="auto">
            <a:xfrm>
              <a:off x="10109780" y="398174"/>
              <a:ext cx="131400" cy="146533"/>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6" name="Freeform 46">
              <a:extLst>
                <a:ext uri="{FF2B5EF4-FFF2-40B4-BE49-F238E27FC236}">
                  <a16:creationId xmlns:a16="http://schemas.microsoft.com/office/drawing/2014/main" id="{B0B9387A-F491-4412-A067-DF4B2E71DABD}"/>
                </a:ext>
              </a:extLst>
            </p:cNvPr>
            <p:cNvSpPr>
              <a:spLocks/>
            </p:cNvSpPr>
            <p:nvPr userDrawn="1"/>
          </p:nvSpPr>
          <p:spPr bwMode="auto">
            <a:xfrm>
              <a:off x="10272098" y="340407"/>
              <a:ext cx="118752" cy="200073"/>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7" name="Freeform 47">
              <a:extLst>
                <a:ext uri="{FF2B5EF4-FFF2-40B4-BE49-F238E27FC236}">
                  <a16:creationId xmlns:a16="http://schemas.microsoft.com/office/drawing/2014/main" id="{33E074C5-4916-43B5-8666-45214FC756DF}"/>
                </a:ext>
              </a:extLst>
            </p:cNvPr>
            <p:cNvSpPr>
              <a:spLocks/>
            </p:cNvSpPr>
            <p:nvPr userDrawn="1"/>
          </p:nvSpPr>
          <p:spPr bwMode="auto">
            <a:xfrm>
              <a:off x="10430199" y="398174"/>
              <a:ext cx="117347" cy="142306"/>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8" name="Freeform 48">
              <a:extLst>
                <a:ext uri="{FF2B5EF4-FFF2-40B4-BE49-F238E27FC236}">
                  <a16:creationId xmlns:a16="http://schemas.microsoft.com/office/drawing/2014/main" id="{8FB76D6F-719E-4F70-916D-BD8322603413}"/>
                </a:ext>
              </a:extLst>
            </p:cNvPr>
            <p:cNvSpPr>
              <a:spLocks noEditPoints="1"/>
            </p:cNvSpPr>
            <p:nvPr userDrawn="1"/>
          </p:nvSpPr>
          <p:spPr bwMode="auto">
            <a:xfrm>
              <a:off x="10586895" y="355905"/>
              <a:ext cx="137021" cy="18457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9" name="Freeform 49">
              <a:extLst>
                <a:ext uri="{FF2B5EF4-FFF2-40B4-BE49-F238E27FC236}">
                  <a16:creationId xmlns:a16="http://schemas.microsoft.com/office/drawing/2014/main" id="{D926615C-AD38-444B-8540-89ECDCE4D89D}"/>
                </a:ext>
              </a:extLst>
            </p:cNvPr>
            <p:cNvSpPr>
              <a:spLocks noEditPoints="1"/>
            </p:cNvSpPr>
            <p:nvPr userDrawn="1"/>
          </p:nvSpPr>
          <p:spPr bwMode="auto">
            <a:xfrm>
              <a:off x="10739375" y="398174"/>
              <a:ext cx="121563" cy="146533"/>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0" name="Freeform 50">
              <a:extLst>
                <a:ext uri="{FF2B5EF4-FFF2-40B4-BE49-F238E27FC236}">
                  <a16:creationId xmlns:a16="http://schemas.microsoft.com/office/drawing/2014/main" id="{4D7BA66F-6C5F-4195-90A0-0FB868C27BA9}"/>
                </a:ext>
              </a:extLst>
            </p:cNvPr>
            <p:cNvSpPr>
              <a:spLocks/>
            </p:cNvSpPr>
            <p:nvPr userDrawn="1"/>
          </p:nvSpPr>
          <p:spPr bwMode="auto">
            <a:xfrm>
              <a:off x="10879207" y="400992"/>
              <a:ext cx="108915" cy="139488"/>
            </a:xfrm>
            <a:custGeom>
              <a:avLst/>
              <a:gdLst>
                <a:gd name="T0" fmla="*/ 151 w 155"/>
                <a:gd name="T1" fmla="*/ 27 h 198"/>
                <a:gd name="T2" fmla="*/ 151 w 155"/>
                <a:gd name="T3" fmla="*/ 0 h 198"/>
                <a:gd name="T4" fmla="*/ 10 w 155"/>
                <a:gd name="T5" fmla="*/ 0 h 198"/>
                <a:gd name="T6" fmla="*/ 10 w 155"/>
                <a:gd name="T7" fmla="*/ 39 h 198"/>
                <a:gd name="T8" fmla="*/ 93 w 155"/>
                <a:gd name="T9" fmla="*/ 39 h 198"/>
                <a:gd name="T10" fmla="*/ 0 w 155"/>
                <a:gd name="T11" fmla="*/ 174 h 198"/>
                <a:gd name="T12" fmla="*/ 0 w 155"/>
                <a:gd name="T13" fmla="*/ 198 h 198"/>
                <a:gd name="T14" fmla="*/ 155 w 155"/>
                <a:gd name="T15" fmla="*/ 198 h 198"/>
                <a:gd name="T16" fmla="*/ 155 w 155"/>
                <a:gd name="T17" fmla="*/ 162 h 198"/>
                <a:gd name="T18" fmla="*/ 58 w 155"/>
                <a:gd name="T19" fmla="*/ 162 h 198"/>
                <a:gd name="T20" fmla="*/ 151 w 155"/>
                <a:gd name="T21" fmla="*/ 2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98">
                  <a:moveTo>
                    <a:pt x="151" y="27"/>
                  </a:moveTo>
                  <a:lnTo>
                    <a:pt x="151" y="0"/>
                  </a:lnTo>
                  <a:lnTo>
                    <a:pt x="10" y="0"/>
                  </a:lnTo>
                  <a:lnTo>
                    <a:pt x="10" y="39"/>
                  </a:lnTo>
                  <a:lnTo>
                    <a:pt x="93" y="39"/>
                  </a:lnTo>
                  <a:lnTo>
                    <a:pt x="0" y="174"/>
                  </a:lnTo>
                  <a:lnTo>
                    <a:pt x="0" y="198"/>
                  </a:lnTo>
                  <a:lnTo>
                    <a:pt x="155" y="198"/>
                  </a:lnTo>
                  <a:lnTo>
                    <a:pt x="155" y="162"/>
                  </a:lnTo>
                  <a:lnTo>
                    <a:pt x="58" y="162"/>
                  </a:lnTo>
                  <a:lnTo>
                    <a:pt x="151" y="2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1" name="Freeform 51">
              <a:extLst>
                <a:ext uri="{FF2B5EF4-FFF2-40B4-BE49-F238E27FC236}">
                  <a16:creationId xmlns:a16="http://schemas.microsoft.com/office/drawing/2014/main" id="{81B0927E-E268-4D28-8004-2B2FBACEC67B}"/>
                </a:ext>
              </a:extLst>
            </p:cNvPr>
            <p:cNvSpPr>
              <a:spLocks/>
            </p:cNvSpPr>
            <p:nvPr userDrawn="1"/>
          </p:nvSpPr>
          <p:spPr bwMode="auto">
            <a:xfrm>
              <a:off x="11019039" y="398174"/>
              <a:ext cx="118752" cy="142306"/>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2" name="Oval 52">
              <a:extLst>
                <a:ext uri="{FF2B5EF4-FFF2-40B4-BE49-F238E27FC236}">
                  <a16:creationId xmlns:a16="http://schemas.microsoft.com/office/drawing/2014/main" id="{17D7B623-3D98-40E9-9F25-3DE5BBD3DD3B}"/>
                </a:ext>
              </a:extLst>
            </p:cNvPr>
            <p:cNvSpPr>
              <a:spLocks noChangeArrowheads="1"/>
            </p:cNvSpPr>
            <p:nvPr userDrawn="1"/>
          </p:nvSpPr>
          <p:spPr bwMode="auto">
            <a:xfrm>
              <a:off x="11167303" y="340407"/>
              <a:ext cx="40755" cy="36633"/>
            </a:xfrm>
            <a:prstGeom prst="ellipse">
              <a:avLst/>
            </a:pr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3" name="Rectangle 53">
              <a:extLst>
                <a:ext uri="{FF2B5EF4-FFF2-40B4-BE49-F238E27FC236}">
                  <a16:creationId xmlns:a16="http://schemas.microsoft.com/office/drawing/2014/main" id="{DC3294A7-5A94-41AC-91AD-52D782BEB009}"/>
                </a:ext>
              </a:extLst>
            </p:cNvPr>
            <p:cNvSpPr>
              <a:spLocks noChangeArrowheads="1"/>
            </p:cNvSpPr>
            <p:nvPr userDrawn="1"/>
          </p:nvSpPr>
          <p:spPr bwMode="auto">
            <a:xfrm>
              <a:off x="11171519" y="400992"/>
              <a:ext cx="32323" cy="139488"/>
            </a:xfrm>
            <a:prstGeom prst="rect">
              <a:avLst/>
            </a:prstGeom>
            <a:solidFill>
              <a:srgbClr val="45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4" name="Freeform 54">
              <a:extLst>
                <a:ext uri="{FF2B5EF4-FFF2-40B4-BE49-F238E27FC236}">
                  <a16:creationId xmlns:a16="http://schemas.microsoft.com/office/drawing/2014/main" id="{D9802E53-1BCE-4CF6-80A1-3A193D1EF122}"/>
                </a:ext>
              </a:extLst>
            </p:cNvPr>
            <p:cNvSpPr>
              <a:spLocks/>
            </p:cNvSpPr>
            <p:nvPr userDrawn="1"/>
          </p:nvSpPr>
          <p:spPr bwMode="auto">
            <a:xfrm>
              <a:off x="11236165" y="398174"/>
              <a:ext cx="111725" cy="146533"/>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5" name="Freeform 55">
              <a:extLst>
                <a:ext uri="{FF2B5EF4-FFF2-40B4-BE49-F238E27FC236}">
                  <a16:creationId xmlns:a16="http://schemas.microsoft.com/office/drawing/2014/main" id="{0ACA9763-059F-449E-9DC2-CD3720DFD024}"/>
                </a:ext>
              </a:extLst>
            </p:cNvPr>
            <p:cNvSpPr>
              <a:spLocks/>
            </p:cNvSpPr>
            <p:nvPr userDrawn="1"/>
          </p:nvSpPr>
          <p:spPr bwMode="auto">
            <a:xfrm>
              <a:off x="11375997" y="340407"/>
              <a:ext cx="124373" cy="200073"/>
            </a:xfrm>
            <a:custGeom>
              <a:avLst/>
              <a:gdLst>
                <a:gd name="T0" fmla="*/ 103 w 177"/>
                <a:gd name="T1" fmla="*/ 167 h 284"/>
                <a:gd name="T2" fmla="*/ 169 w 177"/>
                <a:gd name="T3" fmla="*/ 86 h 284"/>
                <a:gd name="T4" fmla="*/ 119 w 177"/>
                <a:gd name="T5" fmla="*/ 86 h 284"/>
                <a:gd name="T6" fmla="*/ 47 w 177"/>
                <a:gd name="T7" fmla="*/ 177 h 284"/>
                <a:gd name="T8" fmla="*/ 45 w 177"/>
                <a:gd name="T9" fmla="*/ 177 h 284"/>
                <a:gd name="T10" fmla="*/ 45 w 177"/>
                <a:gd name="T11" fmla="*/ 0 h 284"/>
                <a:gd name="T12" fmla="*/ 0 w 177"/>
                <a:gd name="T13" fmla="*/ 0 h 284"/>
                <a:gd name="T14" fmla="*/ 0 w 177"/>
                <a:gd name="T15" fmla="*/ 284 h 284"/>
                <a:gd name="T16" fmla="*/ 45 w 177"/>
                <a:gd name="T17" fmla="*/ 284 h 284"/>
                <a:gd name="T18" fmla="*/ 45 w 177"/>
                <a:gd name="T19" fmla="*/ 234 h 284"/>
                <a:gd name="T20" fmla="*/ 75 w 177"/>
                <a:gd name="T21" fmla="*/ 199 h 284"/>
                <a:gd name="T22" fmla="*/ 127 w 177"/>
                <a:gd name="T23" fmla="*/ 284 h 284"/>
                <a:gd name="T24" fmla="*/ 177 w 177"/>
                <a:gd name="T25" fmla="*/ 284 h 284"/>
                <a:gd name="T26" fmla="*/ 103 w 177"/>
                <a:gd name="T27" fmla="*/ 1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84">
                  <a:moveTo>
                    <a:pt x="103" y="167"/>
                  </a:moveTo>
                  <a:lnTo>
                    <a:pt x="169" y="86"/>
                  </a:lnTo>
                  <a:lnTo>
                    <a:pt x="119" y="86"/>
                  </a:lnTo>
                  <a:lnTo>
                    <a:pt x="47" y="177"/>
                  </a:lnTo>
                  <a:lnTo>
                    <a:pt x="45" y="177"/>
                  </a:lnTo>
                  <a:lnTo>
                    <a:pt x="45" y="0"/>
                  </a:lnTo>
                  <a:lnTo>
                    <a:pt x="0" y="0"/>
                  </a:lnTo>
                  <a:lnTo>
                    <a:pt x="0" y="284"/>
                  </a:lnTo>
                  <a:lnTo>
                    <a:pt x="45" y="284"/>
                  </a:lnTo>
                  <a:lnTo>
                    <a:pt x="45" y="234"/>
                  </a:lnTo>
                  <a:lnTo>
                    <a:pt x="75" y="199"/>
                  </a:lnTo>
                  <a:lnTo>
                    <a:pt x="127" y="284"/>
                  </a:lnTo>
                  <a:lnTo>
                    <a:pt x="177" y="284"/>
                  </a:lnTo>
                  <a:lnTo>
                    <a:pt x="103" y="16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6" name="Freeform 78">
              <a:extLst>
                <a:ext uri="{FF2B5EF4-FFF2-40B4-BE49-F238E27FC236}">
                  <a16:creationId xmlns:a16="http://schemas.microsoft.com/office/drawing/2014/main" id="{128C079B-81DE-41D1-8B5A-E884D55E86E7}"/>
                </a:ext>
              </a:extLst>
            </p:cNvPr>
            <p:cNvSpPr>
              <a:spLocks noEditPoints="1"/>
            </p:cNvSpPr>
            <p:nvPr userDrawn="1"/>
          </p:nvSpPr>
          <p:spPr bwMode="auto">
            <a:xfrm>
              <a:off x="11613501" y="207964"/>
              <a:ext cx="311987" cy="4635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7" name="Freeform 79">
              <a:extLst>
                <a:ext uri="{FF2B5EF4-FFF2-40B4-BE49-F238E27FC236}">
                  <a16:creationId xmlns:a16="http://schemas.microsoft.com/office/drawing/2014/main" id="{5A3FC86E-863A-4AE1-A815-8A325A88A42D}"/>
                </a:ext>
              </a:extLst>
            </p:cNvPr>
            <p:cNvSpPr>
              <a:spLocks/>
            </p:cNvSpPr>
            <p:nvPr userDrawn="1"/>
          </p:nvSpPr>
          <p:spPr bwMode="auto">
            <a:xfrm>
              <a:off x="11532693" y="226281"/>
              <a:ext cx="265610" cy="317017"/>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1712550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A screenshot of a cell phone&#10;&#10;Description generated with high confidence">
            <a:extLst>
              <a:ext uri="{FF2B5EF4-FFF2-40B4-BE49-F238E27FC236}">
                <a16:creationId xmlns:a16="http://schemas.microsoft.com/office/drawing/2014/main" id="{6445A9D4-A5B3-485E-86BC-EC9918107A0D}"/>
              </a:ext>
            </a:extLst>
          </p:cNvPr>
          <p:cNvPicPr>
            <a:picLocks noChangeAspect="1"/>
          </p:cNvPicPr>
          <p:nvPr/>
        </p:nvPicPr>
        <p:blipFill rotWithShape="1">
          <a:blip r:embed="rId3"/>
          <a:srcRect r="86066" b="48121"/>
          <a:stretch/>
        </p:blipFill>
        <p:spPr>
          <a:xfrm>
            <a:off x="1524" y="0"/>
            <a:ext cx="1698429" cy="3557847"/>
          </a:xfrm>
          <a:prstGeom prst="rect">
            <a:avLst/>
          </a:prstGeom>
        </p:spPr>
      </p:pic>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1618794" y="831085"/>
            <a:ext cx="8575782" cy="853440"/>
          </a:xfrm>
        </p:spPr>
        <p:txBody>
          <a:bodyPr anchor="b" anchorCtr="0">
            <a:noAutofit/>
          </a:bodyPr>
          <a:lstStyle>
            <a:lvl1pPr marL="12700">
              <a:lnSpc>
                <a:spcPct val="100000"/>
              </a:lnSpc>
              <a:spcBef>
                <a:spcPts val="130"/>
              </a:spcBef>
              <a:defRPr lang="en-US" sz="4000" b="0" i="0" cap="all" spc="100" baseline="0" dirty="0">
                <a:solidFill>
                  <a:srgbClr val="F47B20"/>
                </a:solidFill>
                <a:latin typeface="Impact" panose="020B0806030902050204" pitchFamily="34" charset="0"/>
                <a:ea typeface="+mj-ea"/>
                <a:cs typeface="Impact" panose="020B0806030902050204" pitchFamily="34" charset="0"/>
              </a:defRPr>
            </a:lvl1pPr>
          </a:lstStyle>
          <a:p>
            <a:r>
              <a:rPr lang="en-US" dirty="0"/>
              <a:t>AGENDA</a:t>
            </a:r>
          </a:p>
        </p:txBody>
      </p:sp>
      <p:sp>
        <p:nvSpPr>
          <p:cNvPr id="3" name="Content Placeholder 2">
            <a:extLst>
              <a:ext uri="{FF2B5EF4-FFF2-40B4-BE49-F238E27FC236}">
                <a16:creationId xmlns:a16="http://schemas.microsoft.com/office/drawing/2014/main" id="{1EEA9B37-0E83-4AF3-8069-65845BEF6743}"/>
              </a:ext>
            </a:extLst>
          </p:cNvPr>
          <p:cNvSpPr>
            <a:spLocks noGrp="1"/>
          </p:cNvSpPr>
          <p:nvPr>
            <p:ph idx="1"/>
            <p:custDataLst>
              <p:tags r:id="rId1"/>
            </p:custDataLst>
          </p:nvPr>
        </p:nvSpPr>
        <p:spPr bwMode="auto">
          <a:xfrm>
            <a:off x="1618794" y="1825625"/>
            <a:ext cx="8610600" cy="3670560"/>
          </a:xfrm>
          <a:noFill/>
          <a:ln/>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anchor="t" anchorCtr="0">
            <a:noAutofit/>
          </a:bodyPr>
          <a:lstStyle>
            <a:lvl1pPr marL="228600" indent="-228600" algn="l" defTabSz="914400" rtl="0" eaLnBrk="1" latinLnBrk="0" hangingPunct="1">
              <a:lnSpc>
                <a:spcPct val="100000"/>
              </a:lnSpc>
              <a:spcBef>
                <a:spcPts val="2000"/>
              </a:spcBef>
              <a:spcAft>
                <a:spcPts val="0"/>
              </a:spcAft>
              <a:buClr>
                <a:schemeClr val="bg2"/>
              </a:buClr>
              <a:buSzPct val="100000"/>
              <a:buFont typeface="Arial" panose="020B0604020202020204" pitchFamily="34" charset="0"/>
              <a:buChar char="•"/>
              <a:defRPr kumimoji="0" lang="en-US" sz="2000" b="0" i="0" u="none" kern="1200" baseline="0" dirty="0" smtClean="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71500" indent="-228600" algn="l">
              <a:lnSpc>
                <a:spcPct val="90000"/>
              </a:lnSpc>
              <a:spcBef>
                <a:spcPts val="500"/>
              </a:spcBef>
              <a:spcAft>
                <a:spcPts val="0"/>
              </a:spcAft>
              <a:buClr>
                <a:schemeClr val="bg2"/>
              </a:buClr>
              <a:buSzPct val="100000"/>
              <a:buFont typeface="Arial" panose="020B0604020202020204" pitchFamily="34" charset="0"/>
              <a:buChar char="̶"/>
              <a:defRPr kumimoji="0" sz="1800" b="0" i="0" u="none" baseline="0">
                <a:solidFill>
                  <a:schemeClr val="bg2"/>
                </a:solidFill>
                <a:latin typeface="Microsoft Sans Serif" panose="020B0604020202020204" pitchFamily="34" charset="0"/>
                <a:ea typeface="Microsoft Sans Serif" panose="020B0604020202020204" pitchFamily="34" charset="0"/>
              </a:defRPr>
            </a:lvl2pPr>
            <a:lvl3pPr marL="800100" indent="-171450" algn="l">
              <a:lnSpc>
                <a:spcPct val="90000"/>
              </a:lnSpc>
              <a:spcBef>
                <a:spcPts val="500"/>
              </a:spcBef>
              <a:spcAft>
                <a:spcPts val="0"/>
              </a:spcAft>
              <a:buClr>
                <a:schemeClr val="bg2"/>
              </a:buClr>
              <a:buSzPct val="100000"/>
              <a:buFont typeface="Arial" panose="020B0604020202020204" pitchFamily="34" charset="0"/>
              <a:buChar char="•"/>
              <a:defRPr kumimoji="0" sz="1600" b="0" i="0" u="none" baseline="0">
                <a:solidFill>
                  <a:schemeClr val="bg2"/>
                </a:solidFill>
                <a:latin typeface="Microsoft Sans Serif" panose="020B0604020202020204" pitchFamily="34" charset="0"/>
                <a:ea typeface="Microsoft Sans Serif" panose="020B0604020202020204" pitchFamily="34" charset="0"/>
              </a:defRPr>
            </a:lvl3pPr>
            <a:lvl4pPr marL="1200150" indent="-228600" algn="l">
              <a:lnSpc>
                <a:spcPct val="90000"/>
              </a:lnSpc>
              <a:spcBef>
                <a:spcPts val="500"/>
              </a:spcBef>
              <a:spcAft>
                <a:spcPts val="0"/>
              </a:spcAft>
              <a:buClr>
                <a:schemeClr val="bg2"/>
              </a:buClr>
              <a:buSzPct val="100000"/>
              <a:buFont typeface="Arial" panose="020B0604020202020204" pitchFamily="34" charset="0"/>
              <a:buChar char="̶"/>
              <a:defRPr kumimoji="0" sz="1400" b="0" i="0" u="none" baseline="0">
                <a:solidFill>
                  <a:schemeClr val="bg2"/>
                </a:solidFill>
                <a:latin typeface="Microsoft Sans Serif" panose="020B0604020202020204" pitchFamily="34" charset="0"/>
                <a:ea typeface="Microsoft Sans Serif" panose="020B0604020202020204" pitchFamily="34" charset="0"/>
              </a:defRPr>
            </a:lvl4pPr>
            <a:lvl5pPr marL="1485900" indent="-228600" algn="l">
              <a:lnSpc>
                <a:spcPct val="90000"/>
              </a:lnSpc>
              <a:spcBef>
                <a:spcPts val="500"/>
              </a:spcBef>
              <a:spcAft>
                <a:spcPts val="0"/>
              </a:spcAft>
              <a:buClr>
                <a:schemeClr val="bg2"/>
              </a:buClr>
              <a:buSzPct val="100000"/>
              <a:buFont typeface="Arial" panose="020B0604020202020204" pitchFamily="34" charset="0"/>
              <a:buChar char="•"/>
              <a:defRPr kumimoji="0" sz="1200" b="0" i="0" u="none" baseline="0">
                <a:solidFill>
                  <a:schemeClr val="bg2"/>
                </a:solidFill>
                <a:latin typeface="Microsoft Sans Serif" panose="020B0604020202020204" pitchFamily="34" charset="0"/>
                <a:ea typeface="Microsoft Sans Serif"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E2303F53-40FF-4D99-9B4F-4D3656BED95E}"/>
              </a:ext>
            </a:extLst>
          </p:cNvPr>
          <p:cNvSpPr>
            <a:spLocks noGrp="1"/>
          </p:cNvSpPr>
          <p:nvPr>
            <p:ph type="pic" sz="quarter" idx="10" hasCustomPrompt="1"/>
          </p:nvPr>
        </p:nvSpPr>
        <p:spPr>
          <a:xfrm>
            <a:off x="9794449" y="6083300"/>
            <a:ext cx="2105196" cy="426503"/>
          </a:xfrm>
        </p:spPr>
        <p:txBody>
          <a:bodyPr>
            <a:noAutofit/>
          </a:bodyPr>
          <a:lstStyle>
            <a:lvl1pPr marL="0" indent="0">
              <a:buNone/>
              <a:defRPr/>
            </a:lvl1pPr>
          </a:lstStyle>
          <a:p>
            <a:r>
              <a:rPr lang="en-US" dirty="0"/>
              <a:t>GovCon360.com</a:t>
            </a:r>
          </a:p>
        </p:txBody>
      </p:sp>
      <p:sp>
        <p:nvSpPr>
          <p:cNvPr id="89" name="object 8">
            <a:extLst>
              <a:ext uri="{FF2B5EF4-FFF2-40B4-BE49-F238E27FC236}">
                <a16:creationId xmlns:a16="http://schemas.microsoft.com/office/drawing/2014/main" id="{F3746E31-1BAB-42DC-86BD-1873DD28FE37}"/>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2"/>
                </a:solidFill>
                <a:latin typeface="Microsoft Sans Serif" panose="020B0604020202020204" pitchFamily="34" charset="0"/>
                <a:cs typeface="Microsoft Sans Serif" panose="020B0604020202020204" pitchFamily="34" charset="0"/>
              </a:rPr>
              <a:t>‹#›</a:t>
            </a:fld>
            <a:r>
              <a:rPr sz="900" b="1" dirty="0">
                <a:solidFill>
                  <a:schemeClr val="bg2"/>
                </a:solidFill>
                <a:latin typeface="Microsoft Sans Serif" panose="020B0604020202020204" pitchFamily="34" charset="0"/>
                <a:cs typeface="Microsoft Sans Serif" panose="020B0604020202020204" pitchFamily="34" charset="0"/>
              </a:rPr>
              <a:t> </a:t>
            </a:r>
            <a:endParaRPr sz="900" dirty="0">
              <a:solidFill>
                <a:schemeClr val="bg2"/>
              </a:solidFill>
              <a:latin typeface="Source Sans Pro Light"/>
              <a:cs typeface="Source Sans Pro Light"/>
            </a:endParaRPr>
          </a:p>
        </p:txBody>
      </p:sp>
      <p:grpSp>
        <p:nvGrpSpPr>
          <p:cNvPr id="90" name="Group 89">
            <a:extLst>
              <a:ext uri="{FF2B5EF4-FFF2-40B4-BE49-F238E27FC236}">
                <a16:creationId xmlns:a16="http://schemas.microsoft.com/office/drawing/2014/main" id="{AD2FEAFC-86C2-43E2-B7D7-1BFC11C05A6D}"/>
              </a:ext>
            </a:extLst>
          </p:cNvPr>
          <p:cNvGrpSpPr>
            <a:grpSpLocks noChangeAspect="1"/>
          </p:cNvGrpSpPr>
          <p:nvPr userDrawn="1"/>
        </p:nvGrpSpPr>
        <p:grpSpPr>
          <a:xfrm>
            <a:off x="3851" y="6449543"/>
            <a:ext cx="1076149" cy="163231"/>
            <a:chOff x="3668713" y="-1066800"/>
            <a:chExt cx="3778250" cy="573087"/>
          </a:xfrm>
          <a:solidFill>
            <a:srgbClr val="F47B20"/>
          </a:solidFill>
        </p:grpSpPr>
        <p:sp>
          <p:nvSpPr>
            <p:cNvPr id="91" name="Freeform 5">
              <a:extLst>
                <a:ext uri="{FF2B5EF4-FFF2-40B4-BE49-F238E27FC236}">
                  <a16:creationId xmlns:a16="http://schemas.microsoft.com/office/drawing/2014/main" id="{B229EEB2-0E8B-4D57-91F1-5CC15CA2B34A}"/>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2" name="Freeform 6">
              <a:extLst>
                <a:ext uri="{FF2B5EF4-FFF2-40B4-BE49-F238E27FC236}">
                  <a16:creationId xmlns:a16="http://schemas.microsoft.com/office/drawing/2014/main" id="{0BD49BEF-B5B5-4CE5-821D-93BBF586736C}"/>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3" name="Freeform 7">
              <a:extLst>
                <a:ext uri="{FF2B5EF4-FFF2-40B4-BE49-F238E27FC236}">
                  <a16:creationId xmlns:a16="http://schemas.microsoft.com/office/drawing/2014/main" id="{9B7D5A5A-47C6-4B1B-B2A9-30104C32DA3A}"/>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94" name="Group 93">
            <a:extLst>
              <a:ext uri="{FF2B5EF4-FFF2-40B4-BE49-F238E27FC236}">
                <a16:creationId xmlns:a16="http://schemas.microsoft.com/office/drawing/2014/main" id="{484BFDFF-A90A-47C6-AD34-E5F154853076}"/>
              </a:ext>
            </a:extLst>
          </p:cNvPr>
          <p:cNvGrpSpPr/>
          <p:nvPr userDrawn="1"/>
        </p:nvGrpSpPr>
        <p:grpSpPr>
          <a:xfrm>
            <a:off x="9948868" y="207964"/>
            <a:ext cx="1978025" cy="463550"/>
            <a:chOff x="9948868" y="207964"/>
            <a:chExt cx="1978025" cy="463550"/>
          </a:xfrm>
        </p:grpSpPr>
        <p:sp>
          <p:nvSpPr>
            <p:cNvPr id="95" name="AutoShape 42">
              <a:extLst>
                <a:ext uri="{FF2B5EF4-FFF2-40B4-BE49-F238E27FC236}">
                  <a16:creationId xmlns:a16="http://schemas.microsoft.com/office/drawing/2014/main" id="{F3877AEE-C462-429E-933D-D552049130C8}"/>
                </a:ext>
              </a:extLst>
            </p:cNvPr>
            <p:cNvSpPr>
              <a:spLocks noChangeAspect="1" noChangeArrowheads="1" noTextEdit="1"/>
            </p:cNvSpPr>
            <p:nvPr userDrawn="1"/>
          </p:nvSpPr>
          <p:spPr bwMode="auto">
            <a:xfrm>
              <a:off x="9948868" y="209373"/>
              <a:ext cx="1978025" cy="46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6" name="Freeform 44">
              <a:extLst>
                <a:ext uri="{FF2B5EF4-FFF2-40B4-BE49-F238E27FC236}">
                  <a16:creationId xmlns:a16="http://schemas.microsoft.com/office/drawing/2014/main" id="{E7180C64-71E7-46B1-887F-359252864F8D}"/>
                </a:ext>
              </a:extLst>
            </p:cNvPr>
            <p:cNvSpPr>
              <a:spLocks/>
            </p:cNvSpPr>
            <p:nvPr userDrawn="1"/>
          </p:nvSpPr>
          <p:spPr bwMode="auto">
            <a:xfrm>
              <a:off x="9948868" y="351679"/>
              <a:ext cx="141238" cy="193028"/>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7" name="Freeform 45">
              <a:extLst>
                <a:ext uri="{FF2B5EF4-FFF2-40B4-BE49-F238E27FC236}">
                  <a16:creationId xmlns:a16="http://schemas.microsoft.com/office/drawing/2014/main" id="{B54B191F-2A30-49BA-B34F-875963062C88}"/>
                </a:ext>
              </a:extLst>
            </p:cNvPr>
            <p:cNvSpPr>
              <a:spLocks noEditPoints="1"/>
            </p:cNvSpPr>
            <p:nvPr userDrawn="1"/>
          </p:nvSpPr>
          <p:spPr bwMode="auto">
            <a:xfrm>
              <a:off x="10109780" y="398174"/>
              <a:ext cx="131400" cy="146533"/>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8" name="Freeform 46">
              <a:extLst>
                <a:ext uri="{FF2B5EF4-FFF2-40B4-BE49-F238E27FC236}">
                  <a16:creationId xmlns:a16="http://schemas.microsoft.com/office/drawing/2014/main" id="{79BD6774-80D0-4097-86D6-5786F061BEBB}"/>
                </a:ext>
              </a:extLst>
            </p:cNvPr>
            <p:cNvSpPr>
              <a:spLocks/>
            </p:cNvSpPr>
            <p:nvPr userDrawn="1"/>
          </p:nvSpPr>
          <p:spPr bwMode="auto">
            <a:xfrm>
              <a:off x="10272098" y="340407"/>
              <a:ext cx="118752" cy="200073"/>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9" name="Freeform 47">
              <a:extLst>
                <a:ext uri="{FF2B5EF4-FFF2-40B4-BE49-F238E27FC236}">
                  <a16:creationId xmlns:a16="http://schemas.microsoft.com/office/drawing/2014/main" id="{18F70A63-CB78-46D1-A4D8-CCED67BCAF6D}"/>
                </a:ext>
              </a:extLst>
            </p:cNvPr>
            <p:cNvSpPr>
              <a:spLocks/>
            </p:cNvSpPr>
            <p:nvPr userDrawn="1"/>
          </p:nvSpPr>
          <p:spPr bwMode="auto">
            <a:xfrm>
              <a:off x="10430199" y="398174"/>
              <a:ext cx="117347" cy="142306"/>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0" name="Freeform 48">
              <a:extLst>
                <a:ext uri="{FF2B5EF4-FFF2-40B4-BE49-F238E27FC236}">
                  <a16:creationId xmlns:a16="http://schemas.microsoft.com/office/drawing/2014/main" id="{9DA001A8-9EF2-4DE4-B127-AB76B8E50835}"/>
                </a:ext>
              </a:extLst>
            </p:cNvPr>
            <p:cNvSpPr>
              <a:spLocks noEditPoints="1"/>
            </p:cNvSpPr>
            <p:nvPr userDrawn="1"/>
          </p:nvSpPr>
          <p:spPr bwMode="auto">
            <a:xfrm>
              <a:off x="10586895" y="355905"/>
              <a:ext cx="137021" cy="18457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1" name="Freeform 49">
              <a:extLst>
                <a:ext uri="{FF2B5EF4-FFF2-40B4-BE49-F238E27FC236}">
                  <a16:creationId xmlns:a16="http://schemas.microsoft.com/office/drawing/2014/main" id="{4D746E4D-2EDD-4182-A96C-A3F1CE42D7E4}"/>
                </a:ext>
              </a:extLst>
            </p:cNvPr>
            <p:cNvSpPr>
              <a:spLocks noEditPoints="1"/>
            </p:cNvSpPr>
            <p:nvPr userDrawn="1"/>
          </p:nvSpPr>
          <p:spPr bwMode="auto">
            <a:xfrm>
              <a:off x="10739375" y="398174"/>
              <a:ext cx="121563" cy="146533"/>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2" name="Freeform 50">
              <a:extLst>
                <a:ext uri="{FF2B5EF4-FFF2-40B4-BE49-F238E27FC236}">
                  <a16:creationId xmlns:a16="http://schemas.microsoft.com/office/drawing/2014/main" id="{87E2323A-9411-4024-8D76-7FA0B12FB562}"/>
                </a:ext>
              </a:extLst>
            </p:cNvPr>
            <p:cNvSpPr>
              <a:spLocks/>
            </p:cNvSpPr>
            <p:nvPr userDrawn="1"/>
          </p:nvSpPr>
          <p:spPr bwMode="auto">
            <a:xfrm>
              <a:off x="10879207" y="400992"/>
              <a:ext cx="108915" cy="139488"/>
            </a:xfrm>
            <a:custGeom>
              <a:avLst/>
              <a:gdLst>
                <a:gd name="T0" fmla="*/ 151 w 155"/>
                <a:gd name="T1" fmla="*/ 27 h 198"/>
                <a:gd name="T2" fmla="*/ 151 w 155"/>
                <a:gd name="T3" fmla="*/ 0 h 198"/>
                <a:gd name="T4" fmla="*/ 10 w 155"/>
                <a:gd name="T5" fmla="*/ 0 h 198"/>
                <a:gd name="T6" fmla="*/ 10 w 155"/>
                <a:gd name="T7" fmla="*/ 39 h 198"/>
                <a:gd name="T8" fmla="*/ 93 w 155"/>
                <a:gd name="T9" fmla="*/ 39 h 198"/>
                <a:gd name="T10" fmla="*/ 0 w 155"/>
                <a:gd name="T11" fmla="*/ 174 h 198"/>
                <a:gd name="T12" fmla="*/ 0 w 155"/>
                <a:gd name="T13" fmla="*/ 198 h 198"/>
                <a:gd name="T14" fmla="*/ 155 w 155"/>
                <a:gd name="T15" fmla="*/ 198 h 198"/>
                <a:gd name="T16" fmla="*/ 155 w 155"/>
                <a:gd name="T17" fmla="*/ 162 h 198"/>
                <a:gd name="T18" fmla="*/ 58 w 155"/>
                <a:gd name="T19" fmla="*/ 162 h 198"/>
                <a:gd name="T20" fmla="*/ 151 w 155"/>
                <a:gd name="T21" fmla="*/ 2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98">
                  <a:moveTo>
                    <a:pt x="151" y="27"/>
                  </a:moveTo>
                  <a:lnTo>
                    <a:pt x="151" y="0"/>
                  </a:lnTo>
                  <a:lnTo>
                    <a:pt x="10" y="0"/>
                  </a:lnTo>
                  <a:lnTo>
                    <a:pt x="10" y="39"/>
                  </a:lnTo>
                  <a:lnTo>
                    <a:pt x="93" y="39"/>
                  </a:lnTo>
                  <a:lnTo>
                    <a:pt x="0" y="174"/>
                  </a:lnTo>
                  <a:lnTo>
                    <a:pt x="0" y="198"/>
                  </a:lnTo>
                  <a:lnTo>
                    <a:pt x="155" y="198"/>
                  </a:lnTo>
                  <a:lnTo>
                    <a:pt x="155" y="162"/>
                  </a:lnTo>
                  <a:lnTo>
                    <a:pt x="58" y="162"/>
                  </a:lnTo>
                  <a:lnTo>
                    <a:pt x="151" y="2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3" name="Freeform 51">
              <a:extLst>
                <a:ext uri="{FF2B5EF4-FFF2-40B4-BE49-F238E27FC236}">
                  <a16:creationId xmlns:a16="http://schemas.microsoft.com/office/drawing/2014/main" id="{30010701-1DC1-4038-87BD-416C0602098F}"/>
                </a:ext>
              </a:extLst>
            </p:cNvPr>
            <p:cNvSpPr>
              <a:spLocks/>
            </p:cNvSpPr>
            <p:nvPr userDrawn="1"/>
          </p:nvSpPr>
          <p:spPr bwMode="auto">
            <a:xfrm>
              <a:off x="11019039" y="398174"/>
              <a:ext cx="118752" cy="142306"/>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4" name="Oval 52">
              <a:extLst>
                <a:ext uri="{FF2B5EF4-FFF2-40B4-BE49-F238E27FC236}">
                  <a16:creationId xmlns:a16="http://schemas.microsoft.com/office/drawing/2014/main" id="{1CEF450D-72AD-495D-B46F-1005E1DD89D5}"/>
                </a:ext>
              </a:extLst>
            </p:cNvPr>
            <p:cNvSpPr>
              <a:spLocks noChangeArrowheads="1"/>
            </p:cNvSpPr>
            <p:nvPr userDrawn="1"/>
          </p:nvSpPr>
          <p:spPr bwMode="auto">
            <a:xfrm>
              <a:off x="11167303" y="340407"/>
              <a:ext cx="40755" cy="36633"/>
            </a:xfrm>
            <a:prstGeom prst="ellipse">
              <a:avLst/>
            </a:pr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5" name="Rectangle 53">
              <a:extLst>
                <a:ext uri="{FF2B5EF4-FFF2-40B4-BE49-F238E27FC236}">
                  <a16:creationId xmlns:a16="http://schemas.microsoft.com/office/drawing/2014/main" id="{25BE4C56-6D1B-4F17-AEF7-41F59B1AFD9B}"/>
                </a:ext>
              </a:extLst>
            </p:cNvPr>
            <p:cNvSpPr>
              <a:spLocks noChangeArrowheads="1"/>
            </p:cNvSpPr>
            <p:nvPr userDrawn="1"/>
          </p:nvSpPr>
          <p:spPr bwMode="auto">
            <a:xfrm>
              <a:off x="11171519" y="400992"/>
              <a:ext cx="32323" cy="139488"/>
            </a:xfrm>
            <a:prstGeom prst="rect">
              <a:avLst/>
            </a:prstGeom>
            <a:solidFill>
              <a:srgbClr val="45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6" name="Freeform 54">
              <a:extLst>
                <a:ext uri="{FF2B5EF4-FFF2-40B4-BE49-F238E27FC236}">
                  <a16:creationId xmlns:a16="http://schemas.microsoft.com/office/drawing/2014/main" id="{87DA3236-A11D-40E5-92FB-19DDCFE7C6FE}"/>
                </a:ext>
              </a:extLst>
            </p:cNvPr>
            <p:cNvSpPr>
              <a:spLocks/>
            </p:cNvSpPr>
            <p:nvPr userDrawn="1"/>
          </p:nvSpPr>
          <p:spPr bwMode="auto">
            <a:xfrm>
              <a:off x="11236165" y="398174"/>
              <a:ext cx="111725" cy="146533"/>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7" name="Freeform 55">
              <a:extLst>
                <a:ext uri="{FF2B5EF4-FFF2-40B4-BE49-F238E27FC236}">
                  <a16:creationId xmlns:a16="http://schemas.microsoft.com/office/drawing/2014/main" id="{69782D79-B062-4DDD-AD16-D52CE36B06B4}"/>
                </a:ext>
              </a:extLst>
            </p:cNvPr>
            <p:cNvSpPr>
              <a:spLocks/>
            </p:cNvSpPr>
            <p:nvPr userDrawn="1"/>
          </p:nvSpPr>
          <p:spPr bwMode="auto">
            <a:xfrm>
              <a:off x="11375997" y="340407"/>
              <a:ext cx="124373" cy="200073"/>
            </a:xfrm>
            <a:custGeom>
              <a:avLst/>
              <a:gdLst>
                <a:gd name="T0" fmla="*/ 103 w 177"/>
                <a:gd name="T1" fmla="*/ 167 h 284"/>
                <a:gd name="T2" fmla="*/ 169 w 177"/>
                <a:gd name="T3" fmla="*/ 86 h 284"/>
                <a:gd name="T4" fmla="*/ 119 w 177"/>
                <a:gd name="T5" fmla="*/ 86 h 284"/>
                <a:gd name="T6" fmla="*/ 47 w 177"/>
                <a:gd name="T7" fmla="*/ 177 h 284"/>
                <a:gd name="T8" fmla="*/ 45 w 177"/>
                <a:gd name="T9" fmla="*/ 177 h 284"/>
                <a:gd name="T10" fmla="*/ 45 w 177"/>
                <a:gd name="T11" fmla="*/ 0 h 284"/>
                <a:gd name="T12" fmla="*/ 0 w 177"/>
                <a:gd name="T13" fmla="*/ 0 h 284"/>
                <a:gd name="T14" fmla="*/ 0 w 177"/>
                <a:gd name="T15" fmla="*/ 284 h 284"/>
                <a:gd name="T16" fmla="*/ 45 w 177"/>
                <a:gd name="T17" fmla="*/ 284 h 284"/>
                <a:gd name="T18" fmla="*/ 45 w 177"/>
                <a:gd name="T19" fmla="*/ 234 h 284"/>
                <a:gd name="T20" fmla="*/ 75 w 177"/>
                <a:gd name="T21" fmla="*/ 199 h 284"/>
                <a:gd name="T22" fmla="*/ 127 w 177"/>
                <a:gd name="T23" fmla="*/ 284 h 284"/>
                <a:gd name="T24" fmla="*/ 177 w 177"/>
                <a:gd name="T25" fmla="*/ 284 h 284"/>
                <a:gd name="T26" fmla="*/ 103 w 177"/>
                <a:gd name="T27" fmla="*/ 1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84">
                  <a:moveTo>
                    <a:pt x="103" y="167"/>
                  </a:moveTo>
                  <a:lnTo>
                    <a:pt x="169" y="86"/>
                  </a:lnTo>
                  <a:lnTo>
                    <a:pt x="119" y="86"/>
                  </a:lnTo>
                  <a:lnTo>
                    <a:pt x="47" y="177"/>
                  </a:lnTo>
                  <a:lnTo>
                    <a:pt x="45" y="177"/>
                  </a:lnTo>
                  <a:lnTo>
                    <a:pt x="45" y="0"/>
                  </a:lnTo>
                  <a:lnTo>
                    <a:pt x="0" y="0"/>
                  </a:lnTo>
                  <a:lnTo>
                    <a:pt x="0" y="284"/>
                  </a:lnTo>
                  <a:lnTo>
                    <a:pt x="45" y="284"/>
                  </a:lnTo>
                  <a:lnTo>
                    <a:pt x="45" y="234"/>
                  </a:lnTo>
                  <a:lnTo>
                    <a:pt x="75" y="199"/>
                  </a:lnTo>
                  <a:lnTo>
                    <a:pt x="127" y="284"/>
                  </a:lnTo>
                  <a:lnTo>
                    <a:pt x="177" y="284"/>
                  </a:lnTo>
                  <a:lnTo>
                    <a:pt x="103" y="16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8" name="Freeform 78">
              <a:extLst>
                <a:ext uri="{FF2B5EF4-FFF2-40B4-BE49-F238E27FC236}">
                  <a16:creationId xmlns:a16="http://schemas.microsoft.com/office/drawing/2014/main" id="{B297A4C5-D1C3-4EBC-88F0-6B67F0CCF90A}"/>
                </a:ext>
              </a:extLst>
            </p:cNvPr>
            <p:cNvSpPr>
              <a:spLocks noEditPoints="1"/>
            </p:cNvSpPr>
            <p:nvPr userDrawn="1"/>
          </p:nvSpPr>
          <p:spPr bwMode="auto">
            <a:xfrm>
              <a:off x="11613501" y="207964"/>
              <a:ext cx="311987" cy="4635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9" name="Freeform 79">
              <a:extLst>
                <a:ext uri="{FF2B5EF4-FFF2-40B4-BE49-F238E27FC236}">
                  <a16:creationId xmlns:a16="http://schemas.microsoft.com/office/drawing/2014/main" id="{A9EEF7D7-8295-401D-B04D-027429E947D0}"/>
                </a:ext>
              </a:extLst>
            </p:cNvPr>
            <p:cNvSpPr>
              <a:spLocks/>
            </p:cNvSpPr>
            <p:nvPr userDrawn="1"/>
          </p:nvSpPr>
          <p:spPr bwMode="auto">
            <a:xfrm>
              <a:off x="11532693" y="226281"/>
              <a:ext cx="265610" cy="317017"/>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170382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3555759-0919-42E6-82CA-11BCE8873461}"/>
              </a:ext>
            </a:extLst>
          </p:cNvPr>
          <p:cNvSpPr/>
          <p:nvPr/>
        </p:nvSpPr>
        <p:spPr>
          <a:xfrm>
            <a:off x="1" y="0"/>
            <a:ext cx="1631289" cy="3450945"/>
          </a:xfrm>
          <a:custGeom>
            <a:avLst/>
            <a:gdLst>
              <a:gd name="connsiteX0" fmla="*/ 0 w 1631289"/>
              <a:gd name="connsiteY0" fmla="*/ 0 h 3450945"/>
              <a:gd name="connsiteX1" fmla="*/ 1631289 w 1631289"/>
              <a:gd name="connsiteY1" fmla="*/ 0 h 3450945"/>
              <a:gd name="connsiteX2" fmla="*/ 0 w 1631289"/>
              <a:gd name="connsiteY2" fmla="*/ 3450945 h 3450945"/>
            </a:gdLst>
            <a:ahLst/>
            <a:cxnLst>
              <a:cxn ang="0">
                <a:pos x="connsiteX0" y="connsiteY0"/>
              </a:cxn>
              <a:cxn ang="0">
                <a:pos x="connsiteX1" y="connsiteY1"/>
              </a:cxn>
              <a:cxn ang="0">
                <a:pos x="connsiteX2" y="connsiteY2"/>
              </a:cxn>
            </a:cxnLst>
            <a:rect l="l" t="t" r="r" b="b"/>
            <a:pathLst>
              <a:path w="1631289" h="3450945">
                <a:moveTo>
                  <a:pt x="0" y="0"/>
                </a:moveTo>
                <a:lnTo>
                  <a:pt x="1631289" y="0"/>
                </a:lnTo>
                <a:lnTo>
                  <a:pt x="0" y="3450945"/>
                </a:lnTo>
                <a:close/>
              </a:path>
            </a:pathLst>
          </a:custGeom>
          <a:blipFill>
            <a:blip r:embed="rId3" cstate="print"/>
            <a:stretch>
              <a:fillRect/>
            </a:stretch>
          </a:blipFill>
        </p:spPr>
        <p:txBody>
          <a:bodyPr wrap="square" lIns="0" tIns="0" rIns="0" bIns="0" rtlCol="0">
            <a:noAutofit/>
          </a:bodyPr>
          <a:lstStyle/>
          <a:p>
            <a:endParaRPr dirty="0">
              <a:latin typeface="Microsoft Sans Serif" panose="020B0604020202020204" pitchFamily="34" charset="0"/>
            </a:endParaRPr>
          </a:p>
        </p:txBody>
      </p:sp>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1618794" y="831085"/>
            <a:ext cx="8575782" cy="853440"/>
          </a:xfrm>
        </p:spPr>
        <p:txBody>
          <a:bodyPr anchor="b" anchorCtr="0">
            <a:noAutofit/>
          </a:bodyPr>
          <a:lstStyle>
            <a:lvl1pPr marL="12700">
              <a:lnSpc>
                <a:spcPct val="100000"/>
              </a:lnSpc>
              <a:spcBef>
                <a:spcPts val="130"/>
              </a:spcBef>
              <a:defRPr lang="en-US" sz="4000" b="0" i="0" cap="all" spc="100" baseline="0" dirty="0">
                <a:solidFill>
                  <a:srgbClr val="F47B20"/>
                </a:solidFill>
                <a:latin typeface="Impact" panose="020B0806030902050204" pitchFamily="34" charset="0"/>
                <a:ea typeface="+mj-ea"/>
                <a:cs typeface="Impact" panose="020B0806030902050204" pitchFamily="34" charset="0"/>
              </a:defRPr>
            </a:lvl1pPr>
          </a:lstStyle>
          <a:p>
            <a:r>
              <a:rPr lang="en-US" dirty="0"/>
              <a:t>AGENDA</a:t>
            </a:r>
          </a:p>
        </p:txBody>
      </p:sp>
      <p:sp>
        <p:nvSpPr>
          <p:cNvPr id="3" name="Content Placeholder 2">
            <a:extLst>
              <a:ext uri="{FF2B5EF4-FFF2-40B4-BE49-F238E27FC236}">
                <a16:creationId xmlns:a16="http://schemas.microsoft.com/office/drawing/2014/main" id="{1EEA9B37-0E83-4AF3-8069-65845BEF6743}"/>
              </a:ext>
            </a:extLst>
          </p:cNvPr>
          <p:cNvSpPr>
            <a:spLocks noGrp="1"/>
          </p:cNvSpPr>
          <p:nvPr>
            <p:ph idx="1"/>
            <p:custDataLst>
              <p:tags r:id="rId1"/>
            </p:custDataLst>
          </p:nvPr>
        </p:nvSpPr>
        <p:spPr bwMode="auto">
          <a:xfrm>
            <a:off x="1618794" y="1825625"/>
            <a:ext cx="8610600" cy="3670560"/>
          </a:xfrm>
          <a:noFill/>
          <a:ln/>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anchor="t" anchorCtr="0">
            <a:noAutofit/>
          </a:bodyPr>
          <a:lstStyle>
            <a:lvl1pPr marL="228600" indent="-228600" algn="l" defTabSz="914400" rtl="0" eaLnBrk="1" latinLnBrk="0" hangingPunct="1">
              <a:lnSpc>
                <a:spcPct val="100000"/>
              </a:lnSpc>
              <a:spcBef>
                <a:spcPts val="2000"/>
              </a:spcBef>
              <a:spcAft>
                <a:spcPts val="0"/>
              </a:spcAft>
              <a:buClr>
                <a:schemeClr val="bg2"/>
              </a:buClr>
              <a:buSzPct val="100000"/>
              <a:buFont typeface="Arial" panose="020B0604020202020204" pitchFamily="34" charset="0"/>
              <a:buChar char="•"/>
              <a:defRPr kumimoji="0" lang="en-US" sz="2000" b="0" i="0" u="none" kern="1200" baseline="0" dirty="0" smtClean="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71500" indent="-228600" algn="l">
              <a:lnSpc>
                <a:spcPct val="90000"/>
              </a:lnSpc>
              <a:spcBef>
                <a:spcPts val="500"/>
              </a:spcBef>
              <a:spcAft>
                <a:spcPts val="0"/>
              </a:spcAft>
              <a:buClr>
                <a:schemeClr val="bg2"/>
              </a:buClr>
              <a:buSzPct val="100000"/>
              <a:buFont typeface="Arial" panose="020B0604020202020204" pitchFamily="34" charset="0"/>
              <a:buChar char="̶"/>
              <a:defRPr kumimoji="0" sz="1800" b="0" i="0" u="none" baseline="0">
                <a:solidFill>
                  <a:schemeClr val="bg2"/>
                </a:solidFill>
                <a:latin typeface="Microsoft Sans Serif" panose="020B0604020202020204" pitchFamily="34" charset="0"/>
                <a:ea typeface="Microsoft Sans Serif" panose="020B0604020202020204" pitchFamily="34" charset="0"/>
              </a:defRPr>
            </a:lvl2pPr>
            <a:lvl3pPr marL="800100" indent="-171450" algn="l">
              <a:lnSpc>
                <a:spcPct val="90000"/>
              </a:lnSpc>
              <a:spcBef>
                <a:spcPts val="500"/>
              </a:spcBef>
              <a:spcAft>
                <a:spcPts val="0"/>
              </a:spcAft>
              <a:buClr>
                <a:schemeClr val="bg2"/>
              </a:buClr>
              <a:buSzPct val="100000"/>
              <a:buFont typeface="Arial" panose="020B0604020202020204" pitchFamily="34" charset="0"/>
              <a:buChar char="•"/>
              <a:defRPr kumimoji="0" sz="1600" b="0" i="0" u="none" baseline="0">
                <a:solidFill>
                  <a:schemeClr val="bg2"/>
                </a:solidFill>
                <a:latin typeface="Microsoft Sans Serif" panose="020B0604020202020204" pitchFamily="34" charset="0"/>
                <a:ea typeface="Microsoft Sans Serif" panose="020B0604020202020204" pitchFamily="34" charset="0"/>
              </a:defRPr>
            </a:lvl3pPr>
            <a:lvl4pPr marL="1200150" indent="-228600" algn="l">
              <a:lnSpc>
                <a:spcPct val="90000"/>
              </a:lnSpc>
              <a:spcBef>
                <a:spcPts val="500"/>
              </a:spcBef>
              <a:spcAft>
                <a:spcPts val="0"/>
              </a:spcAft>
              <a:buClr>
                <a:schemeClr val="bg2"/>
              </a:buClr>
              <a:buSzPct val="100000"/>
              <a:buFont typeface="Arial" panose="020B0604020202020204" pitchFamily="34" charset="0"/>
              <a:buChar char="̶"/>
              <a:defRPr kumimoji="0" sz="1400" b="0" i="0" u="none" baseline="0">
                <a:solidFill>
                  <a:schemeClr val="bg2"/>
                </a:solidFill>
                <a:latin typeface="Microsoft Sans Serif" panose="020B0604020202020204" pitchFamily="34" charset="0"/>
                <a:ea typeface="Microsoft Sans Serif" panose="020B0604020202020204" pitchFamily="34" charset="0"/>
              </a:defRPr>
            </a:lvl4pPr>
            <a:lvl5pPr marL="1485900" indent="-228600" algn="l">
              <a:lnSpc>
                <a:spcPct val="90000"/>
              </a:lnSpc>
              <a:spcBef>
                <a:spcPts val="500"/>
              </a:spcBef>
              <a:spcAft>
                <a:spcPts val="0"/>
              </a:spcAft>
              <a:buClr>
                <a:schemeClr val="bg2"/>
              </a:buClr>
              <a:buSzPct val="100000"/>
              <a:buFont typeface="Arial" panose="020B0604020202020204" pitchFamily="34" charset="0"/>
              <a:buChar char="•"/>
              <a:defRPr kumimoji="0" sz="1200" b="0" i="0" u="none" baseline="0">
                <a:solidFill>
                  <a:schemeClr val="bg2"/>
                </a:solidFill>
                <a:latin typeface="Microsoft Sans Serif" panose="020B0604020202020204" pitchFamily="34" charset="0"/>
                <a:ea typeface="Microsoft Sans Serif"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E2303F53-40FF-4D99-9B4F-4D3656BED95E}"/>
              </a:ext>
            </a:extLst>
          </p:cNvPr>
          <p:cNvSpPr>
            <a:spLocks noGrp="1"/>
          </p:cNvSpPr>
          <p:nvPr>
            <p:ph type="pic" sz="quarter" idx="10" hasCustomPrompt="1"/>
          </p:nvPr>
        </p:nvSpPr>
        <p:spPr>
          <a:xfrm>
            <a:off x="10061333" y="6083300"/>
            <a:ext cx="1838312" cy="426503"/>
          </a:xfrm>
        </p:spPr>
        <p:txBody>
          <a:bodyPr/>
          <a:lstStyle>
            <a:lvl1pPr marL="0" indent="0">
              <a:buNone/>
              <a:defRPr/>
            </a:lvl1pPr>
          </a:lstStyle>
          <a:p>
            <a:r>
              <a:rPr lang="en-US" dirty="0"/>
              <a:t>Client Logo</a:t>
            </a:r>
          </a:p>
        </p:txBody>
      </p:sp>
      <p:sp>
        <p:nvSpPr>
          <p:cNvPr id="87" name="object 8">
            <a:extLst>
              <a:ext uri="{FF2B5EF4-FFF2-40B4-BE49-F238E27FC236}">
                <a16:creationId xmlns:a16="http://schemas.microsoft.com/office/drawing/2014/main" id="{A168B1C5-7294-475E-83AD-728CC5666FE1}"/>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2"/>
                </a:solidFill>
                <a:latin typeface="Microsoft Sans Serif" panose="020B0604020202020204" pitchFamily="34" charset="0"/>
                <a:cs typeface="Microsoft Sans Serif" panose="020B0604020202020204" pitchFamily="34" charset="0"/>
              </a:rPr>
              <a:t>‹#›</a:t>
            </a:fld>
            <a:r>
              <a:rPr sz="900" b="1" dirty="0">
                <a:solidFill>
                  <a:schemeClr val="bg2"/>
                </a:solidFill>
                <a:latin typeface="Microsoft Sans Serif" panose="020B0604020202020204" pitchFamily="34" charset="0"/>
                <a:cs typeface="Microsoft Sans Serif" panose="020B0604020202020204" pitchFamily="34" charset="0"/>
              </a:rPr>
              <a:t> </a:t>
            </a:r>
            <a:endParaRPr sz="900" dirty="0">
              <a:solidFill>
                <a:schemeClr val="bg2"/>
              </a:solidFill>
              <a:latin typeface="Source Sans Pro Light"/>
              <a:cs typeface="Source Sans Pro Light"/>
            </a:endParaRPr>
          </a:p>
        </p:txBody>
      </p:sp>
      <p:grpSp>
        <p:nvGrpSpPr>
          <p:cNvPr id="88" name="Group 87">
            <a:extLst>
              <a:ext uri="{FF2B5EF4-FFF2-40B4-BE49-F238E27FC236}">
                <a16:creationId xmlns:a16="http://schemas.microsoft.com/office/drawing/2014/main" id="{8B62FA1F-605E-4434-B87F-04D3F452F480}"/>
              </a:ext>
            </a:extLst>
          </p:cNvPr>
          <p:cNvGrpSpPr>
            <a:grpSpLocks noChangeAspect="1"/>
          </p:cNvGrpSpPr>
          <p:nvPr userDrawn="1"/>
        </p:nvGrpSpPr>
        <p:grpSpPr>
          <a:xfrm>
            <a:off x="3851" y="6449543"/>
            <a:ext cx="1076149" cy="163231"/>
            <a:chOff x="3668713" y="-1066800"/>
            <a:chExt cx="3778250" cy="573087"/>
          </a:xfrm>
          <a:solidFill>
            <a:srgbClr val="F47B20"/>
          </a:solidFill>
        </p:grpSpPr>
        <p:sp>
          <p:nvSpPr>
            <p:cNvPr id="89" name="Freeform 5">
              <a:extLst>
                <a:ext uri="{FF2B5EF4-FFF2-40B4-BE49-F238E27FC236}">
                  <a16:creationId xmlns:a16="http://schemas.microsoft.com/office/drawing/2014/main" id="{1329E8C3-9652-493A-B826-2FA111FD3C4C}"/>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0" name="Freeform 6">
              <a:extLst>
                <a:ext uri="{FF2B5EF4-FFF2-40B4-BE49-F238E27FC236}">
                  <a16:creationId xmlns:a16="http://schemas.microsoft.com/office/drawing/2014/main" id="{2EB350D2-0984-47B5-A1CE-267129C9D9FA}"/>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1" name="Freeform 7">
              <a:extLst>
                <a:ext uri="{FF2B5EF4-FFF2-40B4-BE49-F238E27FC236}">
                  <a16:creationId xmlns:a16="http://schemas.microsoft.com/office/drawing/2014/main" id="{62ACCFFE-0F14-4306-A501-C9C47D0ADB47}"/>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124" name="Group 123">
            <a:extLst>
              <a:ext uri="{FF2B5EF4-FFF2-40B4-BE49-F238E27FC236}">
                <a16:creationId xmlns:a16="http://schemas.microsoft.com/office/drawing/2014/main" id="{E67CDA4D-F0CA-414A-9840-F8D2B6B55DB3}"/>
              </a:ext>
            </a:extLst>
          </p:cNvPr>
          <p:cNvGrpSpPr/>
          <p:nvPr userDrawn="1"/>
        </p:nvGrpSpPr>
        <p:grpSpPr>
          <a:xfrm>
            <a:off x="9948868" y="207964"/>
            <a:ext cx="1978025" cy="463550"/>
            <a:chOff x="9948868" y="207964"/>
            <a:chExt cx="1978025" cy="463550"/>
          </a:xfrm>
        </p:grpSpPr>
        <p:sp>
          <p:nvSpPr>
            <p:cNvPr id="125" name="AutoShape 42">
              <a:extLst>
                <a:ext uri="{FF2B5EF4-FFF2-40B4-BE49-F238E27FC236}">
                  <a16:creationId xmlns:a16="http://schemas.microsoft.com/office/drawing/2014/main" id="{039C702D-4287-49BB-93F1-D5DDB47110D2}"/>
                </a:ext>
              </a:extLst>
            </p:cNvPr>
            <p:cNvSpPr>
              <a:spLocks noChangeAspect="1" noChangeArrowheads="1" noTextEdit="1"/>
            </p:cNvSpPr>
            <p:nvPr userDrawn="1"/>
          </p:nvSpPr>
          <p:spPr bwMode="auto">
            <a:xfrm>
              <a:off x="9948868" y="209373"/>
              <a:ext cx="1978025" cy="46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6" name="Freeform 44">
              <a:extLst>
                <a:ext uri="{FF2B5EF4-FFF2-40B4-BE49-F238E27FC236}">
                  <a16:creationId xmlns:a16="http://schemas.microsoft.com/office/drawing/2014/main" id="{B877447F-4D27-44AB-B6B0-4CDEEA0B2829}"/>
                </a:ext>
              </a:extLst>
            </p:cNvPr>
            <p:cNvSpPr>
              <a:spLocks/>
            </p:cNvSpPr>
            <p:nvPr userDrawn="1"/>
          </p:nvSpPr>
          <p:spPr bwMode="auto">
            <a:xfrm>
              <a:off x="9948868" y="351679"/>
              <a:ext cx="141238" cy="193028"/>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7" name="Freeform 45">
              <a:extLst>
                <a:ext uri="{FF2B5EF4-FFF2-40B4-BE49-F238E27FC236}">
                  <a16:creationId xmlns:a16="http://schemas.microsoft.com/office/drawing/2014/main" id="{E9F6D21F-4089-40F8-9489-A91ACB8E98D3}"/>
                </a:ext>
              </a:extLst>
            </p:cNvPr>
            <p:cNvSpPr>
              <a:spLocks noEditPoints="1"/>
            </p:cNvSpPr>
            <p:nvPr userDrawn="1"/>
          </p:nvSpPr>
          <p:spPr bwMode="auto">
            <a:xfrm>
              <a:off x="10109780" y="398174"/>
              <a:ext cx="131400" cy="146533"/>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8" name="Freeform 46">
              <a:extLst>
                <a:ext uri="{FF2B5EF4-FFF2-40B4-BE49-F238E27FC236}">
                  <a16:creationId xmlns:a16="http://schemas.microsoft.com/office/drawing/2014/main" id="{F539405A-22C1-4B61-A07D-E4534C185E43}"/>
                </a:ext>
              </a:extLst>
            </p:cNvPr>
            <p:cNvSpPr>
              <a:spLocks/>
            </p:cNvSpPr>
            <p:nvPr userDrawn="1"/>
          </p:nvSpPr>
          <p:spPr bwMode="auto">
            <a:xfrm>
              <a:off x="10272098" y="340407"/>
              <a:ext cx="118752" cy="200073"/>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9" name="Freeform 47">
              <a:extLst>
                <a:ext uri="{FF2B5EF4-FFF2-40B4-BE49-F238E27FC236}">
                  <a16:creationId xmlns:a16="http://schemas.microsoft.com/office/drawing/2014/main" id="{1D3C975D-FF11-4451-BDB3-0BEFD2910F53}"/>
                </a:ext>
              </a:extLst>
            </p:cNvPr>
            <p:cNvSpPr>
              <a:spLocks/>
            </p:cNvSpPr>
            <p:nvPr userDrawn="1"/>
          </p:nvSpPr>
          <p:spPr bwMode="auto">
            <a:xfrm>
              <a:off x="10430199" y="398174"/>
              <a:ext cx="117347" cy="142306"/>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0" name="Freeform 48">
              <a:extLst>
                <a:ext uri="{FF2B5EF4-FFF2-40B4-BE49-F238E27FC236}">
                  <a16:creationId xmlns:a16="http://schemas.microsoft.com/office/drawing/2014/main" id="{24304F34-3555-4E95-B0F3-4F856A47D928}"/>
                </a:ext>
              </a:extLst>
            </p:cNvPr>
            <p:cNvSpPr>
              <a:spLocks noEditPoints="1"/>
            </p:cNvSpPr>
            <p:nvPr userDrawn="1"/>
          </p:nvSpPr>
          <p:spPr bwMode="auto">
            <a:xfrm>
              <a:off x="10586895" y="355905"/>
              <a:ext cx="137021" cy="18457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1" name="Freeform 49">
              <a:extLst>
                <a:ext uri="{FF2B5EF4-FFF2-40B4-BE49-F238E27FC236}">
                  <a16:creationId xmlns:a16="http://schemas.microsoft.com/office/drawing/2014/main" id="{A76A06CC-6012-415C-8086-287308A4406B}"/>
                </a:ext>
              </a:extLst>
            </p:cNvPr>
            <p:cNvSpPr>
              <a:spLocks noEditPoints="1"/>
            </p:cNvSpPr>
            <p:nvPr userDrawn="1"/>
          </p:nvSpPr>
          <p:spPr bwMode="auto">
            <a:xfrm>
              <a:off x="10739375" y="398174"/>
              <a:ext cx="121563" cy="146533"/>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2" name="Freeform 50">
              <a:extLst>
                <a:ext uri="{FF2B5EF4-FFF2-40B4-BE49-F238E27FC236}">
                  <a16:creationId xmlns:a16="http://schemas.microsoft.com/office/drawing/2014/main" id="{CAFC75CF-5552-42EA-A423-A2799EBB2565}"/>
                </a:ext>
              </a:extLst>
            </p:cNvPr>
            <p:cNvSpPr>
              <a:spLocks/>
            </p:cNvSpPr>
            <p:nvPr userDrawn="1"/>
          </p:nvSpPr>
          <p:spPr bwMode="auto">
            <a:xfrm>
              <a:off x="10879207" y="400992"/>
              <a:ext cx="108915" cy="139488"/>
            </a:xfrm>
            <a:custGeom>
              <a:avLst/>
              <a:gdLst>
                <a:gd name="T0" fmla="*/ 151 w 155"/>
                <a:gd name="T1" fmla="*/ 27 h 198"/>
                <a:gd name="T2" fmla="*/ 151 w 155"/>
                <a:gd name="T3" fmla="*/ 0 h 198"/>
                <a:gd name="T4" fmla="*/ 10 w 155"/>
                <a:gd name="T5" fmla="*/ 0 h 198"/>
                <a:gd name="T6" fmla="*/ 10 w 155"/>
                <a:gd name="T7" fmla="*/ 39 h 198"/>
                <a:gd name="T8" fmla="*/ 93 w 155"/>
                <a:gd name="T9" fmla="*/ 39 h 198"/>
                <a:gd name="T10" fmla="*/ 0 w 155"/>
                <a:gd name="T11" fmla="*/ 174 h 198"/>
                <a:gd name="T12" fmla="*/ 0 w 155"/>
                <a:gd name="T13" fmla="*/ 198 h 198"/>
                <a:gd name="T14" fmla="*/ 155 w 155"/>
                <a:gd name="T15" fmla="*/ 198 h 198"/>
                <a:gd name="T16" fmla="*/ 155 w 155"/>
                <a:gd name="T17" fmla="*/ 162 h 198"/>
                <a:gd name="T18" fmla="*/ 58 w 155"/>
                <a:gd name="T19" fmla="*/ 162 h 198"/>
                <a:gd name="T20" fmla="*/ 151 w 155"/>
                <a:gd name="T21" fmla="*/ 2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98">
                  <a:moveTo>
                    <a:pt x="151" y="27"/>
                  </a:moveTo>
                  <a:lnTo>
                    <a:pt x="151" y="0"/>
                  </a:lnTo>
                  <a:lnTo>
                    <a:pt x="10" y="0"/>
                  </a:lnTo>
                  <a:lnTo>
                    <a:pt x="10" y="39"/>
                  </a:lnTo>
                  <a:lnTo>
                    <a:pt x="93" y="39"/>
                  </a:lnTo>
                  <a:lnTo>
                    <a:pt x="0" y="174"/>
                  </a:lnTo>
                  <a:lnTo>
                    <a:pt x="0" y="198"/>
                  </a:lnTo>
                  <a:lnTo>
                    <a:pt x="155" y="198"/>
                  </a:lnTo>
                  <a:lnTo>
                    <a:pt x="155" y="162"/>
                  </a:lnTo>
                  <a:lnTo>
                    <a:pt x="58" y="162"/>
                  </a:lnTo>
                  <a:lnTo>
                    <a:pt x="151" y="2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3" name="Freeform 51">
              <a:extLst>
                <a:ext uri="{FF2B5EF4-FFF2-40B4-BE49-F238E27FC236}">
                  <a16:creationId xmlns:a16="http://schemas.microsoft.com/office/drawing/2014/main" id="{C63002DA-04C4-48D0-B252-B7BF9719EDA2}"/>
                </a:ext>
              </a:extLst>
            </p:cNvPr>
            <p:cNvSpPr>
              <a:spLocks/>
            </p:cNvSpPr>
            <p:nvPr userDrawn="1"/>
          </p:nvSpPr>
          <p:spPr bwMode="auto">
            <a:xfrm>
              <a:off x="11019039" y="398174"/>
              <a:ext cx="118752" cy="142306"/>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4" name="Oval 52">
              <a:extLst>
                <a:ext uri="{FF2B5EF4-FFF2-40B4-BE49-F238E27FC236}">
                  <a16:creationId xmlns:a16="http://schemas.microsoft.com/office/drawing/2014/main" id="{A8027D3F-54B3-401F-A1CF-231468D6F034}"/>
                </a:ext>
              </a:extLst>
            </p:cNvPr>
            <p:cNvSpPr>
              <a:spLocks noChangeArrowheads="1"/>
            </p:cNvSpPr>
            <p:nvPr userDrawn="1"/>
          </p:nvSpPr>
          <p:spPr bwMode="auto">
            <a:xfrm>
              <a:off x="11167303" y="340407"/>
              <a:ext cx="40755" cy="36633"/>
            </a:xfrm>
            <a:prstGeom prst="ellipse">
              <a:avLst/>
            </a:pr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5" name="Rectangle 53">
              <a:extLst>
                <a:ext uri="{FF2B5EF4-FFF2-40B4-BE49-F238E27FC236}">
                  <a16:creationId xmlns:a16="http://schemas.microsoft.com/office/drawing/2014/main" id="{1BD6B172-CE6B-4D10-8D8F-9E1A6DF58880}"/>
                </a:ext>
              </a:extLst>
            </p:cNvPr>
            <p:cNvSpPr>
              <a:spLocks noChangeArrowheads="1"/>
            </p:cNvSpPr>
            <p:nvPr userDrawn="1"/>
          </p:nvSpPr>
          <p:spPr bwMode="auto">
            <a:xfrm>
              <a:off x="11171519" y="400992"/>
              <a:ext cx="32323" cy="139488"/>
            </a:xfrm>
            <a:prstGeom prst="rect">
              <a:avLst/>
            </a:prstGeom>
            <a:solidFill>
              <a:srgbClr val="45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6" name="Freeform 54">
              <a:extLst>
                <a:ext uri="{FF2B5EF4-FFF2-40B4-BE49-F238E27FC236}">
                  <a16:creationId xmlns:a16="http://schemas.microsoft.com/office/drawing/2014/main" id="{B6D9C641-C1FF-47FB-9E8E-821B016EC1F3}"/>
                </a:ext>
              </a:extLst>
            </p:cNvPr>
            <p:cNvSpPr>
              <a:spLocks/>
            </p:cNvSpPr>
            <p:nvPr userDrawn="1"/>
          </p:nvSpPr>
          <p:spPr bwMode="auto">
            <a:xfrm>
              <a:off x="11236165" y="398174"/>
              <a:ext cx="111725" cy="146533"/>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7" name="Freeform 55">
              <a:extLst>
                <a:ext uri="{FF2B5EF4-FFF2-40B4-BE49-F238E27FC236}">
                  <a16:creationId xmlns:a16="http://schemas.microsoft.com/office/drawing/2014/main" id="{268BF533-6B8E-4E34-A187-BB4E52959D07}"/>
                </a:ext>
              </a:extLst>
            </p:cNvPr>
            <p:cNvSpPr>
              <a:spLocks/>
            </p:cNvSpPr>
            <p:nvPr userDrawn="1"/>
          </p:nvSpPr>
          <p:spPr bwMode="auto">
            <a:xfrm>
              <a:off x="11375997" y="340407"/>
              <a:ext cx="124373" cy="200073"/>
            </a:xfrm>
            <a:custGeom>
              <a:avLst/>
              <a:gdLst>
                <a:gd name="T0" fmla="*/ 103 w 177"/>
                <a:gd name="T1" fmla="*/ 167 h 284"/>
                <a:gd name="T2" fmla="*/ 169 w 177"/>
                <a:gd name="T3" fmla="*/ 86 h 284"/>
                <a:gd name="T4" fmla="*/ 119 w 177"/>
                <a:gd name="T5" fmla="*/ 86 h 284"/>
                <a:gd name="T6" fmla="*/ 47 w 177"/>
                <a:gd name="T7" fmla="*/ 177 h 284"/>
                <a:gd name="T8" fmla="*/ 45 w 177"/>
                <a:gd name="T9" fmla="*/ 177 h 284"/>
                <a:gd name="T10" fmla="*/ 45 w 177"/>
                <a:gd name="T11" fmla="*/ 0 h 284"/>
                <a:gd name="T12" fmla="*/ 0 w 177"/>
                <a:gd name="T13" fmla="*/ 0 h 284"/>
                <a:gd name="T14" fmla="*/ 0 w 177"/>
                <a:gd name="T15" fmla="*/ 284 h 284"/>
                <a:gd name="T16" fmla="*/ 45 w 177"/>
                <a:gd name="T17" fmla="*/ 284 h 284"/>
                <a:gd name="T18" fmla="*/ 45 w 177"/>
                <a:gd name="T19" fmla="*/ 234 h 284"/>
                <a:gd name="T20" fmla="*/ 75 w 177"/>
                <a:gd name="T21" fmla="*/ 199 h 284"/>
                <a:gd name="T22" fmla="*/ 127 w 177"/>
                <a:gd name="T23" fmla="*/ 284 h 284"/>
                <a:gd name="T24" fmla="*/ 177 w 177"/>
                <a:gd name="T25" fmla="*/ 284 h 284"/>
                <a:gd name="T26" fmla="*/ 103 w 177"/>
                <a:gd name="T27" fmla="*/ 1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84">
                  <a:moveTo>
                    <a:pt x="103" y="167"/>
                  </a:moveTo>
                  <a:lnTo>
                    <a:pt x="169" y="86"/>
                  </a:lnTo>
                  <a:lnTo>
                    <a:pt x="119" y="86"/>
                  </a:lnTo>
                  <a:lnTo>
                    <a:pt x="47" y="177"/>
                  </a:lnTo>
                  <a:lnTo>
                    <a:pt x="45" y="177"/>
                  </a:lnTo>
                  <a:lnTo>
                    <a:pt x="45" y="0"/>
                  </a:lnTo>
                  <a:lnTo>
                    <a:pt x="0" y="0"/>
                  </a:lnTo>
                  <a:lnTo>
                    <a:pt x="0" y="284"/>
                  </a:lnTo>
                  <a:lnTo>
                    <a:pt x="45" y="284"/>
                  </a:lnTo>
                  <a:lnTo>
                    <a:pt x="45" y="234"/>
                  </a:lnTo>
                  <a:lnTo>
                    <a:pt x="75" y="199"/>
                  </a:lnTo>
                  <a:lnTo>
                    <a:pt x="127" y="284"/>
                  </a:lnTo>
                  <a:lnTo>
                    <a:pt x="177" y="284"/>
                  </a:lnTo>
                  <a:lnTo>
                    <a:pt x="103" y="16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8" name="Freeform 78">
              <a:extLst>
                <a:ext uri="{FF2B5EF4-FFF2-40B4-BE49-F238E27FC236}">
                  <a16:creationId xmlns:a16="http://schemas.microsoft.com/office/drawing/2014/main" id="{B561F239-FADA-4E82-95A7-49B08647F6CE}"/>
                </a:ext>
              </a:extLst>
            </p:cNvPr>
            <p:cNvSpPr>
              <a:spLocks noEditPoints="1"/>
            </p:cNvSpPr>
            <p:nvPr userDrawn="1"/>
          </p:nvSpPr>
          <p:spPr bwMode="auto">
            <a:xfrm>
              <a:off x="11613501" y="207964"/>
              <a:ext cx="311987" cy="4635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9" name="Freeform 79">
              <a:extLst>
                <a:ext uri="{FF2B5EF4-FFF2-40B4-BE49-F238E27FC236}">
                  <a16:creationId xmlns:a16="http://schemas.microsoft.com/office/drawing/2014/main" id="{3F8AC057-FE7B-4720-B9AB-2DEC3B402DF5}"/>
                </a:ext>
              </a:extLst>
            </p:cNvPr>
            <p:cNvSpPr>
              <a:spLocks/>
            </p:cNvSpPr>
            <p:nvPr userDrawn="1"/>
          </p:nvSpPr>
          <p:spPr bwMode="auto">
            <a:xfrm>
              <a:off x="11532693" y="226281"/>
              <a:ext cx="265610" cy="317017"/>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296154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737226" y="845995"/>
            <a:ext cx="10616573" cy="635000"/>
          </a:xfrm>
        </p:spPr>
        <p:txBody>
          <a:bodyPr vert="horz" wrap="square" lIns="0" tIns="12700" rIns="0" bIns="0" rtlCol="0" anchor="b" anchorCtr="0">
            <a:noAutofit/>
          </a:bodyPr>
          <a:lstStyle>
            <a:lvl1pPr>
              <a:defRPr lang="en-US" sz="4000" b="0" i="0" cap="all" spc="100" baseline="0" dirty="0">
                <a:solidFill>
                  <a:srgbClr val="F47B20"/>
                </a:solidFill>
                <a:latin typeface="Impact" panose="020B0806030902050204" pitchFamily="34" charset="0"/>
                <a:cs typeface="Impact" panose="020B0806030902050204" pitchFamily="34" charset="0"/>
              </a:defRPr>
            </a:lvl1pPr>
          </a:lstStyle>
          <a:p>
            <a:pPr marL="12700" lvl="0">
              <a:lnSpc>
                <a:spcPct val="100000"/>
              </a:lnSpc>
              <a:spcBef>
                <a:spcPts val="100"/>
              </a:spcBef>
              <a:tabLst>
                <a:tab pos="1056640" algn="l"/>
                <a:tab pos="1767839" algn="l"/>
                <a:tab pos="2709545" algn="l"/>
              </a:tabLst>
            </a:pPr>
            <a:r>
              <a:rPr lang="en-US" dirty="0"/>
              <a:t>title</a:t>
            </a:r>
          </a:p>
        </p:txBody>
      </p:sp>
      <p:sp>
        <p:nvSpPr>
          <p:cNvPr id="3" name="Content Placeholder 2">
            <a:extLst>
              <a:ext uri="{FF2B5EF4-FFF2-40B4-BE49-F238E27FC236}">
                <a16:creationId xmlns:a16="http://schemas.microsoft.com/office/drawing/2014/main" id="{1EEA9B37-0E83-4AF3-8069-65845BEF6743}"/>
              </a:ext>
            </a:extLst>
          </p:cNvPr>
          <p:cNvSpPr>
            <a:spLocks noGrp="1"/>
          </p:cNvSpPr>
          <p:nvPr>
            <p:ph idx="1"/>
            <p:custDataLst>
              <p:tags r:id="rId1"/>
            </p:custDataLst>
          </p:nvPr>
        </p:nvSpPr>
        <p:spPr>
          <a:xfrm>
            <a:off x="1676400" y="2362938"/>
            <a:ext cx="8610600" cy="4041775"/>
          </a:xfrm>
        </p:spPr>
        <p:txBody>
          <a:bodyPr>
            <a:noAutofit/>
          </a:bodyPr>
          <a:lstStyle>
            <a:lvl1pPr marL="228600" indent="-228600" algn="l" defTabSz="914400" rtl="0" eaLnBrk="1" latinLnBrk="0" hangingPunct="1">
              <a:lnSpc>
                <a:spcPct val="100000"/>
              </a:lnSpc>
              <a:spcBef>
                <a:spcPts val="2000"/>
              </a:spcBef>
              <a:buClr>
                <a:schemeClr val="bg2"/>
              </a:buClr>
              <a:buFont typeface="Arial" panose="020B0604020202020204" pitchFamily="34" charset="0"/>
              <a:buChar char="•"/>
              <a:defRPr lang="en-US" sz="2000" kern="1200" dirty="0" smtClean="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71500" indent="-228600">
              <a:buClr>
                <a:schemeClr val="bg2"/>
              </a:buClr>
              <a:buFont typeface="Arial" panose="020B0604020202020204" pitchFamily="34" charset="0"/>
              <a:buChar char="̶"/>
              <a:defRPr sz="1800">
                <a:solidFill>
                  <a:schemeClr val="bg2"/>
                </a:solidFill>
                <a:latin typeface="Microsoft Sans Serif" panose="020B0604020202020204" pitchFamily="34" charset="0"/>
                <a:ea typeface="Microsoft Sans Serif" panose="020B0604020202020204" pitchFamily="34" charset="0"/>
              </a:defRPr>
            </a:lvl2pPr>
            <a:lvl3pPr marL="800100" indent="-171450">
              <a:buClr>
                <a:schemeClr val="bg2"/>
              </a:buClr>
              <a:defRPr sz="1600">
                <a:solidFill>
                  <a:schemeClr val="bg2"/>
                </a:solidFill>
                <a:latin typeface="Microsoft Sans Serif" panose="020B0604020202020204" pitchFamily="34" charset="0"/>
                <a:ea typeface="Microsoft Sans Serif" panose="020B0604020202020204" pitchFamily="34" charset="0"/>
              </a:defRPr>
            </a:lvl3pPr>
            <a:lvl4pPr marL="1200150" indent="-228600">
              <a:buClr>
                <a:schemeClr val="bg2"/>
              </a:buClr>
              <a:buFont typeface="Arial" panose="020B0604020202020204" pitchFamily="34" charset="0"/>
              <a:buChar char="̶"/>
              <a:defRPr sz="1400">
                <a:solidFill>
                  <a:schemeClr val="bg2"/>
                </a:solidFill>
                <a:latin typeface="Microsoft Sans Serif" panose="020B0604020202020204" pitchFamily="34" charset="0"/>
                <a:ea typeface="Microsoft Sans Serif" panose="020B0604020202020204" pitchFamily="34" charset="0"/>
              </a:defRPr>
            </a:lvl4pPr>
            <a:lvl5pPr marL="1485900" indent="-228600">
              <a:buClr>
                <a:schemeClr val="bg2"/>
              </a:buClr>
              <a:defRPr sz="1200">
                <a:solidFill>
                  <a:schemeClr val="bg2"/>
                </a:solidFill>
                <a:latin typeface="Microsoft Sans Serif" panose="020B0604020202020204" pitchFamily="34" charset="0"/>
                <a:ea typeface="Microsoft Sans Serif"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6F9F0CB5-9FA5-4F72-B6ED-A85899BDD1BF}"/>
              </a:ext>
            </a:extLst>
          </p:cNvPr>
          <p:cNvGrpSpPr>
            <a:grpSpLocks noChangeAspect="1"/>
          </p:cNvGrpSpPr>
          <p:nvPr/>
        </p:nvGrpSpPr>
        <p:grpSpPr>
          <a:xfrm>
            <a:off x="10383403" y="26047"/>
            <a:ext cx="461027" cy="545070"/>
            <a:chOff x="9585130" y="-1066799"/>
            <a:chExt cx="396613" cy="468912"/>
          </a:xfrm>
        </p:grpSpPr>
        <p:sp>
          <p:nvSpPr>
            <p:cNvPr id="16" name="Freeform: Shape 15">
              <a:extLst>
                <a:ext uri="{FF2B5EF4-FFF2-40B4-BE49-F238E27FC236}">
                  <a16:creationId xmlns:a16="http://schemas.microsoft.com/office/drawing/2014/main" id="{81D68822-DCB6-4A95-A83B-B00457EEE041}"/>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7" name="Freeform: Shape 16">
              <a:extLst>
                <a:ext uri="{FF2B5EF4-FFF2-40B4-BE49-F238E27FC236}">
                  <a16:creationId xmlns:a16="http://schemas.microsoft.com/office/drawing/2014/main" id="{00361E87-AC16-41B7-879F-C1C94F58C43F}"/>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
        <p:nvSpPr>
          <p:cNvPr id="5" name="Text Placeholder 4">
            <a:extLst>
              <a:ext uri="{FF2B5EF4-FFF2-40B4-BE49-F238E27FC236}">
                <a16:creationId xmlns:a16="http://schemas.microsoft.com/office/drawing/2014/main" id="{D7EEF190-F195-414D-9ACE-558613479BF3}"/>
              </a:ext>
            </a:extLst>
          </p:cNvPr>
          <p:cNvSpPr>
            <a:spLocks noGrp="1"/>
          </p:cNvSpPr>
          <p:nvPr>
            <p:ph type="body" sz="quarter" idx="10" hasCustomPrompt="1"/>
          </p:nvPr>
        </p:nvSpPr>
        <p:spPr>
          <a:xfrm>
            <a:off x="732655" y="1556076"/>
            <a:ext cx="10643389" cy="415498"/>
          </a:xfrm>
        </p:spPr>
        <p:txBody>
          <a:bodyPr vert="horz" lIns="0" tIns="0" rIns="0" bIns="0" rtlCol="0">
            <a:noAutofit/>
          </a:bodyPr>
          <a:lstStyle>
            <a:lvl1pPr marL="0" indent="0">
              <a:buNone/>
              <a:defRPr lang="en-US" sz="2800" dirty="0">
                <a:solidFill>
                  <a:schemeClr val="bg2"/>
                </a:solidFill>
              </a:defRPr>
            </a:lvl1pPr>
          </a:lstStyle>
          <a:p>
            <a:pPr marL="228600" lvl="0" indent="-228600"/>
            <a:r>
              <a:rPr lang="en-US" dirty="0"/>
              <a:t>Subtitle</a:t>
            </a:r>
          </a:p>
        </p:txBody>
      </p:sp>
      <p:grpSp>
        <p:nvGrpSpPr>
          <p:cNvPr id="18" name="Group 17">
            <a:extLst>
              <a:ext uri="{FF2B5EF4-FFF2-40B4-BE49-F238E27FC236}">
                <a16:creationId xmlns:a16="http://schemas.microsoft.com/office/drawing/2014/main" id="{E9EFC65B-7737-4D98-A7A1-1C705C3C9911}"/>
              </a:ext>
            </a:extLst>
          </p:cNvPr>
          <p:cNvGrpSpPr>
            <a:grpSpLocks noChangeAspect="1"/>
          </p:cNvGrpSpPr>
          <p:nvPr/>
        </p:nvGrpSpPr>
        <p:grpSpPr>
          <a:xfrm>
            <a:off x="10383403" y="26047"/>
            <a:ext cx="461027" cy="545070"/>
            <a:chOff x="9585130" y="-1066799"/>
            <a:chExt cx="396613" cy="468912"/>
          </a:xfrm>
        </p:grpSpPr>
        <p:sp>
          <p:nvSpPr>
            <p:cNvPr id="19" name="Freeform: Shape 18">
              <a:extLst>
                <a:ext uri="{FF2B5EF4-FFF2-40B4-BE49-F238E27FC236}">
                  <a16:creationId xmlns:a16="http://schemas.microsoft.com/office/drawing/2014/main" id="{5C5D7DEF-D40F-4CDA-B306-5568AD36F3ED}"/>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20" name="Freeform: Shape 19">
              <a:extLst>
                <a:ext uri="{FF2B5EF4-FFF2-40B4-BE49-F238E27FC236}">
                  <a16:creationId xmlns:a16="http://schemas.microsoft.com/office/drawing/2014/main" id="{D179A648-E5C5-4883-81E7-0832F7F75044}"/>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grpSp>
        <p:nvGrpSpPr>
          <p:cNvPr id="29" name="Group 28">
            <a:extLst>
              <a:ext uri="{FF2B5EF4-FFF2-40B4-BE49-F238E27FC236}">
                <a16:creationId xmlns:a16="http://schemas.microsoft.com/office/drawing/2014/main" id="{A584E793-2899-4878-8D5E-97A488FB1BEB}"/>
              </a:ext>
            </a:extLst>
          </p:cNvPr>
          <p:cNvGrpSpPr>
            <a:grpSpLocks noChangeAspect="1"/>
          </p:cNvGrpSpPr>
          <p:nvPr/>
        </p:nvGrpSpPr>
        <p:grpSpPr>
          <a:xfrm>
            <a:off x="10383403" y="26047"/>
            <a:ext cx="461027" cy="545070"/>
            <a:chOff x="9585130" y="-1066799"/>
            <a:chExt cx="396613" cy="468912"/>
          </a:xfrm>
        </p:grpSpPr>
        <p:sp>
          <p:nvSpPr>
            <p:cNvPr id="30" name="Freeform: Shape 29">
              <a:extLst>
                <a:ext uri="{FF2B5EF4-FFF2-40B4-BE49-F238E27FC236}">
                  <a16:creationId xmlns:a16="http://schemas.microsoft.com/office/drawing/2014/main" id="{C2F4C265-1BDA-4FDA-B11E-49F473BBB1EA}"/>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31" name="Freeform: Shape 30">
              <a:extLst>
                <a:ext uri="{FF2B5EF4-FFF2-40B4-BE49-F238E27FC236}">
                  <a16:creationId xmlns:a16="http://schemas.microsoft.com/office/drawing/2014/main" id="{049CB0B4-411A-4DF7-BC72-0165B0D120EA}"/>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
        <p:nvSpPr>
          <p:cNvPr id="11" name="object 13">
            <a:extLst>
              <a:ext uri="{FF2B5EF4-FFF2-40B4-BE49-F238E27FC236}">
                <a16:creationId xmlns:a16="http://schemas.microsoft.com/office/drawing/2014/main" id="{8EE3F682-1138-479E-AD0D-9F1F76F6BB42}"/>
              </a:ext>
            </a:extLst>
          </p:cNvPr>
          <p:cNvSpPr>
            <a:spLocks/>
          </p:cNvSpPr>
          <p:nvPr/>
        </p:nvSpPr>
        <p:spPr>
          <a:xfrm>
            <a:off x="0" y="0"/>
            <a:ext cx="10831830" cy="565237"/>
          </a:xfrm>
          <a:custGeom>
            <a:avLst/>
            <a:gdLst/>
            <a:ahLst/>
            <a:cxnLst/>
            <a:rect l="l" t="t" r="r" b="b"/>
            <a:pathLst>
              <a:path w="10831830" h="584835">
                <a:moveTo>
                  <a:pt x="10831309" y="0"/>
                </a:moveTo>
                <a:lnTo>
                  <a:pt x="0" y="0"/>
                </a:lnTo>
                <a:lnTo>
                  <a:pt x="0" y="584352"/>
                </a:lnTo>
                <a:lnTo>
                  <a:pt x="10526725" y="584352"/>
                </a:lnTo>
                <a:lnTo>
                  <a:pt x="10831309" y="0"/>
                </a:lnTo>
                <a:close/>
              </a:path>
            </a:pathLst>
          </a:custGeom>
          <a:solidFill>
            <a:srgbClr val="F47B20"/>
          </a:solidFill>
        </p:spPr>
        <p:txBody>
          <a:bodyPr wrap="square" lIns="0" tIns="0" rIns="0" bIns="0" rtlCol="0"/>
          <a:lstStyle/>
          <a:p>
            <a:endParaRPr dirty="0">
              <a:latin typeface="Microsoft Sans Serif" panose="020B0604020202020204" pitchFamily="34" charset="0"/>
            </a:endParaRPr>
          </a:p>
        </p:txBody>
      </p:sp>
      <p:sp>
        <p:nvSpPr>
          <p:cNvPr id="12" name="object 14">
            <a:extLst>
              <a:ext uri="{FF2B5EF4-FFF2-40B4-BE49-F238E27FC236}">
                <a16:creationId xmlns:a16="http://schemas.microsoft.com/office/drawing/2014/main" id="{C57058DE-8588-4209-A6BC-E59A05F5C86C}"/>
              </a:ext>
            </a:extLst>
          </p:cNvPr>
          <p:cNvSpPr>
            <a:spLocks/>
          </p:cNvSpPr>
          <p:nvPr/>
        </p:nvSpPr>
        <p:spPr>
          <a:xfrm>
            <a:off x="10469437" y="0"/>
            <a:ext cx="1719580" cy="565237"/>
          </a:xfrm>
          <a:custGeom>
            <a:avLst/>
            <a:gdLst/>
            <a:ahLst/>
            <a:cxnLst/>
            <a:rect l="l" t="t" r="r" b="b"/>
            <a:pathLst>
              <a:path w="1719579" h="584835">
                <a:moveTo>
                  <a:pt x="1719516" y="0"/>
                </a:moveTo>
                <a:lnTo>
                  <a:pt x="277825" y="0"/>
                </a:lnTo>
                <a:lnTo>
                  <a:pt x="0" y="584352"/>
                </a:lnTo>
                <a:lnTo>
                  <a:pt x="1719516" y="584352"/>
                </a:lnTo>
                <a:lnTo>
                  <a:pt x="1719516" y="0"/>
                </a:lnTo>
                <a:close/>
              </a:path>
            </a:pathLst>
          </a:custGeom>
          <a:solidFill>
            <a:srgbClr val="FAAB71"/>
          </a:solidFill>
        </p:spPr>
        <p:txBody>
          <a:bodyPr wrap="square" lIns="0" tIns="0" rIns="0" bIns="0" rtlCol="0"/>
          <a:lstStyle/>
          <a:p>
            <a:endParaRPr dirty="0">
              <a:latin typeface="Microsoft Sans Serif" panose="020B0604020202020204" pitchFamily="34" charset="0"/>
            </a:endParaRPr>
          </a:p>
        </p:txBody>
      </p:sp>
      <p:grpSp>
        <p:nvGrpSpPr>
          <p:cNvPr id="37" name="Group 36">
            <a:extLst>
              <a:ext uri="{FF2B5EF4-FFF2-40B4-BE49-F238E27FC236}">
                <a16:creationId xmlns:a16="http://schemas.microsoft.com/office/drawing/2014/main" id="{39A44013-42AD-4FFA-9F12-478B2CA46A87}"/>
              </a:ext>
            </a:extLst>
          </p:cNvPr>
          <p:cNvGrpSpPr>
            <a:grpSpLocks noChangeAspect="1"/>
          </p:cNvGrpSpPr>
          <p:nvPr userDrawn="1"/>
        </p:nvGrpSpPr>
        <p:grpSpPr>
          <a:xfrm>
            <a:off x="10383403" y="26047"/>
            <a:ext cx="461027" cy="545070"/>
            <a:chOff x="9585130" y="-1066799"/>
            <a:chExt cx="396613" cy="468912"/>
          </a:xfrm>
        </p:grpSpPr>
        <p:sp>
          <p:nvSpPr>
            <p:cNvPr id="38" name="Freeform: Shape 37">
              <a:extLst>
                <a:ext uri="{FF2B5EF4-FFF2-40B4-BE49-F238E27FC236}">
                  <a16:creationId xmlns:a16="http://schemas.microsoft.com/office/drawing/2014/main" id="{EF197EA7-AB31-43E5-97ED-DB03C00D0535}"/>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39" name="Freeform: Shape 38">
              <a:extLst>
                <a:ext uri="{FF2B5EF4-FFF2-40B4-BE49-F238E27FC236}">
                  <a16:creationId xmlns:a16="http://schemas.microsoft.com/office/drawing/2014/main" id="{8DE657E7-1D2D-4E00-A6A4-CFB6BC433539}"/>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
        <p:nvSpPr>
          <p:cNvPr id="40" name="object 8">
            <a:extLst>
              <a:ext uri="{FF2B5EF4-FFF2-40B4-BE49-F238E27FC236}">
                <a16:creationId xmlns:a16="http://schemas.microsoft.com/office/drawing/2014/main" id="{089D0976-D8BE-4E07-A04F-DE0E722381F9}"/>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2"/>
                </a:solidFill>
                <a:latin typeface="Microsoft Sans Serif" panose="020B0604020202020204" pitchFamily="34" charset="0"/>
                <a:cs typeface="Microsoft Sans Serif" panose="020B0604020202020204" pitchFamily="34" charset="0"/>
              </a:rPr>
              <a:t>‹#›</a:t>
            </a:fld>
            <a:r>
              <a:rPr sz="900" b="1" dirty="0">
                <a:solidFill>
                  <a:schemeClr val="bg2"/>
                </a:solidFill>
                <a:latin typeface="Microsoft Sans Serif" panose="020B0604020202020204" pitchFamily="34" charset="0"/>
                <a:cs typeface="Microsoft Sans Serif" panose="020B0604020202020204" pitchFamily="34" charset="0"/>
              </a:rPr>
              <a:t> </a:t>
            </a:r>
            <a:endParaRPr sz="900" dirty="0">
              <a:solidFill>
                <a:schemeClr val="bg2"/>
              </a:solidFill>
              <a:latin typeface="Source Sans Pro Light"/>
              <a:cs typeface="Source Sans Pro Light"/>
            </a:endParaRPr>
          </a:p>
        </p:txBody>
      </p:sp>
      <p:grpSp>
        <p:nvGrpSpPr>
          <p:cNvPr id="41" name="Group 40">
            <a:extLst>
              <a:ext uri="{FF2B5EF4-FFF2-40B4-BE49-F238E27FC236}">
                <a16:creationId xmlns:a16="http://schemas.microsoft.com/office/drawing/2014/main" id="{561B4864-92AB-46A2-99CC-257F450C8DD7}"/>
              </a:ext>
            </a:extLst>
          </p:cNvPr>
          <p:cNvGrpSpPr>
            <a:grpSpLocks noChangeAspect="1"/>
          </p:cNvGrpSpPr>
          <p:nvPr userDrawn="1"/>
        </p:nvGrpSpPr>
        <p:grpSpPr>
          <a:xfrm>
            <a:off x="3851" y="6449543"/>
            <a:ext cx="1076149" cy="163231"/>
            <a:chOff x="3668713" y="-1066800"/>
            <a:chExt cx="3778250" cy="573087"/>
          </a:xfrm>
          <a:solidFill>
            <a:srgbClr val="F47B20"/>
          </a:solidFill>
        </p:grpSpPr>
        <p:sp>
          <p:nvSpPr>
            <p:cNvPr id="42" name="Freeform 5">
              <a:extLst>
                <a:ext uri="{FF2B5EF4-FFF2-40B4-BE49-F238E27FC236}">
                  <a16:creationId xmlns:a16="http://schemas.microsoft.com/office/drawing/2014/main" id="{A12DC74C-BFBC-4DA7-B9DF-8385345921AE}"/>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43" name="Freeform 6">
              <a:extLst>
                <a:ext uri="{FF2B5EF4-FFF2-40B4-BE49-F238E27FC236}">
                  <a16:creationId xmlns:a16="http://schemas.microsoft.com/office/drawing/2014/main" id="{47E07AA9-4E00-4248-9AB4-28EA7774769A}"/>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44" name="Freeform 7">
              <a:extLst>
                <a:ext uri="{FF2B5EF4-FFF2-40B4-BE49-F238E27FC236}">
                  <a16:creationId xmlns:a16="http://schemas.microsoft.com/office/drawing/2014/main" id="{C21F36E8-F7E0-4F81-9079-7F558769EF01}"/>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199465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737227" y="1152688"/>
            <a:ext cx="10616573" cy="635000"/>
          </a:xfrm>
        </p:spPr>
        <p:txBody>
          <a:bodyPr vert="horz" wrap="square" lIns="0" tIns="12700" rIns="0" bIns="0" rtlCol="0" anchor="b" anchorCtr="0">
            <a:noAutofit/>
          </a:bodyPr>
          <a:lstStyle>
            <a:lvl1pPr>
              <a:defRPr lang="en-US" sz="4000" b="0" i="0" cap="all" spc="100" baseline="0" dirty="0">
                <a:solidFill>
                  <a:srgbClr val="F47B20"/>
                </a:solidFill>
                <a:latin typeface="Impact" panose="020B0806030902050204" pitchFamily="34" charset="0"/>
                <a:cs typeface="Impact" panose="020B0806030902050204" pitchFamily="34" charset="0"/>
              </a:defRPr>
            </a:lvl1pPr>
          </a:lstStyle>
          <a:p>
            <a:pPr marL="12700" lvl="0">
              <a:lnSpc>
                <a:spcPct val="100000"/>
              </a:lnSpc>
              <a:spcBef>
                <a:spcPts val="100"/>
              </a:spcBef>
              <a:tabLst>
                <a:tab pos="1056640" algn="l"/>
                <a:tab pos="1767839" algn="l"/>
                <a:tab pos="2709545" algn="l"/>
              </a:tabLst>
            </a:pPr>
            <a:r>
              <a:rPr lang="en-US" dirty="0"/>
              <a:t>title</a:t>
            </a:r>
          </a:p>
        </p:txBody>
      </p:sp>
      <p:sp>
        <p:nvSpPr>
          <p:cNvPr id="3" name="Content Placeholder 2">
            <a:extLst>
              <a:ext uri="{FF2B5EF4-FFF2-40B4-BE49-F238E27FC236}">
                <a16:creationId xmlns:a16="http://schemas.microsoft.com/office/drawing/2014/main" id="{1EEA9B37-0E83-4AF3-8069-65845BEF6743}"/>
              </a:ext>
            </a:extLst>
          </p:cNvPr>
          <p:cNvSpPr>
            <a:spLocks noGrp="1"/>
          </p:cNvSpPr>
          <p:nvPr>
            <p:ph idx="1"/>
            <p:custDataLst>
              <p:tags r:id="rId1"/>
            </p:custDataLst>
          </p:nvPr>
        </p:nvSpPr>
        <p:spPr bwMode="auto">
          <a:xfrm>
            <a:off x="1019175" y="2044438"/>
            <a:ext cx="4314825" cy="3670560"/>
          </a:xfrm>
          <a:noFill/>
          <a:ln/>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anchor="t" anchorCtr="0">
            <a:noAutofit/>
          </a:bodyPr>
          <a:lstStyle>
            <a:lvl1pPr marL="228600" indent="-228600" algn="l" defTabSz="914400" rtl="0" eaLnBrk="1" latinLnBrk="0" hangingPunct="1">
              <a:lnSpc>
                <a:spcPct val="100000"/>
              </a:lnSpc>
              <a:spcBef>
                <a:spcPts val="2000"/>
              </a:spcBef>
              <a:spcAft>
                <a:spcPts val="0"/>
              </a:spcAft>
              <a:buClr>
                <a:schemeClr val="bg2"/>
              </a:buClr>
              <a:buSzPct val="100000"/>
              <a:buFont typeface="Arial" panose="020B0604020202020204" pitchFamily="34" charset="0"/>
              <a:buChar char="•"/>
              <a:defRPr kumimoji="0" lang="en-US" sz="2000" b="0" i="0" u="none" kern="1200" baseline="0" dirty="0" smtClean="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71500" indent="-228600" algn="l">
              <a:lnSpc>
                <a:spcPct val="90000"/>
              </a:lnSpc>
              <a:spcBef>
                <a:spcPts val="500"/>
              </a:spcBef>
              <a:spcAft>
                <a:spcPts val="0"/>
              </a:spcAft>
              <a:buClr>
                <a:schemeClr val="bg2"/>
              </a:buClr>
              <a:buSzPct val="100000"/>
              <a:buFont typeface="Arial" panose="020B0604020202020204" pitchFamily="34" charset="0"/>
              <a:buChar char="̶"/>
              <a:defRPr kumimoji="0" sz="1800" b="0" i="0" u="none" baseline="0">
                <a:solidFill>
                  <a:schemeClr val="bg2"/>
                </a:solidFill>
                <a:latin typeface="Microsoft Sans Serif" panose="020B0604020202020204" pitchFamily="34" charset="0"/>
                <a:ea typeface="Microsoft Sans Serif" panose="020B0604020202020204" pitchFamily="34" charset="0"/>
              </a:defRPr>
            </a:lvl2pPr>
            <a:lvl3pPr marL="800100" indent="-171450" algn="l">
              <a:lnSpc>
                <a:spcPct val="90000"/>
              </a:lnSpc>
              <a:spcBef>
                <a:spcPts val="500"/>
              </a:spcBef>
              <a:spcAft>
                <a:spcPts val="0"/>
              </a:spcAft>
              <a:buClr>
                <a:schemeClr val="bg2"/>
              </a:buClr>
              <a:buSzPct val="100000"/>
              <a:buFont typeface="Arial" panose="020B0604020202020204" pitchFamily="34" charset="0"/>
              <a:buChar char="•"/>
              <a:defRPr kumimoji="0" sz="1600" b="0" i="0" u="none" baseline="0">
                <a:solidFill>
                  <a:schemeClr val="bg2"/>
                </a:solidFill>
                <a:latin typeface="Microsoft Sans Serif" panose="020B0604020202020204" pitchFamily="34" charset="0"/>
                <a:ea typeface="Microsoft Sans Serif" panose="020B0604020202020204" pitchFamily="34" charset="0"/>
              </a:defRPr>
            </a:lvl3pPr>
            <a:lvl4pPr marL="1200150" indent="-228600" algn="l">
              <a:lnSpc>
                <a:spcPct val="90000"/>
              </a:lnSpc>
              <a:spcBef>
                <a:spcPts val="500"/>
              </a:spcBef>
              <a:spcAft>
                <a:spcPts val="0"/>
              </a:spcAft>
              <a:buClr>
                <a:schemeClr val="bg2"/>
              </a:buClr>
              <a:buSzPct val="100000"/>
              <a:buFont typeface="Arial" panose="020B0604020202020204" pitchFamily="34" charset="0"/>
              <a:buChar char="̶"/>
              <a:defRPr kumimoji="0" sz="1400" b="0" i="0" u="none" baseline="0">
                <a:solidFill>
                  <a:schemeClr val="bg2"/>
                </a:solidFill>
                <a:latin typeface="Microsoft Sans Serif" panose="020B0604020202020204" pitchFamily="34" charset="0"/>
                <a:ea typeface="Microsoft Sans Serif" panose="020B0604020202020204" pitchFamily="34" charset="0"/>
              </a:defRPr>
            </a:lvl4pPr>
            <a:lvl5pPr marL="1485900" indent="-228600" algn="l">
              <a:lnSpc>
                <a:spcPct val="90000"/>
              </a:lnSpc>
              <a:spcBef>
                <a:spcPts val="500"/>
              </a:spcBef>
              <a:spcAft>
                <a:spcPts val="0"/>
              </a:spcAft>
              <a:buClr>
                <a:schemeClr val="bg2"/>
              </a:buClr>
              <a:buSzPct val="100000"/>
              <a:buFont typeface="Arial" panose="020B0604020202020204" pitchFamily="34" charset="0"/>
              <a:buChar char="•"/>
              <a:defRPr kumimoji="0" sz="1200" b="0" i="0" u="none" baseline="0">
                <a:solidFill>
                  <a:schemeClr val="bg2"/>
                </a:solidFill>
                <a:latin typeface="Microsoft Sans Serif" panose="020B0604020202020204" pitchFamily="34" charset="0"/>
                <a:ea typeface="Microsoft Sans Serif"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5932232-D981-4551-85C8-337ADD746106}"/>
              </a:ext>
            </a:extLst>
          </p:cNvPr>
          <p:cNvSpPr>
            <a:spLocks noGrp="1"/>
          </p:cNvSpPr>
          <p:nvPr>
            <p:ph type="pic" sz="quarter" idx="10" hasCustomPrompt="1"/>
          </p:nvPr>
        </p:nvSpPr>
        <p:spPr>
          <a:xfrm>
            <a:off x="5702300" y="2057400"/>
            <a:ext cx="5678424" cy="3632758"/>
          </a:xfrm>
        </p:spPr>
        <p:txBody>
          <a:bodyPr/>
          <a:lstStyle>
            <a:lvl1pPr marL="0" indent="0">
              <a:buNone/>
              <a:defRPr>
                <a:solidFill>
                  <a:schemeClr val="bg2"/>
                </a:solidFill>
              </a:defRPr>
            </a:lvl1pPr>
          </a:lstStyle>
          <a:p>
            <a:r>
              <a:rPr lang="en-US" dirty="0"/>
              <a:t>Add Photo</a:t>
            </a:r>
          </a:p>
        </p:txBody>
      </p:sp>
      <p:pic>
        <p:nvPicPr>
          <p:cNvPr id="40" name="Picture 39">
            <a:extLst>
              <a:ext uri="{FF2B5EF4-FFF2-40B4-BE49-F238E27FC236}">
                <a16:creationId xmlns:a16="http://schemas.microsoft.com/office/drawing/2014/main" id="{B00FD6B8-1EBE-4E7F-B980-E5D585C686AD}"/>
              </a:ext>
            </a:extLst>
          </p:cNvPr>
          <p:cNvPicPr>
            <a:picLocks/>
          </p:cNvPicPr>
          <p:nvPr userDrawn="1"/>
        </p:nvPicPr>
        <p:blipFill>
          <a:blip r:embed="rId3"/>
          <a:srcRect b="91758"/>
          <a:stretch>
            <a:fillRect/>
          </a:stretch>
        </p:blipFill>
        <p:spPr>
          <a:xfrm>
            <a:off x="1524" y="0"/>
            <a:ext cx="12188952" cy="565237"/>
          </a:xfrm>
          <a:prstGeom prst="rect">
            <a:avLst/>
          </a:prstGeom>
        </p:spPr>
      </p:pic>
      <p:grpSp>
        <p:nvGrpSpPr>
          <p:cNvPr id="41" name="Group 40">
            <a:extLst>
              <a:ext uri="{FF2B5EF4-FFF2-40B4-BE49-F238E27FC236}">
                <a16:creationId xmlns:a16="http://schemas.microsoft.com/office/drawing/2014/main" id="{EACFC842-02A3-4510-B43E-B3E2BCBC2F0E}"/>
              </a:ext>
            </a:extLst>
          </p:cNvPr>
          <p:cNvGrpSpPr>
            <a:grpSpLocks noChangeAspect="1"/>
          </p:cNvGrpSpPr>
          <p:nvPr userDrawn="1"/>
        </p:nvGrpSpPr>
        <p:grpSpPr>
          <a:xfrm>
            <a:off x="10383403" y="26047"/>
            <a:ext cx="461027" cy="545070"/>
            <a:chOff x="9585130" y="-1066799"/>
            <a:chExt cx="396613" cy="468912"/>
          </a:xfrm>
        </p:grpSpPr>
        <p:sp>
          <p:nvSpPr>
            <p:cNvPr id="42" name="Freeform: Shape 41">
              <a:extLst>
                <a:ext uri="{FF2B5EF4-FFF2-40B4-BE49-F238E27FC236}">
                  <a16:creationId xmlns:a16="http://schemas.microsoft.com/office/drawing/2014/main" id="{CADE3439-14E0-40DF-B8BB-91E3CD268907}"/>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43" name="Freeform: Shape 42">
              <a:extLst>
                <a:ext uri="{FF2B5EF4-FFF2-40B4-BE49-F238E27FC236}">
                  <a16:creationId xmlns:a16="http://schemas.microsoft.com/office/drawing/2014/main" id="{3D913153-7434-48CC-9058-1D61B9EF4301}"/>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
        <p:nvSpPr>
          <p:cNvPr id="44" name="object 8">
            <a:extLst>
              <a:ext uri="{FF2B5EF4-FFF2-40B4-BE49-F238E27FC236}">
                <a16:creationId xmlns:a16="http://schemas.microsoft.com/office/drawing/2014/main" id="{62949E06-7C55-436B-9B9D-3E8F60741923}"/>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2"/>
                </a:solidFill>
                <a:latin typeface="Microsoft Sans Serif" panose="020B0604020202020204" pitchFamily="34" charset="0"/>
                <a:cs typeface="Microsoft Sans Serif" panose="020B0604020202020204" pitchFamily="34" charset="0"/>
              </a:rPr>
              <a:t>‹#›</a:t>
            </a:fld>
            <a:r>
              <a:rPr sz="900" b="1" dirty="0">
                <a:solidFill>
                  <a:schemeClr val="bg2"/>
                </a:solidFill>
                <a:latin typeface="Microsoft Sans Serif" panose="020B0604020202020204" pitchFamily="34" charset="0"/>
                <a:cs typeface="Microsoft Sans Serif" panose="020B0604020202020204" pitchFamily="34" charset="0"/>
              </a:rPr>
              <a:t> </a:t>
            </a:r>
            <a:endParaRPr sz="900" dirty="0">
              <a:solidFill>
                <a:schemeClr val="bg2"/>
              </a:solidFill>
              <a:latin typeface="Source Sans Pro Light"/>
              <a:cs typeface="Source Sans Pro Light"/>
            </a:endParaRPr>
          </a:p>
        </p:txBody>
      </p:sp>
      <p:grpSp>
        <p:nvGrpSpPr>
          <p:cNvPr id="45" name="Group 44">
            <a:extLst>
              <a:ext uri="{FF2B5EF4-FFF2-40B4-BE49-F238E27FC236}">
                <a16:creationId xmlns:a16="http://schemas.microsoft.com/office/drawing/2014/main" id="{E656756D-CE72-40A1-8073-0583462D14AE}"/>
              </a:ext>
            </a:extLst>
          </p:cNvPr>
          <p:cNvGrpSpPr>
            <a:grpSpLocks noChangeAspect="1"/>
          </p:cNvGrpSpPr>
          <p:nvPr userDrawn="1"/>
        </p:nvGrpSpPr>
        <p:grpSpPr>
          <a:xfrm>
            <a:off x="3851" y="6449543"/>
            <a:ext cx="1076149" cy="163231"/>
            <a:chOff x="3668713" y="-1066800"/>
            <a:chExt cx="3778250" cy="573087"/>
          </a:xfrm>
          <a:solidFill>
            <a:srgbClr val="F47B20"/>
          </a:solidFill>
        </p:grpSpPr>
        <p:sp>
          <p:nvSpPr>
            <p:cNvPr id="46" name="Freeform 5">
              <a:extLst>
                <a:ext uri="{FF2B5EF4-FFF2-40B4-BE49-F238E27FC236}">
                  <a16:creationId xmlns:a16="http://schemas.microsoft.com/office/drawing/2014/main" id="{CB5671BD-207C-4CB4-8760-38A208A2B881}"/>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47" name="Freeform 6">
              <a:extLst>
                <a:ext uri="{FF2B5EF4-FFF2-40B4-BE49-F238E27FC236}">
                  <a16:creationId xmlns:a16="http://schemas.microsoft.com/office/drawing/2014/main" id="{915F7EEE-192F-4CDA-9CB0-8AE903DF6C4A}"/>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48" name="Freeform 7">
              <a:extLst>
                <a:ext uri="{FF2B5EF4-FFF2-40B4-BE49-F238E27FC236}">
                  <a16:creationId xmlns:a16="http://schemas.microsoft.com/office/drawing/2014/main" id="{FFF3A957-C2F7-40B1-8516-73C7278D1653}"/>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256222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737227" y="1152688"/>
            <a:ext cx="10616573" cy="635000"/>
          </a:xfrm>
        </p:spPr>
        <p:txBody>
          <a:bodyPr vert="horz" wrap="square" lIns="0" tIns="12700" rIns="0" bIns="0" rtlCol="0" anchor="b" anchorCtr="0">
            <a:noAutofit/>
          </a:bodyPr>
          <a:lstStyle>
            <a:lvl1pPr>
              <a:defRPr lang="en-US" sz="4000" b="0" i="0" cap="all" spc="100" baseline="0" dirty="0">
                <a:solidFill>
                  <a:srgbClr val="F47B20"/>
                </a:solidFill>
                <a:latin typeface="Impact" panose="020B0806030902050204" pitchFamily="34" charset="0"/>
                <a:cs typeface="Impact" panose="020B0806030902050204" pitchFamily="34" charset="0"/>
              </a:defRPr>
            </a:lvl1pPr>
          </a:lstStyle>
          <a:p>
            <a:pPr marL="12700" lvl="0">
              <a:lnSpc>
                <a:spcPct val="100000"/>
              </a:lnSpc>
              <a:spcBef>
                <a:spcPts val="100"/>
              </a:spcBef>
              <a:tabLst>
                <a:tab pos="1056640" algn="l"/>
                <a:tab pos="1767839" algn="l"/>
                <a:tab pos="2709545" algn="l"/>
              </a:tabLst>
            </a:pPr>
            <a:r>
              <a:rPr lang="en-US" dirty="0"/>
              <a:t>title</a:t>
            </a:r>
          </a:p>
        </p:txBody>
      </p:sp>
      <p:sp>
        <p:nvSpPr>
          <p:cNvPr id="3" name="Content Placeholder 2">
            <a:extLst>
              <a:ext uri="{FF2B5EF4-FFF2-40B4-BE49-F238E27FC236}">
                <a16:creationId xmlns:a16="http://schemas.microsoft.com/office/drawing/2014/main" id="{1EEA9B37-0E83-4AF3-8069-65845BEF6743}"/>
              </a:ext>
            </a:extLst>
          </p:cNvPr>
          <p:cNvSpPr>
            <a:spLocks noGrp="1"/>
          </p:cNvSpPr>
          <p:nvPr>
            <p:ph idx="1"/>
          </p:nvPr>
        </p:nvSpPr>
        <p:spPr>
          <a:xfrm>
            <a:off x="737227" y="2044439"/>
            <a:ext cx="10616573" cy="774961"/>
          </a:xfrm>
        </p:spPr>
        <p:txBody>
          <a:bodyPr lIns="0" tIns="0" rIns="0" bIns="0">
            <a:noAutofit/>
          </a:bodyPr>
          <a:lstStyle>
            <a:lvl1pPr marL="40640" marR="5080" indent="0" algn="l" defTabSz="914400" rtl="0" eaLnBrk="1" latinLnBrk="0" hangingPunct="1">
              <a:lnSpc>
                <a:spcPct val="118200"/>
              </a:lnSpc>
              <a:spcBef>
                <a:spcPts val="610"/>
              </a:spcBef>
              <a:buNone/>
              <a:defRPr lang="en-US" sz="2200" b="0" i="0" dirty="0" smtClean="0">
                <a:solidFill>
                  <a:schemeClr val="bg2"/>
                </a:solidFill>
                <a:latin typeface="Microsoft Sans Serif" panose="020B0604020202020204" pitchFamily="34" charset="0"/>
                <a:ea typeface="+mj-ea"/>
                <a:cs typeface="Microsoft Sans Serif" panose="020B0604020202020204" pitchFamily="34" charset="0"/>
              </a:defRPr>
            </a:lvl1pPr>
            <a:lvl2pPr marL="571500" indent="-228600">
              <a:buFont typeface="Arial" panose="020B0604020202020204" pitchFamily="34" charset="0"/>
              <a:buChar char="̶"/>
              <a:defRPr sz="2000">
                <a:latin typeface="Source Sans Pro Semibold" panose="020B0603030403020204" pitchFamily="34" charset="0"/>
                <a:ea typeface="Source Sans Pro Semibold" panose="020B0603030403020204" pitchFamily="34" charset="0"/>
              </a:defRPr>
            </a:lvl2pPr>
            <a:lvl3pPr marL="628650" indent="0">
              <a:buNone/>
              <a:defRPr sz="2000">
                <a:latin typeface="Source Sans Pro Semibold" panose="020B0603030403020204" pitchFamily="34" charset="0"/>
                <a:ea typeface="Source Sans Pro Semibold" panose="020B0603030403020204" pitchFamily="34" charset="0"/>
              </a:defRPr>
            </a:lvl3pPr>
            <a:lvl4pPr marL="1200150" indent="-228600">
              <a:buFont typeface="Arial" panose="020B0604020202020204" pitchFamily="34" charset="0"/>
              <a:buChar char="̶"/>
              <a:defRPr sz="2000">
                <a:latin typeface="Source Sans Pro Semibold" panose="020B0603030403020204" pitchFamily="34" charset="0"/>
                <a:ea typeface="Source Sans Pro Semibold" panose="020B0603030403020204" pitchFamily="34" charset="0"/>
              </a:defRPr>
            </a:lvl4pPr>
            <a:lvl5pPr marL="1485900" indent="-228600">
              <a:defRPr sz="2000">
                <a:latin typeface="Source Sans Pro Semibold" panose="020B0603030403020204" pitchFamily="34" charset="0"/>
                <a:ea typeface="Source Sans Pro Semibold" panose="020B0603030403020204" pitchFamily="34" charset="0"/>
              </a:defRPr>
            </a:lvl5pPr>
          </a:lstStyle>
          <a:p>
            <a:pPr lvl="0"/>
            <a:r>
              <a:rPr lang="en-US" dirty="0"/>
              <a:t>Edit Master text styles</a:t>
            </a:r>
          </a:p>
        </p:txBody>
      </p:sp>
      <p:sp>
        <p:nvSpPr>
          <p:cNvPr id="13" name="object 3">
            <a:extLst>
              <a:ext uri="{FF2B5EF4-FFF2-40B4-BE49-F238E27FC236}">
                <a16:creationId xmlns:a16="http://schemas.microsoft.com/office/drawing/2014/main" id="{4731CABD-C078-455D-BAD0-9F2F8B2F6AF4}"/>
              </a:ext>
            </a:extLst>
          </p:cNvPr>
          <p:cNvSpPr/>
          <p:nvPr userDrawn="1"/>
        </p:nvSpPr>
        <p:spPr>
          <a:xfrm>
            <a:off x="4428435" y="3136625"/>
            <a:ext cx="1087755" cy="1087755"/>
          </a:xfrm>
          <a:custGeom>
            <a:avLst/>
            <a:gdLst/>
            <a:ahLst/>
            <a:cxnLst/>
            <a:rect l="l" t="t" r="r" b="b"/>
            <a:pathLst>
              <a:path w="1087754" h="1087754">
                <a:moveTo>
                  <a:pt x="543699" y="0"/>
                </a:moveTo>
                <a:lnTo>
                  <a:pt x="496786" y="1995"/>
                </a:lnTo>
                <a:lnTo>
                  <a:pt x="450982" y="7873"/>
                </a:lnTo>
                <a:lnTo>
                  <a:pt x="406449" y="17471"/>
                </a:lnTo>
                <a:lnTo>
                  <a:pt x="363350" y="30625"/>
                </a:lnTo>
                <a:lnTo>
                  <a:pt x="321850" y="47172"/>
                </a:lnTo>
                <a:lnTo>
                  <a:pt x="282110" y="66948"/>
                </a:lnTo>
                <a:lnTo>
                  <a:pt x="244294" y="89791"/>
                </a:lnTo>
                <a:lnTo>
                  <a:pt x="208566" y="115537"/>
                </a:lnTo>
                <a:lnTo>
                  <a:pt x="175089" y="144023"/>
                </a:lnTo>
                <a:lnTo>
                  <a:pt x="144025" y="175087"/>
                </a:lnTo>
                <a:lnTo>
                  <a:pt x="115538" y="208564"/>
                </a:lnTo>
                <a:lnTo>
                  <a:pt x="89792" y="244291"/>
                </a:lnTo>
                <a:lnTo>
                  <a:pt x="66948" y="282106"/>
                </a:lnTo>
                <a:lnTo>
                  <a:pt x="47172" y="321844"/>
                </a:lnTo>
                <a:lnTo>
                  <a:pt x="30625" y="363344"/>
                </a:lnTo>
                <a:lnTo>
                  <a:pt x="17471" y="406441"/>
                </a:lnTo>
                <a:lnTo>
                  <a:pt x="7873" y="450973"/>
                </a:lnTo>
                <a:lnTo>
                  <a:pt x="1995" y="496776"/>
                </a:lnTo>
                <a:lnTo>
                  <a:pt x="0" y="543686"/>
                </a:lnTo>
                <a:lnTo>
                  <a:pt x="1995" y="590599"/>
                </a:lnTo>
                <a:lnTo>
                  <a:pt x="7873" y="636404"/>
                </a:lnTo>
                <a:lnTo>
                  <a:pt x="17471" y="680937"/>
                </a:lnTo>
                <a:lnTo>
                  <a:pt x="30625" y="724035"/>
                </a:lnTo>
                <a:lnTo>
                  <a:pt x="47172" y="765536"/>
                </a:lnTo>
                <a:lnTo>
                  <a:pt x="66948" y="805276"/>
                </a:lnTo>
                <a:lnTo>
                  <a:pt x="89792" y="843091"/>
                </a:lnTo>
                <a:lnTo>
                  <a:pt x="115538" y="878820"/>
                </a:lnTo>
                <a:lnTo>
                  <a:pt x="144025" y="912297"/>
                </a:lnTo>
                <a:lnTo>
                  <a:pt x="175089" y="943361"/>
                </a:lnTo>
                <a:lnTo>
                  <a:pt x="208566" y="971848"/>
                </a:lnTo>
                <a:lnTo>
                  <a:pt x="244294" y="997594"/>
                </a:lnTo>
                <a:lnTo>
                  <a:pt x="282110" y="1020437"/>
                </a:lnTo>
                <a:lnTo>
                  <a:pt x="321850" y="1040214"/>
                </a:lnTo>
                <a:lnTo>
                  <a:pt x="363350" y="1056761"/>
                </a:lnTo>
                <a:lnTo>
                  <a:pt x="406449" y="1069915"/>
                </a:lnTo>
                <a:lnTo>
                  <a:pt x="450982" y="1079512"/>
                </a:lnTo>
                <a:lnTo>
                  <a:pt x="496786" y="1085391"/>
                </a:lnTo>
                <a:lnTo>
                  <a:pt x="543699" y="1087386"/>
                </a:lnTo>
                <a:lnTo>
                  <a:pt x="590612" y="1085391"/>
                </a:lnTo>
                <a:lnTo>
                  <a:pt x="636416" y="1079512"/>
                </a:lnTo>
                <a:lnTo>
                  <a:pt x="680950" y="1069915"/>
                </a:lnTo>
                <a:lnTo>
                  <a:pt x="724048" y="1056761"/>
                </a:lnTo>
                <a:lnTo>
                  <a:pt x="765549" y="1040214"/>
                </a:lnTo>
                <a:lnTo>
                  <a:pt x="805289" y="1020437"/>
                </a:lnTo>
                <a:lnTo>
                  <a:pt x="843104" y="997594"/>
                </a:lnTo>
                <a:lnTo>
                  <a:pt x="878832" y="971848"/>
                </a:lnTo>
                <a:lnTo>
                  <a:pt x="912310" y="943361"/>
                </a:lnTo>
                <a:lnTo>
                  <a:pt x="943374" y="912297"/>
                </a:lnTo>
                <a:lnTo>
                  <a:pt x="971860" y="878820"/>
                </a:lnTo>
                <a:lnTo>
                  <a:pt x="997607" y="843091"/>
                </a:lnTo>
                <a:lnTo>
                  <a:pt x="1020450" y="805276"/>
                </a:lnTo>
                <a:lnTo>
                  <a:pt x="1040227" y="765536"/>
                </a:lnTo>
                <a:lnTo>
                  <a:pt x="1056773" y="724035"/>
                </a:lnTo>
                <a:lnTo>
                  <a:pt x="1069927" y="680937"/>
                </a:lnTo>
                <a:lnTo>
                  <a:pt x="1079525" y="636404"/>
                </a:lnTo>
                <a:lnTo>
                  <a:pt x="1085403" y="590599"/>
                </a:lnTo>
                <a:lnTo>
                  <a:pt x="1087399" y="543686"/>
                </a:lnTo>
                <a:lnTo>
                  <a:pt x="1085403" y="496776"/>
                </a:lnTo>
                <a:lnTo>
                  <a:pt x="1079525" y="450973"/>
                </a:lnTo>
                <a:lnTo>
                  <a:pt x="1069927" y="406441"/>
                </a:lnTo>
                <a:lnTo>
                  <a:pt x="1056773" y="363344"/>
                </a:lnTo>
                <a:lnTo>
                  <a:pt x="1040227" y="321844"/>
                </a:lnTo>
                <a:lnTo>
                  <a:pt x="1020450" y="282106"/>
                </a:lnTo>
                <a:lnTo>
                  <a:pt x="997607" y="244291"/>
                </a:lnTo>
                <a:lnTo>
                  <a:pt x="971860" y="208564"/>
                </a:lnTo>
                <a:lnTo>
                  <a:pt x="943374" y="175087"/>
                </a:lnTo>
                <a:lnTo>
                  <a:pt x="912310" y="144023"/>
                </a:lnTo>
                <a:lnTo>
                  <a:pt x="878832" y="115537"/>
                </a:lnTo>
                <a:lnTo>
                  <a:pt x="843104" y="89791"/>
                </a:lnTo>
                <a:lnTo>
                  <a:pt x="805289" y="66948"/>
                </a:lnTo>
                <a:lnTo>
                  <a:pt x="765549" y="47172"/>
                </a:lnTo>
                <a:lnTo>
                  <a:pt x="724048" y="30625"/>
                </a:lnTo>
                <a:lnTo>
                  <a:pt x="680950" y="17471"/>
                </a:lnTo>
                <a:lnTo>
                  <a:pt x="636416" y="7873"/>
                </a:lnTo>
                <a:lnTo>
                  <a:pt x="590612" y="1995"/>
                </a:lnTo>
                <a:lnTo>
                  <a:pt x="543699" y="0"/>
                </a:lnTo>
                <a:close/>
              </a:path>
            </a:pathLst>
          </a:custGeom>
          <a:solidFill>
            <a:srgbClr val="F47B20"/>
          </a:solidFill>
        </p:spPr>
        <p:txBody>
          <a:bodyPr wrap="square" lIns="0" tIns="0" rIns="0" bIns="0" rtlCol="0"/>
          <a:lstStyle/>
          <a:p>
            <a:endParaRPr dirty="0">
              <a:latin typeface="Microsoft Sans Serif" panose="020B0604020202020204" pitchFamily="34" charset="0"/>
            </a:endParaRPr>
          </a:p>
        </p:txBody>
      </p:sp>
      <p:sp>
        <p:nvSpPr>
          <p:cNvPr id="14" name="object 4">
            <a:extLst>
              <a:ext uri="{FF2B5EF4-FFF2-40B4-BE49-F238E27FC236}">
                <a16:creationId xmlns:a16="http://schemas.microsoft.com/office/drawing/2014/main" id="{FE774703-6A52-4E75-AEA1-231258B77948}"/>
              </a:ext>
            </a:extLst>
          </p:cNvPr>
          <p:cNvSpPr/>
          <p:nvPr userDrawn="1"/>
        </p:nvSpPr>
        <p:spPr>
          <a:xfrm>
            <a:off x="7149153" y="3136625"/>
            <a:ext cx="1087755" cy="1087755"/>
          </a:xfrm>
          <a:custGeom>
            <a:avLst/>
            <a:gdLst/>
            <a:ahLst/>
            <a:cxnLst/>
            <a:rect l="l" t="t" r="r" b="b"/>
            <a:pathLst>
              <a:path w="1087754" h="1087754">
                <a:moveTo>
                  <a:pt x="543686" y="0"/>
                </a:moveTo>
                <a:lnTo>
                  <a:pt x="496774" y="1995"/>
                </a:lnTo>
                <a:lnTo>
                  <a:pt x="450970" y="7873"/>
                </a:lnTo>
                <a:lnTo>
                  <a:pt x="406437" y="17471"/>
                </a:lnTo>
                <a:lnTo>
                  <a:pt x="363339" y="30625"/>
                </a:lnTo>
                <a:lnTo>
                  <a:pt x="321839" y="47172"/>
                </a:lnTo>
                <a:lnTo>
                  <a:pt x="282100" y="66948"/>
                </a:lnTo>
                <a:lnTo>
                  <a:pt x="244285" y="89791"/>
                </a:lnTo>
                <a:lnTo>
                  <a:pt x="208558" y="115537"/>
                </a:lnTo>
                <a:lnTo>
                  <a:pt x="175082" y="144023"/>
                </a:lnTo>
                <a:lnTo>
                  <a:pt x="144019" y="175087"/>
                </a:lnTo>
                <a:lnTo>
                  <a:pt x="115533" y="208564"/>
                </a:lnTo>
                <a:lnTo>
                  <a:pt x="89788" y="244291"/>
                </a:lnTo>
                <a:lnTo>
                  <a:pt x="66945" y="282106"/>
                </a:lnTo>
                <a:lnTo>
                  <a:pt x="47170" y="321844"/>
                </a:lnTo>
                <a:lnTo>
                  <a:pt x="30623" y="363344"/>
                </a:lnTo>
                <a:lnTo>
                  <a:pt x="17470" y="406441"/>
                </a:lnTo>
                <a:lnTo>
                  <a:pt x="7873" y="450973"/>
                </a:lnTo>
                <a:lnTo>
                  <a:pt x="1995" y="496776"/>
                </a:lnTo>
                <a:lnTo>
                  <a:pt x="0" y="543686"/>
                </a:lnTo>
                <a:lnTo>
                  <a:pt x="1995" y="590599"/>
                </a:lnTo>
                <a:lnTo>
                  <a:pt x="7873" y="636404"/>
                </a:lnTo>
                <a:lnTo>
                  <a:pt x="17470" y="680937"/>
                </a:lnTo>
                <a:lnTo>
                  <a:pt x="30623" y="724035"/>
                </a:lnTo>
                <a:lnTo>
                  <a:pt x="47170" y="765536"/>
                </a:lnTo>
                <a:lnTo>
                  <a:pt x="66945" y="805276"/>
                </a:lnTo>
                <a:lnTo>
                  <a:pt x="89788" y="843091"/>
                </a:lnTo>
                <a:lnTo>
                  <a:pt x="115533" y="878820"/>
                </a:lnTo>
                <a:lnTo>
                  <a:pt x="144019" y="912297"/>
                </a:lnTo>
                <a:lnTo>
                  <a:pt x="175082" y="943361"/>
                </a:lnTo>
                <a:lnTo>
                  <a:pt x="208558" y="971848"/>
                </a:lnTo>
                <a:lnTo>
                  <a:pt x="244285" y="997594"/>
                </a:lnTo>
                <a:lnTo>
                  <a:pt x="282100" y="1020437"/>
                </a:lnTo>
                <a:lnTo>
                  <a:pt x="321839" y="1040214"/>
                </a:lnTo>
                <a:lnTo>
                  <a:pt x="363339" y="1056761"/>
                </a:lnTo>
                <a:lnTo>
                  <a:pt x="406437" y="1069915"/>
                </a:lnTo>
                <a:lnTo>
                  <a:pt x="450970" y="1079512"/>
                </a:lnTo>
                <a:lnTo>
                  <a:pt x="496774" y="1085391"/>
                </a:lnTo>
                <a:lnTo>
                  <a:pt x="543686" y="1087386"/>
                </a:lnTo>
                <a:lnTo>
                  <a:pt x="590599" y="1085391"/>
                </a:lnTo>
                <a:lnTo>
                  <a:pt x="636404" y="1079512"/>
                </a:lnTo>
                <a:lnTo>
                  <a:pt x="680937" y="1069915"/>
                </a:lnTo>
                <a:lnTo>
                  <a:pt x="724035" y="1056761"/>
                </a:lnTo>
                <a:lnTo>
                  <a:pt x="765536" y="1040214"/>
                </a:lnTo>
                <a:lnTo>
                  <a:pt x="805276" y="1020437"/>
                </a:lnTo>
                <a:lnTo>
                  <a:pt x="843091" y="997594"/>
                </a:lnTo>
                <a:lnTo>
                  <a:pt x="878820" y="971848"/>
                </a:lnTo>
                <a:lnTo>
                  <a:pt x="912297" y="943361"/>
                </a:lnTo>
                <a:lnTo>
                  <a:pt x="943361" y="912297"/>
                </a:lnTo>
                <a:lnTo>
                  <a:pt x="971848" y="878820"/>
                </a:lnTo>
                <a:lnTo>
                  <a:pt x="997594" y="843091"/>
                </a:lnTo>
                <a:lnTo>
                  <a:pt x="1020437" y="805276"/>
                </a:lnTo>
                <a:lnTo>
                  <a:pt x="1040214" y="765536"/>
                </a:lnTo>
                <a:lnTo>
                  <a:pt x="1056761" y="724035"/>
                </a:lnTo>
                <a:lnTo>
                  <a:pt x="1069915" y="680937"/>
                </a:lnTo>
                <a:lnTo>
                  <a:pt x="1079512" y="636404"/>
                </a:lnTo>
                <a:lnTo>
                  <a:pt x="1085391" y="590599"/>
                </a:lnTo>
                <a:lnTo>
                  <a:pt x="1087386" y="543686"/>
                </a:lnTo>
                <a:lnTo>
                  <a:pt x="1085391" y="496776"/>
                </a:lnTo>
                <a:lnTo>
                  <a:pt x="1079512" y="450973"/>
                </a:lnTo>
                <a:lnTo>
                  <a:pt x="1069915" y="406441"/>
                </a:lnTo>
                <a:lnTo>
                  <a:pt x="1056761" y="363344"/>
                </a:lnTo>
                <a:lnTo>
                  <a:pt x="1040214" y="321844"/>
                </a:lnTo>
                <a:lnTo>
                  <a:pt x="1020437" y="282106"/>
                </a:lnTo>
                <a:lnTo>
                  <a:pt x="997594" y="244291"/>
                </a:lnTo>
                <a:lnTo>
                  <a:pt x="971848" y="208564"/>
                </a:lnTo>
                <a:lnTo>
                  <a:pt x="943361" y="175087"/>
                </a:lnTo>
                <a:lnTo>
                  <a:pt x="912297" y="144023"/>
                </a:lnTo>
                <a:lnTo>
                  <a:pt x="878820" y="115537"/>
                </a:lnTo>
                <a:lnTo>
                  <a:pt x="843091" y="89791"/>
                </a:lnTo>
                <a:lnTo>
                  <a:pt x="805276" y="66948"/>
                </a:lnTo>
                <a:lnTo>
                  <a:pt x="765536" y="47172"/>
                </a:lnTo>
                <a:lnTo>
                  <a:pt x="724035" y="30625"/>
                </a:lnTo>
                <a:lnTo>
                  <a:pt x="680937" y="17471"/>
                </a:lnTo>
                <a:lnTo>
                  <a:pt x="636404" y="7873"/>
                </a:lnTo>
                <a:lnTo>
                  <a:pt x="590599" y="1995"/>
                </a:lnTo>
                <a:lnTo>
                  <a:pt x="543686" y="0"/>
                </a:lnTo>
                <a:close/>
              </a:path>
            </a:pathLst>
          </a:custGeom>
          <a:solidFill>
            <a:srgbClr val="F47B20"/>
          </a:solidFill>
        </p:spPr>
        <p:txBody>
          <a:bodyPr wrap="square" lIns="0" tIns="0" rIns="0" bIns="0" rtlCol="0"/>
          <a:lstStyle/>
          <a:p>
            <a:endParaRPr dirty="0">
              <a:latin typeface="Microsoft Sans Serif" panose="020B0604020202020204" pitchFamily="34" charset="0"/>
            </a:endParaRPr>
          </a:p>
        </p:txBody>
      </p:sp>
      <p:sp>
        <p:nvSpPr>
          <p:cNvPr id="15" name="object 5">
            <a:extLst>
              <a:ext uri="{FF2B5EF4-FFF2-40B4-BE49-F238E27FC236}">
                <a16:creationId xmlns:a16="http://schemas.microsoft.com/office/drawing/2014/main" id="{4B754324-029B-45B8-86CF-492A35E4C3C3}"/>
              </a:ext>
            </a:extLst>
          </p:cNvPr>
          <p:cNvSpPr/>
          <p:nvPr userDrawn="1"/>
        </p:nvSpPr>
        <p:spPr>
          <a:xfrm>
            <a:off x="1707729" y="3136625"/>
            <a:ext cx="1087755" cy="1087755"/>
          </a:xfrm>
          <a:custGeom>
            <a:avLst/>
            <a:gdLst/>
            <a:ahLst/>
            <a:cxnLst/>
            <a:rect l="l" t="t" r="r" b="b"/>
            <a:pathLst>
              <a:path w="1087755" h="1087754">
                <a:moveTo>
                  <a:pt x="543699" y="0"/>
                </a:moveTo>
                <a:lnTo>
                  <a:pt x="496786" y="1995"/>
                </a:lnTo>
                <a:lnTo>
                  <a:pt x="450982" y="7873"/>
                </a:lnTo>
                <a:lnTo>
                  <a:pt x="406449" y="17471"/>
                </a:lnTo>
                <a:lnTo>
                  <a:pt x="363350" y="30625"/>
                </a:lnTo>
                <a:lnTo>
                  <a:pt x="321850" y="47172"/>
                </a:lnTo>
                <a:lnTo>
                  <a:pt x="282110" y="66948"/>
                </a:lnTo>
                <a:lnTo>
                  <a:pt x="244294" y="89791"/>
                </a:lnTo>
                <a:lnTo>
                  <a:pt x="208566" y="115537"/>
                </a:lnTo>
                <a:lnTo>
                  <a:pt x="175089" y="144023"/>
                </a:lnTo>
                <a:lnTo>
                  <a:pt x="144025" y="175087"/>
                </a:lnTo>
                <a:lnTo>
                  <a:pt x="115538" y="208564"/>
                </a:lnTo>
                <a:lnTo>
                  <a:pt x="89792" y="244291"/>
                </a:lnTo>
                <a:lnTo>
                  <a:pt x="66948" y="282106"/>
                </a:lnTo>
                <a:lnTo>
                  <a:pt x="47172" y="321844"/>
                </a:lnTo>
                <a:lnTo>
                  <a:pt x="30625" y="363344"/>
                </a:lnTo>
                <a:lnTo>
                  <a:pt x="17471" y="406441"/>
                </a:lnTo>
                <a:lnTo>
                  <a:pt x="7873" y="450973"/>
                </a:lnTo>
                <a:lnTo>
                  <a:pt x="1995" y="496776"/>
                </a:lnTo>
                <a:lnTo>
                  <a:pt x="0" y="543686"/>
                </a:lnTo>
                <a:lnTo>
                  <a:pt x="1995" y="590599"/>
                </a:lnTo>
                <a:lnTo>
                  <a:pt x="7873" y="636404"/>
                </a:lnTo>
                <a:lnTo>
                  <a:pt x="17471" y="680937"/>
                </a:lnTo>
                <a:lnTo>
                  <a:pt x="30625" y="724035"/>
                </a:lnTo>
                <a:lnTo>
                  <a:pt x="47172" y="765536"/>
                </a:lnTo>
                <a:lnTo>
                  <a:pt x="66948" y="805276"/>
                </a:lnTo>
                <a:lnTo>
                  <a:pt x="89792" y="843091"/>
                </a:lnTo>
                <a:lnTo>
                  <a:pt x="115538" y="878820"/>
                </a:lnTo>
                <a:lnTo>
                  <a:pt x="144025" y="912297"/>
                </a:lnTo>
                <a:lnTo>
                  <a:pt x="175089" y="943361"/>
                </a:lnTo>
                <a:lnTo>
                  <a:pt x="208566" y="971848"/>
                </a:lnTo>
                <a:lnTo>
                  <a:pt x="244294" y="997594"/>
                </a:lnTo>
                <a:lnTo>
                  <a:pt x="282110" y="1020437"/>
                </a:lnTo>
                <a:lnTo>
                  <a:pt x="321850" y="1040214"/>
                </a:lnTo>
                <a:lnTo>
                  <a:pt x="363350" y="1056761"/>
                </a:lnTo>
                <a:lnTo>
                  <a:pt x="406449" y="1069915"/>
                </a:lnTo>
                <a:lnTo>
                  <a:pt x="450982" y="1079512"/>
                </a:lnTo>
                <a:lnTo>
                  <a:pt x="496786" y="1085391"/>
                </a:lnTo>
                <a:lnTo>
                  <a:pt x="543699" y="1087386"/>
                </a:lnTo>
                <a:lnTo>
                  <a:pt x="590612" y="1085391"/>
                </a:lnTo>
                <a:lnTo>
                  <a:pt x="636416" y="1079512"/>
                </a:lnTo>
                <a:lnTo>
                  <a:pt x="680950" y="1069915"/>
                </a:lnTo>
                <a:lnTo>
                  <a:pt x="724048" y="1056761"/>
                </a:lnTo>
                <a:lnTo>
                  <a:pt x="765549" y="1040214"/>
                </a:lnTo>
                <a:lnTo>
                  <a:pt x="805289" y="1020437"/>
                </a:lnTo>
                <a:lnTo>
                  <a:pt x="843104" y="997594"/>
                </a:lnTo>
                <a:lnTo>
                  <a:pt x="878832" y="971848"/>
                </a:lnTo>
                <a:lnTo>
                  <a:pt x="912310" y="943361"/>
                </a:lnTo>
                <a:lnTo>
                  <a:pt x="943374" y="912297"/>
                </a:lnTo>
                <a:lnTo>
                  <a:pt x="971860" y="878820"/>
                </a:lnTo>
                <a:lnTo>
                  <a:pt x="997607" y="843091"/>
                </a:lnTo>
                <a:lnTo>
                  <a:pt x="1020450" y="805276"/>
                </a:lnTo>
                <a:lnTo>
                  <a:pt x="1040227" y="765536"/>
                </a:lnTo>
                <a:lnTo>
                  <a:pt x="1056773" y="724035"/>
                </a:lnTo>
                <a:lnTo>
                  <a:pt x="1069927" y="680937"/>
                </a:lnTo>
                <a:lnTo>
                  <a:pt x="1079525" y="636404"/>
                </a:lnTo>
                <a:lnTo>
                  <a:pt x="1085403" y="590599"/>
                </a:lnTo>
                <a:lnTo>
                  <a:pt x="1087399" y="543686"/>
                </a:lnTo>
                <a:lnTo>
                  <a:pt x="1085403" y="496776"/>
                </a:lnTo>
                <a:lnTo>
                  <a:pt x="1079525" y="450973"/>
                </a:lnTo>
                <a:lnTo>
                  <a:pt x="1069927" y="406441"/>
                </a:lnTo>
                <a:lnTo>
                  <a:pt x="1056773" y="363344"/>
                </a:lnTo>
                <a:lnTo>
                  <a:pt x="1040227" y="321844"/>
                </a:lnTo>
                <a:lnTo>
                  <a:pt x="1020450" y="282106"/>
                </a:lnTo>
                <a:lnTo>
                  <a:pt x="997607" y="244291"/>
                </a:lnTo>
                <a:lnTo>
                  <a:pt x="971860" y="208564"/>
                </a:lnTo>
                <a:lnTo>
                  <a:pt x="943374" y="175087"/>
                </a:lnTo>
                <a:lnTo>
                  <a:pt x="912310" y="144023"/>
                </a:lnTo>
                <a:lnTo>
                  <a:pt x="878832" y="115537"/>
                </a:lnTo>
                <a:lnTo>
                  <a:pt x="843104" y="89791"/>
                </a:lnTo>
                <a:lnTo>
                  <a:pt x="805289" y="66948"/>
                </a:lnTo>
                <a:lnTo>
                  <a:pt x="765549" y="47172"/>
                </a:lnTo>
                <a:lnTo>
                  <a:pt x="724048" y="30625"/>
                </a:lnTo>
                <a:lnTo>
                  <a:pt x="680950" y="17471"/>
                </a:lnTo>
                <a:lnTo>
                  <a:pt x="636416" y="7873"/>
                </a:lnTo>
                <a:lnTo>
                  <a:pt x="590612" y="1995"/>
                </a:lnTo>
                <a:lnTo>
                  <a:pt x="543699" y="0"/>
                </a:lnTo>
                <a:close/>
              </a:path>
            </a:pathLst>
          </a:custGeom>
          <a:solidFill>
            <a:srgbClr val="F47B20"/>
          </a:solidFill>
        </p:spPr>
        <p:txBody>
          <a:bodyPr wrap="square" lIns="0" tIns="0" rIns="0" bIns="0" rtlCol="0"/>
          <a:lstStyle/>
          <a:p>
            <a:endParaRPr dirty="0">
              <a:latin typeface="Microsoft Sans Serif" panose="020B0604020202020204" pitchFamily="34" charset="0"/>
            </a:endParaRPr>
          </a:p>
        </p:txBody>
      </p:sp>
      <p:sp>
        <p:nvSpPr>
          <p:cNvPr id="9" name="Picture Placeholder 8">
            <a:extLst>
              <a:ext uri="{FF2B5EF4-FFF2-40B4-BE49-F238E27FC236}">
                <a16:creationId xmlns:a16="http://schemas.microsoft.com/office/drawing/2014/main" id="{394C741E-1FE5-49D1-99B5-A1442A009D1B}"/>
              </a:ext>
            </a:extLst>
          </p:cNvPr>
          <p:cNvSpPr>
            <a:spLocks noGrp="1"/>
          </p:cNvSpPr>
          <p:nvPr>
            <p:ph type="pic" sz="quarter" idx="10" hasCustomPrompt="1"/>
          </p:nvPr>
        </p:nvSpPr>
        <p:spPr>
          <a:xfrm>
            <a:off x="1832507" y="3261402"/>
            <a:ext cx="838200" cy="838200"/>
          </a:xfrm>
        </p:spPr>
        <p:txBody>
          <a:bodyPr anchor="ctr" anchorCtr="1"/>
          <a:lstStyle>
            <a:lvl1pPr marL="0" indent="0">
              <a:buNone/>
              <a:defRPr/>
            </a:lvl1pPr>
          </a:lstStyle>
          <a:p>
            <a:r>
              <a:rPr lang="en-US" dirty="0"/>
              <a:t>Icon</a:t>
            </a:r>
          </a:p>
        </p:txBody>
      </p:sp>
      <p:sp>
        <p:nvSpPr>
          <p:cNvPr id="11" name="Picture Placeholder 10">
            <a:extLst>
              <a:ext uri="{FF2B5EF4-FFF2-40B4-BE49-F238E27FC236}">
                <a16:creationId xmlns:a16="http://schemas.microsoft.com/office/drawing/2014/main" id="{2E7B80C3-46E1-4861-9EA5-F8E94862EC72}"/>
              </a:ext>
            </a:extLst>
          </p:cNvPr>
          <p:cNvSpPr>
            <a:spLocks noGrp="1"/>
          </p:cNvSpPr>
          <p:nvPr>
            <p:ph type="pic" sz="quarter" idx="11" hasCustomPrompt="1"/>
          </p:nvPr>
        </p:nvSpPr>
        <p:spPr>
          <a:xfrm>
            <a:off x="4553213" y="3261402"/>
            <a:ext cx="838200" cy="838200"/>
          </a:xfrm>
        </p:spPr>
        <p:txBody>
          <a:bodyPr vert="horz" lIns="91440" tIns="45720" rIns="91440" bIns="45720" rtlCol="0" anchor="ctr" anchorCtr="1">
            <a:normAutofit/>
          </a:bodyPr>
          <a:lstStyle>
            <a:lvl1pPr marL="0" indent="0">
              <a:buNone/>
              <a:defRPr lang="en-US" dirty="0"/>
            </a:lvl1pPr>
          </a:lstStyle>
          <a:p>
            <a:pPr marL="228600" lvl="0" indent="-228600"/>
            <a:r>
              <a:rPr lang="en-US" dirty="0"/>
              <a:t>Icon</a:t>
            </a:r>
          </a:p>
        </p:txBody>
      </p:sp>
      <p:sp>
        <p:nvSpPr>
          <p:cNvPr id="27" name="Picture Placeholder 26">
            <a:extLst>
              <a:ext uri="{FF2B5EF4-FFF2-40B4-BE49-F238E27FC236}">
                <a16:creationId xmlns:a16="http://schemas.microsoft.com/office/drawing/2014/main" id="{8B020A67-F5CD-4238-B129-3606FEAC4020}"/>
              </a:ext>
            </a:extLst>
          </p:cNvPr>
          <p:cNvSpPr>
            <a:spLocks noGrp="1"/>
          </p:cNvSpPr>
          <p:nvPr>
            <p:ph type="pic" sz="quarter" idx="12" hasCustomPrompt="1"/>
          </p:nvPr>
        </p:nvSpPr>
        <p:spPr>
          <a:xfrm>
            <a:off x="7273930" y="3261402"/>
            <a:ext cx="838200" cy="838200"/>
          </a:xfrm>
        </p:spPr>
        <p:txBody>
          <a:bodyPr vert="horz" lIns="91440" tIns="45720" rIns="91440" bIns="45720" rtlCol="0" anchor="ctr" anchorCtr="1">
            <a:normAutofit/>
          </a:bodyPr>
          <a:lstStyle>
            <a:lvl1pPr marL="0" indent="0">
              <a:buNone/>
              <a:defRPr lang="en-US"/>
            </a:lvl1pPr>
          </a:lstStyle>
          <a:p>
            <a:pPr marL="228600" lvl="0" indent="-228600"/>
            <a:r>
              <a:rPr lang="en-US" dirty="0"/>
              <a:t>Icon</a:t>
            </a:r>
          </a:p>
        </p:txBody>
      </p:sp>
      <p:sp>
        <p:nvSpPr>
          <p:cNvPr id="29" name="Text Placeholder 28">
            <a:extLst>
              <a:ext uri="{FF2B5EF4-FFF2-40B4-BE49-F238E27FC236}">
                <a16:creationId xmlns:a16="http://schemas.microsoft.com/office/drawing/2014/main" id="{A44E9D99-13A3-441E-88FC-A9134F893CE1}"/>
              </a:ext>
            </a:extLst>
          </p:cNvPr>
          <p:cNvSpPr>
            <a:spLocks noGrp="1"/>
          </p:cNvSpPr>
          <p:nvPr>
            <p:ph type="body" sz="quarter" idx="13" hasCustomPrompt="1"/>
          </p:nvPr>
        </p:nvSpPr>
        <p:spPr>
          <a:xfrm>
            <a:off x="1476589" y="4458783"/>
            <a:ext cx="1550035" cy="361253"/>
          </a:xfrm>
        </p:spPr>
        <p:txBody>
          <a:bodyPr vert="horz" wrap="square" lIns="0" tIns="11430" rIns="0" bIns="0" rtlCol="0" anchor="t" anchorCtr="1">
            <a:noAutofit/>
          </a:bodyPr>
          <a:lstStyle>
            <a:lvl1pPr marL="437515" marR="5080" indent="-425450" algn="l" defTabSz="914400" rtl="0" eaLnBrk="1" latinLnBrk="0" hangingPunct="1">
              <a:lnSpc>
                <a:spcPct val="101400"/>
              </a:lnSpc>
              <a:spcBef>
                <a:spcPts val="90"/>
              </a:spcBef>
              <a:buNone/>
              <a:defRPr lang="en-US" sz="1900" b="1" kern="1200" spc="-75" dirty="0">
                <a:solidFill>
                  <a:schemeClr val="bg2"/>
                </a:solidFill>
                <a:latin typeface="Microsoft Sans Serif" panose="020B0604020202020204" pitchFamily="34" charset="0"/>
                <a:ea typeface="+mn-ea"/>
                <a:cs typeface="Microsoft Sans Serif" panose="020B0604020202020204" pitchFamily="34" charset="0"/>
              </a:defRPr>
            </a:lvl1pPr>
          </a:lstStyle>
          <a:p>
            <a:pPr marL="437515" marR="5080" lvl="0" indent="-425450">
              <a:lnSpc>
                <a:spcPct val="101400"/>
              </a:lnSpc>
              <a:spcBef>
                <a:spcPts val="90"/>
              </a:spcBef>
            </a:pPr>
            <a:r>
              <a:rPr lang="en-US" dirty="0"/>
              <a:t>Text</a:t>
            </a:r>
          </a:p>
        </p:txBody>
      </p:sp>
      <p:sp>
        <p:nvSpPr>
          <p:cNvPr id="30" name="Text Placeholder 28">
            <a:extLst>
              <a:ext uri="{FF2B5EF4-FFF2-40B4-BE49-F238E27FC236}">
                <a16:creationId xmlns:a16="http://schemas.microsoft.com/office/drawing/2014/main" id="{850CD494-8874-47B4-9CE9-3A5AD5148BD6}"/>
              </a:ext>
            </a:extLst>
          </p:cNvPr>
          <p:cNvSpPr>
            <a:spLocks noGrp="1"/>
          </p:cNvSpPr>
          <p:nvPr>
            <p:ph type="body" sz="quarter" idx="14" hasCustomPrompt="1"/>
          </p:nvPr>
        </p:nvSpPr>
        <p:spPr>
          <a:xfrm>
            <a:off x="4197295" y="4458783"/>
            <a:ext cx="1550035" cy="361253"/>
          </a:xfrm>
        </p:spPr>
        <p:txBody>
          <a:bodyPr vert="horz" wrap="square" lIns="0" tIns="11430" rIns="0" bIns="0" rtlCol="0" anchor="t" anchorCtr="1">
            <a:noAutofit/>
          </a:bodyPr>
          <a:lstStyle>
            <a:lvl1pPr marL="437515" marR="5080" indent="-425450" algn="l" defTabSz="914400" rtl="0" eaLnBrk="1" latinLnBrk="0" hangingPunct="1">
              <a:lnSpc>
                <a:spcPct val="101400"/>
              </a:lnSpc>
              <a:spcBef>
                <a:spcPts val="90"/>
              </a:spcBef>
              <a:buNone/>
              <a:defRPr lang="en-US" sz="1900" b="1" kern="1200" spc="-75" dirty="0">
                <a:solidFill>
                  <a:schemeClr val="bg2"/>
                </a:solidFill>
                <a:latin typeface="Microsoft Sans Serif" panose="020B0604020202020204" pitchFamily="34" charset="0"/>
                <a:ea typeface="+mn-ea"/>
                <a:cs typeface="Microsoft Sans Serif" panose="020B0604020202020204" pitchFamily="34" charset="0"/>
              </a:defRPr>
            </a:lvl1pPr>
          </a:lstStyle>
          <a:p>
            <a:pPr marL="437515" marR="5080" lvl="0" indent="-425450">
              <a:lnSpc>
                <a:spcPct val="101400"/>
              </a:lnSpc>
              <a:spcBef>
                <a:spcPts val="90"/>
              </a:spcBef>
            </a:pPr>
            <a:r>
              <a:rPr lang="en-US" dirty="0"/>
              <a:t>Text</a:t>
            </a:r>
          </a:p>
        </p:txBody>
      </p:sp>
      <p:sp>
        <p:nvSpPr>
          <p:cNvPr id="31" name="Text Placeholder 28">
            <a:extLst>
              <a:ext uri="{FF2B5EF4-FFF2-40B4-BE49-F238E27FC236}">
                <a16:creationId xmlns:a16="http://schemas.microsoft.com/office/drawing/2014/main" id="{B4FE4F65-FA27-49D5-895C-EEFD4A3B1C7A}"/>
              </a:ext>
            </a:extLst>
          </p:cNvPr>
          <p:cNvSpPr>
            <a:spLocks noGrp="1"/>
          </p:cNvSpPr>
          <p:nvPr>
            <p:ph type="body" sz="quarter" idx="15" hasCustomPrompt="1"/>
          </p:nvPr>
        </p:nvSpPr>
        <p:spPr>
          <a:xfrm>
            <a:off x="6918013" y="4458783"/>
            <a:ext cx="1550035" cy="361253"/>
          </a:xfrm>
        </p:spPr>
        <p:txBody>
          <a:bodyPr vert="horz" wrap="square" lIns="0" tIns="11430" rIns="0" bIns="0" rtlCol="0" anchor="t" anchorCtr="1">
            <a:noAutofit/>
          </a:bodyPr>
          <a:lstStyle>
            <a:lvl1pPr marL="437515" marR="5080" indent="-425450" algn="l" defTabSz="914400" rtl="0" eaLnBrk="1" latinLnBrk="0" hangingPunct="1">
              <a:lnSpc>
                <a:spcPct val="101400"/>
              </a:lnSpc>
              <a:spcBef>
                <a:spcPts val="90"/>
              </a:spcBef>
              <a:buNone/>
              <a:defRPr lang="en-US" sz="1900" b="1" kern="1200" spc="-75" dirty="0">
                <a:solidFill>
                  <a:schemeClr val="bg2"/>
                </a:solidFill>
                <a:latin typeface="Microsoft Sans Serif" panose="020B0604020202020204" pitchFamily="34" charset="0"/>
                <a:ea typeface="+mn-ea"/>
                <a:cs typeface="Microsoft Sans Serif" panose="020B0604020202020204" pitchFamily="34" charset="0"/>
              </a:defRPr>
            </a:lvl1pPr>
          </a:lstStyle>
          <a:p>
            <a:pPr marL="437515" marR="5080" lvl="0" indent="-425450">
              <a:lnSpc>
                <a:spcPct val="101400"/>
              </a:lnSpc>
              <a:spcBef>
                <a:spcPts val="90"/>
              </a:spcBef>
            </a:pPr>
            <a:r>
              <a:rPr lang="en-US" dirty="0"/>
              <a:t>Text</a:t>
            </a:r>
          </a:p>
        </p:txBody>
      </p:sp>
      <p:grpSp>
        <p:nvGrpSpPr>
          <p:cNvPr id="25" name="Group 24">
            <a:extLst>
              <a:ext uri="{FF2B5EF4-FFF2-40B4-BE49-F238E27FC236}">
                <a16:creationId xmlns:a16="http://schemas.microsoft.com/office/drawing/2014/main" id="{9063C290-34CD-4309-865C-B45660EC493C}"/>
              </a:ext>
            </a:extLst>
          </p:cNvPr>
          <p:cNvGrpSpPr>
            <a:grpSpLocks noChangeAspect="1"/>
          </p:cNvGrpSpPr>
          <p:nvPr/>
        </p:nvGrpSpPr>
        <p:grpSpPr>
          <a:xfrm>
            <a:off x="10383403" y="26047"/>
            <a:ext cx="461027" cy="545070"/>
            <a:chOff x="9585130" y="-1066799"/>
            <a:chExt cx="396613" cy="468912"/>
          </a:xfrm>
        </p:grpSpPr>
        <p:sp>
          <p:nvSpPr>
            <p:cNvPr id="26" name="Freeform: Shape 25">
              <a:extLst>
                <a:ext uri="{FF2B5EF4-FFF2-40B4-BE49-F238E27FC236}">
                  <a16:creationId xmlns:a16="http://schemas.microsoft.com/office/drawing/2014/main" id="{0A5AE22B-E9B6-43A9-8E0C-A4B2D98DA2C7}"/>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28" name="Freeform: Shape 27">
              <a:extLst>
                <a:ext uri="{FF2B5EF4-FFF2-40B4-BE49-F238E27FC236}">
                  <a16:creationId xmlns:a16="http://schemas.microsoft.com/office/drawing/2014/main" id="{283DD5A3-117B-4017-A562-986B2A0B1BA1}"/>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grpSp>
        <p:nvGrpSpPr>
          <p:cNvPr id="46" name="Group 45">
            <a:extLst>
              <a:ext uri="{FF2B5EF4-FFF2-40B4-BE49-F238E27FC236}">
                <a16:creationId xmlns:a16="http://schemas.microsoft.com/office/drawing/2014/main" id="{FB1CD0BE-2172-4954-A700-CCC94105EBAB}"/>
              </a:ext>
            </a:extLst>
          </p:cNvPr>
          <p:cNvGrpSpPr>
            <a:grpSpLocks noChangeAspect="1"/>
          </p:cNvGrpSpPr>
          <p:nvPr/>
        </p:nvGrpSpPr>
        <p:grpSpPr>
          <a:xfrm>
            <a:off x="10383403" y="26047"/>
            <a:ext cx="461027" cy="545070"/>
            <a:chOff x="9585130" y="-1066799"/>
            <a:chExt cx="396613" cy="468912"/>
          </a:xfrm>
        </p:grpSpPr>
        <p:sp>
          <p:nvSpPr>
            <p:cNvPr id="47" name="Freeform: Shape 46">
              <a:extLst>
                <a:ext uri="{FF2B5EF4-FFF2-40B4-BE49-F238E27FC236}">
                  <a16:creationId xmlns:a16="http://schemas.microsoft.com/office/drawing/2014/main" id="{5AB037BA-1BD6-4F5A-82FF-EB169F8C97F7}"/>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48" name="Freeform: Shape 47">
              <a:extLst>
                <a:ext uri="{FF2B5EF4-FFF2-40B4-BE49-F238E27FC236}">
                  <a16:creationId xmlns:a16="http://schemas.microsoft.com/office/drawing/2014/main" id="{3E370A5D-D359-45A1-BCC9-BBEA0D7D2F35}"/>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grpSp>
        <p:nvGrpSpPr>
          <p:cNvPr id="59" name="Group 58">
            <a:extLst>
              <a:ext uri="{FF2B5EF4-FFF2-40B4-BE49-F238E27FC236}">
                <a16:creationId xmlns:a16="http://schemas.microsoft.com/office/drawing/2014/main" id="{1D7D68C2-AD37-484F-BC48-9626F7AE2CF6}"/>
              </a:ext>
            </a:extLst>
          </p:cNvPr>
          <p:cNvGrpSpPr>
            <a:grpSpLocks noChangeAspect="1"/>
          </p:cNvGrpSpPr>
          <p:nvPr/>
        </p:nvGrpSpPr>
        <p:grpSpPr>
          <a:xfrm>
            <a:off x="10383403" y="26047"/>
            <a:ext cx="461027" cy="545070"/>
            <a:chOff x="9585130" y="-1066799"/>
            <a:chExt cx="396613" cy="468912"/>
          </a:xfrm>
        </p:grpSpPr>
        <p:sp>
          <p:nvSpPr>
            <p:cNvPr id="60" name="Freeform: Shape 59">
              <a:extLst>
                <a:ext uri="{FF2B5EF4-FFF2-40B4-BE49-F238E27FC236}">
                  <a16:creationId xmlns:a16="http://schemas.microsoft.com/office/drawing/2014/main" id="{2EBB1944-41C4-4332-9F72-81B8CE89CC6C}"/>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61" name="Freeform: Shape 60">
              <a:extLst>
                <a:ext uri="{FF2B5EF4-FFF2-40B4-BE49-F238E27FC236}">
                  <a16:creationId xmlns:a16="http://schemas.microsoft.com/office/drawing/2014/main" id="{9896DC2A-F010-4020-BF8B-ABBB78E3B86B}"/>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
        <p:nvSpPr>
          <p:cNvPr id="23" name="object 13">
            <a:extLst>
              <a:ext uri="{FF2B5EF4-FFF2-40B4-BE49-F238E27FC236}">
                <a16:creationId xmlns:a16="http://schemas.microsoft.com/office/drawing/2014/main" id="{1357B4CF-3C98-4D9F-9607-E9817112EE33}"/>
              </a:ext>
            </a:extLst>
          </p:cNvPr>
          <p:cNvSpPr>
            <a:spLocks/>
          </p:cNvSpPr>
          <p:nvPr/>
        </p:nvSpPr>
        <p:spPr>
          <a:xfrm>
            <a:off x="0" y="0"/>
            <a:ext cx="10831830" cy="565237"/>
          </a:xfrm>
          <a:custGeom>
            <a:avLst/>
            <a:gdLst/>
            <a:ahLst/>
            <a:cxnLst/>
            <a:rect l="l" t="t" r="r" b="b"/>
            <a:pathLst>
              <a:path w="10831830" h="584835">
                <a:moveTo>
                  <a:pt x="10831309" y="0"/>
                </a:moveTo>
                <a:lnTo>
                  <a:pt x="0" y="0"/>
                </a:lnTo>
                <a:lnTo>
                  <a:pt x="0" y="584352"/>
                </a:lnTo>
                <a:lnTo>
                  <a:pt x="10526725" y="584352"/>
                </a:lnTo>
                <a:lnTo>
                  <a:pt x="10831309" y="0"/>
                </a:lnTo>
                <a:close/>
              </a:path>
            </a:pathLst>
          </a:custGeom>
          <a:solidFill>
            <a:srgbClr val="F47B20"/>
          </a:solidFill>
        </p:spPr>
        <p:txBody>
          <a:bodyPr wrap="square" lIns="0" tIns="0" rIns="0" bIns="0" rtlCol="0"/>
          <a:lstStyle/>
          <a:p>
            <a:endParaRPr dirty="0">
              <a:latin typeface="Microsoft Sans Serif" panose="020B0604020202020204" pitchFamily="34" charset="0"/>
            </a:endParaRPr>
          </a:p>
        </p:txBody>
      </p:sp>
      <p:sp>
        <p:nvSpPr>
          <p:cNvPr id="24" name="object 14">
            <a:extLst>
              <a:ext uri="{FF2B5EF4-FFF2-40B4-BE49-F238E27FC236}">
                <a16:creationId xmlns:a16="http://schemas.microsoft.com/office/drawing/2014/main" id="{498086C6-24AA-4CE7-AA16-AB5A9A95F037}"/>
              </a:ext>
            </a:extLst>
          </p:cNvPr>
          <p:cNvSpPr>
            <a:spLocks/>
          </p:cNvSpPr>
          <p:nvPr/>
        </p:nvSpPr>
        <p:spPr>
          <a:xfrm>
            <a:off x="10469437" y="0"/>
            <a:ext cx="1719580" cy="565237"/>
          </a:xfrm>
          <a:custGeom>
            <a:avLst/>
            <a:gdLst/>
            <a:ahLst/>
            <a:cxnLst/>
            <a:rect l="l" t="t" r="r" b="b"/>
            <a:pathLst>
              <a:path w="1719579" h="584835">
                <a:moveTo>
                  <a:pt x="1719516" y="0"/>
                </a:moveTo>
                <a:lnTo>
                  <a:pt x="277825" y="0"/>
                </a:lnTo>
                <a:lnTo>
                  <a:pt x="0" y="584352"/>
                </a:lnTo>
                <a:lnTo>
                  <a:pt x="1719516" y="584352"/>
                </a:lnTo>
                <a:lnTo>
                  <a:pt x="1719516" y="0"/>
                </a:lnTo>
                <a:close/>
              </a:path>
            </a:pathLst>
          </a:custGeom>
          <a:solidFill>
            <a:srgbClr val="FAAB71"/>
          </a:solidFill>
        </p:spPr>
        <p:txBody>
          <a:bodyPr wrap="square" lIns="0" tIns="0" rIns="0" bIns="0" rtlCol="0"/>
          <a:lstStyle/>
          <a:p>
            <a:endParaRPr dirty="0">
              <a:latin typeface="Microsoft Sans Serif" panose="020B0604020202020204" pitchFamily="34" charset="0"/>
            </a:endParaRPr>
          </a:p>
        </p:txBody>
      </p:sp>
      <p:sp>
        <p:nvSpPr>
          <p:cNvPr id="62" name="object 8">
            <a:extLst>
              <a:ext uri="{FF2B5EF4-FFF2-40B4-BE49-F238E27FC236}">
                <a16:creationId xmlns:a16="http://schemas.microsoft.com/office/drawing/2014/main" id="{351F1EBC-D075-49A3-9F34-1E7ECED48BCA}"/>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2"/>
                </a:solidFill>
                <a:latin typeface="Microsoft Sans Serif" panose="020B0604020202020204" pitchFamily="34" charset="0"/>
                <a:cs typeface="Microsoft Sans Serif" panose="020B0604020202020204" pitchFamily="34" charset="0"/>
              </a:rPr>
              <a:t>‹#›</a:t>
            </a:fld>
            <a:r>
              <a:rPr sz="900" b="1" dirty="0">
                <a:solidFill>
                  <a:schemeClr val="bg2"/>
                </a:solidFill>
                <a:latin typeface="Microsoft Sans Serif" panose="020B0604020202020204" pitchFamily="34" charset="0"/>
                <a:cs typeface="Microsoft Sans Serif" panose="020B0604020202020204" pitchFamily="34" charset="0"/>
              </a:rPr>
              <a:t> </a:t>
            </a:r>
            <a:endParaRPr sz="900" dirty="0">
              <a:solidFill>
                <a:schemeClr val="bg2"/>
              </a:solidFill>
              <a:latin typeface="Source Sans Pro Light"/>
              <a:cs typeface="Source Sans Pro Light"/>
            </a:endParaRPr>
          </a:p>
        </p:txBody>
      </p:sp>
      <p:grpSp>
        <p:nvGrpSpPr>
          <p:cNvPr id="66" name="Group 65">
            <a:extLst>
              <a:ext uri="{FF2B5EF4-FFF2-40B4-BE49-F238E27FC236}">
                <a16:creationId xmlns:a16="http://schemas.microsoft.com/office/drawing/2014/main" id="{25350F65-3936-44B6-83DC-FFA2DE985EF3}"/>
              </a:ext>
            </a:extLst>
          </p:cNvPr>
          <p:cNvGrpSpPr>
            <a:grpSpLocks noChangeAspect="1"/>
          </p:cNvGrpSpPr>
          <p:nvPr userDrawn="1"/>
        </p:nvGrpSpPr>
        <p:grpSpPr>
          <a:xfrm>
            <a:off x="3851" y="6449543"/>
            <a:ext cx="1076149" cy="163231"/>
            <a:chOff x="3668713" y="-1066800"/>
            <a:chExt cx="3778250" cy="573087"/>
          </a:xfrm>
          <a:solidFill>
            <a:srgbClr val="F47B20"/>
          </a:solidFill>
        </p:grpSpPr>
        <p:sp>
          <p:nvSpPr>
            <p:cNvPr id="67" name="Freeform 5">
              <a:extLst>
                <a:ext uri="{FF2B5EF4-FFF2-40B4-BE49-F238E27FC236}">
                  <a16:creationId xmlns:a16="http://schemas.microsoft.com/office/drawing/2014/main" id="{BF32BA14-B283-49EA-867D-D9C80982D6F5}"/>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68" name="Freeform 6">
              <a:extLst>
                <a:ext uri="{FF2B5EF4-FFF2-40B4-BE49-F238E27FC236}">
                  <a16:creationId xmlns:a16="http://schemas.microsoft.com/office/drawing/2014/main" id="{4178EC4D-FD3A-4EF9-9555-E7199B70DF6C}"/>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69" name="Freeform 7">
              <a:extLst>
                <a:ext uri="{FF2B5EF4-FFF2-40B4-BE49-F238E27FC236}">
                  <a16:creationId xmlns:a16="http://schemas.microsoft.com/office/drawing/2014/main" id="{BB2C3D04-0165-4921-8711-387C0833DBFE}"/>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72" name="Group 71">
            <a:extLst>
              <a:ext uri="{FF2B5EF4-FFF2-40B4-BE49-F238E27FC236}">
                <a16:creationId xmlns:a16="http://schemas.microsoft.com/office/drawing/2014/main" id="{D55BA4B0-3063-4A0A-B99F-46289324CEA7}"/>
              </a:ext>
            </a:extLst>
          </p:cNvPr>
          <p:cNvGrpSpPr>
            <a:grpSpLocks noChangeAspect="1"/>
          </p:cNvGrpSpPr>
          <p:nvPr userDrawn="1"/>
        </p:nvGrpSpPr>
        <p:grpSpPr>
          <a:xfrm>
            <a:off x="10383403" y="26047"/>
            <a:ext cx="461027" cy="545070"/>
            <a:chOff x="9585130" y="-1066799"/>
            <a:chExt cx="396613" cy="468912"/>
          </a:xfrm>
        </p:grpSpPr>
        <p:sp>
          <p:nvSpPr>
            <p:cNvPr id="73" name="Freeform: Shape 72">
              <a:extLst>
                <a:ext uri="{FF2B5EF4-FFF2-40B4-BE49-F238E27FC236}">
                  <a16:creationId xmlns:a16="http://schemas.microsoft.com/office/drawing/2014/main" id="{4812306D-7191-4B8F-B92C-DE0001FE8EC6}"/>
                </a:ext>
              </a:extLst>
            </p:cNvPr>
            <p:cNvSpPr/>
            <p:nvPr/>
          </p:nvSpPr>
          <p:spPr>
            <a:xfrm>
              <a:off x="9665368" y="-1066799"/>
              <a:ext cx="316375" cy="468912"/>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74" name="Freeform: Shape 73">
              <a:extLst>
                <a:ext uri="{FF2B5EF4-FFF2-40B4-BE49-F238E27FC236}">
                  <a16:creationId xmlns:a16="http://schemas.microsoft.com/office/drawing/2014/main" id="{EC226945-9827-40DA-980C-B1C7F5B50FAE}"/>
                </a:ext>
              </a:extLst>
            </p:cNvPr>
            <p:cNvSpPr/>
            <p:nvPr/>
          </p:nvSpPr>
          <p:spPr>
            <a:xfrm>
              <a:off x="9585130" y="-1049286"/>
              <a:ext cx="271178" cy="322024"/>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401571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FEF23-12AB-49BE-9695-0AFB2A4CB289}"/>
              </a:ext>
            </a:extLst>
          </p:cNvPr>
          <p:cNvPicPr>
            <a:picLocks noChangeAspect="1"/>
          </p:cNvPicPr>
          <p:nvPr/>
        </p:nvPicPr>
        <p:blipFill>
          <a:blip r:embed="rId2"/>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C031E4D1-2418-4CB9-8504-D52CB3C80A98}"/>
              </a:ext>
            </a:extLst>
          </p:cNvPr>
          <p:cNvSpPr>
            <a:spLocks noGrp="1"/>
          </p:cNvSpPr>
          <p:nvPr>
            <p:ph type="title" hasCustomPrompt="1"/>
          </p:nvPr>
        </p:nvSpPr>
        <p:spPr>
          <a:xfrm>
            <a:off x="737226" y="1152688"/>
            <a:ext cx="10616573" cy="635000"/>
          </a:xfrm>
        </p:spPr>
        <p:txBody>
          <a:bodyPr vert="horz" wrap="square" lIns="0" tIns="12700" rIns="0" bIns="0" rtlCol="0" anchor="b" anchorCtr="0">
            <a:noAutofit/>
          </a:bodyPr>
          <a:lstStyle>
            <a:lvl1pPr>
              <a:defRPr lang="en-US" sz="4000" b="0" i="0" cap="all" spc="100" baseline="0" dirty="0">
                <a:solidFill>
                  <a:schemeClr val="bg1"/>
                </a:solidFill>
                <a:latin typeface="Impact" panose="020B0806030902050204" pitchFamily="34" charset="0"/>
                <a:cs typeface="Impact" panose="020B0806030902050204" pitchFamily="34" charset="0"/>
              </a:defRPr>
            </a:lvl1pPr>
          </a:lstStyle>
          <a:p>
            <a:pPr marL="12700" lvl="0">
              <a:lnSpc>
                <a:spcPct val="100000"/>
              </a:lnSpc>
              <a:spcBef>
                <a:spcPts val="100"/>
              </a:spcBef>
              <a:tabLst>
                <a:tab pos="1056640" algn="l"/>
                <a:tab pos="1767839" algn="l"/>
                <a:tab pos="2709545" algn="l"/>
              </a:tabLst>
            </a:pPr>
            <a:r>
              <a:rPr lang="en-US" dirty="0"/>
              <a:t>title</a:t>
            </a:r>
          </a:p>
        </p:txBody>
      </p:sp>
      <p:sp>
        <p:nvSpPr>
          <p:cNvPr id="3" name="Content Placeholder 2">
            <a:extLst>
              <a:ext uri="{FF2B5EF4-FFF2-40B4-BE49-F238E27FC236}">
                <a16:creationId xmlns:a16="http://schemas.microsoft.com/office/drawing/2014/main" id="{1EEA9B37-0E83-4AF3-8069-65845BEF6743}"/>
              </a:ext>
            </a:extLst>
          </p:cNvPr>
          <p:cNvSpPr>
            <a:spLocks noGrp="1"/>
          </p:cNvSpPr>
          <p:nvPr>
            <p:ph idx="1"/>
          </p:nvPr>
        </p:nvSpPr>
        <p:spPr>
          <a:xfrm>
            <a:off x="953156" y="4285488"/>
            <a:ext cx="9912350" cy="1244600"/>
          </a:xfrm>
        </p:spPr>
        <p:txBody>
          <a:bodyPr>
            <a:noAutofit/>
          </a:bodyPr>
          <a:lstStyle>
            <a:lvl1pPr marL="228600" indent="-228600" algn="l" defTabSz="914400" rtl="0" eaLnBrk="1" latinLnBrk="0" hangingPunct="1">
              <a:lnSpc>
                <a:spcPct val="100000"/>
              </a:lnSpc>
              <a:spcBef>
                <a:spcPts val="95"/>
              </a:spcBef>
              <a:buClr>
                <a:schemeClr val="bg1"/>
              </a:buClr>
              <a:defRPr lang="en-US" sz="2000" kern="1200" dirty="0" smtClean="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71500" indent="-228600">
              <a:buClr>
                <a:schemeClr val="bg1"/>
              </a:buClr>
              <a:buFont typeface="Arial" panose="020B0604020202020204" pitchFamily="34" charset="0"/>
              <a:buChar char="̶"/>
              <a:defRPr sz="2000">
                <a:solidFill>
                  <a:schemeClr val="bg1"/>
                </a:solidFill>
                <a:latin typeface="Microsoft Sans Serif" panose="020B0604020202020204" pitchFamily="34" charset="0"/>
                <a:ea typeface="Microsoft Sans Serif" panose="020B0604020202020204" pitchFamily="34" charset="0"/>
              </a:defRPr>
            </a:lvl2pPr>
            <a:lvl3pPr marL="800100" indent="-171450">
              <a:buClr>
                <a:schemeClr val="bg1"/>
              </a:buClr>
              <a:defRPr sz="2000">
                <a:solidFill>
                  <a:schemeClr val="bg1"/>
                </a:solidFill>
                <a:latin typeface="Microsoft Sans Serif" panose="020B0604020202020204" pitchFamily="34" charset="0"/>
                <a:ea typeface="Microsoft Sans Serif" panose="020B0604020202020204" pitchFamily="34" charset="0"/>
              </a:defRPr>
            </a:lvl3pPr>
            <a:lvl4pPr marL="1200150" indent="-228600">
              <a:buFont typeface="Arial" panose="020B0604020202020204" pitchFamily="34" charset="0"/>
              <a:buChar char="̶"/>
              <a:defRPr sz="2000">
                <a:solidFill>
                  <a:schemeClr val="bg1"/>
                </a:solidFill>
                <a:latin typeface="Source Sans Pro Semibold" panose="020B0603030403020204" pitchFamily="34" charset="0"/>
                <a:ea typeface="Source Sans Pro Semibold" panose="020B0603030403020204" pitchFamily="34" charset="0"/>
              </a:defRPr>
            </a:lvl4pPr>
            <a:lvl5pPr marL="1485900" indent="-228600">
              <a:defRPr sz="2000">
                <a:solidFill>
                  <a:schemeClr val="bg1"/>
                </a:solidFill>
                <a:latin typeface="Source Sans Pro Semibold" panose="020B0603030403020204" pitchFamily="34" charset="0"/>
                <a:ea typeface="Source Sans Pro Semibold" panose="020B0603030403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318A43FC-7320-4C88-BFF9-BC4BED99F04A}"/>
              </a:ext>
            </a:extLst>
          </p:cNvPr>
          <p:cNvSpPr>
            <a:spLocks noGrp="1"/>
          </p:cNvSpPr>
          <p:nvPr>
            <p:ph type="pic" sz="quarter" idx="10" hasCustomPrompt="1"/>
          </p:nvPr>
        </p:nvSpPr>
        <p:spPr>
          <a:xfrm>
            <a:off x="1295400" y="2133600"/>
            <a:ext cx="1752600" cy="1066800"/>
          </a:xfrm>
        </p:spPr>
        <p:txBody>
          <a:bodyPr anchor="ctr" anchorCtr="1"/>
          <a:lstStyle>
            <a:lvl1pPr marL="0" indent="0">
              <a:buNone/>
              <a:defRPr/>
            </a:lvl1pPr>
          </a:lstStyle>
          <a:p>
            <a:r>
              <a:rPr lang="en-US" dirty="0"/>
              <a:t>Icon</a:t>
            </a:r>
          </a:p>
        </p:txBody>
      </p:sp>
      <p:sp>
        <p:nvSpPr>
          <p:cNvPr id="35" name="Picture Placeholder 4">
            <a:extLst>
              <a:ext uri="{FF2B5EF4-FFF2-40B4-BE49-F238E27FC236}">
                <a16:creationId xmlns:a16="http://schemas.microsoft.com/office/drawing/2014/main" id="{54338A03-19F2-40D8-BC0D-CEA2F49A2986}"/>
              </a:ext>
            </a:extLst>
          </p:cNvPr>
          <p:cNvSpPr>
            <a:spLocks noGrp="1"/>
          </p:cNvSpPr>
          <p:nvPr>
            <p:ph type="pic" sz="quarter" idx="11" hasCustomPrompt="1"/>
          </p:nvPr>
        </p:nvSpPr>
        <p:spPr>
          <a:xfrm>
            <a:off x="3911600" y="2133600"/>
            <a:ext cx="1752600" cy="1066800"/>
          </a:xfrm>
        </p:spPr>
        <p:txBody>
          <a:bodyPr anchor="ctr" anchorCtr="1"/>
          <a:lstStyle>
            <a:lvl1pPr marL="0" indent="0">
              <a:buNone/>
              <a:defRPr/>
            </a:lvl1pPr>
          </a:lstStyle>
          <a:p>
            <a:r>
              <a:rPr lang="en-US" dirty="0"/>
              <a:t>Icon</a:t>
            </a:r>
          </a:p>
        </p:txBody>
      </p:sp>
      <p:sp>
        <p:nvSpPr>
          <p:cNvPr id="36" name="Picture Placeholder 4">
            <a:extLst>
              <a:ext uri="{FF2B5EF4-FFF2-40B4-BE49-F238E27FC236}">
                <a16:creationId xmlns:a16="http://schemas.microsoft.com/office/drawing/2014/main" id="{A96EA102-72AF-44F4-B571-1159BD22A6CC}"/>
              </a:ext>
            </a:extLst>
          </p:cNvPr>
          <p:cNvSpPr>
            <a:spLocks noGrp="1"/>
          </p:cNvSpPr>
          <p:nvPr>
            <p:ph type="pic" sz="quarter" idx="12" hasCustomPrompt="1"/>
          </p:nvPr>
        </p:nvSpPr>
        <p:spPr>
          <a:xfrm>
            <a:off x="6527800" y="2133600"/>
            <a:ext cx="1752600" cy="1066800"/>
          </a:xfrm>
        </p:spPr>
        <p:txBody>
          <a:bodyPr anchor="ctr" anchorCtr="1"/>
          <a:lstStyle>
            <a:lvl1pPr marL="0" indent="0">
              <a:buNone/>
              <a:defRPr/>
            </a:lvl1pPr>
          </a:lstStyle>
          <a:p>
            <a:r>
              <a:rPr lang="en-US" dirty="0"/>
              <a:t>Icon</a:t>
            </a:r>
          </a:p>
        </p:txBody>
      </p:sp>
      <p:sp>
        <p:nvSpPr>
          <p:cNvPr id="37" name="Picture Placeholder 4">
            <a:extLst>
              <a:ext uri="{FF2B5EF4-FFF2-40B4-BE49-F238E27FC236}">
                <a16:creationId xmlns:a16="http://schemas.microsoft.com/office/drawing/2014/main" id="{46D328BA-C545-4B58-81D2-8374713F8EBD}"/>
              </a:ext>
            </a:extLst>
          </p:cNvPr>
          <p:cNvSpPr>
            <a:spLocks noGrp="1"/>
          </p:cNvSpPr>
          <p:nvPr>
            <p:ph type="pic" sz="quarter" idx="13" hasCustomPrompt="1"/>
          </p:nvPr>
        </p:nvSpPr>
        <p:spPr>
          <a:xfrm>
            <a:off x="9144000" y="2133600"/>
            <a:ext cx="1752600" cy="1066800"/>
          </a:xfrm>
        </p:spPr>
        <p:txBody>
          <a:bodyPr anchor="ctr" anchorCtr="1"/>
          <a:lstStyle>
            <a:lvl1pPr marL="0" indent="0">
              <a:buNone/>
              <a:defRPr/>
            </a:lvl1pPr>
          </a:lstStyle>
          <a:p>
            <a:r>
              <a:rPr lang="en-US" dirty="0"/>
              <a:t>Icon</a:t>
            </a:r>
          </a:p>
        </p:txBody>
      </p:sp>
      <p:sp>
        <p:nvSpPr>
          <p:cNvPr id="38" name="Text Placeholder 37">
            <a:extLst>
              <a:ext uri="{FF2B5EF4-FFF2-40B4-BE49-F238E27FC236}">
                <a16:creationId xmlns:a16="http://schemas.microsoft.com/office/drawing/2014/main" id="{9CCC4126-EE66-4509-B6AF-067E0ECE19FA}"/>
              </a:ext>
            </a:extLst>
          </p:cNvPr>
          <p:cNvSpPr>
            <a:spLocks noGrp="1"/>
          </p:cNvSpPr>
          <p:nvPr>
            <p:ph type="body" sz="quarter" idx="14" hasCustomPrompt="1"/>
          </p:nvPr>
        </p:nvSpPr>
        <p:spPr>
          <a:xfrm>
            <a:off x="1028700" y="3352800"/>
            <a:ext cx="2286000" cy="609600"/>
          </a:xfrm>
        </p:spPr>
        <p:txBody>
          <a:bodyPr anchor="t" anchorCtr="1">
            <a:noAutofit/>
          </a:bodyPr>
          <a:lstStyle>
            <a:lvl1pPr marL="0" indent="0" algn="ctr">
              <a:buNone/>
              <a:defRPr sz="1900">
                <a:solidFill>
                  <a:schemeClr val="bg1"/>
                </a:solidFill>
                <a:latin typeface="Microsoft Sans Serif" panose="020B0604020202020204" pitchFamily="34" charset="0"/>
                <a:ea typeface="Microsoft Sans Serif" panose="020B0604020202020204" pitchFamily="34" charset="0"/>
              </a:defRPr>
            </a:lvl1pPr>
          </a:lstStyle>
          <a:p>
            <a:pPr lvl="0"/>
            <a:r>
              <a:rPr lang="en-US" dirty="0"/>
              <a:t>Text</a:t>
            </a:r>
          </a:p>
        </p:txBody>
      </p:sp>
      <p:sp>
        <p:nvSpPr>
          <p:cNvPr id="42" name="Text Placeholder 37">
            <a:extLst>
              <a:ext uri="{FF2B5EF4-FFF2-40B4-BE49-F238E27FC236}">
                <a16:creationId xmlns:a16="http://schemas.microsoft.com/office/drawing/2014/main" id="{3BA7B479-B3D2-4326-9EAC-C7CC2B1B9DAC}"/>
              </a:ext>
            </a:extLst>
          </p:cNvPr>
          <p:cNvSpPr>
            <a:spLocks noGrp="1"/>
          </p:cNvSpPr>
          <p:nvPr>
            <p:ph type="body" sz="quarter" idx="15" hasCustomPrompt="1"/>
          </p:nvPr>
        </p:nvSpPr>
        <p:spPr>
          <a:xfrm>
            <a:off x="3644900" y="3352800"/>
            <a:ext cx="2286000" cy="609600"/>
          </a:xfrm>
        </p:spPr>
        <p:txBody>
          <a:bodyPr anchor="t" anchorCtr="1">
            <a:noAutofit/>
          </a:bodyPr>
          <a:lstStyle>
            <a:lvl1pPr marL="0" indent="0" algn="ctr">
              <a:buNone/>
              <a:defRPr sz="1900">
                <a:solidFill>
                  <a:schemeClr val="bg1"/>
                </a:solidFill>
                <a:latin typeface="Microsoft Sans Serif" panose="020B0604020202020204" pitchFamily="34" charset="0"/>
                <a:ea typeface="Microsoft Sans Serif" panose="020B0604020202020204" pitchFamily="34" charset="0"/>
              </a:defRPr>
            </a:lvl1pPr>
          </a:lstStyle>
          <a:p>
            <a:pPr lvl="0"/>
            <a:r>
              <a:rPr lang="en-US" dirty="0"/>
              <a:t>Text</a:t>
            </a:r>
          </a:p>
        </p:txBody>
      </p:sp>
      <p:sp>
        <p:nvSpPr>
          <p:cNvPr id="43" name="Text Placeholder 37">
            <a:extLst>
              <a:ext uri="{FF2B5EF4-FFF2-40B4-BE49-F238E27FC236}">
                <a16:creationId xmlns:a16="http://schemas.microsoft.com/office/drawing/2014/main" id="{824C6BC7-EF3A-432E-A22E-AD652A9B1C69}"/>
              </a:ext>
            </a:extLst>
          </p:cNvPr>
          <p:cNvSpPr>
            <a:spLocks noGrp="1"/>
          </p:cNvSpPr>
          <p:nvPr>
            <p:ph type="body" sz="quarter" idx="16" hasCustomPrompt="1"/>
          </p:nvPr>
        </p:nvSpPr>
        <p:spPr>
          <a:xfrm>
            <a:off x="6261100" y="3352800"/>
            <a:ext cx="2286000" cy="609600"/>
          </a:xfrm>
        </p:spPr>
        <p:txBody>
          <a:bodyPr anchor="t" anchorCtr="1">
            <a:noAutofit/>
          </a:bodyPr>
          <a:lstStyle>
            <a:lvl1pPr marL="0" indent="0" algn="ctr">
              <a:buNone/>
              <a:defRPr sz="1900">
                <a:solidFill>
                  <a:schemeClr val="bg1"/>
                </a:solidFill>
                <a:latin typeface="Microsoft Sans Serif" panose="020B0604020202020204" pitchFamily="34" charset="0"/>
                <a:ea typeface="Microsoft Sans Serif" panose="020B0604020202020204" pitchFamily="34" charset="0"/>
              </a:defRPr>
            </a:lvl1pPr>
          </a:lstStyle>
          <a:p>
            <a:pPr lvl="0"/>
            <a:r>
              <a:rPr lang="en-US" dirty="0"/>
              <a:t>Text</a:t>
            </a:r>
          </a:p>
        </p:txBody>
      </p:sp>
      <p:sp>
        <p:nvSpPr>
          <p:cNvPr id="44" name="Text Placeholder 37">
            <a:extLst>
              <a:ext uri="{FF2B5EF4-FFF2-40B4-BE49-F238E27FC236}">
                <a16:creationId xmlns:a16="http://schemas.microsoft.com/office/drawing/2014/main" id="{18AD8B7A-AD2C-4BC2-9ADB-F5D38EBD45BA}"/>
              </a:ext>
            </a:extLst>
          </p:cNvPr>
          <p:cNvSpPr>
            <a:spLocks noGrp="1"/>
          </p:cNvSpPr>
          <p:nvPr>
            <p:ph type="body" sz="quarter" idx="17" hasCustomPrompt="1"/>
          </p:nvPr>
        </p:nvSpPr>
        <p:spPr>
          <a:xfrm>
            <a:off x="8877300" y="3352800"/>
            <a:ext cx="2286000" cy="609600"/>
          </a:xfrm>
        </p:spPr>
        <p:txBody>
          <a:bodyPr anchor="t" anchorCtr="1">
            <a:noAutofit/>
          </a:bodyPr>
          <a:lstStyle>
            <a:lvl1pPr marL="0" indent="0" algn="ctr">
              <a:buNone/>
              <a:defRPr sz="1900">
                <a:solidFill>
                  <a:schemeClr val="bg1"/>
                </a:solidFill>
                <a:latin typeface="Microsoft Sans Serif" panose="020B0604020202020204" pitchFamily="34" charset="0"/>
                <a:ea typeface="Microsoft Sans Serif" panose="020B0604020202020204" pitchFamily="34" charset="0"/>
              </a:defRPr>
            </a:lvl1pPr>
          </a:lstStyle>
          <a:p>
            <a:pPr lvl="0"/>
            <a:r>
              <a:rPr lang="en-US" dirty="0"/>
              <a:t>Text</a:t>
            </a:r>
          </a:p>
        </p:txBody>
      </p:sp>
      <p:grpSp>
        <p:nvGrpSpPr>
          <p:cNvPr id="95" name="Group 94">
            <a:extLst>
              <a:ext uri="{FF2B5EF4-FFF2-40B4-BE49-F238E27FC236}">
                <a16:creationId xmlns:a16="http://schemas.microsoft.com/office/drawing/2014/main" id="{EDAC028A-726B-462C-91AD-72C98E45B8EE}"/>
              </a:ext>
            </a:extLst>
          </p:cNvPr>
          <p:cNvGrpSpPr>
            <a:grpSpLocks noChangeAspect="1"/>
          </p:cNvGrpSpPr>
          <p:nvPr userDrawn="1"/>
        </p:nvGrpSpPr>
        <p:grpSpPr>
          <a:xfrm>
            <a:off x="9948414" y="205308"/>
            <a:ext cx="1980727" cy="468912"/>
            <a:chOff x="8001000" y="-1905000"/>
            <a:chExt cx="3340206" cy="790751"/>
          </a:xfrm>
        </p:grpSpPr>
        <p:sp>
          <p:nvSpPr>
            <p:cNvPr id="96" name="Freeform: Shape 95">
              <a:extLst>
                <a:ext uri="{FF2B5EF4-FFF2-40B4-BE49-F238E27FC236}">
                  <a16:creationId xmlns:a16="http://schemas.microsoft.com/office/drawing/2014/main" id="{B39C24DB-CA11-4DB4-BFF2-ACE9A51D033E}"/>
                </a:ext>
              </a:extLst>
            </p:cNvPr>
            <p:cNvSpPr/>
            <p:nvPr/>
          </p:nvSpPr>
          <p:spPr>
            <a:xfrm>
              <a:off x="8001000" y="-1663011"/>
              <a:ext cx="247705" cy="333449"/>
            </a:xfrm>
            <a:custGeom>
              <a:avLst/>
              <a:gdLst/>
              <a:ahLst/>
              <a:cxnLst/>
              <a:rect l="0" t="0" r="0" b="0"/>
              <a:pathLst>
                <a:path w="247650" h="333375">
                  <a:moveTo>
                    <a:pt x="150019" y="281464"/>
                  </a:moveTo>
                  <a:cubicBezTo>
                    <a:pt x="97631" y="281464"/>
                    <a:pt x="64294" y="238601"/>
                    <a:pt x="64294" y="167164"/>
                  </a:cubicBezTo>
                  <a:cubicBezTo>
                    <a:pt x="64294" y="97631"/>
                    <a:pt x="100489" y="54769"/>
                    <a:pt x="150971" y="54769"/>
                  </a:cubicBezTo>
                  <a:cubicBezTo>
                    <a:pt x="175736" y="54769"/>
                    <a:pt x="193834" y="66199"/>
                    <a:pt x="210026" y="81439"/>
                  </a:cubicBezTo>
                  <a:lnTo>
                    <a:pt x="239554" y="46196"/>
                  </a:lnTo>
                  <a:cubicBezTo>
                    <a:pt x="219551" y="25241"/>
                    <a:pt x="189071" y="7144"/>
                    <a:pt x="150019" y="7144"/>
                  </a:cubicBezTo>
                  <a:cubicBezTo>
                    <a:pt x="70961" y="7144"/>
                    <a:pt x="7144" y="68104"/>
                    <a:pt x="7144" y="170021"/>
                  </a:cubicBezTo>
                  <a:cubicBezTo>
                    <a:pt x="7144" y="272891"/>
                    <a:pt x="69056" y="330041"/>
                    <a:pt x="147161" y="330041"/>
                  </a:cubicBezTo>
                  <a:cubicBezTo>
                    <a:pt x="187166" y="330041"/>
                    <a:pt x="220504" y="313849"/>
                    <a:pt x="245269" y="284321"/>
                  </a:cubicBezTo>
                  <a:lnTo>
                    <a:pt x="215741" y="250031"/>
                  </a:lnTo>
                  <a:cubicBezTo>
                    <a:pt x="198596" y="269081"/>
                    <a:pt x="177641" y="281464"/>
                    <a:pt x="150019" y="281464"/>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97" name="Freeform: Shape 96">
              <a:extLst>
                <a:ext uri="{FF2B5EF4-FFF2-40B4-BE49-F238E27FC236}">
                  <a16:creationId xmlns:a16="http://schemas.microsoft.com/office/drawing/2014/main" id="{06714F71-6348-44C9-A532-D13022686710}"/>
                </a:ext>
              </a:extLst>
            </p:cNvPr>
            <p:cNvSpPr/>
            <p:nvPr/>
          </p:nvSpPr>
          <p:spPr>
            <a:xfrm>
              <a:off x="8271569" y="-1585841"/>
              <a:ext cx="228651" cy="257232"/>
            </a:xfrm>
            <a:custGeom>
              <a:avLst/>
              <a:gdLst/>
              <a:ahLst/>
              <a:cxnLst/>
              <a:rect l="0" t="0" r="0" b="0"/>
              <a:pathLst>
                <a:path w="228600" h="257175">
                  <a:moveTo>
                    <a:pt x="118586" y="7144"/>
                  </a:moveTo>
                  <a:cubicBezTo>
                    <a:pt x="60484" y="7144"/>
                    <a:pt x="7144" y="51911"/>
                    <a:pt x="7144" y="130016"/>
                  </a:cubicBezTo>
                  <a:cubicBezTo>
                    <a:pt x="7144" y="207169"/>
                    <a:pt x="60484" y="252889"/>
                    <a:pt x="118586" y="252889"/>
                  </a:cubicBezTo>
                  <a:cubicBezTo>
                    <a:pt x="176689" y="252889"/>
                    <a:pt x="230029" y="208121"/>
                    <a:pt x="230029" y="130016"/>
                  </a:cubicBezTo>
                  <a:cubicBezTo>
                    <a:pt x="230029" y="51911"/>
                    <a:pt x="176689" y="7144"/>
                    <a:pt x="118586" y="7144"/>
                  </a:cubicBezTo>
                  <a:close/>
                  <a:moveTo>
                    <a:pt x="118586" y="207169"/>
                  </a:moveTo>
                  <a:cubicBezTo>
                    <a:pt x="84296" y="207169"/>
                    <a:pt x="63341" y="176689"/>
                    <a:pt x="63341" y="129064"/>
                  </a:cubicBezTo>
                  <a:cubicBezTo>
                    <a:pt x="63341" y="81439"/>
                    <a:pt x="84296" y="50959"/>
                    <a:pt x="118586" y="50959"/>
                  </a:cubicBezTo>
                  <a:cubicBezTo>
                    <a:pt x="152876" y="50959"/>
                    <a:pt x="173831" y="82391"/>
                    <a:pt x="173831" y="129064"/>
                  </a:cubicBezTo>
                  <a:cubicBezTo>
                    <a:pt x="173831" y="175736"/>
                    <a:pt x="152876" y="207169"/>
                    <a:pt x="118586" y="207169"/>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98" name="Freeform: Shape 97">
              <a:extLst>
                <a:ext uri="{FF2B5EF4-FFF2-40B4-BE49-F238E27FC236}">
                  <a16:creationId xmlns:a16="http://schemas.microsoft.com/office/drawing/2014/main" id="{48A6DE3F-C8E7-4E3A-92B4-770093B1C72F}"/>
                </a:ext>
              </a:extLst>
            </p:cNvPr>
            <p:cNvSpPr/>
            <p:nvPr/>
          </p:nvSpPr>
          <p:spPr>
            <a:xfrm>
              <a:off x="8544999" y="-1682065"/>
              <a:ext cx="209597" cy="342976"/>
            </a:xfrm>
            <a:custGeom>
              <a:avLst/>
              <a:gdLst/>
              <a:ahLst/>
              <a:cxnLst/>
              <a:rect l="0" t="0" r="0" b="0"/>
              <a:pathLst>
                <a:path w="209550" h="342900">
                  <a:moveTo>
                    <a:pt x="135731" y="103346"/>
                  </a:moveTo>
                  <a:cubicBezTo>
                    <a:pt x="103346" y="103346"/>
                    <a:pt x="80486" y="120491"/>
                    <a:pt x="60484" y="138589"/>
                  </a:cubicBezTo>
                  <a:lnTo>
                    <a:pt x="62389" y="93821"/>
                  </a:lnTo>
                  <a:lnTo>
                    <a:pt x="62389" y="7144"/>
                  </a:lnTo>
                  <a:lnTo>
                    <a:pt x="7144" y="7144"/>
                  </a:lnTo>
                  <a:lnTo>
                    <a:pt x="7144" y="343376"/>
                  </a:lnTo>
                  <a:lnTo>
                    <a:pt x="62389" y="343376"/>
                  </a:lnTo>
                  <a:lnTo>
                    <a:pt x="62389" y="179546"/>
                  </a:lnTo>
                  <a:cubicBezTo>
                    <a:pt x="81439" y="160496"/>
                    <a:pt x="94774" y="150019"/>
                    <a:pt x="115729" y="150019"/>
                  </a:cubicBezTo>
                  <a:cubicBezTo>
                    <a:pt x="141446" y="150019"/>
                    <a:pt x="151924" y="164306"/>
                    <a:pt x="151924" y="203359"/>
                  </a:cubicBezTo>
                  <a:lnTo>
                    <a:pt x="151924" y="343376"/>
                  </a:lnTo>
                  <a:lnTo>
                    <a:pt x="207169" y="343376"/>
                  </a:lnTo>
                  <a:lnTo>
                    <a:pt x="207169" y="195739"/>
                  </a:lnTo>
                  <a:cubicBezTo>
                    <a:pt x="207169" y="136684"/>
                    <a:pt x="185261" y="103346"/>
                    <a:pt x="135731" y="103346"/>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99" name="Freeform: Shape 98">
              <a:extLst>
                <a:ext uri="{FF2B5EF4-FFF2-40B4-BE49-F238E27FC236}">
                  <a16:creationId xmlns:a16="http://schemas.microsoft.com/office/drawing/2014/main" id="{47049283-0A24-484A-A133-AB54A97CCE12}"/>
                </a:ext>
              </a:extLst>
            </p:cNvPr>
            <p:cNvSpPr/>
            <p:nvPr/>
          </p:nvSpPr>
          <p:spPr>
            <a:xfrm>
              <a:off x="8811758"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6216" y="40481"/>
                    <a:pt x="184309" y="7144"/>
                    <a:pt x="134779" y="7144"/>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0" name="Freeform: Shape 99">
              <a:extLst>
                <a:ext uri="{FF2B5EF4-FFF2-40B4-BE49-F238E27FC236}">
                  <a16:creationId xmlns:a16="http://schemas.microsoft.com/office/drawing/2014/main" id="{B34AAF85-1598-4242-B6B6-802207A9549A}"/>
                </a:ext>
              </a:extLst>
            </p:cNvPr>
            <p:cNvSpPr/>
            <p:nvPr/>
          </p:nvSpPr>
          <p:spPr>
            <a:xfrm>
              <a:off x="9077564" y="-1658247"/>
              <a:ext cx="238178" cy="323922"/>
            </a:xfrm>
            <a:custGeom>
              <a:avLst/>
              <a:gdLst/>
              <a:ahLst/>
              <a:cxnLst/>
              <a:rect l="0" t="0" r="0" b="0"/>
              <a:pathLst>
                <a:path w="238125" h="323850">
                  <a:moveTo>
                    <a:pt x="226219" y="99536"/>
                  </a:moveTo>
                  <a:cubicBezTo>
                    <a:pt x="226219" y="30004"/>
                    <a:pt x="176689" y="7144"/>
                    <a:pt x="111919" y="7144"/>
                  </a:cubicBezTo>
                  <a:lnTo>
                    <a:pt x="7144" y="7144"/>
                  </a:lnTo>
                  <a:lnTo>
                    <a:pt x="7144" y="318611"/>
                  </a:lnTo>
                  <a:lnTo>
                    <a:pt x="62389" y="318611"/>
                  </a:lnTo>
                  <a:lnTo>
                    <a:pt x="62389" y="197644"/>
                  </a:lnTo>
                  <a:lnTo>
                    <a:pt x="110014" y="197644"/>
                  </a:lnTo>
                  <a:lnTo>
                    <a:pt x="176689" y="319564"/>
                  </a:lnTo>
                  <a:lnTo>
                    <a:pt x="238601" y="319564"/>
                  </a:lnTo>
                  <a:lnTo>
                    <a:pt x="164306" y="189071"/>
                  </a:lnTo>
                  <a:cubicBezTo>
                    <a:pt x="201454" y="175736"/>
                    <a:pt x="226219" y="147161"/>
                    <a:pt x="226219" y="99536"/>
                  </a:cubicBezTo>
                  <a:close/>
                  <a:moveTo>
                    <a:pt x="61436" y="51911"/>
                  </a:moveTo>
                  <a:lnTo>
                    <a:pt x="105251" y="51911"/>
                  </a:lnTo>
                  <a:cubicBezTo>
                    <a:pt x="148114" y="51911"/>
                    <a:pt x="170974" y="64294"/>
                    <a:pt x="170974" y="100489"/>
                  </a:cubicBezTo>
                  <a:cubicBezTo>
                    <a:pt x="170974" y="135731"/>
                    <a:pt x="148114" y="153829"/>
                    <a:pt x="105251" y="153829"/>
                  </a:cubicBezTo>
                  <a:lnTo>
                    <a:pt x="61436" y="153829"/>
                  </a:lnTo>
                  <a:lnTo>
                    <a:pt x="61436" y="51911"/>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1" name="Freeform: Shape 100">
              <a:extLst>
                <a:ext uri="{FF2B5EF4-FFF2-40B4-BE49-F238E27FC236}">
                  <a16:creationId xmlns:a16="http://schemas.microsoft.com/office/drawing/2014/main" id="{CE6DC02D-1C4E-4A54-B710-D35010EAA5F4}"/>
                </a:ext>
              </a:extLst>
            </p:cNvPr>
            <p:cNvSpPr/>
            <p:nvPr/>
          </p:nvSpPr>
          <p:spPr>
            <a:xfrm>
              <a:off x="9333843" y="-1585841"/>
              <a:ext cx="219124" cy="257232"/>
            </a:xfrm>
            <a:custGeom>
              <a:avLst/>
              <a:gdLst/>
              <a:ahLst/>
              <a:cxnLst/>
              <a:rect l="0" t="0" r="0" b="0"/>
              <a:pathLst>
                <a:path w="219075" h="257175">
                  <a:moveTo>
                    <a:pt x="114776" y="7144"/>
                  </a:moveTo>
                  <a:cubicBezTo>
                    <a:pt x="59531" y="7144"/>
                    <a:pt x="7144" y="53816"/>
                    <a:pt x="7144" y="130016"/>
                  </a:cubicBezTo>
                  <a:cubicBezTo>
                    <a:pt x="7144" y="207169"/>
                    <a:pt x="57626" y="252889"/>
                    <a:pt x="122396" y="252889"/>
                  </a:cubicBezTo>
                  <a:cubicBezTo>
                    <a:pt x="151924" y="252889"/>
                    <a:pt x="180499" y="242411"/>
                    <a:pt x="202406" y="227171"/>
                  </a:cubicBezTo>
                  <a:lnTo>
                    <a:pt x="183356" y="192881"/>
                  </a:lnTo>
                  <a:cubicBezTo>
                    <a:pt x="166211" y="203359"/>
                    <a:pt x="149066" y="210026"/>
                    <a:pt x="129064" y="210026"/>
                  </a:cubicBezTo>
                  <a:cubicBezTo>
                    <a:pt x="90964" y="210026"/>
                    <a:pt x="64294" y="186214"/>
                    <a:pt x="60484" y="145256"/>
                  </a:cubicBezTo>
                  <a:lnTo>
                    <a:pt x="209074" y="145256"/>
                  </a:lnTo>
                  <a:cubicBezTo>
                    <a:pt x="210026" y="139541"/>
                    <a:pt x="211931" y="129064"/>
                    <a:pt x="211931" y="118586"/>
                  </a:cubicBezTo>
                  <a:cubicBezTo>
                    <a:pt x="211931" y="52864"/>
                    <a:pt x="178594" y="7144"/>
                    <a:pt x="114776" y="7144"/>
                  </a:cubicBezTo>
                  <a:close/>
                  <a:moveTo>
                    <a:pt x="60484" y="107156"/>
                  </a:moveTo>
                  <a:cubicBezTo>
                    <a:pt x="65246" y="70009"/>
                    <a:pt x="89059" y="49054"/>
                    <a:pt x="116681" y="49054"/>
                  </a:cubicBezTo>
                  <a:cubicBezTo>
                    <a:pt x="149066" y="49054"/>
                    <a:pt x="164306" y="70961"/>
                    <a:pt x="164306" y="107156"/>
                  </a:cubicBezTo>
                  <a:lnTo>
                    <a:pt x="60484" y="10715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2" name="Freeform: Shape 101">
              <a:extLst>
                <a:ext uri="{FF2B5EF4-FFF2-40B4-BE49-F238E27FC236}">
                  <a16:creationId xmlns:a16="http://schemas.microsoft.com/office/drawing/2014/main" id="{DF9998FF-A3EE-4071-887C-9573AED9A1F7}"/>
                </a:ext>
              </a:extLst>
            </p:cNvPr>
            <p:cNvSpPr/>
            <p:nvPr/>
          </p:nvSpPr>
          <p:spPr>
            <a:xfrm>
              <a:off x="9570117" y="-1580125"/>
              <a:ext cx="190542" cy="247705"/>
            </a:xfrm>
            <a:custGeom>
              <a:avLst/>
              <a:gdLst/>
              <a:ahLst/>
              <a:cxnLst/>
              <a:rect l="0" t="0" r="0" b="0"/>
              <a:pathLst>
                <a:path w="190500" h="247650">
                  <a:moveTo>
                    <a:pt x="186214" y="36671"/>
                  </a:moveTo>
                  <a:lnTo>
                    <a:pt x="186214" y="7144"/>
                  </a:lnTo>
                  <a:lnTo>
                    <a:pt x="19526" y="7144"/>
                  </a:lnTo>
                  <a:lnTo>
                    <a:pt x="19526" y="50959"/>
                  </a:lnTo>
                  <a:lnTo>
                    <a:pt x="117634" y="50959"/>
                  </a:lnTo>
                  <a:lnTo>
                    <a:pt x="7144" y="211931"/>
                  </a:lnTo>
                  <a:lnTo>
                    <a:pt x="7144" y="240506"/>
                  </a:lnTo>
                  <a:lnTo>
                    <a:pt x="190024" y="240506"/>
                  </a:lnTo>
                  <a:lnTo>
                    <a:pt x="190024" y="197644"/>
                  </a:lnTo>
                  <a:lnTo>
                    <a:pt x="75724" y="197644"/>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3" name="Freeform: Shape 102">
              <a:extLst>
                <a:ext uri="{FF2B5EF4-FFF2-40B4-BE49-F238E27FC236}">
                  <a16:creationId xmlns:a16="http://schemas.microsoft.com/office/drawing/2014/main" id="{CB7AFEAF-9493-42CE-8FF3-BC67E4665E5B}"/>
                </a:ext>
              </a:extLst>
            </p:cNvPr>
            <p:cNvSpPr/>
            <p:nvPr/>
          </p:nvSpPr>
          <p:spPr>
            <a:xfrm>
              <a:off x="9805436"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7169" y="40481"/>
                    <a:pt x="185261" y="7144"/>
                    <a:pt x="134779" y="7144"/>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4" name="Freeform: Shape 103">
              <a:extLst>
                <a:ext uri="{FF2B5EF4-FFF2-40B4-BE49-F238E27FC236}">
                  <a16:creationId xmlns:a16="http://schemas.microsoft.com/office/drawing/2014/main" id="{BF6597A3-5322-4161-9E6A-FE95EAA7F042}"/>
                </a:ext>
              </a:extLst>
            </p:cNvPr>
            <p:cNvSpPr/>
            <p:nvPr/>
          </p:nvSpPr>
          <p:spPr>
            <a:xfrm>
              <a:off x="10056000" y="-1683971"/>
              <a:ext cx="76217" cy="76217"/>
            </a:xfrm>
            <a:custGeom>
              <a:avLst/>
              <a:gdLst/>
              <a:ahLst/>
              <a:cxnLst/>
              <a:rect l="0" t="0" r="0" b="0"/>
              <a:pathLst>
                <a:path w="76200" h="76200">
                  <a:moveTo>
                    <a:pt x="75724" y="38576"/>
                  </a:moveTo>
                  <a:cubicBezTo>
                    <a:pt x="75724" y="55936"/>
                    <a:pt x="60372" y="70009"/>
                    <a:pt x="41434" y="70009"/>
                  </a:cubicBezTo>
                  <a:cubicBezTo>
                    <a:pt x="22496" y="70009"/>
                    <a:pt x="7144" y="55936"/>
                    <a:pt x="7144" y="38576"/>
                  </a:cubicBezTo>
                  <a:cubicBezTo>
                    <a:pt x="7144" y="21217"/>
                    <a:pt x="22496" y="7144"/>
                    <a:pt x="41434" y="7144"/>
                  </a:cubicBezTo>
                  <a:cubicBezTo>
                    <a:pt x="60371" y="7144"/>
                    <a:pt x="75724" y="21217"/>
                    <a:pt x="75724" y="38576"/>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5" name="Freeform: Shape 104">
              <a:extLst>
                <a:ext uri="{FF2B5EF4-FFF2-40B4-BE49-F238E27FC236}">
                  <a16:creationId xmlns:a16="http://schemas.microsoft.com/office/drawing/2014/main" id="{56BBAE0C-2B68-4A79-9558-96962C4DBC10}"/>
                </a:ext>
              </a:extLst>
            </p:cNvPr>
            <p:cNvSpPr/>
            <p:nvPr/>
          </p:nvSpPr>
          <p:spPr>
            <a:xfrm>
              <a:off x="10062668" y="-1580125"/>
              <a:ext cx="66690" cy="247705"/>
            </a:xfrm>
            <a:custGeom>
              <a:avLst/>
              <a:gdLst/>
              <a:ahLst/>
              <a:cxnLst/>
              <a:rect l="0" t="0" r="0" b="0"/>
              <a:pathLst>
                <a:path w="66675" h="247650">
                  <a:moveTo>
                    <a:pt x="7144" y="7144"/>
                  </a:moveTo>
                  <a:lnTo>
                    <a:pt x="62389" y="7144"/>
                  </a:lnTo>
                  <a:lnTo>
                    <a:pt x="62389" y="241459"/>
                  </a:lnTo>
                  <a:lnTo>
                    <a:pt x="7144" y="241459"/>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6" name="Freeform: Shape 105">
              <a:extLst>
                <a:ext uri="{FF2B5EF4-FFF2-40B4-BE49-F238E27FC236}">
                  <a16:creationId xmlns:a16="http://schemas.microsoft.com/office/drawing/2014/main" id="{7960EFF8-6BB4-40E3-ADA1-A0E7169AE339}"/>
                </a:ext>
              </a:extLst>
            </p:cNvPr>
            <p:cNvSpPr/>
            <p:nvPr/>
          </p:nvSpPr>
          <p:spPr>
            <a:xfrm>
              <a:off x="10172230" y="-1586794"/>
              <a:ext cx="200069" cy="257232"/>
            </a:xfrm>
            <a:custGeom>
              <a:avLst/>
              <a:gdLst/>
              <a:ahLst/>
              <a:cxnLst/>
              <a:rect l="0" t="0" r="0" b="0"/>
              <a:pathLst>
                <a:path w="200025" h="257175">
                  <a:moveTo>
                    <a:pt x="125254" y="208121"/>
                  </a:moveTo>
                  <a:cubicBezTo>
                    <a:pt x="89059" y="208121"/>
                    <a:pt x="63341" y="177641"/>
                    <a:pt x="63341" y="130016"/>
                  </a:cubicBezTo>
                  <a:cubicBezTo>
                    <a:pt x="63341" y="82391"/>
                    <a:pt x="89059" y="51911"/>
                    <a:pt x="127159" y="51911"/>
                  </a:cubicBezTo>
                  <a:cubicBezTo>
                    <a:pt x="141446" y="51911"/>
                    <a:pt x="153829" y="58579"/>
                    <a:pt x="166211" y="69056"/>
                  </a:cubicBezTo>
                  <a:lnTo>
                    <a:pt x="192881" y="33814"/>
                  </a:lnTo>
                  <a:cubicBezTo>
                    <a:pt x="175736" y="18574"/>
                    <a:pt x="153829" y="7144"/>
                    <a:pt x="124301" y="7144"/>
                  </a:cubicBezTo>
                  <a:cubicBezTo>
                    <a:pt x="62389" y="7144"/>
                    <a:pt x="7144" y="51911"/>
                    <a:pt x="7144" y="130016"/>
                  </a:cubicBezTo>
                  <a:cubicBezTo>
                    <a:pt x="7144" y="207169"/>
                    <a:pt x="55721" y="252889"/>
                    <a:pt x="119539" y="252889"/>
                  </a:cubicBezTo>
                  <a:cubicBezTo>
                    <a:pt x="146209" y="252889"/>
                    <a:pt x="173831" y="243364"/>
                    <a:pt x="195739" y="224314"/>
                  </a:cubicBezTo>
                  <a:lnTo>
                    <a:pt x="173831" y="188119"/>
                  </a:lnTo>
                  <a:cubicBezTo>
                    <a:pt x="160496" y="199549"/>
                    <a:pt x="143351" y="208121"/>
                    <a:pt x="125254" y="208121"/>
                  </a:cubicBez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7" name="Freeform: Shape 106">
              <a:extLst>
                <a:ext uri="{FF2B5EF4-FFF2-40B4-BE49-F238E27FC236}">
                  <a16:creationId xmlns:a16="http://schemas.microsoft.com/office/drawing/2014/main" id="{62D8143F-C8EF-4D6E-96E6-797CD8C7760C}"/>
                </a:ext>
              </a:extLst>
            </p:cNvPr>
            <p:cNvSpPr/>
            <p:nvPr/>
          </p:nvSpPr>
          <p:spPr>
            <a:xfrm>
              <a:off x="10407550" y="-1683018"/>
              <a:ext cx="219124" cy="342976"/>
            </a:xfrm>
            <a:custGeom>
              <a:avLst/>
              <a:gdLst/>
              <a:ahLst/>
              <a:cxnLst/>
              <a:rect l="0" t="0" r="0" b="0"/>
              <a:pathLst>
                <a:path w="219075" h="342900">
                  <a:moveTo>
                    <a:pt x="128111" y="205264"/>
                  </a:moveTo>
                  <a:lnTo>
                    <a:pt x="209074" y="110014"/>
                  </a:lnTo>
                  <a:lnTo>
                    <a:pt x="149066" y="110014"/>
                  </a:lnTo>
                  <a:lnTo>
                    <a:pt x="62389" y="217646"/>
                  </a:lnTo>
                  <a:lnTo>
                    <a:pt x="60484" y="217646"/>
                  </a:lnTo>
                  <a:lnTo>
                    <a:pt x="60484" y="7144"/>
                  </a:lnTo>
                  <a:lnTo>
                    <a:pt x="7144" y="7144"/>
                  </a:lnTo>
                  <a:lnTo>
                    <a:pt x="7144" y="343376"/>
                  </a:lnTo>
                  <a:lnTo>
                    <a:pt x="60484" y="343376"/>
                  </a:lnTo>
                  <a:lnTo>
                    <a:pt x="60484" y="284321"/>
                  </a:lnTo>
                  <a:lnTo>
                    <a:pt x="96679" y="242411"/>
                  </a:lnTo>
                  <a:lnTo>
                    <a:pt x="157639" y="343376"/>
                  </a:lnTo>
                  <a:lnTo>
                    <a:pt x="216694" y="34337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8" name="Freeform: Shape 107">
              <a:extLst>
                <a:ext uri="{FF2B5EF4-FFF2-40B4-BE49-F238E27FC236}">
                  <a16:creationId xmlns:a16="http://schemas.microsoft.com/office/drawing/2014/main" id="{CB3652CE-037E-4199-B3C3-ABD175A4CEB2}"/>
                </a:ext>
              </a:extLst>
            </p:cNvPr>
            <p:cNvSpPr/>
            <p:nvPr/>
          </p:nvSpPr>
          <p:spPr>
            <a:xfrm>
              <a:off x="10807687" y="-1905000"/>
              <a:ext cx="533519" cy="790751"/>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09" name="Freeform: Shape 108">
              <a:extLst>
                <a:ext uri="{FF2B5EF4-FFF2-40B4-BE49-F238E27FC236}">
                  <a16:creationId xmlns:a16="http://schemas.microsoft.com/office/drawing/2014/main" id="{8EE4E245-B352-401C-B39E-F07E75AA78E7}"/>
                </a:ext>
              </a:extLst>
            </p:cNvPr>
            <p:cNvSpPr/>
            <p:nvPr/>
          </p:nvSpPr>
          <p:spPr>
            <a:xfrm>
              <a:off x="10672403" y="-1875465"/>
              <a:ext cx="457302" cy="543046"/>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sp>
        <p:nvSpPr>
          <p:cNvPr id="110" name="object 8">
            <a:extLst>
              <a:ext uri="{FF2B5EF4-FFF2-40B4-BE49-F238E27FC236}">
                <a16:creationId xmlns:a16="http://schemas.microsoft.com/office/drawing/2014/main" id="{23E2583B-DA91-4C24-BAC7-8526A1E5D1F9}"/>
              </a:ext>
            </a:extLst>
          </p:cNvPr>
          <p:cNvSpPr txBox="1"/>
          <p:nvPr userDrawn="1"/>
        </p:nvSpPr>
        <p:spPr>
          <a:xfrm>
            <a:off x="1159977" y="6475017"/>
            <a:ext cx="1507023" cy="151323"/>
          </a:xfrm>
          <a:prstGeom prst="rect">
            <a:avLst/>
          </a:prstGeom>
        </p:spPr>
        <p:txBody>
          <a:bodyPr vert="horz" wrap="square" lIns="0" tIns="12700" rIns="0" bIns="0" rtlCol="0">
            <a:spAutoFit/>
          </a:bodyPr>
          <a:lstStyle/>
          <a:p>
            <a:pPr marL="12700">
              <a:lnSpc>
                <a:spcPct val="100000"/>
              </a:lnSpc>
              <a:spcBef>
                <a:spcPts val="100"/>
              </a:spcBef>
            </a:pPr>
            <a:fld id="{63A83194-B2D0-4361-9FC3-B521E6194893}" type="slidenum">
              <a:rPr lang="en-US" sz="900" b="1" smtClean="0">
                <a:solidFill>
                  <a:schemeClr val="bg1"/>
                </a:solidFill>
                <a:latin typeface="Microsoft Sans Serif" panose="020B0604020202020204" pitchFamily="34" charset="0"/>
                <a:cs typeface="Microsoft Sans Serif" panose="020B0604020202020204" pitchFamily="34" charset="0"/>
              </a:rPr>
              <a:t>‹#›</a:t>
            </a:fld>
            <a:r>
              <a:rPr sz="900" b="1" dirty="0">
                <a:solidFill>
                  <a:schemeClr val="bg1"/>
                </a:solidFill>
                <a:latin typeface="Microsoft Sans Serif" panose="020B0604020202020204" pitchFamily="34" charset="0"/>
                <a:cs typeface="Microsoft Sans Serif" panose="020B0604020202020204" pitchFamily="34" charset="0"/>
              </a:rPr>
              <a:t> </a:t>
            </a:r>
            <a:endParaRPr sz="900" dirty="0">
              <a:solidFill>
                <a:schemeClr val="bg1"/>
              </a:solidFill>
              <a:latin typeface="Source Sans Pro Light"/>
              <a:cs typeface="Source Sans Pro Light"/>
            </a:endParaRPr>
          </a:p>
        </p:txBody>
      </p:sp>
      <p:grpSp>
        <p:nvGrpSpPr>
          <p:cNvPr id="111" name="Group 110">
            <a:extLst>
              <a:ext uri="{FF2B5EF4-FFF2-40B4-BE49-F238E27FC236}">
                <a16:creationId xmlns:a16="http://schemas.microsoft.com/office/drawing/2014/main" id="{99FE52BA-E5FC-4936-A43B-4599397BB9ED}"/>
              </a:ext>
            </a:extLst>
          </p:cNvPr>
          <p:cNvGrpSpPr>
            <a:grpSpLocks noChangeAspect="1"/>
          </p:cNvGrpSpPr>
          <p:nvPr userDrawn="1"/>
        </p:nvGrpSpPr>
        <p:grpSpPr>
          <a:xfrm>
            <a:off x="3851" y="6449543"/>
            <a:ext cx="1076149" cy="163231"/>
            <a:chOff x="3668713" y="-1066800"/>
            <a:chExt cx="3778250" cy="573087"/>
          </a:xfrm>
          <a:solidFill>
            <a:schemeClr val="bg1"/>
          </a:solidFill>
        </p:grpSpPr>
        <p:sp>
          <p:nvSpPr>
            <p:cNvPr id="112" name="Freeform 5">
              <a:extLst>
                <a:ext uri="{FF2B5EF4-FFF2-40B4-BE49-F238E27FC236}">
                  <a16:creationId xmlns:a16="http://schemas.microsoft.com/office/drawing/2014/main" id="{F4045EBB-5ED0-4065-88BD-3601CD14A456}"/>
                </a:ext>
              </a:extLst>
            </p:cNvPr>
            <p:cNvSpPr>
              <a:spLocks/>
            </p:cNvSpPr>
            <p:nvPr userDrawn="1"/>
          </p:nvSpPr>
          <p:spPr bwMode="auto">
            <a:xfrm>
              <a:off x="3668713" y="-868363"/>
              <a:ext cx="3076575" cy="374650"/>
            </a:xfrm>
            <a:custGeom>
              <a:avLst/>
              <a:gdLst>
                <a:gd name="T0" fmla="*/ 0 w 1938"/>
                <a:gd name="T1" fmla="*/ 0 h 236"/>
                <a:gd name="T2" fmla="*/ 0 w 1938"/>
                <a:gd name="T3" fmla="*/ 236 h 236"/>
                <a:gd name="T4" fmla="*/ 1769 w 1938"/>
                <a:gd name="T5" fmla="*/ 236 h 236"/>
                <a:gd name="T6" fmla="*/ 1938 w 1938"/>
                <a:gd name="T7" fmla="*/ 0 h 236"/>
                <a:gd name="T8" fmla="*/ 0 w 1938"/>
                <a:gd name="T9" fmla="*/ 0 h 236"/>
              </a:gdLst>
              <a:ahLst/>
              <a:cxnLst>
                <a:cxn ang="0">
                  <a:pos x="T0" y="T1"/>
                </a:cxn>
                <a:cxn ang="0">
                  <a:pos x="T2" y="T3"/>
                </a:cxn>
                <a:cxn ang="0">
                  <a:pos x="T4" y="T5"/>
                </a:cxn>
                <a:cxn ang="0">
                  <a:pos x="T6" y="T7"/>
                </a:cxn>
                <a:cxn ang="0">
                  <a:pos x="T8" y="T9"/>
                </a:cxn>
              </a:cxnLst>
              <a:rect l="0" t="0" r="r" b="b"/>
              <a:pathLst>
                <a:path w="1938" h="236">
                  <a:moveTo>
                    <a:pt x="0" y="0"/>
                  </a:moveTo>
                  <a:lnTo>
                    <a:pt x="0" y="236"/>
                  </a:lnTo>
                  <a:lnTo>
                    <a:pt x="1769" y="236"/>
                  </a:lnTo>
                  <a:lnTo>
                    <a:pt x="193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3" name="Freeform 6">
              <a:extLst>
                <a:ext uri="{FF2B5EF4-FFF2-40B4-BE49-F238E27FC236}">
                  <a16:creationId xmlns:a16="http://schemas.microsoft.com/office/drawing/2014/main" id="{A20C43E2-AE95-4C05-A0F6-D44E6D11D754}"/>
                </a:ext>
              </a:extLst>
            </p:cNvPr>
            <p:cNvSpPr>
              <a:spLocks/>
            </p:cNvSpPr>
            <p:nvPr userDrawn="1"/>
          </p:nvSpPr>
          <p:spPr bwMode="auto">
            <a:xfrm>
              <a:off x="6745288" y="-1066800"/>
              <a:ext cx="133350" cy="198438"/>
            </a:xfrm>
            <a:custGeom>
              <a:avLst/>
              <a:gdLst>
                <a:gd name="T0" fmla="*/ 84 w 84"/>
                <a:gd name="T1" fmla="*/ 0 h 125"/>
                <a:gd name="T2" fmla="*/ 0 w 84"/>
                <a:gd name="T3" fmla="*/ 125 h 125"/>
                <a:gd name="T4" fmla="*/ 56 w 84"/>
                <a:gd name="T5" fmla="*/ 125 h 125"/>
                <a:gd name="T6" fmla="*/ 84 w 84"/>
                <a:gd name="T7" fmla="*/ 0 h 125"/>
              </a:gdLst>
              <a:ahLst/>
              <a:cxnLst>
                <a:cxn ang="0">
                  <a:pos x="T0" y="T1"/>
                </a:cxn>
                <a:cxn ang="0">
                  <a:pos x="T2" y="T3"/>
                </a:cxn>
                <a:cxn ang="0">
                  <a:pos x="T4" y="T5"/>
                </a:cxn>
                <a:cxn ang="0">
                  <a:pos x="T6" y="T7"/>
                </a:cxn>
              </a:cxnLst>
              <a:rect l="0" t="0" r="r" b="b"/>
              <a:pathLst>
                <a:path w="84" h="125">
                  <a:moveTo>
                    <a:pt x="84" y="0"/>
                  </a:moveTo>
                  <a:lnTo>
                    <a:pt x="0" y="125"/>
                  </a:lnTo>
                  <a:lnTo>
                    <a:pt x="56" y="125"/>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4" name="Freeform 7">
              <a:extLst>
                <a:ext uri="{FF2B5EF4-FFF2-40B4-BE49-F238E27FC236}">
                  <a16:creationId xmlns:a16="http://schemas.microsoft.com/office/drawing/2014/main" id="{E90FF025-2A8D-4E72-9C0C-06F995C05471}"/>
                </a:ext>
              </a:extLst>
            </p:cNvPr>
            <p:cNvSpPr>
              <a:spLocks/>
            </p:cNvSpPr>
            <p:nvPr userDrawn="1"/>
          </p:nvSpPr>
          <p:spPr bwMode="auto">
            <a:xfrm>
              <a:off x="6756400" y="-868363"/>
              <a:ext cx="690563" cy="374650"/>
            </a:xfrm>
            <a:custGeom>
              <a:avLst/>
              <a:gdLst>
                <a:gd name="T0" fmla="*/ 49 w 435"/>
                <a:gd name="T1" fmla="*/ 0 h 236"/>
                <a:gd name="T2" fmla="*/ 0 w 435"/>
                <a:gd name="T3" fmla="*/ 236 h 236"/>
                <a:gd name="T4" fmla="*/ 435 w 435"/>
                <a:gd name="T5" fmla="*/ 236 h 236"/>
                <a:gd name="T6" fmla="*/ 435 w 435"/>
                <a:gd name="T7" fmla="*/ 0 h 236"/>
                <a:gd name="T8" fmla="*/ 49 w 435"/>
                <a:gd name="T9" fmla="*/ 0 h 236"/>
              </a:gdLst>
              <a:ahLst/>
              <a:cxnLst>
                <a:cxn ang="0">
                  <a:pos x="T0" y="T1"/>
                </a:cxn>
                <a:cxn ang="0">
                  <a:pos x="T2" y="T3"/>
                </a:cxn>
                <a:cxn ang="0">
                  <a:pos x="T4" y="T5"/>
                </a:cxn>
                <a:cxn ang="0">
                  <a:pos x="T6" y="T7"/>
                </a:cxn>
                <a:cxn ang="0">
                  <a:pos x="T8" y="T9"/>
                </a:cxn>
              </a:cxnLst>
              <a:rect l="0" t="0" r="r" b="b"/>
              <a:pathLst>
                <a:path w="435" h="236">
                  <a:moveTo>
                    <a:pt x="49" y="0"/>
                  </a:moveTo>
                  <a:lnTo>
                    <a:pt x="0" y="236"/>
                  </a:lnTo>
                  <a:lnTo>
                    <a:pt x="435" y="236"/>
                  </a:lnTo>
                  <a:lnTo>
                    <a:pt x="435"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24995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713F9BD3-FD55-4056-82D8-345CC58DB508}"/>
              </a:ext>
            </a:extLst>
          </p:cNvPr>
          <p:cNvPicPr>
            <a:picLocks noChangeAspect="1"/>
          </p:cNvPicPr>
          <p:nvPr/>
        </p:nvPicPr>
        <p:blipFill>
          <a:blip r:embed="rId3"/>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1366862" y="2229914"/>
            <a:ext cx="9605938" cy="863698"/>
          </a:xfrm>
        </p:spPr>
        <p:txBody>
          <a:bodyPr vert="horz" wrap="square" lIns="0" tIns="80645" rIns="0" bIns="0" rtlCol="0" anchor="t" anchorCtr="0">
            <a:noAutofit/>
          </a:bodyPr>
          <a:lstStyle>
            <a:lvl1pPr>
              <a:defRPr lang="en-US" sz="4400" b="0" cap="all" spc="100" baseline="0" dirty="0">
                <a:solidFill>
                  <a:srgbClr val="233443"/>
                </a:solidFill>
                <a:latin typeface="Impact" panose="020B0806030902050204" pitchFamily="34" charset="0"/>
                <a:ea typeface="+mn-ea"/>
                <a:cs typeface="Impact" panose="020B0806030902050204" pitchFamily="34" charset="0"/>
              </a:defRPr>
            </a:lvl1pPr>
          </a:lstStyle>
          <a:p>
            <a:pPr marL="12700" marR="5080" lvl="0">
              <a:lnSpc>
                <a:spcPts val="6080"/>
              </a:lnSpc>
              <a:spcBef>
                <a:spcPts val="635"/>
              </a:spcBef>
              <a:tabLst>
                <a:tab pos="2896870" algn="l"/>
                <a:tab pos="3113405" algn="l"/>
              </a:tabLst>
            </a:pPr>
            <a:r>
              <a:rPr lang="en-US" dirty="0"/>
              <a:t>TITLE Text</a:t>
            </a:r>
          </a:p>
        </p:txBody>
      </p:sp>
      <p:sp>
        <p:nvSpPr>
          <p:cNvPr id="3" name="Subtitle 2">
            <a:extLst>
              <a:ext uri="{FF2B5EF4-FFF2-40B4-BE49-F238E27FC236}">
                <a16:creationId xmlns:a16="http://schemas.microsoft.com/office/drawing/2014/main" id="{66163C3C-501E-41D9-AC62-346E03DBF790}"/>
              </a:ext>
            </a:extLst>
          </p:cNvPr>
          <p:cNvSpPr>
            <a:spLocks noGrp="1"/>
          </p:cNvSpPr>
          <p:nvPr>
            <p:ph type="subTitle" idx="1" hasCustomPrompt="1"/>
            <p:custDataLst>
              <p:tags r:id="rId1"/>
            </p:custDataLst>
          </p:nvPr>
        </p:nvSpPr>
        <p:spPr>
          <a:xfrm>
            <a:off x="1366862" y="3860800"/>
            <a:ext cx="9605938" cy="680547"/>
          </a:xfrm>
        </p:spPr>
        <p:txBody>
          <a:bodyPr vert="horz" wrap="square" lIns="0" tIns="11430" rIns="0" bIns="0" rtlCol="0">
            <a:noAutofit/>
          </a:bodyPr>
          <a:lstStyle>
            <a:lvl1pPr marL="0" indent="0">
              <a:buFontTx/>
              <a:buNone/>
              <a:defRPr lang="en-US" sz="2800" b="1" spc="0" dirty="0">
                <a:solidFill>
                  <a:schemeClr val="bg2"/>
                </a:solidFill>
                <a:latin typeface="Microsoft Sans Serif" panose="020B0604020202020204" pitchFamily="34" charset="0"/>
                <a:cs typeface="Microsoft Sans Serif" panose="020B0604020202020204" pitchFamily="34" charset="0"/>
              </a:defRPr>
            </a:lvl1pPr>
          </a:lstStyle>
          <a:p>
            <a:pPr marL="12700" marR="5080" lvl="0">
              <a:lnSpc>
                <a:spcPct val="139200"/>
              </a:lnSpc>
              <a:spcBef>
                <a:spcPts val="90"/>
              </a:spcBef>
            </a:pPr>
            <a:r>
              <a:rPr lang="en-US" dirty="0"/>
              <a:t>Presented to:</a:t>
            </a:r>
          </a:p>
        </p:txBody>
      </p:sp>
      <p:sp>
        <p:nvSpPr>
          <p:cNvPr id="181" name="object 5">
            <a:extLst>
              <a:ext uri="{FF2B5EF4-FFF2-40B4-BE49-F238E27FC236}">
                <a16:creationId xmlns:a16="http://schemas.microsoft.com/office/drawing/2014/main" id="{0B237C7D-91C9-4548-BC04-A62D0A992EAB}"/>
              </a:ext>
            </a:extLst>
          </p:cNvPr>
          <p:cNvSpPr txBox="1"/>
          <p:nvPr userDrawn="1"/>
        </p:nvSpPr>
        <p:spPr>
          <a:xfrm>
            <a:off x="1418276" y="6162617"/>
            <a:ext cx="1477323"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3443"/>
                </a:solidFill>
                <a:latin typeface="Microsoft Sans Serif" panose="020B0604020202020204" pitchFamily="34" charset="0"/>
                <a:cs typeface="Microsoft Sans Serif" panose="020B0604020202020204" pitchFamily="34" charset="0"/>
              </a:rPr>
              <a:t>CohnReznick</a:t>
            </a:r>
            <a:r>
              <a:rPr sz="1200" b="1" spc="-45" dirty="0">
                <a:solidFill>
                  <a:srgbClr val="233443"/>
                </a:solidFill>
                <a:latin typeface="Microsoft Sans Serif" panose="020B0604020202020204" pitchFamily="34" charset="0"/>
                <a:cs typeface="Microsoft Sans Serif" panose="020B0604020202020204" pitchFamily="34" charset="0"/>
              </a:rPr>
              <a:t> </a:t>
            </a:r>
            <a:r>
              <a:rPr sz="1200" b="1" dirty="0">
                <a:solidFill>
                  <a:srgbClr val="233443"/>
                </a:solidFill>
                <a:latin typeface="Microsoft Sans Serif" panose="020B0604020202020204" pitchFamily="34" charset="0"/>
                <a:cs typeface="Microsoft Sans Serif" panose="020B0604020202020204" pitchFamily="34" charset="0"/>
              </a:rPr>
              <a:t>LLP</a:t>
            </a:r>
            <a:endParaRPr sz="1200" dirty="0">
              <a:latin typeface="Microsoft Sans Serif" panose="020B0604020202020204" pitchFamily="34" charset="0"/>
              <a:cs typeface="Microsoft Sans Serif" panose="020B0604020202020204" pitchFamily="34" charset="0"/>
            </a:endParaRPr>
          </a:p>
        </p:txBody>
      </p:sp>
      <p:grpSp>
        <p:nvGrpSpPr>
          <p:cNvPr id="182" name="Group 181">
            <a:extLst>
              <a:ext uri="{FF2B5EF4-FFF2-40B4-BE49-F238E27FC236}">
                <a16:creationId xmlns:a16="http://schemas.microsoft.com/office/drawing/2014/main" id="{76A99EB2-FBF1-4602-8D39-7CBCEAA463E5}"/>
              </a:ext>
            </a:extLst>
          </p:cNvPr>
          <p:cNvGrpSpPr>
            <a:grpSpLocks noChangeAspect="1"/>
          </p:cNvGrpSpPr>
          <p:nvPr userDrawn="1"/>
        </p:nvGrpSpPr>
        <p:grpSpPr>
          <a:xfrm>
            <a:off x="1417662" y="2007334"/>
            <a:ext cx="1001065" cy="200429"/>
            <a:chOff x="4719638" y="-757238"/>
            <a:chExt cx="1466850" cy="293687"/>
          </a:xfrm>
          <a:solidFill>
            <a:schemeClr val="bg2"/>
          </a:solidFill>
        </p:grpSpPr>
        <p:sp>
          <p:nvSpPr>
            <p:cNvPr id="183" name="Freeform 5">
              <a:extLst>
                <a:ext uri="{FF2B5EF4-FFF2-40B4-BE49-F238E27FC236}">
                  <a16:creationId xmlns:a16="http://schemas.microsoft.com/office/drawing/2014/main" id="{195B68DA-6E85-45F3-B9A4-5BE6CF5CE367}"/>
                </a:ext>
              </a:extLst>
            </p:cNvPr>
            <p:cNvSpPr>
              <a:spLocks/>
            </p:cNvSpPr>
            <p:nvPr userDrawn="1"/>
          </p:nvSpPr>
          <p:spPr bwMode="auto">
            <a:xfrm>
              <a:off x="4719638" y="-655638"/>
              <a:ext cx="1146175" cy="192087"/>
            </a:xfrm>
            <a:custGeom>
              <a:avLst/>
              <a:gdLst>
                <a:gd name="T0" fmla="*/ 0 w 722"/>
                <a:gd name="T1" fmla="*/ 0 h 121"/>
                <a:gd name="T2" fmla="*/ 0 w 722"/>
                <a:gd name="T3" fmla="*/ 121 h 121"/>
                <a:gd name="T4" fmla="*/ 637 w 722"/>
                <a:gd name="T5" fmla="*/ 121 h 121"/>
                <a:gd name="T6" fmla="*/ 722 w 722"/>
                <a:gd name="T7" fmla="*/ 0 h 121"/>
                <a:gd name="T8" fmla="*/ 0 w 722"/>
                <a:gd name="T9" fmla="*/ 0 h 121"/>
              </a:gdLst>
              <a:ahLst/>
              <a:cxnLst>
                <a:cxn ang="0">
                  <a:pos x="T0" y="T1"/>
                </a:cxn>
                <a:cxn ang="0">
                  <a:pos x="T2" y="T3"/>
                </a:cxn>
                <a:cxn ang="0">
                  <a:pos x="T4" y="T5"/>
                </a:cxn>
                <a:cxn ang="0">
                  <a:pos x="T6" y="T7"/>
                </a:cxn>
                <a:cxn ang="0">
                  <a:pos x="T8" y="T9"/>
                </a:cxn>
              </a:cxnLst>
              <a:rect l="0" t="0" r="r" b="b"/>
              <a:pathLst>
                <a:path w="722" h="121">
                  <a:moveTo>
                    <a:pt x="0" y="0"/>
                  </a:moveTo>
                  <a:lnTo>
                    <a:pt x="0" y="121"/>
                  </a:lnTo>
                  <a:lnTo>
                    <a:pt x="637" y="121"/>
                  </a:lnTo>
                  <a:lnTo>
                    <a:pt x="72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84" name="Freeform 6">
              <a:extLst>
                <a:ext uri="{FF2B5EF4-FFF2-40B4-BE49-F238E27FC236}">
                  <a16:creationId xmlns:a16="http://schemas.microsoft.com/office/drawing/2014/main" id="{7A6D74A9-B17D-4C20-BF89-3239B7B3E10E}"/>
                </a:ext>
              </a:extLst>
            </p:cNvPr>
            <p:cNvSpPr>
              <a:spLocks/>
            </p:cNvSpPr>
            <p:nvPr userDrawn="1"/>
          </p:nvSpPr>
          <p:spPr bwMode="auto">
            <a:xfrm>
              <a:off x="5865813" y="-757238"/>
              <a:ext cx="74613" cy="101600"/>
            </a:xfrm>
            <a:custGeom>
              <a:avLst/>
              <a:gdLst>
                <a:gd name="T0" fmla="*/ 47 w 47"/>
                <a:gd name="T1" fmla="*/ 0 h 64"/>
                <a:gd name="T2" fmla="*/ 0 w 47"/>
                <a:gd name="T3" fmla="*/ 64 h 64"/>
                <a:gd name="T4" fmla="*/ 32 w 47"/>
                <a:gd name="T5" fmla="*/ 64 h 64"/>
                <a:gd name="T6" fmla="*/ 47 w 47"/>
                <a:gd name="T7" fmla="*/ 0 h 64"/>
              </a:gdLst>
              <a:ahLst/>
              <a:cxnLst>
                <a:cxn ang="0">
                  <a:pos x="T0" y="T1"/>
                </a:cxn>
                <a:cxn ang="0">
                  <a:pos x="T2" y="T3"/>
                </a:cxn>
                <a:cxn ang="0">
                  <a:pos x="T4" y="T5"/>
                </a:cxn>
                <a:cxn ang="0">
                  <a:pos x="T6" y="T7"/>
                </a:cxn>
              </a:cxnLst>
              <a:rect l="0" t="0" r="r" b="b"/>
              <a:pathLst>
                <a:path w="47" h="64">
                  <a:moveTo>
                    <a:pt x="47" y="0"/>
                  </a:moveTo>
                  <a:lnTo>
                    <a:pt x="0" y="64"/>
                  </a:lnTo>
                  <a:lnTo>
                    <a:pt x="32" y="6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85" name="Freeform 7">
              <a:extLst>
                <a:ext uri="{FF2B5EF4-FFF2-40B4-BE49-F238E27FC236}">
                  <a16:creationId xmlns:a16="http://schemas.microsoft.com/office/drawing/2014/main" id="{08C21B8E-CD82-4FC2-9E68-9F6B22F08F1B}"/>
                </a:ext>
              </a:extLst>
            </p:cNvPr>
            <p:cNvSpPr>
              <a:spLocks/>
            </p:cNvSpPr>
            <p:nvPr userDrawn="1"/>
          </p:nvSpPr>
          <p:spPr bwMode="auto">
            <a:xfrm>
              <a:off x="5875338" y="-655638"/>
              <a:ext cx="311150" cy="192087"/>
            </a:xfrm>
            <a:custGeom>
              <a:avLst/>
              <a:gdLst>
                <a:gd name="T0" fmla="*/ 26 w 196"/>
                <a:gd name="T1" fmla="*/ 0 h 121"/>
                <a:gd name="T2" fmla="*/ 0 w 196"/>
                <a:gd name="T3" fmla="*/ 121 h 121"/>
                <a:gd name="T4" fmla="*/ 196 w 196"/>
                <a:gd name="T5" fmla="*/ 121 h 121"/>
                <a:gd name="T6" fmla="*/ 196 w 196"/>
                <a:gd name="T7" fmla="*/ 0 h 121"/>
                <a:gd name="T8" fmla="*/ 26 w 196"/>
                <a:gd name="T9" fmla="*/ 0 h 121"/>
              </a:gdLst>
              <a:ahLst/>
              <a:cxnLst>
                <a:cxn ang="0">
                  <a:pos x="T0" y="T1"/>
                </a:cxn>
                <a:cxn ang="0">
                  <a:pos x="T2" y="T3"/>
                </a:cxn>
                <a:cxn ang="0">
                  <a:pos x="T4" y="T5"/>
                </a:cxn>
                <a:cxn ang="0">
                  <a:pos x="T6" y="T7"/>
                </a:cxn>
                <a:cxn ang="0">
                  <a:pos x="T8" y="T9"/>
                </a:cxn>
              </a:cxnLst>
              <a:rect l="0" t="0" r="r" b="b"/>
              <a:pathLst>
                <a:path w="196" h="121">
                  <a:moveTo>
                    <a:pt x="26" y="0"/>
                  </a:moveTo>
                  <a:lnTo>
                    <a:pt x="0" y="121"/>
                  </a:lnTo>
                  <a:lnTo>
                    <a:pt x="196" y="121"/>
                  </a:lnTo>
                  <a:lnTo>
                    <a:pt x="19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118" name="Group 117">
            <a:extLst>
              <a:ext uri="{FF2B5EF4-FFF2-40B4-BE49-F238E27FC236}">
                <a16:creationId xmlns:a16="http://schemas.microsoft.com/office/drawing/2014/main" id="{59A30B67-2A91-45AB-A876-18B3C6E0DAB5}"/>
              </a:ext>
            </a:extLst>
          </p:cNvPr>
          <p:cNvGrpSpPr>
            <a:grpSpLocks/>
          </p:cNvGrpSpPr>
          <p:nvPr userDrawn="1"/>
        </p:nvGrpSpPr>
        <p:grpSpPr>
          <a:xfrm>
            <a:off x="8285231" y="428148"/>
            <a:ext cx="3340206" cy="790751"/>
            <a:chOff x="4079875" y="5200650"/>
            <a:chExt cx="4468813" cy="1044575"/>
          </a:xfrm>
        </p:grpSpPr>
        <p:sp>
          <p:nvSpPr>
            <p:cNvPr id="123" name="AutoShape 42">
              <a:extLst>
                <a:ext uri="{FF2B5EF4-FFF2-40B4-BE49-F238E27FC236}">
                  <a16:creationId xmlns:a16="http://schemas.microsoft.com/office/drawing/2014/main" id="{9928D712-1054-4801-8FF9-DA82792C4D7A}"/>
                </a:ext>
              </a:extLst>
            </p:cNvPr>
            <p:cNvSpPr>
              <a:spLocks noChangeAspect="1" noChangeArrowheads="1" noTextEdit="1"/>
            </p:cNvSpPr>
            <p:nvPr userDrawn="1"/>
          </p:nvSpPr>
          <p:spPr bwMode="auto">
            <a:xfrm>
              <a:off x="4079875" y="5203825"/>
              <a:ext cx="44688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4" name="Freeform 44">
              <a:extLst>
                <a:ext uri="{FF2B5EF4-FFF2-40B4-BE49-F238E27FC236}">
                  <a16:creationId xmlns:a16="http://schemas.microsoft.com/office/drawing/2014/main" id="{7E45D2F0-F5B0-4972-91F9-70F030F79772}"/>
                </a:ext>
              </a:extLst>
            </p:cNvPr>
            <p:cNvSpPr>
              <a:spLocks/>
            </p:cNvSpPr>
            <p:nvPr userDrawn="1"/>
          </p:nvSpPr>
          <p:spPr bwMode="auto">
            <a:xfrm>
              <a:off x="4079875" y="5524500"/>
              <a:ext cx="319088" cy="434975"/>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5" name="Freeform 45">
              <a:extLst>
                <a:ext uri="{FF2B5EF4-FFF2-40B4-BE49-F238E27FC236}">
                  <a16:creationId xmlns:a16="http://schemas.microsoft.com/office/drawing/2014/main" id="{E680B2F3-8653-47A9-B78C-C7583E0E2601}"/>
                </a:ext>
              </a:extLst>
            </p:cNvPr>
            <p:cNvSpPr>
              <a:spLocks noEditPoints="1"/>
            </p:cNvSpPr>
            <p:nvPr userDrawn="1"/>
          </p:nvSpPr>
          <p:spPr bwMode="auto">
            <a:xfrm>
              <a:off x="4443413" y="5629275"/>
              <a:ext cx="296863" cy="330200"/>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6" name="Freeform 46">
              <a:extLst>
                <a:ext uri="{FF2B5EF4-FFF2-40B4-BE49-F238E27FC236}">
                  <a16:creationId xmlns:a16="http://schemas.microsoft.com/office/drawing/2014/main" id="{6ACFBDB2-6A6B-4027-93FE-5C3BE6B6A720}"/>
                </a:ext>
              </a:extLst>
            </p:cNvPr>
            <p:cNvSpPr>
              <a:spLocks/>
            </p:cNvSpPr>
            <p:nvPr userDrawn="1"/>
          </p:nvSpPr>
          <p:spPr bwMode="auto">
            <a:xfrm>
              <a:off x="4810125" y="5499100"/>
              <a:ext cx="268288" cy="450850"/>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7" name="Freeform 47">
              <a:extLst>
                <a:ext uri="{FF2B5EF4-FFF2-40B4-BE49-F238E27FC236}">
                  <a16:creationId xmlns:a16="http://schemas.microsoft.com/office/drawing/2014/main" id="{C871A43F-C8A7-4986-9D02-BDF06D6C7AAB}"/>
                </a:ext>
              </a:extLst>
            </p:cNvPr>
            <p:cNvSpPr>
              <a:spLocks/>
            </p:cNvSpPr>
            <p:nvPr userDrawn="1"/>
          </p:nvSpPr>
          <p:spPr bwMode="auto">
            <a:xfrm>
              <a:off x="5167313" y="5629275"/>
              <a:ext cx="265113" cy="320675"/>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8" name="Freeform 48">
              <a:extLst>
                <a:ext uri="{FF2B5EF4-FFF2-40B4-BE49-F238E27FC236}">
                  <a16:creationId xmlns:a16="http://schemas.microsoft.com/office/drawing/2014/main" id="{B6D78BA1-3554-4C16-B83C-AC2AAE67529B}"/>
                </a:ext>
              </a:extLst>
            </p:cNvPr>
            <p:cNvSpPr>
              <a:spLocks noEditPoints="1"/>
            </p:cNvSpPr>
            <p:nvPr userDrawn="1"/>
          </p:nvSpPr>
          <p:spPr bwMode="auto">
            <a:xfrm>
              <a:off x="5521325" y="5534025"/>
              <a:ext cx="309563" cy="41592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29" name="Freeform 49">
              <a:extLst>
                <a:ext uri="{FF2B5EF4-FFF2-40B4-BE49-F238E27FC236}">
                  <a16:creationId xmlns:a16="http://schemas.microsoft.com/office/drawing/2014/main" id="{DA0E89D3-D405-4467-AF22-9111DC1F476E}"/>
                </a:ext>
              </a:extLst>
            </p:cNvPr>
            <p:cNvSpPr>
              <a:spLocks noEditPoints="1"/>
            </p:cNvSpPr>
            <p:nvPr userDrawn="1"/>
          </p:nvSpPr>
          <p:spPr bwMode="auto">
            <a:xfrm>
              <a:off x="5865813" y="5629275"/>
              <a:ext cx="274638" cy="330200"/>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0" name="Freeform 50">
              <a:extLst>
                <a:ext uri="{FF2B5EF4-FFF2-40B4-BE49-F238E27FC236}">
                  <a16:creationId xmlns:a16="http://schemas.microsoft.com/office/drawing/2014/main" id="{CA9528CC-8BC8-48BA-B42F-433DA18F964B}"/>
                </a:ext>
              </a:extLst>
            </p:cNvPr>
            <p:cNvSpPr>
              <a:spLocks/>
            </p:cNvSpPr>
            <p:nvPr userDrawn="1"/>
          </p:nvSpPr>
          <p:spPr bwMode="auto">
            <a:xfrm>
              <a:off x="6181725" y="5635625"/>
              <a:ext cx="246063" cy="314325"/>
            </a:xfrm>
            <a:custGeom>
              <a:avLst/>
              <a:gdLst>
                <a:gd name="T0" fmla="*/ 151 w 155"/>
                <a:gd name="T1" fmla="*/ 27 h 198"/>
                <a:gd name="T2" fmla="*/ 151 w 155"/>
                <a:gd name="T3" fmla="*/ 0 h 198"/>
                <a:gd name="T4" fmla="*/ 10 w 155"/>
                <a:gd name="T5" fmla="*/ 0 h 198"/>
                <a:gd name="T6" fmla="*/ 10 w 155"/>
                <a:gd name="T7" fmla="*/ 39 h 198"/>
                <a:gd name="T8" fmla="*/ 93 w 155"/>
                <a:gd name="T9" fmla="*/ 39 h 198"/>
                <a:gd name="T10" fmla="*/ 0 w 155"/>
                <a:gd name="T11" fmla="*/ 174 h 198"/>
                <a:gd name="T12" fmla="*/ 0 w 155"/>
                <a:gd name="T13" fmla="*/ 198 h 198"/>
                <a:gd name="T14" fmla="*/ 155 w 155"/>
                <a:gd name="T15" fmla="*/ 198 h 198"/>
                <a:gd name="T16" fmla="*/ 155 w 155"/>
                <a:gd name="T17" fmla="*/ 162 h 198"/>
                <a:gd name="T18" fmla="*/ 58 w 155"/>
                <a:gd name="T19" fmla="*/ 162 h 198"/>
                <a:gd name="T20" fmla="*/ 151 w 155"/>
                <a:gd name="T21" fmla="*/ 2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98">
                  <a:moveTo>
                    <a:pt x="151" y="27"/>
                  </a:moveTo>
                  <a:lnTo>
                    <a:pt x="151" y="0"/>
                  </a:lnTo>
                  <a:lnTo>
                    <a:pt x="10" y="0"/>
                  </a:lnTo>
                  <a:lnTo>
                    <a:pt x="10" y="39"/>
                  </a:lnTo>
                  <a:lnTo>
                    <a:pt x="93" y="39"/>
                  </a:lnTo>
                  <a:lnTo>
                    <a:pt x="0" y="174"/>
                  </a:lnTo>
                  <a:lnTo>
                    <a:pt x="0" y="198"/>
                  </a:lnTo>
                  <a:lnTo>
                    <a:pt x="155" y="198"/>
                  </a:lnTo>
                  <a:lnTo>
                    <a:pt x="155" y="162"/>
                  </a:lnTo>
                  <a:lnTo>
                    <a:pt x="58" y="162"/>
                  </a:lnTo>
                  <a:lnTo>
                    <a:pt x="151" y="2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1" name="Freeform 51">
              <a:extLst>
                <a:ext uri="{FF2B5EF4-FFF2-40B4-BE49-F238E27FC236}">
                  <a16:creationId xmlns:a16="http://schemas.microsoft.com/office/drawing/2014/main" id="{8D28693F-0A02-4BD8-AB55-6C43E2982770}"/>
                </a:ext>
              </a:extLst>
            </p:cNvPr>
            <p:cNvSpPr>
              <a:spLocks/>
            </p:cNvSpPr>
            <p:nvPr userDrawn="1"/>
          </p:nvSpPr>
          <p:spPr bwMode="auto">
            <a:xfrm>
              <a:off x="6497638" y="5629275"/>
              <a:ext cx="268288" cy="320675"/>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2" name="Oval 52">
              <a:extLst>
                <a:ext uri="{FF2B5EF4-FFF2-40B4-BE49-F238E27FC236}">
                  <a16:creationId xmlns:a16="http://schemas.microsoft.com/office/drawing/2014/main" id="{46A498DB-F31B-414A-A87F-FDA5944B94C8}"/>
                </a:ext>
              </a:extLst>
            </p:cNvPr>
            <p:cNvSpPr>
              <a:spLocks noChangeArrowheads="1"/>
            </p:cNvSpPr>
            <p:nvPr userDrawn="1"/>
          </p:nvSpPr>
          <p:spPr bwMode="auto">
            <a:xfrm>
              <a:off x="6832600" y="5499100"/>
              <a:ext cx="92075" cy="82550"/>
            </a:xfrm>
            <a:prstGeom prst="ellipse">
              <a:avLst/>
            </a:pr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33" name="Rectangle 53">
              <a:extLst>
                <a:ext uri="{FF2B5EF4-FFF2-40B4-BE49-F238E27FC236}">
                  <a16:creationId xmlns:a16="http://schemas.microsoft.com/office/drawing/2014/main" id="{0F278B09-5702-4C02-8303-8495B6DABF4A}"/>
                </a:ext>
              </a:extLst>
            </p:cNvPr>
            <p:cNvSpPr>
              <a:spLocks noChangeArrowheads="1"/>
            </p:cNvSpPr>
            <p:nvPr userDrawn="1"/>
          </p:nvSpPr>
          <p:spPr bwMode="auto">
            <a:xfrm>
              <a:off x="6842125" y="5635625"/>
              <a:ext cx="73025" cy="314325"/>
            </a:xfrm>
            <a:prstGeom prst="rect">
              <a:avLst/>
            </a:prstGeom>
            <a:solidFill>
              <a:srgbClr val="45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2" name="Freeform 54">
              <a:extLst>
                <a:ext uri="{FF2B5EF4-FFF2-40B4-BE49-F238E27FC236}">
                  <a16:creationId xmlns:a16="http://schemas.microsoft.com/office/drawing/2014/main" id="{32BC3D7F-A1D7-4B68-BE35-A01859449D11}"/>
                </a:ext>
              </a:extLst>
            </p:cNvPr>
            <p:cNvSpPr>
              <a:spLocks/>
            </p:cNvSpPr>
            <p:nvPr userDrawn="1"/>
          </p:nvSpPr>
          <p:spPr bwMode="auto">
            <a:xfrm>
              <a:off x="6988175" y="5629275"/>
              <a:ext cx="252413" cy="330200"/>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3" name="Freeform 55">
              <a:extLst>
                <a:ext uri="{FF2B5EF4-FFF2-40B4-BE49-F238E27FC236}">
                  <a16:creationId xmlns:a16="http://schemas.microsoft.com/office/drawing/2014/main" id="{7CC20E0F-FC3A-47D7-B713-D06D4A2A0E62}"/>
                </a:ext>
              </a:extLst>
            </p:cNvPr>
            <p:cNvSpPr>
              <a:spLocks/>
            </p:cNvSpPr>
            <p:nvPr userDrawn="1"/>
          </p:nvSpPr>
          <p:spPr bwMode="auto">
            <a:xfrm>
              <a:off x="7304088" y="5499100"/>
              <a:ext cx="280988" cy="450850"/>
            </a:xfrm>
            <a:custGeom>
              <a:avLst/>
              <a:gdLst>
                <a:gd name="T0" fmla="*/ 103 w 177"/>
                <a:gd name="T1" fmla="*/ 167 h 284"/>
                <a:gd name="T2" fmla="*/ 169 w 177"/>
                <a:gd name="T3" fmla="*/ 86 h 284"/>
                <a:gd name="T4" fmla="*/ 119 w 177"/>
                <a:gd name="T5" fmla="*/ 86 h 284"/>
                <a:gd name="T6" fmla="*/ 47 w 177"/>
                <a:gd name="T7" fmla="*/ 177 h 284"/>
                <a:gd name="T8" fmla="*/ 45 w 177"/>
                <a:gd name="T9" fmla="*/ 177 h 284"/>
                <a:gd name="T10" fmla="*/ 45 w 177"/>
                <a:gd name="T11" fmla="*/ 0 h 284"/>
                <a:gd name="T12" fmla="*/ 0 w 177"/>
                <a:gd name="T13" fmla="*/ 0 h 284"/>
                <a:gd name="T14" fmla="*/ 0 w 177"/>
                <a:gd name="T15" fmla="*/ 284 h 284"/>
                <a:gd name="T16" fmla="*/ 45 w 177"/>
                <a:gd name="T17" fmla="*/ 284 h 284"/>
                <a:gd name="T18" fmla="*/ 45 w 177"/>
                <a:gd name="T19" fmla="*/ 234 h 284"/>
                <a:gd name="T20" fmla="*/ 75 w 177"/>
                <a:gd name="T21" fmla="*/ 199 h 284"/>
                <a:gd name="T22" fmla="*/ 127 w 177"/>
                <a:gd name="T23" fmla="*/ 284 h 284"/>
                <a:gd name="T24" fmla="*/ 177 w 177"/>
                <a:gd name="T25" fmla="*/ 284 h 284"/>
                <a:gd name="T26" fmla="*/ 103 w 177"/>
                <a:gd name="T27" fmla="*/ 1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84">
                  <a:moveTo>
                    <a:pt x="103" y="167"/>
                  </a:moveTo>
                  <a:lnTo>
                    <a:pt x="169" y="86"/>
                  </a:lnTo>
                  <a:lnTo>
                    <a:pt x="119" y="86"/>
                  </a:lnTo>
                  <a:lnTo>
                    <a:pt x="47" y="177"/>
                  </a:lnTo>
                  <a:lnTo>
                    <a:pt x="45" y="177"/>
                  </a:lnTo>
                  <a:lnTo>
                    <a:pt x="45" y="0"/>
                  </a:lnTo>
                  <a:lnTo>
                    <a:pt x="0" y="0"/>
                  </a:lnTo>
                  <a:lnTo>
                    <a:pt x="0" y="284"/>
                  </a:lnTo>
                  <a:lnTo>
                    <a:pt x="45" y="284"/>
                  </a:lnTo>
                  <a:lnTo>
                    <a:pt x="45" y="234"/>
                  </a:lnTo>
                  <a:lnTo>
                    <a:pt x="75" y="199"/>
                  </a:lnTo>
                  <a:lnTo>
                    <a:pt x="127" y="284"/>
                  </a:lnTo>
                  <a:lnTo>
                    <a:pt x="177" y="284"/>
                  </a:lnTo>
                  <a:lnTo>
                    <a:pt x="103" y="167"/>
                  </a:lnTo>
                  <a:close/>
                </a:path>
              </a:pathLst>
            </a:custGeom>
            <a:solidFill>
              <a:srgbClr val="45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4" name="Oval 56">
              <a:extLst>
                <a:ext uri="{FF2B5EF4-FFF2-40B4-BE49-F238E27FC236}">
                  <a16:creationId xmlns:a16="http://schemas.microsoft.com/office/drawing/2014/main" id="{29D57142-E296-4AA5-9FCC-473428594F16}"/>
                </a:ext>
              </a:extLst>
            </p:cNvPr>
            <p:cNvSpPr>
              <a:spLocks noChangeArrowheads="1"/>
            </p:cNvSpPr>
            <p:nvPr userDrawn="1"/>
          </p:nvSpPr>
          <p:spPr bwMode="auto">
            <a:xfrm>
              <a:off x="7151688" y="6113463"/>
              <a:ext cx="44450" cy="44450"/>
            </a:xfrm>
            <a:prstGeom prst="ellipse">
              <a:avLst/>
            </a:prstGeom>
            <a:solidFill>
              <a:srgbClr val="F47B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5" name="Oval 57">
              <a:extLst>
                <a:ext uri="{FF2B5EF4-FFF2-40B4-BE49-F238E27FC236}">
                  <a16:creationId xmlns:a16="http://schemas.microsoft.com/office/drawing/2014/main" id="{808E4268-7F60-498F-938B-9C2FC038D749}"/>
                </a:ext>
              </a:extLst>
            </p:cNvPr>
            <p:cNvSpPr>
              <a:spLocks noChangeArrowheads="1"/>
            </p:cNvSpPr>
            <p:nvPr userDrawn="1"/>
          </p:nvSpPr>
          <p:spPr bwMode="auto">
            <a:xfrm>
              <a:off x="5913438" y="6113463"/>
              <a:ext cx="44450" cy="44450"/>
            </a:xfrm>
            <a:prstGeom prst="ellipse">
              <a:avLst/>
            </a:prstGeom>
            <a:solidFill>
              <a:srgbClr val="F47B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6" name="Freeform 58">
              <a:extLst>
                <a:ext uri="{FF2B5EF4-FFF2-40B4-BE49-F238E27FC236}">
                  <a16:creationId xmlns:a16="http://schemas.microsoft.com/office/drawing/2014/main" id="{F1DD267D-D49E-431E-8AD2-CCFB634F92A8}"/>
                </a:ext>
              </a:extLst>
            </p:cNvPr>
            <p:cNvSpPr>
              <a:spLocks/>
            </p:cNvSpPr>
            <p:nvPr userDrawn="1"/>
          </p:nvSpPr>
          <p:spPr bwMode="auto">
            <a:xfrm>
              <a:off x="6883400" y="6078538"/>
              <a:ext cx="88900" cy="115888"/>
            </a:xfrm>
            <a:custGeom>
              <a:avLst/>
              <a:gdLst>
                <a:gd name="T0" fmla="*/ 16 w 28"/>
                <a:gd name="T1" fmla="*/ 36 h 36"/>
                <a:gd name="T2" fmla="*/ 10 w 28"/>
                <a:gd name="T3" fmla="*/ 35 h 36"/>
                <a:gd name="T4" fmla="*/ 5 w 28"/>
                <a:gd name="T5" fmla="*/ 32 h 36"/>
                <a:gd name="T6" fmla="*/ 2 w 28"/>
                <a:gd name="T7" fmla="*/ 26 h 36"/>
                <a:gd name="T8" fmla="*/ 0 w 28"/>
                <a:gd name="T9" fmla="*/ 18 h 36"/>
                <a:gd name="T10" fmla="*/ 2 w 28"/>
                <a:gd name="T11" fmla="*/ 10 h 36"/>
                <a:gd name="T12" fmla="*/ 5 w 28"/>
                <a:gd name="T13" fmla="*/ 4 h 36"/>
                <a:gd name="T14" fmla="*/ 10 w 28"/>
                <a:gd name="T15" fmla="*/ 1 h 36"/>
                <a:gd name="T16" fmla="*/ 17 w 28"/>
                <a:gd name="T17" fmla="*/ 0 h 36"/>
                <a:gd name="T18" fmla="*/ 23 w 28"/>
                <a:gd name="T19" fmla="*/ 1 h 36"/>
                <a:gd name="T20" fmla="*/ 27 w 28"/>
                <a:gd name="T21" fmla="*/ 4 h 36"/>
                <a:gd name="T22" fmla="*/ 23 w 28"/>
                <a:gd name="T23" fmla="*/ 8 h 36"/>
                <a:gd name="T24" fmla="*/ 20 w 28"/>
                <a:gd name="T25" fmla="*/ 6 h 36"/>
                <a:gd name="T26" fmla="*/ 17 w 28"/>
                <a:gd name="T27" fmla="*/ 5 h 36"/>
                <a:gd name="T28" fmla="*/ 13 w 28"/>
                <a:gd name="T29" fmla="*/ 6 h 36"/>
                <a:gd name="T30" fmla="*/ 10 w 28"/>
                <a:gd name="T31" fmla="*/ 8 h 36"/>
                <a:gd name="T32" fmla="*/ 8 w 28"/>
                <a:gd name="T33" fmla="*/ 13 h 36"/>
                <a:gd name="T34" fmla="*/ 7 w 28"/>
                <a:gd name="T35" fmla="*/ 18 h 36"/>
                <a:gd name="T36" fmla="*/ 9 w 28"/>
                <a:gd name="T37" fmla="*/ 27 h 36"/>
                <a:gd name="T38" fmla="*/ 17 w 28"/>
                <a:gd name="T39" fmla="*/ 31 h 36"/>
                <a:gd name="T40" fmla="*/ 21 w 28"/>
                <a:gd name="T41" fmla="*/ 30 h 36"/>
                <a:gd name="T42" fmla="*/ 24 w 28"/>
                <a:gd name="T43" fmla="*/ 27 h 36"/>
                <a:gd name="T44" fmla="*/ 28 w 28"/>
                <a:gd name="T45" fmla="*/ 31 h 36"/>
                <a:gd name="T46" fmla="*/ 23 w 28"/>
                <a:gd name="T47" fmla="*/ 35 h 36"/>
                <a:gd name="T48" fmla="*/ 16 w 28"/>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6">
                  <a:moveTo>
                    <a:pt x="16" y="36"/>
                  </a:moveTo>
                  <a:cubicBezTo>
                    <a:pt x="14" y="36"/>
                    <a:pt x="12" y="36"/>
                    <a:pt x="10" y="35"/>
                  </a:cubicBezTo>
                  <a:cubicBezTo>
                    <a:pt x="8" y="34"/>
                    <a:pt x="6" y="33"/>
                    <a:pt x="5" y="32"/>
                  </a:cubicBezTo>
                  <a:cubicBezTo>
                    <a:pt x="4" y="30"/>
                    <a:pt x="2" y="28"/>
                    <a:pt x="2" y="26"/>
                  </a:cubicBezTo>
                  <a:cubicBezTo>
                    <a:pt x="1" y="24"/>
                    <a:pt x="0" y="21"/>
                    <a:pt x="0" y="18"/>
                  </a:cubicBezTo>
                  <a:cubicBezTo>
                    <a:pt x="0" y="15"/>
                    <a:pt x="1" y="13"/>
                    <a:pt x="2" y="10"/>
                  </a:cubicBezTo>
                  <a:cubicBezTo>
                    <a:pt x="2" y="8"/>
                    <a:pt x="4" y="6"/>
                    <a:pt x="5" y="4"/>
                  </a:cubicBezTo>
                  <a:cubicBezTo>
                    <a:pt x="7" y="3"/>
                    <a:pt x="8" y="2"/>
                    <a:pt x="10" y="1"/>
                  </a:cubicBezTo>
                  <a:cubicBezTo>
                    <a:pt x="12" y="0"/>
                    <a:pt x="14" y="0"/>
                    <a:pt x="17" y="0"/>
                  </a:cubicBezTo>
                  <a:cubicBezTo>
                    <a:pt x="19" y="0"/>
                    <a:pt x="21" y="0"/>
                    <a:pt x="23" y="1"/>
                  </a:cubicBezTo>
                  <a:cubicBezTo>
                    <a:pt x="24" y="2"/>
                    <a:pt x="26" y="3"/>
                    <a:pt x="27" y="4"/>
                  </a:cubicBezTo>
                  <a:cubicBezTo>
                    <a:pt x="23" y="8"/>
                    <a:pt x="23" y="8"/>
                    <a:pt x="23" y="8"/>
                  </a:cubicBezTo>
                  <a:cubicBezTo>
                    <a:pt x="23" y="7"/>
                    <a:pt x="22" y="6"/>
                    <a:pt x="20" y="6"/>
                  </a:cubicBezTo>
                  <a:cubicBezTo>
                    <a:pt x="19" y="5"/>
                    <a:pt x="18" y="5"/>
                    <a:pt x="17" y="5"/>
                  </a:cubicBezTo>
                  <a:cubicBezTo>
                    <a:pt x="15" y="5"/>
                    <a:pt x="14" y="5"/>
                    <a:pt x="13" y="6"/>
                  </a:cubicBezTo>
                  <a:cubicBezTo>
                    <a:pt x="12" y="7"/>
                    <a:pt x="10" y="7"/>
                    <a:pt x="10" y="8"/>
                  </a:cubicBezTo>
                  <a:cubicBezTo>
                    <a:pt x="9" y="10"/>
                    <a:pt x="8" y="11"/>
                    <a:pt x="8" y="13"/>
                  </a:cubicBezTo>
                  <a:cubicBezTo>
                    <a:pt x="7" y="14"/>
                    <a:pt x="7" y="16"/>
                    <a:pt x="7" y="18"/>
                  </a:cubicBezTo>
                  <a:cubicBezTo>
                    <a:pt x="7" y="22"/>
                    <a:pt x="8" y="25"/>
                    <a:pt x="9" y="27"/>
                  </a:cubicBezTo>
                  <a:cubicBezTo>
                    <a:pt x="11" y="30"/>
                    <a:pt x="14" y="31"/>
                    <a:pt x="17" y="31"/>
                  </a:cubicBezTo>
                  <a:cubicBezTo>
                    <a:pt x="18" y="31"/>
                    <a:pt x="20" y="31"/>
                    <a:pt x="21" y="30"/>
                  </a:cubicBezTo>
                  <a:cubicBezTo>
                    <a:pt x="22" y="29"/>
                    <a:pt x="23" y="28"/>
                    <a:pt x="24" y="27"/>
                  </a:cubicBezTo>
                  <a:cubicBezTo>
                    <a:pt x="28" y="31"/>
                    <a:pt x="28" y="31"/>
                    <a:pt x="28" y="31"/>
                  </a:cubicBezTo>
                  <a:cubicBezTo>
                    <a:pt x="26" y="33"/>
                    <a:pt x="24" y="34"/>
                    <a:pt x="23" y="35"/>
                  </a:cubicBezTo>
                  <a:cubicBezTo>
                    <a:pt x="21" y="36"/>
                    <a:pt x="19" y="36"/>
                    <a:pt x="16" y="36"/>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7" name="Freeform 59">
              <a:extLst>
                <a:ext uri="{FF2B5EF4-FFF2-40B4-BE49-F238E27FC236}">
                  <a16:creationId xmlns:a16="http://schemas.microsoft.com/office/drawing/2014/main" id="{E08A8CEF-E8C2-45CF-9765-19E232BF5180}"/>
                </a:ext>
              </a:extLst>
            </p:cNvPr>
            <p:cNvSpPr>
              <a:spLocks/>
            </p:cNvSpPr>
            <p:nvPr userDrawn="1"/>
          </p:nvSpPr>
          <p:spPr bwMode="auto">
            <a:xfrm>
              <a:off x="6389688" y="6078538"/>
              <a:ext cx="85725" cy="115888"/>
            </a:xfrm>
            <a:custGeom>
              <a:avLst/>
              <a:gdLst>
                <a:gd name="T0" fmla="*/ 13 w 27"/>
                <a:gd name="T1" fmla="*/ 36 h 36"/>
                <a:gd name="T2" fmla="*/ 8 w 27"/>
                <a:gd name="T3" fmla="*/ 35 h 36"/>
                <a:gd name="T4" fmla="*/ 4 w 27"/>
                <a:gd name="T5" fmla="*/ 32 h 36"/>
                <a:gd name="T6" fmla="*/ 1 w 27"/>
                <a:gd name="T7" fmla="*/ 27 h 36"/>
                <a:gd name="T8" fmla="*/ 0 w 27"/>
                <a:gd name="T9" fmla="*/ 20 h 36"/>
                <a:gd name="T10" fmla="*/ 0 w 27"/>
                <a:gd name="T11" fmla="*/ 0 h 36"/>
                <a:gd name="T12" fmla="*/ 6 w 27"/>
                <a:gd name="T13" fmla="*/ 0 h 36"/>
                <a:gd name="T14" fmla="*/ 6 w 27"/>
                <a:gd name="T15" fmla="*/ 20 h 36"/>
                <a:gd name="T16" fmla="*/ 7 w 27"/>
                <a:gd name="T17" fmla="*/ 25 h 36"/>
                <a:gd name="T18" fmla="*/ 8 w 27"/>
                <a:gd name="T19" fmla="*/ 28 h 36"/>
                <a:gd name="T20" fmla="*/ 10 w 27"/>
                <a:gd name="T21" fmla="*/ 30 h 36"/>
                <a:gd name="T22" fmla="*/ 13 w 27"/>
                <a:gd name="T23" fmla="*/ 31 h 36"/>
                <a:gd name="T24" fmla="*/ 16 w 27"/>
                <a:gd name="T25" fmla="*/ 30 h 36"/>
                <a:gd name="T26" fmla="*/ 19 w 27"/>
                <a:gd name="T27" fmla="*/ 28 h 36"/>
                <a:gd name="T28" fmla="*/ 20 w 27"/>
                <a:gd name="T29" fmla="*/ 25 h 36"/>
                <a:gd name="T30" fmla="*/ 21 w 27"/>
                <a:gd name="T31" fmla="*/ 20 h 36"/>
                <a:gd name="T32" fmla="*/ 21 w 27"/>
                <a:gd name="T33" fmla="*/ 0 h 36"/>
                <a:gd name="T34" fmla="*/ 27 w 27"/>
                <a:gd name="T35" fmla="*/ 0 h 36"/>
                <a:gd name="T36" fmla="*/ 27 w 27"/>
                <a:gd name="T37" fmla="*/ 20 h 36"/>
                <a:gd name="T38" fmla="*/ 26 w 27"/>
                <a:gd name="T39" fmla="*/ 27 h 36"/>
                <a:gd name="T40" fmla="*/ 23 w 27"/>
                <a:gd name="T41" fmla="*/ 32 h 36"/>
                <a:gd name="T42" fmla="*/ 19 w 27"/>
                <a:gd name="T43" fmla="*/ 35 h 36"/>
                <a:gd name="T44" fmla="*/ 13 w 27"/>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13" y="36"/>
                  </a:moveTo>
                  <a:cubicBezTo>
                    <a:pt x="11" y="36"/>
                    <a:pt x="9" y="36"/>
                    <a:pt x="8" y="35"/>
                  </a:cubicBezTo>
                  <a:cubicBezTo>
                    <a:pt x="6" y="35"/>
                    <a:pt x="5" y="34"/>
                    <a:pt x="4" y="32"/>
                  </a:cubicBezTo>
                  <a:cubicBezTo>
                    <a:pt x="2" y="31"/>
                    <a:pt x="1" y="29"/>
                    <a:pt x="1" y="27"/>
                  </a:cubicBezTo>
                  <a:cubicBezTo>
                    <a:pt x="0" y="25"/>
                    <a:pt x="0" y="23"/>
                    <a:pt x="0" y="20"/>
                  </a:cubicBezTo>
                  <a:cubicBezTo>
                    <a:pt x="0" y="0"/>
                    <a:pt x="0" y="0"/>
                    <a:pt x="0" y="0"/>
                  </a:cubicBezTo>
                  <a:cubicBezTo>
                    <a:pt x="6" y="0"/>
                    <a:pt x="6" y="0"/>
                    <a:pt x="6" y="0"/>
                  </a:cubicBezTo>
                  <a:cubicBezTo>
                    <a:pt x="6" y="20"/>
                    <a:pt x="6" y="20"/>
                    <a:pt x="6" y="20"/>
                  </a:cubicBezTo>
                  <a:cubicBezTo>
                    <a:pt x="6" y="22"/>
                    <a:pt x="6" y="24"/>
                    <a:pt x="7" y="25"/>
                  </a:cubicBezTo>
                  <a:cubicBezTo>
                    <a:pt x="7" y="27"/>
                    <a:pt x="8" y="28"/>
                    <a:pt x="8" y="28"/>
                  </a:cubicBezTo>
                  <a:cubicBezTo>
                    <a:pt x="9" y="29"/>
                    <a:pt x="10" y="30"/>
                    <a:pt x="10" y="30"/>
                  </a:cubicBezTo>
                  <a:cubicBezTo>
                    <a:pt x="11" y="30"/>
                    <a:pt x="12" y="31"/>
                    <a:pt x="13" y="31"/>
                  </a:cubicBezTo>
                  <a:cubicBezTo>
                    <a:pt x="14" y="31"/>
                    <a:pt x="15" y="30"/>
                    <a:pt x="16" y="30"/>
                  </a:cubicBezTo>
                  <a:cubicBezTo>
                    <a:pt x="17" y="30"/>
                    <a:pt x="18" y="29"/>
                    <a:pt x="19" y="28"/>
                  </a:cubicBezTo>
                  <a:cubicBezTo>
                    <a:pt x="19" y="28"/>
                    <a:pt x="20" y="27"/>
                    <a:pt x="20" y="25"/>
                  </a:cubicBezTo>
                  <a:cubicBezTo>
                    <a:pt x="21" y="24"/>
                    <a:pt x="21" y="22"/>
                    <a:pt x="21" y="20"/>
                  </a:cubicBezTo>
                  <a:cubicBezTo>
                    <a:pt x="21" y="0"/>
                    <a:pt x="21" y="0"/>
                    <a:pt x="21" y="0"/>
                  </a:cubicBezTo>
                  <a:cubicBezTo>
                    <a:pt x="27" y="0"/>
                    <a:pt x="27" y="0"/>
                    <a:pt x="27" y="0"/>
                  </a:cubicBezTo>
                  <a:cubicBezTo>
                    <a:pt x="27" y="20"/>
                    <a:pt x="27" y="20"/>
                    <a:pt x="27" y="20"/>
                  </a:cubicBezTo>
                  <a:cubicBezTo>
                    <a:pt x="27" y="23"/>
                    <a:pt x="26" y="25"/>
                    <a:pt x="26" y="27"/>
                  </a:cubicBezTo>
                  <a:cubicBezTo>
                    <a:pt x="25" y="29"/>
                    <a:pt x="24" y="31"/>
                    <a:pt x="23" y="32"/>
                  </a:cubicBezTo>
                  <a:cubicBezTo>
                    <a:pt x="22" y="34"/>
                    <a:pt x="21" y="35"/>
                    <a:pt x="19" y="35"/>
                  </a:cubicBezTo>
                  <a:cubicBezTo>
                    <a:pt x="17" y="36"/>
                    <a:pt x="15" y="36"/>
                    <a:pt x="13" y="36"/>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8" name="Freeform 60">
              <a:extLst>
                <a:ext uri="{FF2B5EF4-FFF2-40B4-BE49-F238E27FC236}">
                  <a16:creationId xmlns:a16="http://schemas.microsoft.com/office/drawing/2014/main" id="{2BFF81CF-1D66-495D-B534-4B02727B2C17}"/>
                </a:ext>
              </a:extLst>
            </p:cNvPr>
            <p:cNvSpPr>
              <a:spLocks noEditPoints="1"/>
            </p:cNvSpPr>
            <p:nvPr userDrawn="1"/>
          </p:nvSpPr>
          <p:spPr bwMode="auto">
            <a:xfrm>
              <a:off x="6035675" y="6078538"/>
              <a:ext cx="98425" cy="115888"/>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5" y="5"/>
                    <a:pt x="15" y="5"/>
                    <a:pt x="15" y="5"/>
                  </a:cubicBezTo>
                  <a:cubicBezTo>
                    <a:pt x="15" y="7"/>
                    <a:pt x="14" y="9"/>
                    <a:pt x="14" y="11"/>
                  </a:cubicBezTo>
                  <a:cubicBezTo>
                    <a:pt x="13" y="13"/>
                    <a:pt x="13" y="15"/>
                    <a:pt x="12" y="17"/>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49" name="Freeform 61">
              <a:extLst>
                <a:ext uri="{FF2B5EF4-FFF2-40B4-BE49-F238E27FC236}">
                  <a16:creationId xmlns:a16="http://schemas.microsoft.com/office/drawing/2014/main" id="{881B51DA-48DA-423A-96BE-79180FE9F6D9}"/>
                </a:ext>
              </a:extLst>
            </p:cNvPr>
            <p:cNvSpPr>
              <a:spLocks noEditPoints="1"/>
            </p:cNvSpPr>
            <p:nvPr userDrawn="1"/>
          </p:nvSpPr>
          <p:spPr bwMode="auto">
            <a:xfrm>
              <a:off x="6630988" y="6078538"/>
              <a:ext cx="96838" cy="115888"/>
            </a:xfrm>
            <a:custGeom>
              <a:avLst/>
              <a:gdLst>
                <a:gd name="T0" fmla="*/ 0 w 30"/>
                <a:gd name="T1" fmla="*/ 36 h 36"/>
                <a:gd name="T2" fmla="*/ 11 w 30"/>
                <a:gd name="T3" fmla="*/ 0 h 36"/>
                <a:gd name="T4" fmla="*/ 19 w 30"/>
                <a:gd name="T5" fmla="*/ 0 h 36"/>
                <a:gd name="T6" fmla="*/ 30 w 30"/>
                <a:gd name="T7" fmla="*/ 36 h 36"/>
                <a:gd name="T8" fmla="*/ 24 w 30"/>
                <a:gd name="T9" fmla="*/ 36 h 36"/>
                <a:gd name="T10" fmla="*/ 21 w 30"/>
                <a:gd name="T11" fmla="*/ 26 h 36"/>
                <a:gd name="T12" fmla="*/ 9 w 30"/>
                <a:gd name="T13" fmla="*/ 26 h 36"/>
                <a:gd name="T14" fmla="*/ 6 w 30"/>
                <a:gd name="T15" fmla="*/ 36 h 36"/>
                <a:gd name="T16" fmla="*/ 0 w 30"/>
                <a:gd name="T17" fmla="*/ 36 h 36"/>
                <a:gd name="T18" fmla="*/ 12 w 30"/>
                <a:gd name="T19" fmla="*/ 17 h 36"/>
                <a:gd name="T20" fmla="*/ 10 w 30"/>
                <a:gd name="T21" fmla="*/ 21 h 36"/>
                <a:gd name="T22" fmla="*/ 19 w 30"/>
                <a:gd name="T23" fmla="*/ 21 h 36"/>
                <a:gd name="T24" fmla="*/ 18 w 30"/>
                <a:gd name="T25" fmla="*/ 17 h 36"/>
                <a:gd name="T26" fmla="*/ 17 w 30"/>
                <a:gd name="T27" fmla="*/ 11 h 36"/>
                <a:gd name="T28" fmla="*/ 15 w 30"/>
                <a:gd name="T29" fmla="*/ 5 h 36"/>
                <a:gd name="T30" fmla="*/ 15 w 30"/>
                <a:gd name="T31" fmla="*/ 5 h 36"/>
                <a:gd name="T32" fmla="*/ 13 w 30"/>
                <a:gd name="T33" fmla="*/ 11 h 36"/>
                <a:gd name="T34" fmla="*/ 12 w 30"/>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0" y="36"/>
                  </a:moveTo>
                  <a:cubicBezTo>
                    <a:pt x="11" y="0"/>
                    <a:pt x="11" y="0"/>
                    <a:pt x="11" y="0"/>
                  </a:cubicBezTo>
                  <a:cubicBezTo>
                    <a:pt x="19" y="0"/>
                    <a:pt x="19" y="0"/>
                    <a:pt x="19" y="0"/>
                  </a:cubicBezTo>
                  <a:cubicBezTo>
                    <a:pt x="30" y="36"/>
                    <a:pt x="30" y="36"/>
                    <a:pt x="30"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0" y="21"/>
                    <a:pt x="10" y="21"/>
                    <a:pt x="10" y="21"/>
                  </a:cubicBezTo>
                  <a:cubicBezTo>
                    <a:pt x="19" y="21"/>
                    <a:pt x="19" y="21"/>
                    <a:pt x="19" y="21"/>
                  </a:cubicBezTo>
                  <a:cubicBezTo>
                    <a:pt x="18" y="17"/>
                    <a:pt x="18" y="17"/>
                    <a:pt x="18" y="17"/>
                  </a:cubicBezTo>
                  <a:cubicBezTo>
                    <a:pt x="18" y="15"/>
                    <a:pt x="17" y="13"/>
                    <a:pt x="17" y="11"/>
                  </a:cubicBezTo>
                  <a:cubicBezTo>
                    <a:pt x="16" y="9"/>
                    <a:pt x="15" y="7"/>
                    <a:pt x="15" y="5"/>
                  </a:cubicBezTo>
                  <a:cubicBezTo>
                    <a:pt x="15" y="5"/>
                    <a:pt x="15" y="5"/>
                    <a:pt x="15" y="5"/>
                  </a:cubicBezTo>
                  <a:cubicBezTo>
                    <a:pt x="14" y="7"/>
                    <a:pt x="14" y="9"/>
                    <a:pt x="13" y="11"/>
                  </a:cubicBezTo>
                  <a:cubicBezTo>
                    <a:pt x="13" y="13"/>
                    <a:pt x="12" y="15"/>
                    <a:pt x="12" y="17"/>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0" name="Freeform 62">
              <a:extLst>
                <a:ext uri="{FF2B5EF4-FFF2-40B4-BE49-F238E27FC236}">
                  <a16:creationId xmlns:a16="http://schemas.microsoft.com/office/drawing/2014/main" id="{75718335-FB77-44F7-A46C-5881D8543F79}"/>
                </a:ext>
              </a:extLst>
            </p:cNvPr>
            <p:cNvSpPr>
              <a:spLocks noEditPoints="1"/>
            </p:cNvSpPr>
            <p:nvPr userDrawn="1"/>
          </p:nvSpPr>
          <p:spPr bwMode="auto">
            <a:xfrm>
              <a:off x="6513513" y="6078538"/>
              <a:ext cx="85725" cy="115888"/>
            </a:xfrm>
            <a:custGeom>
              <a:avLst/>
              <a:gdLst>
                <a:gd name="T0" fmla="*/ 0 w 27"/>
                <a:gd name="T1" fmla="*/ 36 h 36"/>
                <a:gd name="T2" fmla="*/ 0 w 27"/>
                <a:gd name="T3" fmla="*/ 0 h 36"/>
                <a:gd name="T4" fmla="*/ 12 w 27"/>
                <a:gd name="T5" fmla="*/ 0 h 36"/>
                <a:gd name="T6" fmla="*/ 18 w 27"/>
                <a:gd name="T7" fmla="*/ 1 h 36"/>
                <a:gd name="T8" fmla="*/ 22 w 27"/>
                <a:gd name="T9" fmla="*/ 3 h 36"/>
                <a:gd name="T10" fmla="*/ 25 w 27"/>
                <a:gd name="T11" fmla="*/ 6 h 36"/>
                <a:gd name="T12" fmla="*/ 26 w 27"/>
                <a:gd name="T13" fmla="*/ 11 h 36"/>
                <a:gd name="T14" fmla="*/ 24 w 27"/>
                <a:gd name="T15" fmla="*/ 17 h 36"/>
                <a:gd name="T16" fmla="*/ 18 w 27"/>
                <a:gd name="T17" fmla="*/ 21 h 36"/>
                <a:gd name="T18" fmla="*/ 27 w 27"/>
                <a:gd name="T19" fmla="*/ 36 h 36"/>
                <a:gd name="T20" fmla="*/ 20 w 27"/>
                <a:gd name="T21" fmla="*/ 36 h 36"/>
                <a:gd name="T22" fmla="*/ 12 w 27"/>
                <a:gd name="T23" fmla="*/ 22 h 36"/>
                <a:gd name="T24" fmla="*/ 7 w 27"/>
                <a:gd name="T25" fmla="*/ 22 h 36"/>
                <a:gd name="T26" fmla="*/ 7 w 27"/>
                <a:gd name="T27" fmla="*/ 36 h 36"/>
                <a:gd name="T28" fmla="*/ 0 w 27"/>
                <a:gd name="T29" fmla="*/ 36 h 36"/>
                <a:gd name="T30" fmla="*/ 7 w 27"/>
                <a:gd name="T31" fmla="*/ 17 h 36"/>
                <a:gd name="T32" fmla="*/ 12 w 27"/>
                <a:gd name="T33" fmla="*/ 17 h 36"/>
                <a:gd name="T34" fmla="*/ 17 w 27"/>
                <a:gd name="T35" fmla="*/ 15 h 36"/>
                <a:gd name="T36" fmla="*/ 19 w 27"/>
                <a:gd name="T37" fmla="*/ 11 h 36"/>
                <a:gd name="T38" fmla="*/ 17 w 27"/>
                <a:gd name="T39" fmla="*/ 6 h 36"/>
                <a:gd name="T40" fmla="*/ 12 w 27"/>
                <a:gd name="T41" fmla="*/ 5 h 36"/>
                <a:gd name="T42" fmla="*/ 7 w 27"/>
                <a:gd name="T43" fmla="*/ 5 h 36"/>
                <a:gd name="T44" fmla="*/ 7 w 27"/>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0" y="36"/>
                  </a:moveTo>
                  <a:cubicBezTo>
                    <a:pt x="0" y="0"/>
                    <a:pt x="0" y="0"/>
                    <a:pt x="0" y="0"/>
                  </a:cubicBezTo>
                  <a:cubicBezTo>
                    <a:pt x="12" y="0"/>
                    <a:pt x="12" y="0"/>
                    <a:pt x="12" y="0"/>
                  </a:cubicBezTo>
                  <a:cubicBezTo>
                    <a:pt x="14" y="0"/>
                    <a:pt x="16" y="0"/>
                    <a:pt x="18" y="1"/>
                  </a:cubicBezTo>
                  <a:cubicBezTo>
                    <a:pt x="19" y="1"/>
                    <a:pt x="21" y="2"/>
                    <a:pt x="22" y="3"/>
                  </a:cubicBezTo>
                  <a:cubicBezTo>
                    <a:pt x="23" y="3"/>
                    <a:pt x="24" y="4"/>
                    <a:pt x="25" y="6"/>
                  </a:cubicBezTo>
                  <a:cubicBezTo>
                    <a:pt x="25" y="7"/>
                    <a:pt x="26" y="9"/>
                    <a:pt x="26" y="11"/>
                  </a:cubicBezTo>
                  <a:cubicBezTo>
                    <a:pt x="26" y="13"/>
                    <a:pt x="25" y="16"/>
                    <a:pt x="24" y="17"/>
                  </a:cubicBezTo>
                  <a:cubicBezTo>
                    <a:pt x="22" y="19"/>
                    <a:pt x="21" y="20"/>
                    <a:pt x="18" y="21"/>
                  </a:cubicBezTo>
                  <a:cubicBezTo>
                    <a:pt x="27" y="36"/>
                    <a:pt x="27" y="36"/>
                    <a:pt x="27" y="36"/>
                  </a:cubicBezTo>
                  <a:cubicBezTo>
                    <a:pt x="20" y="36"/>
                    <a:pt x="20" y="36"/>
                    <a:pt x="20" y="36"/>
                  </a:cubicBezTo>
                  <a:cubicBezTo>
                    <a:pt x="12" y="22"/>
                    <a:pt x="12" y="22"/>
                    <a:pt x="12" y="22"/>
                  </a:cubicBezTo>
                  <a:cubicBezTo>
                    <a:pt x="7" y="22"/>
                    <a:pt x="7" y="22"/>
                    <a:pt x="7" y="22"/>
                  </a:cubicBezTo>
                  <a:cubicBezTo>
                    <a:pt x="7" y="36"/>
                    <a:pt x="7" y="36"/>
                    <a:pt x="7" y="36"/>
                  </a:cubicBezTo>
                  <a:lnTo>
                    <a:pt x="0" y="36"/>
                  </a:lnTo>
                  <a:close/>
                  <a:moveTo>
                    <a:pt x="7" y="17"/>
                  </a:moveTo>
                  <a:cubicBezTo>
                    <a:pt x="12" y="17"/>
                    <a:pt x="12" y="17"/>
                    <a:pt x="12" y="17"/>
                  </a:cubicBezTo>
                  <a:cubicBezTo>
                    <a:pt x="14" y="17"/>
                    <a:pt x="16" y="16"/>
                    <a:pt x="17" y="15"/>
                  </a:cubicBezTo>
                  <a:cubicBezTo>
                    <a:pt x="19" y="14"/>
                    <a:pt x="19" y="13"/>
                    <a:pt x="19" y="11"/>
                  </a:cubicBezTo>
                  <a:cubicBezTo>
                    <a:pt x="19" y="9"/>
                    <a:pt x="19" y="7"/>
                    <a:pt x="17" y="6"/>
                  </a:cubicBezTo>
                  <a:cubicBezTo>
                    <a:pt x="16" y="6"/>
                    <a:pt x="14" y="5"/>
                    <a:pt x="12" y="5"/>
                  </a:cubicBezTo>
                  <a:cubicBezTo>
                    <a:pt x="7" y="5"/>
                    <a:pt x="7" y="5"/>
                    <a:pt x="7" y="5"/>
                  </a:cubicBezTo>
                  <a:lnTo>
                    <a:pt x="7" y="17"/>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1" name="Freeform 63">
              <a:extLst>
                <a:ext uri="{FF2B5EF4-FFF2-40B4-BE49-F238E27FC236}">
                  <a16:creationId xmlns:a16="http://schemas.microsoft.com/office/drawing/2014/main" id="{117FC4A9-6EBC-4364-A478-ECE06027AAD5}"/>
                </a:ext>
              </a:extLst>
            </p:cNvPr>
            <p:cNvSpPr>
              <a:spLocks noEditPoints="1"/>
            </p:cNvSpPr>
            <p:nvPr userDrawn="1"/>
          </p:nvSpPr>
          <p:spPr bwMode="auto">
            <a:xfrm>
              <a:off x="4970463" y="6078538"/>
              <a:ext cx="98425" cy="115888"/>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1 w 31"/>
                <a:gd name="T11" fmla="*/ 26 h 36"/>
                <a:gd name="T12" fmla="*/ 9 w 31"/>
                <a:gd name="T13" fmla="*/ 26 h 36"/>
                <a:gd name="T14" fmla="*/ 6 w 31"/>
                <a:gd name="T15" fmla="*/ 36 h 36"/>
                <a:gd name="T16" fmla="*/ 0 w 31"/>
                <a:gd name="T17" fmla="*/ 36 h 36"/>
                <a:gd name="T18" fmla="*/ 12 w 31"/>
                <a:gd name="T19" fmla="*/ 17 h 36"/>
                <a:gd name="T20" fmla="*/ 11 w 31"/>
                <a:gd name="T21" fmla="*/ 21 h 36"/>
                <a:gd name="T22" fmla="*/ 20 w 31"/>
                <a:gd name="T23" fmla="*/ 21 h 36"/>
                <a:gd name="T24" fmla="*/ 18 w 31"/>
                <a:gd name="T25" fmla="*/ 17 h 36"/>
                <a:gd name="T26" fmla="*/ 17 w 31"/>
                <a:gd name="T27" fmla="*/ 11 h 36"/>
                <a:gd name="T28" fmla="*/ 15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1" y="21"/>
                    <a:pt x="11" y="21"/>
                    <a:pt x="11" y="21"/>
                  </a:cubicBezTo>
                  <a:cubicBezTo>
                    <a:pt x="20" y="21"/>
                    <a:pt x="20" y="21"/>
                    <a:pt x="20" y="21"/>
                  </a:cubicBezTo>
                  <a:cubicBezTo>
                    <a:pt x="18" y="17"/>
                    <a:pt x="18" y="17"/>
                    <a:pt x="18" y="17"/>
                  </a:cubicBezTo>
                  <a:cubicBezTo>
                    <a:pt x="18" y="15"/>
                    <a:pt x="17" y="13"/>
                    <a:pt x="17" y="11"/>
                  </a:cubicBezTo>
                  <a:cubicBezTo>
                    <a:pt x="16" y="9"/>
                    <a:pt x="16" y="7"/>
                    <a:pt x="15" y="5"/>
                  </a:cubicBezTo>
                  <a:cubicBezTo>
                    <a:pt x="15" y="5"/>
                    <a:pt x="15" y="5"/>
                    <a:pt x="15" y="5"/>
                  </a:cubicBezTo>
                  <a:cubicBezTo>
                    <a:pt x="15" y="7"/>
                    <a:pt x="14" y="9"/>
                    <a:pt x="14" y="11"/>
                  </a:cubicBezTo>
                  <a:cubicBezTo>
                    <a:pt x="13" y="13"/>
                    <a:pt x="12" y="15"/>
                    <a:pt x="12" y="17"/>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2" name="Freeform 64">
              <a:extLst>
                <a:ext uri="{FF2B5EF4-FFF2-40B4-BE49-F238E27FC236}">
                  <a16:creationId xmlns:a16="http://schemas.microsoft.com/office/drawing/2014/main" id="{F153CB72-6D57-4EFF-BD8F-DAFEE2530503}"/>
                </a:ext>
              </a:extLst>
            </p:cNvPr>
            <p:cNvSpPr>
              <a:spLocks noEditPoints="1"/>
            </p:cNvSpPr>
            <p:nvPr userDrawn="1"/>
          </p:nvSpPr>
          <p:spPr bwMode="auto">
            <a:xfrm>
              <a:off x="5097463" y="6078538"/>
              <a:ext cx="85725" cy="115888"/>
            </a:xfrm>
            <a:custGeom>
              <a:avLst/>
              <a:gdLst>
                <a:gd name="T0" fmla="*/ 0 w 27"/>
                <a:gd name="T1" fmla="*/ 36 h 36"/>
                <a:gd name="T2" fmla="*/ 0 w 27"/>
                <a:gd name="T3" fmla="*/ 0 h 36"/>
                <a:gd name="T4" fmla="*/ 10 w 27"/>
                <a:gd name="T5" fmla="*/ 0 h 36"/>
                <a:gd name="T6" fmla="*/ 23 w 27"/>
                <a:gd name="T7" fmla="*/ 4 h 36"/>
                <a:gd name="T8" fmla="*/ 27 w 27"/>
                <a:gd name="T9" fmla="*/ 18 h 36"/>
                <a:gd name="T10" fmla="*/ 26 w 27"/>
                <a:gd name="T11" fmla="*/ 25 h 36"/>
                <a:gd name="T12" fmla="*/ 23 w 27"/>
                <a:gd name="T13" fmla="*/ 31 h 36"/>
                <a:gd name="T14" fmla="*/ 17 w 27"/>
                <a:gd name="T15" fmla="*/ 34 h 36"/>
                <a:gd name="T16" fmla="*/ 10 w 27"/>
                <a:gd name="T17" fmla="*/ 36 h 36"/>
                <a:gd name="T18" fmla="*/ 0 w 27"/>
                <a:gd name="T19" fmla="*/ 36 h 36"/>
                <a:gd name="T20" fmla="*/ 7 w 27"/>
                <a:gd name="T21" fmla="*/ 30 h 36"/>
                <a:gd name="T22" fmla="*/ 9 w 27"/>
                <a:gd name="T23" fmla="*/ 30 h 36"/>
                <a:gd name="T24" fmla="*/ 18 w 27"/>
                <a:gd name="T25" fmla="*/ 27 h 36"/>
                <a:gd name="T26" fmla="*/ 21 w 27"/>
                <a:gd name="T27" fmla="*/ 18 h 36"/>
                <a:gd name="T28" fmla="*/ 18 w 27"/>
                <a:gd name="T29" fmla="*/ 8 h 36"/>
                <a:gd name="T30" fmla="*/ 9 w 27"/>
                <a:gd name="T31" fmla="*/ 5 h 36"/>
                <a:gd name="T32" fmla="*/ 7 w 27"/>
                <a:gd name="T33" fmla="*/ 5 h 36"/>
                <a:gd name="T34" fmla="*/ 7 w 27"/>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0" y="36"/>
                  </a:moveTo>
                  <a:cubicBezTo>
                    <a:pt x="0" y="0"/>
                    <a:pt x="0" y="0"/>
                    <a:pt x="0" y="0"/>
                  </a:cubicBezTo>
                  <a:cubicBezTo>
                    <a:pt x="10" y="0"/>
                    <a:pt x="10" y="0"/>
                    <a:pt x="10" y="0"/>
                  </a:cubicBezTo>
                  <a:cubicBezTo>
                    <a:pt x="15" y="0"/>
                    <a:pt x="20" y="1"/>
                    <a:pt x="23" y="4"/>
                  </a:cubicBezTo>
                  <a:cubicBezTo>
                    <a:pt x="26" y="7"/>
                    <a:pt x="27" y="12"/>
                    <a:pt x="27" y="18"/>
                  </a:cubicBezTo>
                  <a:cubicBezTo>
                    <a:pt x="27" y="21"/>
                    <a:pt x="27" y="23"/>
                    <a:pt x="26" y="25"/>
                  </a:cubicBezTo>
                  <a:cubicBezTo>
                    <a:pt x="25" y="28"/>
                    <a:pt x="24" y="30"/>
                    <a:pt x="23" y="31"/>
                  </a:cubicBezTo>
                  <a:cubicBezTo>
                    <a:pt x="21" y="33"/>
                    <a:pt x="19" y="34"/>
                    <a:pt x="17" y="34"/>
                  </a:cubicBezTo>
                  <a:cubicBezTo>
                    <a:pt x="15" y="35"/>
                    <a:pt x="13" y="36"/>
                    <a:pt x="10" y="36"/>
                  </a:cubicBezTo>
                  <a:lnTo>
                    <a:pt x="0" y="36"/>
                  </a:lnTo>
                  <a:close/>
                  <a:moveTo>
                    <a:pt x="7" y="30"/>
                  </a:moveTo>
                  <a:cubicBezTo>
                    <a:pt x="9" y="30"/>
                    <a:pt x="9" y="30"/>
                    <a:pt x="9" y="30"/>
                  </a:cubicBezTo>
                  <a:cubicBezTo>
                    <a:pt x="13" y="30"/>
                    <a:pt x="16" y="29"/>
                    <a:pt x="18" y="27"/>
                  </a:cubicBezTo>
                  <a:cubicBezTo>
                    <a:pt x="20" y="25"/>
                    <a:pt x="21" y="22"/>
                    <a:pt x="21" y="18"/>
                  </a:cubicBezTo>
                  <a:cubicBezTo>
                    <a:pt x="21" y="13"/>
                    <a:pt x="20" y="10"/>
                    <a:pt x="18" y="8"/>
                  </a:cubicBezTo>
                  <a:cubicBezTo>
                    <a:pt x="16" y="6"/>
                    <a:pt x="13" y="5"/>
                    <a:pt x="9" y="5"/>
                  </a:cubicBezTo>
                  <a:cubicBezTo>
                    <a:pt x="7" y="5"/>
                    <a:pt x="7" y="5"/>
                    <a:pt x="7" y="5"/>
                  </a:cubicBezTo>
                  <a:lnTo>
                    <a:pt x="7" y="30"/>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3" name="Freeform 65">
              <a:extLst>
                <a:ext uri="{FF2B5EF4-FFF2-40B4-BE49-F238E27FC236}">
                  <a16:creationId xmlns:a16="http://schemas.microsoft.com/office/drawing/2014/main" id="{E8D16E75-375F-49EC-9BA7-97C86507CB69}"/>
                </a:ext>
              </a:extLst>
            </p:cNvPr>
            <p:cNvSpPr>
              <a:spLocks/>
            </p:cNvSpPr>
            <p:nvPr userDrawn="1"/>
          </p:nvSpPr>
          <p:spPr bwMode="auto">
            <a:xfrm>
              <a:off x="5208588" y="6078538"/>
              <a:ext cx="93663" cy="115888"/>
            </a:xfrm>
            <a:custGeom>
              <a:avLst/>
              <a:gdLst>
                <a:gd name="T0" fmla="*/ 11 w 29"/>
                <a:gd name="T1" fmla="*/ 36 h 36"/>
                <a:gd name="T2" fmla="*/ 0 w 29"/>
                <a:gd name="T3" fmla="*/ 0 h 36"/>
                <a:gd name="T4" fmla="*/ 6 w 29"/>
                <a:gd name="T5" fmla="*/ 0 h 36"/>
                <a:gd name="T6" fmla="*/ 11 w 29"/>
                <a:gd name="T7" fmla="*/ 18 h 36"/>
                <a:gd name="T8" fmla="*/ 13 w 29"/>
                <a:gd name="T9" fmla="*/ 24 h 36"/>
                <a:gd name="T10" fmla="*/ 14 w 29"/>
                <a:gd name="T11" fmla="*/ 29 h 36"/>
                <a:gd name="T12" fmla="*/ 15 w 29"/>
                <a:gd name="T13" fmla="*/ 29 h 36"/>
                <a:gd name="T14" fmla="*/ 16 w 29"/>
                <a:gd name="T15" fmla="*/ 24 h 36"/>
                <a:gd name="T16" fmla="*/ 18 w 29"/>
                <a:gd name="T17" fmla="*/ 18 h 36"/>
                <a:gd name="T18" fmla="*/ 23 w 29"/>
                <a:gd name="T19" fmla="*/ 0 h 36"/>
                <a:gd name="T20" fmla="*/ 29 w 29"/>
                <a:gd name="T21" fmla="*/ 0 h 36"/>
                <a:gd name="T22" fmla="*/ 18 w 29"/>
                <a:gd name="T23" fmla="*/ 36 h 36"/>
                <a:gd name="T24" fmla="*/ 11 w 2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6">
                  <a:moveTo>
                    <a:pt x="11" y="36"/>
                  </a:moveTo>
                  <a:cubicBezTo>
                    <a:pt x="0" y="0"/>
                    <a:pt x="0" y="0"/>
                    <a:pt x="0" y="0"/>
                  </a:cubicBezTo>
                  <a:cubicBezTo>
                    <a:pt x="6" y="0"/>
                    <a:pt x="6" y="0"/>
                    <a:pt x="6" y="0"/>
                  </a:cubicBezTo>
                  <a:cubicBezTo>
                    <a:pt x="11" y="18"/>
                    <a:pt x="11" y="18"/>
                    <a:pt x="11" y="18"/>
                  </a:cubicBezTo>
                  <a:cubicBezTo>
                    <a:pt x="12" y="20"/>
                    <a:pt x="12" y="22"/>
                    <a:pt x="13" y="24"/>
                  </a:cubicBezTo>
                  <a:cubicBezTo>
                    <a:pt x="13" y="25"/>
                    <a:pt x="14" y="27"/>
                    <a:pt x="14" y="29"/>
                  </a:cubicBezTo>
                  <a:cubicBezTo>
                    <a:pt x="15" y="29"/>
                    <a:pt x="15" y="29"/>
                    <a:pt x="15" y="29"/>
                  </a:cubicBezTo>
                  <a:cubicBezTo>
                    <a:pt x="15" y="27"/>
                    <a:pt x="16" y="25"/>
                    <a:pt x="16" y="24"/>
                  </a:cubicBezTo>
                  <a:cubicBezTo>
                    <a:pt x="17" y="22"/>
                    <a:pt x="17" y="20"/>
                    <a:pt x="18" y="18"/>
                  </a:cubicBezTo>
                  <a:cubicBezTo>
                    <a:pt x="23" y="0"/>
                    <a:pt x="23" y="0"/>
                    <a:pt x="23" y="0"/>
                  </a:cubicBezTo>
                  <a:cubicBezTo>
                    <a:pt x="29" y="0"/>
                    <a:pt x="29" y="0"/>
                    <a:pt x="29" y="0"/>
                  </a:cubicBezTo>
                  <a:cubicBezTo>
                    <a:pt x="18" y="36"/>
                    <a:pt x="18" y="36"/>
                    <a:pt x="18" y="36"/>
                  </a:cubicBezTo>
                  <a:lnTo>
                    <a:pt x="11" y="36"/>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4" name="Rectangle 66">
              <a:extLst>
                <a:ext uri="{FF2B5EF4-FFF2-40B4-BE49-F238E27FC236}">
                  <a16:creationId xmlns:a16="http://schemas.microsoft.com/office/drawing/2014/main" id="{6773C91C-4D15-43DE-ADB0-59FC3271B238}"/>
                </a:ext>
              </a:extLst>
            </p:cNvPr>
            <p:cNvSpPr>
              <a:spLocks noChangeArrowheads="1"/>
            </p:cNvSpPr>
            <p:nvPr userDrawn="1"/>
          </p:nvSpPr>
          <p:spPr bwMode="auto">
            <a:xfrm>
              <a:off x="5334000" y="6078538"/>
              <a:ext cx="19050" cy="115888"/>
            </a:xfrm>
            <a:prstGeom prst="rect">
              <a:avLst/>
            </a:prstGeom>
            <a:solidFill>
              <a:srgbClr val="455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5" name="Freeform 67">
              <a:extLst>
                <a:ext uri="{FF2B5EF4-FFF2-40B4-BE49-F238E27FC236}">
                  <a16:creationId xmlns:a16="http://schemas.microsoft.com/office/drawing/2014/main" id="{E4375193-8F8B-4476-AACF-84B3F574B9EA}"/>
                </a:ext>
              </a:extLst>
            </p:cNvPr>
            <p:cNvSpPr>
              <a:spLocks/>
            </p:cNvSpPr>
            <p:nvPr userDrawn="1"/>
          </p:nvSpPr>
          <p:spPr bwMode="auto">
            <a:xfrm>
              <a:off x="5391150" y="6075363"/>
              <a:ext cx="82550" cy="119063"/>
            </a:xfrm>
            <a:custGeom>
              <a:avLst/>
              <a:gdLst>
                <a:gd name="T0" fmla="*/ 13 w 26"/>
                <a:gd name="T1" fmla="*/ 37 h 37"/>
                <a:gd name="T2" fmla="*/ 6 w 26"/>
                <a:gd name="T3" fmla="*/ 36 h 37"/>
                <a:gd name="T4" fmla="*/ 0 w 26"/>
                <a:gd name="T5" fmla="*/ 32 h 37"/>
                <a:gd name="T6" fmla="*/ 4 w 26"/>
                <a:gd name="T7" fmla="*/ 28 h 37"/>
                <a:gd name="T8" fmla="*/ 8 w 26"/>
                <a:gd name="T9" fmla="*/ 31 h 37"/>
                <a:gd name="T10" fmla="*/ 13 w 26"/>
                <a:gd name="T11" fmla="*/ 32 h 37"/>
                <a:gd name="T12" fmla="*/ 18 w 26"/>
                <a:gd name="T13" fmla="*/ 30 h 37"/>
                <a:gd name="T14" fmla="*/ 19 w 26"/>
                <a:gd name="T15" fmla="*/ 27 h 37"/>
                <a:gd name="T16" fmla="*/ 19 w 26"/>
                <a:gd name="T17" fmla="*/ 25 h 37"/>
                <a:gd name="T18" fmla="*/ 18 w 26"/>
                <a:gd name="T19" fmla="*/ 24 h 37"/>
                <a:gd name="T20" fmla="*/ 16 w 26"/>
                <a:gd name="T21" fmla="*/ 23 h 37"/>
                <a:gd name="T22" fmla="*/ 14 w 26"/>
                <a:gd name="T23" fmla="*/ 22 h 37"/>
                <a:gd name="T24" fmla="*/ 9 w 26"/>
                <a:gd name="T25" fmla="*/ 20 h 37"/>
                <a:gd name="T26" fmla="*/ 6 w 26"/>
                <a:gd name="T27" fmla="*/ 18 h 37"/>
                <a:gd name="T28" fmla="*/ 4 w 26"/>
                <a:gd name="T29" fmla="*/ 17 h 37"/>
                <a:gd name="T30" fmla="*/ 2 w 26"/>
                <a:gd name="T31" fmla="*/ 14 h 37"/>
                <a:gd name="T32" fmla="*/ 2 w 26"/>
                <a:gd name="T33" fmla="*/ 10 h 37"/>
                <a:gd name="T34" fmla="*/ 3 w 26"/>
                <a:gd name="T35" fmla="*/ 6 h 37"/>
                <a:gd name="T36" fmla="*/ 5 w 26"/>
                <a:gd name="T37" fmla="*/ 3 h 37"/>
                <a:gd name="T38" fmla="*/ 9 w 26"/>
                <a:gd name="T39" fmla="*/ 1 h 37"/>
                <a:gd name="T40" fmla="*/ 14 w 26"/>
                <a:gd name="T41" fmla="*/ 0 h 37"/>
                <a:gd name="T42" fmla="*/ 20 w 26"/>
                <a:gd name="T43" fmla="*/ 2 h 37"/>
                <a:gd name="T44" fmla="*/ 25 w 26"/>
                <a:gd name="T45" fmla="*/ 5 h 37"/>
                <a:gd name="T46" fmla="*/ 21 w 26"/>
                <a:gd name="T47" fmla="*/ 9 h 37"/>
                <a:gd name="T48" fmla="*/ 18 w 26"/>
                <a:gd name="T49" fmla="*/ 7 h 37"/>
                <a:gd name="T50" fmla="*/ 14 w 26"/>
                <a:gd name="T51" fmla="*/ 6 h 37"/>
                <a:gd name="T52" fmla="*/ 10 w 26"/>
                <a:gd name="T53" fmla="*/ 7 h 37"/>
                <a:gd name="T54" fmla="*/ 8 w 26"/>
                <a:gd name="T55" fmla="*/ 10 h 37"/>
                <a:gd name="T56" fmla="*/ 9 w 26"/>
                <a:gd name="T57" fmla="*/ 12 h 37"/>
                <a:gd name="T58" fmla="*/ 10 w 26"/>
                <a:gd name="T59" fmla="*/ 13 h 37"/>
                <a:gd name="T60" fmla="*/ 12 w 26"/>
                <a:gd name="T61" fmla="*/ 14 h 37"/>
                <a:gd name="T62" fmla="*/ 14 w 26"/>
                <a:gd name="T63" fmla="*/ 15 h 37"/>
                <a:gd name="T64" fmla="*/ 19 w 26"/>
                <a:gd name="T65" fmla="*/ 17 h 37"/>
                <a:gd name="T66" fmla="*/ 21 w 26"/>
                <a:gd name="T67" fmla="*/ 19 h 37"/>
                <a:gd name="T68" fmla="*/ 24 w 26"/>
                <a:gd name="T69" fmla="*/ 21 h 37"/>
                <a:gd name="T70" fmla="*/ 25 w 26"/>
                <a:gd name="T71" fmla="*/ 23 h 37"/>
                <a:gd name="T72" fmla="*/ 26 w 26"/>
                <a:gd name="T73" fmla="*/ 27 h 37"/>
                <a:gd name="T74" fmla="*/ 25 w 26"/>
                <a:gd name="T75" fmla="*/ 31 h 37"/>
                <a:gd name="T76" fmla="*/ 22 w 26"/>
                <a:gd name="T77" fmla="*/ 34 h 37"/>
                <a:gd name="T78" fmla="*/ 18 w 26"/>
                <a:gd name="T79" fmla="*/ 36 h 37"/>
                <a:gd name="T80" fmla="*/ 13 w 26"/>
                <a:gd name="T8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7">
                  <a:moveTo>
                    <a:pt x="13" y="37"/>
                  </a:moveTo>
                  <a:cubicBezTo>
                    <a:pt x="11" y="37"/>
                    <a:pt x="8" y="37"/>
                    <a:pt x="6" y="36"/>
                  </a:cubicBezTo>
                  <a:cubicBezTo>
                    <a:pt x="4" y="35"/>
                    <a:pt x="2" y="34"/>
                    <a:pt x="0" y="32"/>
                  </a:cubicBezTo>
                  <a:cubicBezTo>
                    <a:pt x="4" y="28"/>
                    <a:pt x="4" y="28"/>
                    <a:pt x="4" y="28"/>
                  </a:cubicBezTo>
                  <a:cubicBezTo>
                    <a:pt x="5" y="29"/>
                    <a:pt x="7" y="30"/>
                    <a:pt x="8" y="31"/>
                  </a:cubicBezTo>
                  <a:cubicBezTo>
                    <a:pt x="10" y="31"/>
                    <a:pt x="11" y="32"/>
                    <a:pt x="13" y="32"/>
                  </a:cubicBezTo>
                  <a:cubicBezTo>
                    <a:pt x="15" y="32"/>
                    <a:pt x="17" y="31"/>
                    <a:pt x="18" y="30"/>
                  </a:cubicBezTo>
                  <a:cubicBezTo>
                    <a:pt x="19" y="30"/>
                    <a:pt x="19" y="29"/>
                    <a:pt x="19" y="27"/>
                  </a:cubicBezTo>
                  <a:cubicBezTo>
                    <a:pt x="19" y="26"/>
                    <a:pt x="19" y="26"/>
                    <a:pt x="19" y="25"/>
                  </a:cubicBezTo>
                  <a:cubicBezTo>
                    <a:pt x="19" y="25"/>
                    <a:pt x="18" y="24"/>
                    <a:pt x="18" y="24"/>
                  </a:cubicBezTo>
                  <a:cubicBezTo>
                    <a:pt x="17" y="24"/>
                    <a:pt x="17" y="23"/>
                    <a:pt x="16" y="23"/>
                  </a:cubicBezTo>
                  <a:cubicBezTo>
                    <a:pt x="15" y="23"/>
                    <a:pt x="15" y="22"/>
                    <a:pt x="14" y="22"/>
                  </a:cubicBezTo>
                  <a:cubicBezTo>
                    <a:pt x="9" y="20"/>
                    <a:pt x="9" y="20"/>
                    <a:pt x="9" y="20"/>
                  </a:cubicBezTo>
                  <a:cubicBezTo>
                    <a:pt x="8" y="19"/>
                    <a:pt x="7" y="19"/>
                    <a:pt x="6" y="18"/>
                  </a:cubicBezTo>
                  <a:cubicBezTo>
                    <a:pt x="5" y="18"/>
                    <a:pt x="5" y="17"/>
                    <a:pt x="4" y="17"/>
                  </a:cubicBezTo>
                  <a:cubicBezTo>
                    <a:pt x="3" y="16"/>
                    <a:pt x="3" y="15"/>
                    <a:pt x="2" y="14"/>
                  </a:cubicBezTo>
                  <a:cubicBezTo>
                    <a:pt x="2" y="13"/>
                    <a:pt x="2" y="12"/>
                    <a:pt x="2" y="10"/>
                  </a:cubicBezTo>
                  <a:cubicBezTo>
                    <a:pt x="2" y="9"/>
                    <a:pt x="2" y="8"/>
                    <a:pt x="3" y="6"/>
                  </a:cubicBezTo>
                  <a:cubicBezTo>
                    <a:pt x="3" y="5"/>
                    <a:pt x="4" y="4"/>
                    <a:pt x="5" y="3"/>
                  </a:cubicBezTo>
                  <a:cubicBezTo>
                    <a:pt x="6" y="2"/>
                    <a:pt x="7" y="2"/>
                    <a:pt x="9" y="1"/>
                  </a:cubicBezTo>
                  <a:cubicBezTo>
                    <a:pt x="10" y="1"/>
                    <a:pt x="12" y="0"/>
                    <a:pt x="14" y="0"/>
                  </a:cubicBezTo>
                  <a:cubicBezTo>
                    <a:pt x="16" y="0"/>
                    <a:pt x="18" y="1"/>
                    <a:pt x="20" y="2"/>
                  </a:cubicBezTo>
                  <a:cubicBezTo>
                    <a:pt x="22" y="2"/>
                    <a:pt x="23" y="4"/>
                    <a:pt x="25" y="5"/>
                  </a:cubicBezTo>
                  <a:cubicBezTo>
                    <a:pt x="21" y="9"/>
                    <a:pt x="21" y="9"/>
                    <a:pt x="21" y="9"/>
                  </a:cubicBezTo>
                  <a:cubicBezTo>
                    <a:pt x="20" y="8"/>
                    <a:pt x="19" y="7"/>
                    <a:pt x="18" y="7"/>
                  </a:cubicBezTo>
                  <a:cubicBezTo>
                    <a:pt x="17" y="6"/>
                    <a:pt x="15" y="6"/>
                    <a:pt x="14" y="6"/>
                  </a:cubicBezTo>
                  <a:cubicBezTo>
                    <a:pt x="12" y="6"/>
                    <a:pt x="11" y="6"/>
                    <a:pt x="10" y="7"/>
                  </a:cubicBezTo>
                  <a:cubicBezTo>
                    <a:pt x="9" y="8"/>
                    <a:pt x="8" y="9"/>
                    <a:pt x="8" y="10"/>
                  </a:cubicBezTo>
                  <a:cubicBezTo>
                    <a:pt x="8" y="11"/>
                    <a:pt x="8" y="11"/>
                    <a:pt x="9" y="12"/>
                  </a:cubicBezTo>
                  <a:cubicBezTo>
                    <a:pt x="9" y="12"/>
                    <a:pt x="9" y="13"/>
                    <a:pt x="10" y="13"/>
                  </a:cubicBezTo>
                  <a:cubicBezTo>
                    <a:pt x="10" y="13"/>
                    <a:pt x="11" y="14"/>
                    <a:pt x="12" y="14"/>
                  </a:cubicBezTo>
                  <a:cubicBezTo>
                    <a:pt x="12" y="14"/>
                    <a:pt x="13" y="15"/>
                    <a:pt x="14" y="15"/>
                  </a:cubicBezTo>
                  <a:cubicBezTo>
                    <a:pt x="19" y="17"/>
                    <a:pt x="19" y="17"/>
                    <a:pt x="19" y="17"/>
                  </a:cubicBezTo>
                  <a:cubicBezTo>
                    <a:pt x="20" y="17"/>
                    <a:pt x="21" y="18"/>
                    <a:pt x="21" y="19"/>
                  </a:cubicBezTo>
                  <a:cubicBezTo>
                    <a:pt x="22" y="19"/>
                    <a:pt x="23" y="20"/>
                    <a:pt x="24" y="21"/>
                  </a:cubicBezTo>
                  <a:cubicBezTo>
                    <a:pt x="24" y="21"/>
                    <a:pt x="25" y="22"/>
                    <a:pt x="25" y="23"/>
                  </a:cubicBezTo>
                  <a:cubicBezTo>
                    <a:pt x="26" y="24"/>
                    <a:pt x="26" y="25"/>
                    <a:pt x="26" y="27"/>
                  </a:cubicBezTo>
                  <a:cubicBezTo>
                    <a:pt x="26" y="28"/>
                    <a:pt x="25" y="29"/>
                    <a:pt x="25" y="31"/>
                  </a:cubicBezTo>
                  <a:cubicBezTo>
                    <a:pt x="24" y="32"/>
                    <a:pt x="23" y="33"/>
                    <a:pt x="22" y="34"/>
                  </a:cubicBezTo>
                  <a:cubicBezTo>
                    <a:pt x="21" y="35"/>
                    <a:pt x="20" y="36"/>
                    <a:pt x="18" y="36"/>
                  </a:cubicBezTo>
                  <a:cubicBezTo>
                    <a:pt x="17" y="37"/>
                    <a:pt x="15" y="37"/>
                    <a:pt x="13" y="37"/>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6" name="Freeform 68">
              <a:extLst>
                <a:ext uri="{FF2B5EF4-FFF2-40B4-BE49-F238E27FC236}">
                  <a16:creationId xmlns:a16="http://schemas.microsoft.com/office/drawing/2014/main" id="{B2C8761A-2444-4560-90BC-37BB313F2BB0}"/>
                </a:ext>
              </a:extLst>
            </p:cNvPr>
            <p:cNvSpPr>
              <a:spLocks/>
            </p:cNvSpPr>
            <p:nvPr userDrawn="1"/>
          </p:nvSpPr>
          <p:spPr bwMode="auto">
            <a:xfrm>
              <a:off x="6159500" y="6078538"/>
              <a:ext cx="82550" cy="115888"/>
            </a:xfrm>
            <a:custGeom>
              <a:avLst/>
              <a:gdLst>
                <a:gd name="T0" fmla="*/ 13 w 26"/>
                <a:gd name="T1" fmla="*/ 36 h 36"/>
                <a:gd name="T2" fmla="*/ 6 w 26"/>
                <a:gd name="T3" fmla="*/ 35 h 36"/>
                <a:gd name="T4" fmla="*/ 0 w 26"/>
                <a:gd name="T5" fmla="*/ 31 h 36"/>
                <a:gd name="T6" fmla="*/ 4 w 26"/>
                <a:gd name="T7" fmla="*/ 27 h 36"/>
                <a:gd name="T8" fmla="*/ 8 w 26"/>
                <a:gd name="T9" fmla="*/ 30 h 36"/>
                <a:gd name="T10" fmla="*/ 13 w 26"/>
                <a:gd name="T11" fmla="*/ 31 h 36"/>
                <a:gd name="T12" fmla="*/ 18 w 26"/>
                <a:gd name="T13" fmla="*/ 30 h 36"/>
                <a:gd name="T14" fmla="*/ 19 w 26"/>
                <a:gd name="T15" fmla="*/ 26 h 36"/>
                <a:gd name="T16" fmla="*/ 19 w 26"/>
                <a:gd name="T17" fmla="*/ 25 h 36"/>
                <a:gd name="T18" fmla="*/ 18 w 26"/>
                <a:gd name="T19" fmla="*/ 23 h 36"/>
                <a:gd name="T20" fmla="*/ 16 w 26"/>
                <a:gd name="T21" fmla="*/ 22 h 36"/>
                <a:gd name="T22" fmla="*/ 14 w 26"/>
                <a:gd name="T23" fmla="*/ 21 h 36"/>
                <a:gd name="T24" fmla="*/ 9 w 26"/>
                <a:gd name="T25" fmla="*/ 19 h 36"/>
                <a:gd name="T26" fmla="*/ 6 w 26"/>
                <a:gd name="T27" fmla="*/ 18 h 36"/>
                <a:gd name="T28" fmla="*/ 4 w 26"/>
                <a:gd name="T29" fmla="*/ 16 h 36"/>
                <a:gd name="T30" fmla="*/ 2 w 26"/>
                <a:gd name="T31" fmla="*/ 13 h 36"/>
                <a:gd name="T32" fmla="*/ 2 w 26"/>
                <a:gd name="T33" fmla="*/ 10 h 36"/>
                <a:gd name="T34" fmla="*/ 3 w 26"/>
                <a:gd name="T35" fmla="*/ 6 h 36"/>
                <a:gd name="T36" fmla="*/ 5 w 26"/>
                <a:gd name="T37" fmla="*/ 2 h 36"/>
                <a:gd name="T38" fmla="*/ 9 w 26"/>
                <a:gd name="T39" fmla="*/ 0 h 36"/>
                <a:gd name="T40" fmla="*/ 14 w 26"/>
                <a:gd name="T41" fmla="*/ 0 h 36"/>
                <a:gd name="T42" fmla="*/ 20 w 26"/>
                <a:gd name="T43" fmla="*/ 1 h 36"/>
                <a:gd name="T44" fmla="*/ 25 w 26"/>
                <a:gd name="T45" fmla="*/ 4 h 36"/>
                <a:gd name="T46" fmla="*/ 21 w 26"/>
                <a:gd name="T47" fmla="*/ 8 h 36"/>
                <a:gd name="T48" fmla="*/ 18 w 26"/>
                <a:gd name="T49" fmla="*/ 6 h 36"/>
                <a:gd name="T50" fmla="*/ 14 w 26"/>
                <a:gd name="T51" fmla="*/ 5 h 36"/>
                <a:gd name="T52" fmla="*/ 10 w 26"/>
                <a:gd name="T53" fmla="*/ 6 h 36"/>
                <a:gd name="T54" fmla="*/ 8 w 26"/>
                <a:gd name="T55" fmla="*/ 9 h 36"/>
                <a:gd name="T56" fmla="*/ 9 w 26"/>
                <a:gd name="T57" fmla="*/ 11 h 36"/>
                <a:gd name="T58" fmla="*/ 10 w 26"/>
                <a:gd name="T59" fmla="*/ 12 h 36"/>
                <a:gd name="T60" fmla="*/ 12 w 26"/>
                <a:gd name="T61" fmla="*/ 13 h 36"/>
                <a:gd name="T62" fmla="*/ 14 w 26"/>
                <a:gd name="T63" fmla="*/ 14 h 36"/>
                <a:gd name="T64" fmla="*/ 19 w 26"/>
                <a:gd name="T65" fmla="*/ 16 h 36"/>
                <a:gd name="T66" fmla="*/ 21 w 26"/>
                <a:gd name="T67" fmla="*/ 18 h 36"/>
                <a:gd name="T68" fmla="*/ 24 w 26"/>
                <a:gd name="T69" fmla="*/ 20 h 36"/>
                <a:gd name="T70" fmla="*/ 25 w 26"/>
                <a:gd name="T71" fmla="*/ 22 h 36"/>
                <a:gd name="T72" fmla="*/ 26 w 26"/>
                <a:gd name="T73" fmla="*/ 26 h 36"/>
                <a:gd name="T74" fmla="*/ 25 w 26"/>
                <a:gd name="T75" fmla="*/ 30 h 36"/>
                <a:gd name="T76" fmla="*/ 22 w 26"/>
                <a:gd name="T77" fmla="*/ 33 h 36"/>
                <a:gd name="T78" fmla="*/ 18 w 26"/>
                <a:gd name="T79" fmla="*/ 36 h 36"/>
                <a:gd name="T80" fmla="*/ 13 w 26"/>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6">
                  <a:moveTo>
                    <a:pt x="13" y="36"/>
                  </a:moveTo>
                  <a:cubicBezTo>
                    <a:pt x="11" y="36"/>
                    <a:pt x="8" y="36"/>
                    <a:pt x="6" y="35"/>
                  </a:cubicBezTo>
                  <a:cubicBezTo>
                    <a:pt x="4" y="34"/>
                    <a:pt x="2" y="33"/>
                    <a:pt x="0" y="31"/>
                  </a:cubicBezTo>
                  <a:cubicBezTo>
                    <a:pt x="4" y="27"/>
                    <a:pt x="4" y="27"/>
                    <a:pt x="4" y="27"/>
                  </a:cubicBezTo>
                  <a:cubicBezTo>
                    <a:pt x="5" y="28"/>
                    <a:pt x="7" y="29"/>
                    <a:pt x="8" y="30"/>
                  </a:cubicBezTo>
                  <a:cubicBezTo>
                    <a:pt x="10" y="31"/>
                    <a:pt x="11" y="31"/>
                    <a:pt x="13" y="31"/>
                  </a:cubicBezTo>
                  <a:cubicBezTo>
                    <a:pt x="15" y="31"/>
                    <a:pt x="17" y="31"/>
                    <a:pt x="18" y="30"/>
                  </a:cubicBezTo>
                  <a:cubicBezTo>
                    <a:pt x="19" y="29"/>
                    <a:pt x="19" y="28"/>
                    <a:pt x="19" y="26"/>
                  </a:cubicBezTo>
                  <a:cubicBezTo>
                    <a:pt x="19" y="26"/>
                    <a:pt x="19" y="25"/>
                    <a:pt x="19" y="25"/>
                  </a:cubicBezTo>
                  <a:cubicBezTo>
                    <a:pt x="19" y="24"/>
                    <a:pt x="18" y="24"/>
                    <a:pt x="18" y="23"/>
                  </a:cubicBezTo>
                  <a:cubicBezTo>
                    <a:pt x="17" y="23"/>
                    <a:pt x="17" y="22"/>
                    <a:pt x="16" y="22"/>
                  </a:cubicBezTo>
                  <a:cubicBezTo>
                    <a:pt x="15" y="22"/>
                    <a:pt x="15" y="21"/>
                    <a:pt x="14" y="21"/>
                  </a:cubicBezTo>
                  <a:cubicBezTo>
                    <a:pt x="9" y="19"/>
                    <a:pt x="9" y="19"/>
                    <a:pt x="9" y="19"/>
                  </a:cubicBezTo>
                  <a:cubicBezTo>
                    <a:pt x="8" y="19"/>
                    <a:pt x="7" y="18"/>
                    <a:pt x="6" y="18"/>
                  </a:cubicBezTo>
                  <a:cubicBezTo>
                    <a:pt x="5" y="17"/>
                    <a:pt x="5" y="16"/>
                    <a:pt x="4" y="16"/>
                  </a:cubicBezTo>
                  <a:cubicBezTo>
                    <a:pt x="3" y="15"/>
                    <a:pt x="3" y="14"/>
                    <a:pt x="2" y="13"/>
                  </a:cubicBezTo>
                  <a:cubicBezTo>
                    <a:pt x="2" y="12"/>
                    <a:pt x="2" y="11"/>
                    <a:pt x="2" y="10"/>
                  </a:cubicBezTo>
                  <a:cubicBezTo>
                    <a:pt x="2" y="8"/>
                    <a:pt x="2" y="7"/>
                    <a:pt x="3" y="6"/>
                  </a:cubicBezTo>
                  <a:cubicBezTo>
                    <a:pt x="3" y="4"/>
                    <a:pt x="4" y="3"/>
                    <a:pt x="5" y="2"/>
                  </a:cubicBezTo>
                  <a:cubicBezTo>
                    <a:pt x="6" y="2"/>
                    <a:pt x="7" y="1"/>
                    <a:pt x="9" y="0"/>
                  </a:cubicBezTo>
                  <a:cubicBezTo>
                    <a:pt x="10" y="0"/>
                    <a:pt x="12" y="0"/>
                    <a:pt x="14" y="0"/>
                  </a:cubicBezTo>
                  <a:cubicBezTo>
                    <a:pt x="16" y="0"/>
                    <a:pt x="18" y="0"/>
                    <a:pt x="20" y="1"/>
                  </a:cubicBezTo>
                  <a:cubicBezTo>
                    <a:pt x="22" y="2"/>
                    <a:pt x="23" y="3"/>
                    <a:pt x="25" y="4"/>
                  </a:cubicBezTo>
                  <a:cubicBezTo>
                    <a:pt x="21" y="8"/>
                    <a:pt x="21" y="8"/>
                    <a:pt x="21" y="8"/>
                  </a:cubicBezTo>
                  <a:cubicBezTo>
                    <a:pt x="20" y="7"/>
                    <a:pt x="19" y="6"/>
                    <a:pt x="18" y="6"/>
                  </a:cubicBezTo>
                  <a:cubicBezTo>
                    <a:pt x="17" y="5"/>
                    <a:pt x="15" y="5"/>
                    <a:pt x="14" y="5"/>
                  </a:cubicBezTo>
                  <a:cubicBezTo>
                    <a:pt x="12" y="5"/>
                    <a:pt x="11" y="5"/>
                    <a:pt x="10" y="6"/>
                  </a:cubicBezTo>
                  <a:cubicBezTo>
                    <a:pt x="9" y="7"/>
                    <a:pt x="8" y="8"/>
                    <a:pt x="8" y="9"/>
                  </a:cubicBezTo>
                  <a:cubicBezTo>
                    <a:pt x="8" y="10"/>
                    <a:pt x="8" y="11"/>
                    <a:pt x="9" y="11"/>
                  </a:cubicBezTo>
                  <a:cubicBezTo>
                    <a:pt x="9" y="11"/>
                    <a:pt x="9" y="12"/>
                    <a:pt x="10" y="12"/>
                  </a:cubicBezTo>
                  <a:cubicBezTo>
                    <a:pt x="10" y="13"/>
                    <a:pt x="11" y="13"/>
                    <a:pt x="12" y="13"/>
                  </a:cubicBezTo>
                  <a:cubicBezTo>
                    <a:pt x="12" y="14"/>
                    <a:pt x="13" y="14"/>
                    <a:pt x="14" y="14"/>
                  </a:cubicBezTo>
                  <a:cubicBezTo>
                    <a:pt x="19" y="16"/>
                    <a:pt x="19" y="16"/>
                    <a:pt x="19" y="16"/>
                  </a:cubicBezTo>
                  <a:cubicBezTo>
                    <a:pt x="20" y="17"/>
                    <a:pt x="21" y="17"/>
                    <a:pt x="21" y="18"/>
                  </a:cubicBezTo>
                  <a:cubicBezTo>
                    <a:pt x="22" y="18"/>
                    <a:pt x="23" y="19"/>
                    <a:pt x="24" y="20"/>
                  </a:cubicBezTo>
                  <a:cubicBezTo>
                    <a:pt x="24" y="21"/>
                    <a:pt x="25" y="21"/>
                    <a:pt x="25" y="22"/>
                  </a:cubicBezTo>
                  <a:cubicBezTo>
                    <a:pt x="26" y="23"/>
                    <a:pt x="26" y="25"/>
                    <a:pt x="26" y="26"/>
                  </a:cubicBezTo>
                  <a:cubicBezTo>
                    <a:pt x="26" y="27"/>
                    <a:pt x="25" y="29"/>
                    <a:pt x="25" y="30"/>
                  </a:cubicBezTo>
                  <a:cubicBezTo>
                    <a:pt x="24" y="31"/>
                    <a:pt x="23" y="32"/>
                    <a:pt x="22" y="33"/>
                  </a:cubicBezTo>
                  <a:cubicBezTo>
                    <a:pt x="21" y="34"/>
                    <a:pt x="20" y="35"/>
                    <a:pt x="18" y="36"/>
                  </a:cubicBezTo>
                  <a:cubicBezTo>
                    <a:pt x="17" y="36"/>
                    <a:pt x="15" y="36"/>
                    <a:pt x="13" y="36"/>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7" name="Freeform 69">
              <a:extLst>
                <a:ext uri="{FF2B5EF4-FFF2-40B4-BE49-F238E27FC236}">
                  <a16:creationId xmlns:a16="http://schemas.microsoft.com/office/drawing/2014/main" id="{9E003AA1-E563-46F0-AF5E-C0AB4827A050}"/>
                </a:ext>
              </a:extLst>
            </p:cNvPr>
            <p:cNvSpPr>
              <a:spLocks/>
            </p:cNvSpPr>
            <p:nvPr userDrawn="1"/>
          </p:nvSpPr>
          <p:spPr bwMode="auto">
            <a:xfrm>
              <a:off x="6273800" y="6078538"/>
              <a:ext cx="80963" cy="115888"/>
            </a:xfrm>
            <a:custGeom>
              <a:avLst/>
              <a:gdLst>
                <a:gd name="T0" fmla="*/ 12 w 25"/>
                <a:gd name="T1" fmla="*/ 36 h 36"/>
                <a:gd name="T2" fmla="*/ 5 w 25"/>
                <a:gd name="T3" fmla="*/ 35 h 36"/>
                <a:gd name="T4" fmla="*/ 0 w 25"/>
                <a:gd name="T5" fmla="*/ 31 h 36"/>
                <a:gd name="T6" fmla="*/ 3 w 25"/>
                <a:gd name="T7" fmla="*/ 27 h 36"/>
                <a:gd name="T8" fmla="*/ 8 w 25"/>
                <a:gd name="T9" fmla="*/ 30 h 36"/>
                <a:gd name="T10" fmla="*/ 13 w 25"/>
                <a:gd name="T11" fmla="*/ 31 h 36"/>
                <a:gd name="T12" fmla="*/ 17 w 25"/>
                <a:gd name="T13" fmla="*/ 30 h 36"/>
                <a:gd name="T14" fmla="*/ 19 w 25"/>
                <a:gd name="T15" fmla="*/ 26 h 36"/>
                <a:gd name="T16" fmla="*/ 18 w 25"/>
                <a:gd name="T17" fmla="*/ 25 h 36"/>
                <a:gd name="T18" fmla="*/ 17 w 25"/>
                <a:gd name="T19" fmla="*/ 23 h 36"/>
                <a:gd name="T20" fmla="*/ 15 w 25"/>
                <a:gd name="T21" fmla="*/ 22 h 36"/>
                <a:gd name="T22" fmla="*/ 13 w 25"/>
                <a:gd name="T23" fmla="*/ 21 h 36"/>
                <a:gd name="T24" fmla="*/ 8 w 25"/>
                <a:gd name="T25" fmla="*/ 19 h 36"/>
                <a:gd name="T26" fmla="*/ 6 w 25"/>
                <a:gd name="T27" fmla="*/ 18 h 36"/>
                <a:gd name="T28" fmla="*/ 3 w 25"/>
                <a:gd name="T29" fmla="*/ 16 h 36"/>
                <a:gd name="T30" fmla="*/ 2 w 25"/>
                <a:gd name="T31" fmla="*/ 13 h 36"/>
                <a:gd name="T32" fmla="*/ 1 w 25"/>
                <a:gd name="T33" fmla="*/ 10 h 36"/>
                <a:gd name="T34" fmla="*/ 2 w 25"/>
                <a:gd name="T35" fmla="*/ 6 h 36"/>
                <a:gd name="T36" fmla="*/ 5 w 25"/>
                <a:gd name="T37" fmla="*/ 2 h 36"/>
                <a:gd name="T38" fmla="*/ 8 w 25"/>
                <a:gd name="T39" fmla="*/ 0 h 36"/>
                <a:gd name="T40" fmla="*/ 13 w 25"/>
                <a:gd name="T41" fmla="*/ 0 h 36"/>
                <a:gd name="T42" fmla="*/ 19 w 25"/>
                <a:gd name="T43" fmla="*/ 1 h 36"/>
                <a:gd name="T44" fmla="*/ 24 w 25"/>
                <a:gd name="T45" fmla="*/ 4 h 36"/>
                <a:gd name="T46" fmla="*/ 21 w 25"/>
                <a:gd name="T47" fmla="*/ 8 h 36"/>
                <a:gd name="T48" fmla="*/ 17 w 25"/>
                <a:gd name="T49" fmla="*/ 6 h 36"/>
                <a:gd name="T50" fmla="*/ 13 w 25"/>
                <a:gd name="T51" fmla="*/ 5 h 36"/>
                <a:gd name="T52" fmla="*/ 9 w 25"/>
                <a:gd name="T53" fmla="*/ 6 h 36"/>
                <a:gd name="T54" fmla="*/ 8 w 25"/>
                <a:gd name="T55" fmla="*/ 9 h 36"/>
                <a:gd name="T56" fmla="*/ 8 w 25"/>
                <a:gd name="T57" fmla="*/ 11 h 36"/>
                <a:gd name="T58" fmla="*/ 9 w 25"/>
                <a:gd name="T59" fmla="*/ 12 h 36"/>
                <a:gd name="T60" fmla="*/ 11 w 25"/>
                <a:gd name="T61" fmla="*/ 13 h 36"/>
                <a:gd name="T62" fmla="*/ 13 w 25"/>
                <a:gd name="T63" fmla="*/ 14 h 36"/>
                <a:gd name="T64" fmla="*/ 18 w 25"/>
                <a:gd name="T65" fmla="*/ 16 h 36"/>
                <a:gd name="T66" fmla="*/ 21 w 25"/>
                <a:gd name="T67" fmla="*/ 18 h 36"/>
                <a:gd name="T68" fmla="*/ 23 w 25"/>
                <a:gd name="T69" fmla="*/ 20 h 36"/>
                <a:gd name="T70" fmla="*/ 25 w 25"/>
                <a:gd name="T71" fmla="*/ 22 h 36"/>
                <a:gd name="T72" fmla="*/ 25 w 25"/>
                <a:gd name="T73" fmla="*/ 26 h 36"/>
                <a:gd name="T74" fmla="*/ 24 w 25"/>
                <a:gd name="T75" fmla="*/ 30 h 36"/>
                <a:gd name="T76" fmla="*/ 22 w 25"/>
                <a:gd name="T77" fmla="*/ 33 h 36"/>
                <a:gd name="T78" fmla="*/ 18 w 25"/>
                <a:gd name="T79" fmla="*/ 36 h 36"/>
                <a:gd name="T80" fmla="*/ 12 w 25"/>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6">
                  <a:moveTo>
                    <a:pt x="12" y="36"/>
                  </a:moveTo>
                  <a:cubicBezTo>
                    <a:pt x="10" y="36"/>
                    <a:pt x="8" y="36"/>
                    <a:pt x="5" y="35"/>
                  </a:cubicBezTo>
                  <a:cubicBezTo>
                    <a:pt x="3" y="34"/>
                    <a:pt x="1" y="33"/>
                    <a:pt x="0" y="31"/>
                  </a:cubicBezTo>
                  <a:cubicBezTo>
                    <a:pt x="3" y="27"/>
                    <a:pt x="3" y="27"/>
                    <a:pt x="3" y="27"/>
                  </a:cubicBezTo>
                  <a:cubicBezTo>
                    <a:pt x="5" y="28"/>
                    <a:pt x="6" y="29"/>
                    <a:pt x="8" y="30"/>
                  </a:cubicBezTo>
                  <a:cubicBezTo>
                    <a:pt x="9" y="31"/>
                    <a:pt x="11" y="31"/>
                    <a:pt x="13" y="31"/>
                  </a:cubicBezTo>
                  <a:cubicBezTo>
                    <a:pt x="15" y="31"/>
                    <a:pt x="16" y="31"/>
                    <a:pt x="17" y="30"/>
                  </a:cubicBezTo>
                  <a:cubicBezTo>
                    <a:pt x="18" y="29"/>
                    <a:pt x="19" y="28"/>
                    <a:pt x="19" y="26"/>
                  </a:cubicBezTo>
                  <a:cubicBezTo>
                    <a:pt x="19" y="26"/>
                    <a:pt x="19" y="25"/>
                    <a:pt x="18" y="25"/>
                  </a:cubicBezTo>
                  <a:cubicBezTo>
                    <a:pt x="18" y="24"/>
                    <a:pt x="18" y="24"/>
                    <a:pt x="17" y="23"/>
                  </a:cubicBezTo>
                  <a:cubicBezTo>
                    <a:pt x="17" y="23"/>
                    <a:pt x="16" y="22"/>
                    <a:pt x="15" y="22"/>
                  </a:cubicBezTo>
                  <a:cubicBezTo>
                    <a:pt x="15" y="22"/>
                    <a:pt x="14" y="21"/>
                    <a:pt x="13" y="21"/>
                  </a:cubicBezTo>
                  <a:cubicBezTo>
                    <a:pt x="8" y="19"/>
                    <a:pt x="8" y="19"/>
                    <a:pt x="8" y="19"/>
                  </a:cubicBezTo>
                  <a:cubicBezTo>
                    <a:pt x="7" y="19"/>
                    <a:pt x="7" y="18"/>
                    <a:pt x="6" y="18"/>
                  </a:cubicBezTo>
                  <a:cubicBezTo>
                    <a:pt x="5" y="17"/>
                    <a:pt x="4" y="16"/>
                    <a:pt x="3" y="16"/>
                  </a:cubicBezTo>
                  <a:cubicBezTo>
                    <a:pt x="3" y="15"/>
                    <a:pt x="2" y="14"/>
                    <a:pt x="2" y="13"/>
                  </a:cubicBezTo>
                  <a:cubicBezTo>
                    <a:pt x="1" y="12"/>
                    <a:pt x="1" y="11"/>
                    <a:pt x="1" y="10"/>
                  </a:cubicBezTo>
                  <a:cubicBezTo>
                    <a:pt x="1" y="8"/>
                    <a:pt x="1" y="7"/>
                    <a:pt x="2" y="6"/>
                  </a:cubicBezTo>
                  <a:cubicBezTo>
                    <a:pt x="3" y="4"/>
                    <a:pt x="3" y="3"/>
                    <a:pt x="5" y="2"/>
                  </a:cubicBezTo>
                  <a:cubicBezTo>
                    <a:pt x="6" y="2"/>
                    <a:pt x="7" y="1"/>
                    <a:pt x="8" y="0"/>
                  </a:cubicBezTo>
                  <a:cubicBezTo>
                    <a:pt x="10" y="0"/>
                    <a:pt x="11" y="0"/>
                    <a:pt x="13" y="0"/>
                  </a:cubicBezTo>
                  <a:cubicBezTo>
                    <a:pt x="15" y="0"/>
                    <a:pt x="17" y="0"/>
                    <a:pt x="19" y="1"/>
                  </a:cubicBezTo>
                  <a:cubicBezTo>
                    <a:pt x="21" y="2"/>
                    <a:pt x="23" y="3"/>
                    <a:pt x="24" y="4"/>
                  </a:cubicBezTo>
                  <a:cubicBezTo>
                    <a:pt x="21" y="8"/>
                    <a:pt x="21" y="8"/>
                    <a:pt x="21" y="8"/>
                  </a:cubicBezTo>
                  <a:cubicBezTo>
                    <a:pt x="20" y="7"/>
                    <a:pt x="18" y="6"/>
                    <a:pt x="17" y="6"/>
                  </a:cubicBezTo>
                  <a:cubicBezTo>
                    <a:pt x="16" y="5"/>
                    <a:pt x="15" y="5"/>
                    <a:pt x="13" y="5"/>
                  </a:cubicBezTo>
                  <a:cubicBezTo>
                    <a:pt x="11" y="5"/>
                    <a:pt x="10" y="5"/>
                    <a:pt x="9" y="6"/>
                  </a:cubicBezTo>
                  <a:cubicBezTo>
                    <a:pt x="8" y="7"/>
                    <a:pt x="8" y="8"/>
                    <a:pt x="8" y="9"/>
                  </a:cubicBezTo>
                  <a:cubicBezTo>
                    <a:pt x="8" y="10"/>
                    <a:pt x="8" y="11"/>
                    <a:pt x="8" y="11"/>
                  </a:cubicBezTo>
                  <a:cubicBezTo>
                    <a:pt x="8" y="11"/>
                    <a:pt x="9" y="12"/>
                    <a:pt x="9" y="12"/>
                  </a:cubicBezTo>
                  <a:cubicBezTo>
                    <a:pt x="10" y="13"/>
                    <a:pt x="10" y="13"/>
                    <a:pt x="11" y="13"/>
                  </a:cubicBezTo>
                  <a:cubicBezTo>
                    <a:pt x="12" y="14"/>
                    <a:pt x="12" y="14"/>
                    <a:pt x="13" y="14"/>
                  </a:cubicBezTo>
                  <a:cubicBezTo>
                    <a:pt x="18" y="16"/>
                    <a:pt x="18" y="16"/>
                    <a:pt x="18" y="16"/>
                  </a:cubicBezTo>
                  <a:cubicBezTo>
                    <a:pt x="19" y="17"/>
                    <a:pt x="20" y="17"/>
                    <a:pt x="21" y="18"/>
                  </a:cubicBezTo>
                  <a:cubicBezTo>
                    <a:pt x="22" y="18"/>
                    <a:pt x="23" y="19"/>
                    <a:pt x="23" y="20"/>
                  </a:cubicBezTo>
                  <a:cubicBezTo>
                    <a:pt x="24" y="21"/>
                    <a:pt x="24" y="21"/>
                    <a:pt x="25" y="22"/>
                  </a:cubicBezTo>
                  <a:cubicBezTo>
                    <a:pt x="25" y="23"/>
                    <a:pt x="25" y="25"/>
                    <a:pt x="25" y="26"/>
                  </a:cubicBezTo>
                  <a:cubicBezTo>
                    <a:pt x="25" y="27"/>
                    <a:pt x="25" y="29"/>
                    <a:pt x="24" y="30"/>
                  </a:cubicBezTo>
                  <a:cubicBezTo>
                    <a:pt x="24" y="31"/>
                    <a:pt x="23" y="32"/>
                    <a:pt x="22" y="33"/>
                  </a:cubicBezTo>
                  <a:cubicBezTo>
                    <a:pt x="21" y="34"/>
                    <a:pt x="19" y="35"/>
                    <a:pt x="18" y="36"/>
                  </a:cubicBezTo>
                  <a:cubicBezTo>
                    <a:pt x="16" y="36"/>
                    <a:pt x="14" y="36"/>
                    <a:pt x="12" y="36"/>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8" name="Freeform 70">
              <a:extLst>
                <a:ext uri="{FF2B5EF4-FFF2-40B4-BE49-F238E27FC236}">
                  <a16:creationId xmlns:a16="http://schemas.microsoft.com/office/drawing/2014/main" id="{A8B1E024-6FAB-4CA0-8D92-0699F766C534}"/>
                </a:ext>
              </a:extLst>
            </p:cNvPr>
            <p:cNvSpPr>
              <a:spLocks noEditPoints="1"/>
            </p:cNvSpPr>
            <p:nvPr userDrawn="1"/>
          </p:nvSpPr>
          <p:spPr bwMode="auto">
            <a:xfrm>
              <a:off x="5505450" y="6075363"/>
              <a:ext cx="98425" cy="119063"/>
            </a:xfrm>
            <a:custGeom>
              <a:avLst/>
              <a:gdLst>
                <a:gd name="T0" fmla="*/ 15 w 31"/>
                <a:gd name="T1" fmla="*/ 37 h 37"/>
                <a:gd name="T2" fmla="*/ 9 w 31"/>
                <a:gd name="T3" fmla="*/ 36 h 37"/>
                <a:gd name="T4" fmla="*/ 4 w 31"/>
                <a:gd name="T5" fmla="*/ 32 h 37"/>
                <a:gd name="T6" fmla="*/ 1 w 31"/>
                <a:gd name="T7" fmla="*/ 26 h 37"/>
                <a:gd name="T8" fmla="*/ 0 w 31"/>
                <a:gd name="T9" fmla="*/ 19 h 37"/>
                <a:gd name="T10" fmla="*/ 1 w 31"/>
                <a:gd name="T11" fmla="*/ 11 h 37"/>
                <a:gd name="T12" fmla="*/ 4 w 31"/>
                <a:gd name="T13" fmla="*/ 5 h 37"/>
                <a:gd name="T14" fmla="*/ 9 w 31"/>
                <a:gd name="T15" fmla="*/ 2 h 37"/>
                <a:gd name="T16" fmla="*/ 15 w 31"/>
                <a:gd name="T17" fmla="*/ 0 h 37"/>
                <a:gd name="T18" fmla="*/ 22 w 31"/>
                <a:gd name="T19" fmla="*/ 2 h 37"/>
                <a:gd name="T20" fmla="*/ 27 w 31"/>
                <a:gd name="T21" fmla="*/ 5 h 37"/>
                <a:gd name="T22" fmla="*/ 30 w 31"/>
                <a:gd name="T23" fmla="*/ 11 h 37"/>
                <a:gd name="T24" fmla="*/ 31 w 31"/>
                <a:gd name="T25" fmla="*/ 19 h 37"/>
                <a:gd name="T26" fmla="*/ 30 w 31"/>
                <a:gd name="T27" fmla="*/ 26 h 37"/>
                <a:gd name="T28" fmla="*/ 27 w 31"/>
                <a:gd name="T29" fmla="*/ 32 h 37"/>
                <a:gd name="T30" fmla="*/ 22 w 31"/>
                <a:gd name="T31" fmla="*/ 36 h 37"/>
                <a:gd name="T32" fmla="*/ 15 w 31"/>
                <a:gd name="T33" fmla="*/ 37 h 37"/>
                <a:gd name="T34" fmla="*/ 15 w 31"/>
                <a:gd name="T35" fmla="*/ 32 h 37"/>
                <a:gd name="T36" fmla="*/ 19 w 31"/>
                <a:gd name="T37" fmla="*/ 31 h 37"/>
                <a:gd name="T38" fmla="*/ 22 w 31"/>
                <a:gd name="T39" fmla="*/ 28 h 37"/>
                <a:gd name="T40" fmla="*/ 24 w 31"/>
                <a:gd name="T41" fmla="*/ 24 h 37"/>
                <a:gd name="T42" fmla="*/ 25 w 31"/>
                <a:gd name="T43" fmla="*/ 19 h 37"/>
                <a:gd name="T44" fmla="*/ 22 w 31"/>
                <a:gd name="T45" fmla="*/ 9 h 37"/>
                <a:gd name="T46" fmla="*/ 15 w 31"/>
                <a:gd name="T47" fmla="*/ 6 h 37"/>
                <a:gd name="T48" fmla="*/ 9 w 31"/>
                <a:gd name="T49" fmla="*/ 9 h 37"/>
                <a:gd name="T50" fmla="*/ 6 w 31"/>
                <a:gd name="T51" fmla="*/ 19 h 37"/>
                <a:gd name="T52" fmla="*/ 7 w 31"/>
                <a:gd name="T53" fmla="*/ 24 h 37"/>
                <a:gd name="T54" fmla="*/ 9 w 31"/>
                <a:gd name="T55" fmla="*/ 28 h 37"/>
                <a:gd name="T56" fmla="*/ 12 w 31"/>
                <a:gd name="T57" fmla="*/ 31 h 37"/>
                <a:gd name="T58" fmla="*/ 15 w 31"/>
                <a:gd name="T5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7">
                  <a:moveTo>
                    <a:pt x="15" y="37"/>
                  </a:moveTo>
                  <a:cubicBezTo>
                    <a:pt x="13" y="37"/>
                    <a:pt x="11" y="37"/>
                    <a:pt x="9" y="36"/>
                  </a:cubicBezTo>
                  <a:cubicBezTo>
                    <a:pt x="7" y="35"/>
                    <a:pt x="6" y="34"/>
                    <a:pt x="4" y="32"/>
                  </a:cubicBezTo>
                  <a:cubicBezTo>
                    <a:pt x="3" y="31"/>
                    <a:pt x="2" y="29"/>
                    <a:pt x="1" y="26"/>
                  </a:cubicBezTo>
                  <a:cubicBezTo>
                    <a:pt x="0" y="24"/>
                    <a:pt x="0" y="22"/>
                    <a:pt x="0" y="19"/>
                  </a:cubicBezTo>
                  <a:cubicBezTo>
                    <a:pt x="0" y="16"/>
                    <a:pt x="0" y="13"/>
                    <a:pt x="1" y="11"/>
                  </a:cubicBezTo>
                  <a:cubicBezTo>
                    <a:pt x="2" y="9"/>
                    <a:pt x="3" y="7"/>
                    <a:pt x="4" y="5"/>
                  </a:cubicBezTo>
                  <a:cubicBezTo>
                    <a:pt x="6" y="4"/>
                    <a:pt x="7" y="2"/>
                    <a:pt x="9" y="2"/>
                  </a:cubicBezTo>
                  <a:cubicBezTo>
                    <a:pt x="11" y="1"/>
                    <a:pt x="13" y="0"/>
                    <a:pt x="15" y="0"/>
                  </a:cubicBezTo>
                  <a:cubicBezTo>
                    <a:pt x="18" y="0"/>
                    <a:pt x="20" y="1"/>
                    <a:pt x="22" y="2"/>
                  </a:cubicBezTo>
                  <a:cubicBezTo>
                    <a:pt x="24" y="2"/>
                    <a:pt x="25" y="4"/>
                    <a:pt x="27" y="5"/>
                  </a:cubicBezTo>
                  <a:cubicBezTo>
                    <a:pt x="28" y="7"/>
                    <a:pt x="29" y="9"/>
                    <a:pt x="30" y="11"/>
                  </a:cubicBezTo>
                  <a:cubicBezTo>
                    <a:pt x="31" y="13"/>
                    <a:pt x="31" y="16"/>
                    <a:pt x="31" y="19"/>
                  </a:cubicBezTo>
                  <a:cubicBezTo>
                    <a:pt x="31" y="22"/>
                    <a:pt x="31" y="24"/>
                    <a:pt x="30" y="26"/>
                  </a:cubicBezTo>
                  <a:cubicBezTo>
                    <a:pt x="29" y="29"/>
                    <a:pt x="28" y="31"/>
                    <a:pt x="27" y="32"/>
                  </a:cubicBezTo>
                  <a:cubicBezTo>
                    <a:pt x="25" y="34"/>
                    <a:pt x="24" y="35"/>
                    <a:pt x="22" y="36"/>
                  </a:cubicBezTo>
                  <a:cubicBezTo>
                    <a:pt x="20" y="37"/>
                    <a:pt x="18" y="37"/>
                    <a:pt x="15" y="37"/>
                  </a:cubicBezTo>
                  <a:close/>
                  <a:moveTo>
                    <a:pt x="15" y="32"/>
                  </a:moveTo>
                  <a:cubicBezTo>
                    <a:pt x="17" y="32"/>
                    <a:pt x="18" y="31"/>
                    <a:pt x="19" y="31"/>
                  </a:cubicBezTo>
                  <a:cubicBezTo>
                    <a:pt x="20" y="30"/>
                    <a:pt x="21" y="29"/>
                    <a:pt x="22" y="28"/>
                  </a:cubicBezTo>
                  <a:cubicBezTo>
                    <a:pt x="23" y="27"/>
                    <a:pt x="24" y="26"/>
                    <a:pt x="24" y="24"/>
                  </a:cubicBezTo>
                  <a:cubicBezTo>
                    <a:pt x="24" y="22"/>
                    <a:pt x="25" y="21"/>
                    <a:pt x="25" y="19"/>
                  </a:cubicBezTo>
                  <a:cubicBezTo>
                    <a:pt x="25" y="15"/>
                    <a:pt x="24" y="12"/>
                    <a:pt x="22" y="9"/>
                  </a:cubicBezTo>
                  <a:cubicBezTo>
                    <a:pt x="21" y="7"/>
                    <a:pt x="18" y="6"/>
                    <a:pt x="15" y="6"/>
                  </a:cubicBezTo>
                  <a:cubicBezTo>
                    <a:pt x="13" y="6"/>
                    <a:pt x="10" y="7"/>
                    <a:pt x="9" y="9"/>
                  </a:cubicBezTo>
                  <a:cubicBezTo>
                    <a:pt x="7" y="12"/>
                    <a:pt x="6" y="15"/>
                    <a:pt x="6" y="19"/>
                  </a:cubicBezTo>
                  <a:cubicBezTo>
                    <a:pt x="6" y="21"/>
                    <a:pt x="7" y="22"/>
                    <a:pt x="7" y="24"/>
                  </a:cubicBezTo>
                  <a:cubicBezTo>
                    <a:pt x="7" y="26"/>
                    <a:pt x="8" y="27"/>
                    <a:pt x="9" y="28"/>
                  </a:cubicBezTo>
                  <a:cubicBezTo>
                    <a:pt x="10" y="29"/>
                    <a:pt x="11" y="30"/>
                    <a:pt x="12" y="31"/>
                  </a:cubicBezTo>
                  <a:cubicBezTo>
                    <a:pt x="13" y="31"/>
                    <a:pt x="14" y="32"/>
                    <a:pt x="15" y="32"/>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59" name="Freeform 71">
              <a:extLst>
                <a:ext uri="{FF2B5EF4-FFF2-40B4-BE49-F238E27FC236}">
                  <a16:creationId xmlns:a16="http://schemas.microsoft.com/office/drawing/2014/main" id="{07801E5D-F39E-49AD-9F4B-659DB4EFB4B5}"/>
                </a:ext>
              </a:extLst>
            </p:cNvPr>
            <p:cNvSpPr>
              <a:spLocks noEditPoints="1"/>
            </p:cNvSpPr>
            <p:nvPr userDrawn="1"/>
          </p:nvSpPr>
          <p:spPr bwMode="auto">
            <a:xfrm>
              <a:off x="5646738" y="6078538"/>
              <a:ext cx="82550" cy="115888"/>
            </a:xfrm>
            <a:custGeom>
              <a:avLst/>
              <a:gdLst>
                <a:gd name="T0" fmla="*/ 0 w 26"/>
                <a:gd name="T1" fmla="*/ 36 h 36"/>
                <a:gd name="T2" fmla="*/ 0 w 26"/>
                <a:gd name="T3" fmla="*/ 0 h 36"/>
                <a:gd name="T4" fmla="*/ 12 w 26"/>
                <a:gd name="T5" fmla="*/ 0 h 36"/>
                <a:gd name="T6" fmla="*/ 17 w 26"/>
                <a:gd name="T7" fmla="*/ 1 h 36"/>
                <a:gd name="T8" fmla="*/ 21 w 26"/>
                <a:gd name="T9" fmla="*/ 2 h 36"/>
                <a:gd name="T10" fmla="*/ 24 w 26"/>
                <a:gd name="T11" fmla="*/ 6 h 36"/>
                <a:gd name="T12" fmla="*/ 25 w 26"/>
                <a:gd name="T13" fmla="*/ 11 h 36"/>
                <a:gd name="T14" fmla="*/ 23 w 26"/>
                <a:gd name="T15" fmla="*/ 17 h 36"/>
                <a:gd name="T16" fmla="*/ 18 w 26"/>
                <a:gd name="T17" fmla="*/ 21 h 36"/>
                <a:gd name="T18" fmla="*/ 26 w 26"/>
                <a:gd name="T19" fmla="*/ 36 h 36"/>
                <a:gd name="T20" fmla="*/ 19 w 26"/>
                <a:gd name="T21" fmla="*/ 36 h 36"/>
                <a:gd name="T22" fmla="*/ 11 w 26"/>
                <a:gd name="T23" fmla="*/ 22 h 36"/>
                <a:gd name="T24" fmla="*/ 6 w 26"/>
                <a:gd name="T25" fmla="*/ 22 h 36"/>
                <a:gd name="T26" fmla="*/ 6 w 26"/>
                <a:gd name="T27" fmla="*/ 36 h 36"/>
                <a:gd name="T28" fmla="*/ 0 w 26"/>
                <a:gd name="T29" fmla="*/ 36 h 36"/>
                <a:gd name="T30" fmla="*/ 6 w 26"/>
                <a:gd name="T31" fmla="*/ 17 h 36"/>
                <a:gd name="T32" fmla="*/ 11 w 26"/>
                <a:gd name="T33" fmla="*/ 17 h 36"/>
                <a:gd name="T34" fmla="*/ 17 w 26"/>
                <a:gd name="T35" fmla="*/ 15 h 36"/>
                <a:gd name="T36" fmla="*/ 19 w 26"/>
                <a:gd name="T37" fmla="*/ 11 h 36"/>
                <a:gd name="T38" fmla="*/ 17 w 26"/>
                <a:gd name="T39" fmla="*/ 6 h 36"/>
                <a:gd name="T40" fmla="*/ 11 w 26"/>
                <a:gd name="T41" fmla="*/ 5 h 36"/>
                <a:gd name="T42" fmla="*/ 6 w 26"/>
                <a:gd name="T43" fmla="*/ 5 h 36"/>
                <a:gd name="T44" fmla="*/ 6 w 26"/>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36"/>
                  </a:moveTo>
                  <a:cubicBezTo>
                    <a:pt x="0" y="0"/>
                    <a:pt x="0" y="0"/>
                    <a:pt x="0" y="0"/>
                  </a:cubicBezTo>
                  <a:cubicBezTo>
                    <a:pt x="12" y="0"/>
                    <a:pt x="12" y="0"/>
                    <a:pt x="12" y="0"/>
                  </a:cubicBezTo>
                  <a:cubicBezTo>
                    <a:pt x="14" y="0"/>
                    <a:pt x="15" y="0"/>
                    <a:pt x="17" y="1"/>
                  </a:cubicBezTo>
                  <a:cubicBezTo>
                    <a:pt x="19" y="1"/>
                    <a:pt x="20" y="2"/>
                    <a:pt x="21" y="2"/>
                  </a:cubicBezTo>
                  <a:cubicBezTo>
                    <a:pt x="22" y="3"/>
                    <a:pt x="23" y="4"/>
                    <a:pt x="24" y="6"/>
                  </a:cubicBezTo>
                  <a:cubicBezTo>
                    <a:pt x="24" y="7"/>
                    <a:pt x="25" y="9"/>
                    <a:pt x="25" y="11"/>
                  </a:cubicBezTo>
                  <a:cubicBezTo>
                    <a:pt x="25" y="13"/>
                    <a:pt x="24" y="15"/>
                    <a:pt x="23" y="17"/>
                  </a:cubicBezTo>
                  <a:cubicBezTo>
                    <a:pt x="22" y="19"/>
                    <a:pt x="20" y="20"/>
                    <a:pt x="18" y="21"/>
                  </a:cubicBezTo>
                  <a:cubicBezTo>
                    <a:pt x="26" y="36"/>
                    <a:pt x="26" y="36"/>
                    <a:pt x="26" y="36"/>
                  </a:cubicBezTo>
                  <a:cubicBezTo>
                    <a:pt x="19" y="36"/>
                    <a:pt x="19" y="36"/>
                    <a:pt x="19" y="36"/>
                  </a:cubicBezTo>
                  <a:cubicBezTo>
                    <a:pt x="11" y="22"/>
                    <a:pt x="11" y="22"/>
                    <a:pt x="11" y="22"/>
                  </a:cubicBezTo>
                  <a:cubicBezTo>
                    <a:pt x="6" y="22"/>
                    <a:pt x="6" y="22"/>
                    <a:pt x="6" y="22"/>
                  </a:cubicBezTo>
                  <a:cubicBezTo>
                    <a:pt x="6" y="36"/>
                    <a:pt x="6" y="36"/>
                    <a:pt x="6" y="36"/>
                  </a:cubicBezTo>
                  <a:lnTo>
                    <a:pt x="0" y="36"/>
                  </a:lnTo>
                  <a:close/>
                  <a:moveTo>
                    <a:pt x="6" y="17"/>
                  </a:moveTo>
                  <a:cubicBezTo>
                    <a:pt x="11" y="17"/>
                    <a:pt x="11" y="17"/>
                    <a:pt x="11" y="17"/>
                  </a:cubicBezTo>
                  <a:cubicBezTo>
                    <a:pt x="14" y="17"/>
                    <a:pt x="15" y="16"/>
                    <a:pt x="17" y="15"/>
                  </a:cubicBezTo>
                  <a:cubicBezTo>
                    <a:pt x="18" y="14"/>
                    <a:pt x="19" y="13"/>
                    <a:pt x="19" y="11"/>
                  </a:cubicBezTo>
                  <a:cubicBezTo>
                    <a:pt x="19" y="9"/>
                    <a:pt x="18" y="7"/>
                    <a:pt x="17" y="6"/>
                  </a:cubicBezTo>
                  <a:cubicBezTo>
                    <a:pt x="15" y="5"/>
                    <a:pt x="14" y="5"/>
                    <a:pt x="11" y="5"/>
                  </a:cubicBezTo>
                  <a:cubicBezTo>
                    <a:pt x="6" y="5"/>
                    <a:pt x="6" y="5"/>
                    <a:pt x="6" y="5"/>
                  </a:cubicBezTo>
                  <a:lnTo>
                    <a:pt x="6" y="17"/>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0" name="Freeform 72">
              <a:extLst>
                <a:ext uri="{FF2B5EF4-FFF2-40B4-BE49-F238E27FC236}">
                  <a16:creationId xmlns:a16="http://schemas.microsoft.com/office/drawing/2014/main" id="{C2BDCAA3-4B52-4D68-A5FA-C40A0B394A87}"/>
                </a:ext>
              </a:extLst>
            </p:cNvPr>
            <p:cNvSpPr>
              <a:spLocks/>
            </p:cNvSpPr>
            <p:nvPr userDrawn="1"/>
          </p:nvSpPr>
          <p:spPr bwMode="auto">
            <a:xfrm>
              <a:off x="5748338" y="6078538"/>
              <a:ext cx="88900" cy="115888"/>
            </a:xfrm>
            <a:custGeom>
              <a:avLst/>
              <a:gdLst>
                <a:gd name="T0" fmla="*/ 11 w 28"/>
                <a:gd name="T1" fmla="*/ 36 h 36"/>
                <a:gd name="T2" fmla="*/ 11 w 28"/>
                <a:gd name="T3" fmla="*/ 22 h 36"/>
                <a:gd name="T4" fmla="*/ 0 w 28"/>
                <a:gd name="T5" fmla="*/ 0 h 36"/>
                <a:gd name="T6" fmla="*/ 7 w 28"/>
                <a:gd name="T7" fmla="*/ 0 h 36"/>
                <a:gd name="T8" fmla="*/ 11 w 28"/>
                <a:gd name="T9" fmla="*/ 9 h 36"/>
                <a:gd name="T10" fmla="*/ 12 w 28"/>
                <a:gd name="T11" fmla="*/ 13 h 36"/>
                <a:gd name="T12" fmla="*/ 14 w 28"/>
                <a:gd name="T13" fmla="*/ 17 h 36"/>
                <a:gd name="T14" fmla="*/ 14 w 28"/>
                <a:gd name="T15" fmla="*/ 17 h 36"/>
                <a:gd name="T16" fmla="*/ 16 w 28"/>
                <a:gd name="T17" fmla="*/ 13 h 36"/>
                <a:gd name="T18" fmla="*/ 17 w 28"/>
                <a:gd name="T19" fmla="*/ 9 h 36"/>
                <a:gd name="T20" fmla="*/ 21 w 28"/>
                <a:gd name="T21" fmla="*/ 0 h 36"/>
                <a:gd name="T22" fmla="*/ 28 w 28"/>
                <a:gd name="T23" fmla="*/ 0 h 36"/>
                <a:gd name="T24" fmla="*/ 17 w 28"/>
                <a:gd name="T25" fmla="*/ 22 h 36"/>
                <a:gd name="T26" fmla="*/ 17 w 28"/>
                <a:gd name="T27" fmla="*/ 36 h 36"/>
                <a:gd name="T28" fmla="*/ 11 w 2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6">
                  <a:moveTo>
                    <a:pt x="11" y="36"/>
                  </a:moveTo>
                  <a:cubicBezTo>
                    <a:pt x="11" y="22"/>
                    <a:pt x="11" y="22"/>
                    <a:pt x="11" y="22"/>
                  </a:cubicBezTo>
                  <a:cubicBezTo>
                    <a:pt x="0" y="0"/>
                    <a:pt x="0" y="0"/>
                    <a:pt x="0" y="0"/>
                  </a:cubicBezTo>
                  <a:cubicBezTo>
                    <a:pt x="7" y="0"/>
                    <a:pt x="7" y="0"/>
                    <a:pt x="7" y="0"/>
                  </a:cubicBezTo>
                  <a:cubicBezTo>
                    <a:pt x="11" y="9"/>
                    <a:pt x="11" y="9"/>
                    <a:pt x="11" y="9"/>
                  </a:cubicBezTo>
                  <a:cubicBezTo>
                    <a:pt x="11" y="10"/>
                    <a:pt x="12" y="12"/>
                    <a:pt x="12" y="13"/>
                  </a:cubicBezTo>
                  <a:cubicBezTo>
                    <a:pt x="13" y="14"/>
                    <a:pt x="13" y="16"/>
                    <a:pt x="14" y="17"/>
                  </a:cubicBezTo>
                  <a:cubicBezTo>
                    <a:pt x="14" y="17"/>
                    <a:pt x="14" y="17"/>
                    <a:pt x="14" y="17"/>
                  </a:cubicBezTo>
                  <a:cubicBezTo>
                    <a:pt x="15" y="16"/>
                    <a:pt x="15" y="14"/>
                    <a:pt x="16" y="13"/>
                  </a:cubicBezTo>
                  <a:cubicBezTo>
                    <a:pt x="16" y="12"/>
                    <a:pt x="17" y="10"/>
                    <a:pt x="17" y="9"/>
                  </a:cubicBezTo>
                  <a:cubicBezTo>
                    <a:pt x="21" y="0"/>
                    <a:pt x="21" y="0"/>
                    <a:pt x="21" y="0"/>
                  </a:cubicBezTo>
                  <a:cubicBezTo>
                    <a:pt x="28" y="0"/>
                    <a:pt x="28" y="0"/>
                    <a:pt x="28" y="0"/>
                  </a:cubicBezTo>
                  <a:cubicBezTo>
                    <a:pt x="17" y="22"/>
                    <a:pt x="17" y="22"/>
                    <a:pt x="17" y="22"/>
                  </a:cubicBezTo>
                  <a:cubicBezTo>
                    <a:pt x="17" y="36"/>
                    <a:pt x="17" y="36"/>
                    <a:pt x="17" y="36"/>
                  </a:cubicBezTo>
                  <a:lnTo>
                    <a:pt x="11" y="36"/>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1" name="Freeform 73">
              <a:extLst>
                <a:ext uri="{FF2B5EF4-FFF2-40B4-BE49-F238E27FC236}">
                  <a16:creationId xmlns:a16="http://schemas.microsoft.com/office/drawing/2014/main" id="{882E0C0A-E4A3-4AD6-902F-E598AD79107B}"/>
                </a:ext>
              </a:extLst>
            </p:cNvPr>
            <p:cNvSpPr>
              <a:spLocks/>
            </p:cNvSpPr>
            <p:nvPr userDrawn="1"/>
          </p:nvSpPr>
          <p:spPr bwMode="auto">
            <a:xfrm>
              <a:off x="7278688" y="6078538"/>
              <a:ext cx="87313" cy="115888"/>
            </a:xfrm>
            <a:custGeom>
              <a:avLst/>
              <a:gdLst>
                <a:gd name="T0" fmla="*/ 20 w 55"/>
                <a:gd name="T1" fmla="*/ 73 h 73"/>
                <a:gd name="T2" fmla="*/ 20 w 55"/>
                <a:gd name="T3" fmla="*/ 12 h 73"/>
                <a:gd name="T4" fmla="*/ 0 w 55"/>
                <a:gd name="T5" fmla="*/ 12 h 73"/>
                <a:gd name="T6" fmla="*/ 0 w 55"/>
                <a:gd name="T7" fmla="*/ 0 h 73"/>
                <a:gd name="T8" fmla="*/ 55 w 55"/>
                <a:gd name="T9" fmla="*/ 0 h 73"/>
                <a:gd name="T10" fmla="*/ 55 w 55"/>
                <a:gd name="T11" fmla="*/ 12 h 73"/>
                <a:gd name="T12" fmla="*/ 32 w 55"/>
                <a:gd name="T13" fmla="*/ 12 h 73"/>
                <a:gd name="T14" fmla="*/ 32 w 55"/>
                <a:gd name="T15" fmla="*/ 73 h 73"/>
                <a:gd name="T16" fmla="*/ 20 w 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73">
                  <a:moveTo>
                    <a:pt x="20" y="73"/>
                  </a:moveTo>
                  <a:lnTo>
                    <a:pt x="20" y="12"/>
                  </a:lnTo>
                  <a:lnTo>
                    <a:pt x="0" y="12"/>
                  </a:lnTo>
                  <a:lnTo>
                    <a:pt x="0" y="0"/>
                  </a:lnTo>
                  <a:lnTo>
                    <a:pt x="55" y="0"/>
                  </a:lnTo>
                  <a:lnTo>
                    <a:pt x="55" y="12"/>
                  </a:lnTo>
                  <a:lnTo>
                    <a:pt x="32" y="12"/>
                  </a:lnTo>
                  <a:lnTo>
                    <a:pt x="32" y="73"/>
                  </a:lnTo>
                  <a:lnTo>
                    <a:pt x="20" y="73"/>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2" name="Freeform 74">
              <a:extLst>
                <a:ext uri="{FF2B5EF4-FFF2-40B4-BE49-F238E27FC236}">
                  <a16:creationId xmlns:a16="http://schemas.microsoft.com/office/drawing/2014/main" id="{37728761-9C9C-462D-A399-42D7B6B3A63B}"/>
                </a:ext>
              </a:extLst>
            </p:cNvPr>
            <p:cNvSpPr>
              <a:spLocks noEditPoints="1"/>
            </p:cNvSpPr>
            <p:nvPr userDrawn="1"/>
          </p:nvSpPr>
          <p:spPr bwMode="auto">
            <a:xfrm>
              <a:off x="7375525" y="6078538"/>
              <a:ext cx="98425" cy="115888"/>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6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6" y="5"/>
                    <a:pt x="16" y="5"/>
                    <a:pt x="16" y="5"/>
                  </a:cubicBezTo>
                  <a:cubicBezTo>
                    <a:pt x="15" y="7"/>
                    <a:pt x="15" y="9"/>
                    <a:pt x="14" y="11"/>
                  </a:cubicBezTo>
                  <a:cubicBezTo>
                    <a:pt x="14" y="13"/>
                    <a:pt x="13" y="15"/>
                    <a:pt x="12" y="17"/>
                  </a:cubicBez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3" name="Freeform 75">
              <a:extLst>
                <a:ext uri="{FF2B5EF4-FFF2-40B4-BE49-F238E27FC236}">
                  <a16:creationId xmlns:a16="http://schemas.microsoft.com/office/drawing/2014/main" id="{6701F37B-E6BB-44F0-8541-5FE7D4FB3003}"/>
                </a:ext>
              </a:extLst>
            </p:cNvPr>
            <p:cNvSpPr>
              <a:spLocks/>
            </p:cNvSpPr>
            <p:nvPr userDrawn="1"/>
          </p:nvSpPr>
          <p:spPr bwMode="auto">
            <a:xfrm>
              <a:off x="7493000" y="6078538"/>
              <a:ext cx="88900" cy="115888"/>
            </a:xfrm>
            <a:custGeom>
              <a:avLst/>
              <a:gdLst>
                <a:gd name="T0" fmla="*/ 0 w 28"/>
                <a:gd name="T1" fmla="*/ 36 h 36"/>
                <a:gd name="T2" fmla="*/ 10 w 28"/>
                <a:gd name="T3" fmla="*/ 17 h 36"/>
                <a:gd name="T4" fmla="*/ 1 w 28"/>
                <a:gd name="T5" fmla="*/ 0 h 36"/>
                <a:gd name="T6" fmla="*/ 8 w 28"/>
                <a:gd name="T7" fmla="*/ 0 h 36"/>
                <a:gd name="T8" fmla="*/ 12 w 28"/>
                <a:gd name="T9" fmla="*/ 8 h 36"/>
                <a:gd name="T10" fmla="*/ 13 w 28"/>
                <a:gd name="T11" fmla="*/ 11 h 36"/>
                <a:gd name="T12" fmla="*/ 14 w 28"/>
                <a:gd name="T13" fmla="*/ 14 h 36"/>
                <a:gd name="T14" fmla="*/ 15 w 28"/>
                <a:gd name="T15" fmla="*/ 14 h 36"/>
                <a:gd name="T16" fmla="*/ 16 w 28"/>
                <a:gd name="T17" fmla="*/ 11 h 36"/>
                <a:gd name="T18" fmla="*/ 17 w 28"/>
                <a:gd name="T19" fmla="*/ 8 h 36"/>
                <a:gd name="T20" fmla="*/ 21 w 28"/>
                <a:gd name="T21" fmla="*/ 0 h 36"/>
                <a:gd name="T22" fmla="*/ 27 w 28"/>
                <a:gd name="T23" fmla="*/ 0 h 36"/>
                <a:gd name="T24" fmla="*/ 18 w 28"/>
                <a:gd name="T25" fmla="*/ 18 h 36"/>
                <a:gd name="T26" fmla="*/ 28 w 28"/>
                <a:gd name="T27" fmla="*/ 36 h 36"/>
                <a:gd name="T28" fmla="*/ 21 w 28"/>
                <a:gd name="T29" fmla="*/ 36 h 36"/>
                <a:gd name="T30" fmla="*/ 17 w 28"/>
                <a:gd name="T31" fmla="*/ 27 h 36"/>
                <a:gd name="T32" fmla="*/ 15 w 28"/>
                <a:gd name="T33" fmla="*/ 25 h 36"/>
                <a:gd name="T34" fmla="*/ 14 w 28"/>
                <a:gd name="T35" fmla="*/ 22 h 36"/>
                <a:gd name="T36" fmla="*/ 14 w 28"/>
                <a:gd name="T37" fmla="*/ 22 h 36"/>
                <a:gd name="T38" fmla="*/ 12 w 28"/>
                <a:gd name="T39" fmla="*/ 25 h 36"/>
                <a:gd name="T40" fmla="*/ 11 w 28"/>
                <a:gd name="T41" fmla="*/ 27 h 36"/>
                <a:gd name="T42" fmla="*/ 7 w 28"/>
                <a:gd name="T43" fmla="*/ 36 h 36"/>
                <a:gd name="T44" fmla="*/ 0 w 28"/>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6">
                  <a:moveTo>
                    <a:pt x="0" y="36"/>
                  </a:moveTo>
                  <a:cubicBezTo>
                    <a:pt x="10" y="17"/>
                    <a:pt x="10" y="17"/>
                    <a:pt x="10" y="17"/>
                  </a:cubicBezTo>
                  <a:cubicBezTo>
                    <a:pt x="1" y="0"/>
                    <a:pt x="1" y="0"/>
                    <a:pt x="1" y="0"/>
                  </a:cubicBezTo>
                  <a:cubicBezTo>
                    <a:pt x="8" y="0"/>
                    <a:pt x="8" y="0"/>
                    <a:pt x="8" y="0"/>
                  </a:cubicBezTo>
                  <a:cubicBezTo>
                    <a:pt x="12" y="8"/>
                    <a:pt x="12" y="8"/>
                    <a:pt x="12" y="8"/>
                  </a:cubicBezTo>
                  <a:cubicBezTo>
                    <a:pt x="12" y="9"/>
                    <a:pt x="13" y="10"/>
                    <a:pt x="13" y="11"/>
                  </a:cubicBezTo>
                  <a:cubicBezTo>
                    <a:pt x="13" y="12"/>
                    <a:pt x="14" y="12"/>
                    <a:pt x="14" y="14"/>
                  </a:cubicBezTo>
                  <a:cubicBezTo>
                    <a:pt x="15" y="14"/>
                    <a:pt x="15" y="14"/>
                    <a:pt x="15" y="14"/>
                  </a:cubicBezTo>
                  <a:cubicBezTo>
                    <a:pt x="15" y="12"/>
                    <a:pt x="15" y="12"/>
                    <a:pt x="16" y="11"/>
                  </a:cubicBezTo>
                  <a:cubicBezTo>
                    <a:pt x="16" y="10"/>
                    <a:pt x="17" y="9"/>
                    <a:pt x="17" y="8"/>
                  </a:cubicBezTo>
                  <a:cubicBezTo>
                    <a:pt x="21" y="0"/>
                    <a:pt x="21" y="0"/>
                    <a:pt x="21" y="0"/>
                  </a:cubicBezTo>
                  <a:cubicBezTo>
                    <a:pt x="27" y="0"/>
                    <a:pt x="27" y="0"/>
                    <a:pt x="27" y="0"/>
                  </a:cubicBezTo>
                  <a:cubicBezTo>
                    <a:pt x="18" y="18"/>
                    <a:pt x="18" y="18"/>
                    <a:pt x="18" y="18"/>
                  </a:cubicBezTo>
                  <a:cubicBezTo>
                    <a:pt x="28" y="36"/>
                    <a:pt x="28" y="36"/>
                    <a:pt x="28" y="36"/>
                  </a:cubicBezTo>
                  <a:cubicBezTo>
                    <a:pt x="21" y="36"/>
                    <a:pt x="21" y="36"/>
                    <a:pt x="21" y="36"/>
                  </a:cubicBezTo>
                  <a:cubicBezTo>
                    <a:pt x="17" y="27"/>
                    <a:pt x="17" y="27"/>
                    <a:pt x="17" y="27"/>
                  </a:cubicBezTo>
                  <a:cubicBezTo>
                    <a:pt x="16" y="26"/>
                    <a:pt x="16" y="26"/>
                    <a:pt x="15" y="25"/>
                  </a:cubicBezTo>
                  <a:cubicBezTo>
                    <a:pt x="15" y="24"/>
                    <a:pt x="14" y="23"/>
                    <a:pt x="14" y="22"/>
                  </a:cubicBezTo>
                  <a:cubicBezTo>
                    <a:pt x="14" y="22"/>
                    <a:pt x="14" y="22"/>
                    <a:pt x="14" y="22"/>
                  </a:cubicBezTo>
                  <a:cubicBezTo>
                    <a:pt x="13" y="23"/>
                    <a:pt x="13" y="24"/>
                    <a:pt x="12" y="25"/>
                  </a:cubicBezTo>
                  <a:cubicBezTo>
                    <a:pt x="12" y="26"/>
                    <a:pt x="11" y="26"/>
                    <a:pt x="11" y="27"/>
                  </a:cubicBezTo>
                  <a:cubicBezTo>
                    <a:pt x="7" y="36"/>
                    <a:pt x="7" y="36"/>
                    <a:pt x="7" y="36"/>
                  </a:cubicBezTo>
                  <a:lnTo>
                    <a:pt x="0" y="36"/>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4" name="Freeform 76">
              <a:extLst>
                <a:ext uri="{FF2B5EF4-FFF2-40B4-BE49-F238E27FC236}">
                  <a16:creationId xmlns:a16="http://schemas.microsoft.com/office/drawing/2014/main" id="{B3686D11-8BD2-48C3-BB7D-6E01E4F631BC}"/>
                </a:ext>
              </a:extLst>
            </p:cNvPr>
            <p:cNvSpPr>
              <a:spLocks/>
            </p:cNvSpPr>
            <p:nvPr userDrawn="1"/>
          </p:nvSpPr>
          <p:spPr bwMode="auto">
            <a:xfrm>
              <a:off x="6765925" y="6078538"/>
              <a:ext cx="85725" cy="115888"/>
            </a:xfrm>
            <a:custGeom>
              <a:avLst/>
              <a:gdLst>
                <a:gd name="T0" fmla="*/ 0 w 27"/>
                <a:gd name="T1" fmla="*/ 36 h 36"/>
                <a:gd name="T2" fmla="*/ 0 w 27"/>
                <a:gd name="T3" fmla="*/ 0 h 36"/>
                <a:gd name="T4" fmla="*/ 7 w 27"/>
                <a:gd name="T5" fmla="*/ 0 h 36"/>
                <a:gd name="T6" fmla="*/ 18 w 27"/>
                <a:gd name="T7" fmla="*/ 20 h 36"/>
                <a:gd name="T8" fmla="*/ 21 w 27"/>
                <a:gd name="T9" fmla="*/ 28 h 36"/>
                <a:gd name="T10" fmla="*/ 22 w 27"/>
                <a:gd name="T11" fmla="*/ 28 h 36"/>
                <a:gd name="T12" fmla="*/ 21 w 27"/>
                <a:gd name="T13" fmla="*/ 22 h 36"/>
                <a:gd name="T14" fmla="*/ 21 w 27"/>
                <a:gd name="T15" fmla="*/ 16 h 36"/>
                <a:gd name="T16" fmla="*/ 21 w 27"/>
                <a:gd name="T17" fmla="*/ 0 h 36"/>
                <a:gd name="T18" fmla="*/ 27 w 27"/>
                <a:gd name="T19" fmla="*/ 0 h 36"/>
                <a:gd name="T20" fmla="*/ 27 w 27"/>
                <a:gd name="T21" fmla="*/ 36 h 36"/>
                <a:gd name="T22" fmla="*/ 20 w 27"/>
                <a:gd name="T23" fmla="*/ 36 h 36"/>
                <a:gd name="T24" fmla="*/ 9 w 27"/>
                <a:gd name="T25" fmla="*/ 16 h 36"/>
                <a:gd name="T26" fmla="*/ 6 w 27"/>
                <a:gd name="T27" fmla="*/ 8 h 36"/>
                <a:gd name="T28" fmla="*/ 5 w 27"/>
                <a:gd name="T29" fmla="*/ 8 h 36"/>
                <a:gd name="T30" fmla="*/ 6 w 27"/>
                <a:gd name="T31" fmla="*/ 14 h 36"/>
                <a:gd name="T32" fmla="*/ 6 w 27"/>
                <a:gd name="T33" fmla="*/ 20 h 36"/>
                <a:gd name="T34" fmla="*/ 6 w 27"/>
                <a:gd name="T35" fmla="*/ 36 h 36"/>
                <a:gd name="T36" fmla="*/ 0 w 27"/>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6">
                  <a:moveTo>
                    <a:pt x="0" y="36"/>
                  </a:moveTo>
                  <a:cubicBezTo>
                    <a:pt x="0" y="0"/>
                    <a:pt x="0" y="0"/>
                    <a:pt x="0" y="0"/>
                  </a:cubicBezTo>
                  <a:cubicBezTo>
                    <a:pt x="7" y="0"/>
                    <a:pt x="7" y="0"/>
                    <a:pt x="7" y="0"/>
                  </a:cubicBezTo>
                  <a:cubicBezTo>
                    <a:pt x="18" y="20"/>
                    <a:pt x="18" y="20"/>
                    <a:pt x="18" y="20"/>
                  </a:cubicBezTo>
                  <a:cubicBezTo>
                    <a:pt x="21" y="28"/>
                    <a:pt x="21" y="28"/>
                    <a:pt x="21" y="28"/>
                  </a:cubicBezTo>
                  <a:cubicBezTo>
                    <a:pt x="22" y="28"/>
                    <a:pt x="22" y="28"/>
                    <a:pt x="22" y="28"/>
                  </a:cubicBezTo>
                  <a:cubicBezTo>
                    <a:pt x="21" y="26"/>
                    <a:pt x="21" y="24"/>
                    <a:pt x="21" y="22"/>
                  </a:cubicBezTo>
                  <a:cubicBezTo>
                    <a:pt x="21" y="20"/>
                    <a:pt x="21" y="18"/>
                    <a:pt x="21" y="16"/>
                  </a:cubicBezTo>
                  <a:cubicBezTo>
                    <a:pt x="21" y="0"/>
                    <a:pt x="21" y="0"/>
                    <a:pt x="21" y="0"/>
                  </a:cubicBezTo>
                  <a:cubicBezTo>
                    <a:pt x="27" y="0"/>
                    <a:pt x="27" y="0"/>
                    <a:pt x="27" y="0"/>
                  </a:cubicBezTo>
                  <a:cubicBezTo>
                    <a:pt x="27" y="36"/>
                    <a:pt x="27" y="36"/>
                    <a:pt x="27" y="36"/>
                  </a:cubicBezTo>
                  <a:cubicBezTo>
                    <a:pt x="20" y="36"/>
                    <a:pt x="20" y="36"/>
                    <a:pt x="20" y="36"/>
                  </a:cubicBezTo>
                  <a:cubicBezTo>
                    <a:pt x="9" y="16"/>
                    <a:pt x="9" y="16"/>
                    <a:pt x="9" y="16"/>
                  </a:cubicBezTo>
                  <a:cubicBezTo>
                    <a:pt x="6" y="8"/>
                    <a:pt x="6" y="8"/>
                    <a:pt x="6" y="8"/>
                  </a:cubicBezTo>
                  <a:cubicBezTo>
                    <a:pt x="5" y="8"/>
                    <a:pt x="5" y="8"/>
                    <a:pt x="5" y="8"/>
                  </a:cubicBezTo>
                  <a:cubicBezTo>
                    <a:pt x="6" y="10"/>
                    <a:pt x="6" y="12"/>
                    <a:pt x="6" y="14"/>
                  </a:cubicBezTo>
                  <a:cubicBezTo>
                    <a:pt x="6" y="16"/>
                    <a:pt x="6" y="18"/>
                    <a:pt x="6" y="20"/>
                  </a:cubicBezTo>
                  <a:cubicBezTo>
                    <a:pt x="6" y="36"/>
                    <a:pt x="6" y="36"/>
                    <a:pt x="6" y="36"/>
                  </a:cubicBezTo>
                  <a:lnTo>
                    <a:pt x="0" y="36"/>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5" name="Freeform 77">
              <a:extLst>
                <a:ext uri="{FF2B5EF4-FFF2-40B4-BE49-F238E27FC236}">
                  <a16:creationId xmlns:a16="http://schemas.microsoft.com/office/drawing/2014/main" id="{19FCD0F2-1649-4111-ADA2-ACCFB67730B5}"/>
                </a:ext>
              </a:extLst>
            </p:cNvPr>
            <p:cNvSpPr>
              <a:spLocks/>
            </p:cNvSpPr>
            <p:nvPr userDrawn="1"/>
          </p:nvSpPr>
          <p:spPr bwMode="auto">
            <a:xfrm>
              <a:off x="7002463" y="6078538"/>
              <a:ext cx="69850" cy="115888"/>
            </a:xfrm>
            <a:custGeom>
              <a:avLst/>
              <a:gdLst>
                <a:gd name="T0" fmla="*/ 0 w 44"/>
                <a:gd name="T1" fmla="*/ 0 h 73"/>
                <a:gd name="T2" fmla="*/ 44 w 44"/>
                <a:gd name="T3" fmla="*/ 0 h 73"/>
                <a:gd name="T4" fmla="*/ 44 w 44"/>
                <a:gd name="T5" fmla="*/ 12 h 73"/>
                <a:gd name="T6" fmla="*/ 12 w 44"/>
                <a:gd name="T7" fmla="*/ 12 h 73"/>
                <a:gd name="T8" fmla="*/ 12 w 44"/>
                <a:gd name="T9" fmla="*/ 30 h 73"/>
                <a:gd name="T10" fmla="*/ 38 w 44"/>
                <a:gd name="T11" fmla="*/ 30 h 73"/>
                <a:gd name="T12" fmla="*/ 38 w 44"/>
                <a:gd name="T13" fmla="*/ 40 h 73"/>
                <a:gd name="T14" fmla="*/ 12 w 44"/>
                <a:gd name="T15" fmla="*/ 40 h 73"/>
                <a:gd name="T16" fmla="*/ 12 w 44"/>
                <a:gd name="T17" fmla="*/ 61 h 73"/>
                <a:gd name="T18" fmla="*/ 44 w 44"/>
                <a:gd name="T19" fmla="*/ 61 h 73"/>
                <a:gd name="T20" fmla="*/ 44 w 44"/>
                <a:gd name="T21" fmla="*/ 73 h 73"/>
                <a:gd name="T22" fmla="*/ 0 w 44"/>
                <a:gd name="T23" fmla="*/ 73 h 73"/>
                <a:gd name="T24" fmla="*/ 0 w 44"/>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3">
                  <a:moveTo>
                    <a:pt x="0" y="0"/>
                  </a:moveTo>
                  <a:lnTo>
                    <a:pt x="44" y="0"/>
                  </a:lnTo>
                  <a:lnTo>
                    <a:pt x="44" y="12"/>
                  </a:lnTo>
                  <a:lnTo>
                    <a:pt x="12" y="12"/>
                  </a:lnTo>
                  <a:lnTo>
                    <a:pt x="12" y="30"/>
                  </a:lnTo>
                  <a:lnTo>
                    <a:pt x="38" y="30"/>
                  </a:lnTo>
                  <a:lnTo>
                    <a:pt x="38" y="40"/>
                  </a:lnTo>
                  <a:lnTo>
                    <a:pt x="12" y="40"/>
                  </a:lnTo>
                  <a:lnTo>
                    <a:pt x="12" y="61"/>
                  </a:lnTo>
                  <a:lnTo>
                    <a:pt x="44" y="61"/>
                  </a:lnTo>
                  <a:lnTo>
                    <a:pt x="44" y="73"/>
                  </a:lnTo>
                  <a:lnTo>
                    <a:pt x="0" y="73"/>
                  </a:lnTo>
                  <a:lnTo>
                    <a:pt x="0" y="0"/>
                  </a:lnTo>
                  <a:close/>
                </a:path>
              </a:pathLst>
            </a:custGeom>
            <a:solidFill>
              <a:srgbClr val="45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6" name="Freeform 78">
              <a:extLst>
                <a:ext uri="{FF2B5EF4-FFF2-40B4-BE49-F238E27FC236}">
                  <a16:creationId xmlns:a16="http://schemas.microsoft.com/office/drawing/2014/main" id="{5439A6E1-6726-4FD1-8E3F-57AD767EEA6D}"/>
                </a:ext>
              </a:extLst>
            </p:cNvPr>
            <p:cNvSpPr>
              <a:spLocks noEditPoints="1"/>
            </p:cNvSpPr>
            <p:nvPr userDrawn="1"/>
          </p:nvSpPr>
          <p:spPr bwMode="auto">
            <a:xfrm>
              <a:off x="7840663" y="5200650"/>
              <a:ext cx="704850" cy="1044575"/>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67" name="Freeform 79">
              <a:extLst>
                <a:ext uri="{FF2B5EF4-FFF2-40B4-BE49-F238E27FC236}">
                  <a16:creationId xmlns:a16="http://schemas.microsoft.com/office/drawing/2014/main" id="{6F41D4BA-F7B2-4530-9B97-82C2A4056568}"/>
                </a:ext>
              </a:extLst>
            </p:cNvPr>
            <p:cNvSpPr>
              <a:spLocks/>
            </p:cNvSpPr>
            <p:nvPr userDrawn="1"/>
          </p:nvSpPr>
          <p:spPr bwMode="auto">
            <a:xfrm>
              <a:off x="7658100" y="5241925"/>
              <a:ext cx="600075" cy="714375"/>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
        <p:nvSpPr>
          <p:cNvPr id="168" name="Text Placeholder 5">
            <a:extLst>
              <a:ext uri="{FF2B5EF4-FFF2-40B4-BE49-F238E27FC236}">
                <a16:creationId xmlns:a16="http://schemas.microsoft.com/office/drawing/2014/main" id="{E01E73A2-131C-4578-A831-67D5113F5592}"/>
              </a:ext>
            </a:extLst>
          </p:cNvPr>
          <p:cNvSpPr>
            <a:spLocks noGrp="1"/>
          </p:cNvSpPr>
          <p:nvPr>
            <p:ph type="body" sz="quarter" idx="10" hasCustomPrompt="1"/>
          </p:nvPr>
        </p:nvSpPr>
        <p:spPr>
          <a:xfrm>
            <a:off x="1381125" y="4724400"/>
            <a:ext cx="3886200" cy="609600"/>
          </a:xfrm>
        </p:spPr>
        <p:txBody>
          <a:bodyPr lIns="0">
            <a:noAutofit/>
          </a:bodyPr>
          <a:lstStyle>
            <a:lvl1pPr marL="0" indent="0">
              <a:buNone/>
              <a:defRPr lang="en-US" sz="2200" b="1" kern="1200" spc="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12700" marR="5080" lvl="0" indent="0" algn="l" defTabSz="914400" rtl="0" eaLnBrk="1" latinLnBrk="0" hangingPunct="1">
              <a:lnSpc>
                <a:spcPct val="139200"/>
              </a:lnSpc>
              <a:spcBef>
                <a:spcPts val="90"/>
              </a:spcBef>
              <a:buClr>
                <a:schemeClr val="bg2"/>
              </a:buClr>
              <a:buFontTx/>
              <a:buNone/>
            </a:pPr>
            <a:r>
              <a:rPr lang="en-US" dirty="0"/>
              <a:t>Month XX, 2018</a:t>
            </a:r>
          </a:p>
        </p:txBody>
      </p:sp>
      <p:pic>
        <p:nvPicPr>
          <p:cNvPr id="50" name="Picture 49">
            <a:extLst>
              <a:ext uri="{FF2B5EF4-FFF2-40B4-BE49-F238E27FC236}">
                <a16:creationId xmlns:a16="http://schemas.microsoft.com/office/drawing/2014/main" id="{590BAF62-AFF2-4468-B8A3-4343DE6300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0253" y="6144335"/>
            <a:ext cx="2659859" cy="334988"/>
          </a:xfrm>
          <a:prstGeom prst="rect">
            <a:avLst/>
          </a:prstGeom>
        </p:spPr>
      </p:pic>
    </p:spTree>
    <p:extLst>
      <p:ext uri="{BB962C8B-B14F-4D97-AF65-F5344CB8AC3E}">
        <p14:creationId xmlns:p14="http://schemas.microsoft.com/office/powerpoint/2010/main" val="398621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022D4381-D4DD-4343-84E1-502EE5F78A2B}"/>
              </a:ext>
            </a:extLst>
          </p:cNvPr>
          <p:cNvPicPr>
            <a:picLocks noChangeAspect="1"/>
          </p:cNvPicPr>
          <p:nvPr/>
        </p:nvPicPr>
        <p:blipFill>
          <a:blip r:embed="rId3"/>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1366862" y="1848914"/>
            <a:ext cx="9605938" cy="863698"/>
          </a:xfrm>
        </p:spPr>
        <p:txBody>
          <a:bodyPr vert="horz" wrap="square" lIns="0" tIns="80645" rIns="0" bIns="0" rtlCol="0" anchor="t" anchorCtr="0">
            <a:noAutofit/>
          </a:bodyPr>
          <a:lstStyle>
            <a:lvl1pPr>
              <a:defRPr lang="en-US" sz="4400" b="0" cap="all" spc="100" baseline="0" dirty="0">
                <a:solidFill>
                  <a:schemeClr val="bg2"/>
                </a:solidFill>
                <a:latin typeface="Impact" panose="020B0806030902050204" pitchFamily="34" charset="0"/>
                <a:ea typeface="+mn-ea"/>
                <a:cs typeface="Impact" panose="020B0806030902050204" pitchFamily="34" charset="0"/>
              </a:defRPr>
            </a:lvl1pPr>
          </a:lstStyle>
          <a:p>
            <a:pPr marL="12700" marR="5080" lvl="0">
              <a:lnSpc>
                <a:spcPts val="6080"/>
              </a:lnSpc>
              <a:spcBef>
                <a:spcPts val="635"/>
              </a:spcBef>
              <a:tabLst>
                <a:tab pos="2896870" algn="l"/>
                <a:tab pos="3113405" algn="l"/>
              </a:tabLst>
            </a:pPr>
            <a:r>
              <a:rPr lang="en-US" dirty="0"/>
              <a:t>TITLE Text</a:t>
            </a:r>
          </a:p>
        </p:txBody>
      </p:sp>
      <p:sp>
        <p:nvSpPr>
          <p:cNvPr id="3" name="Subtitle 2">
            <a:extLst>
              <a:ext uri="{FF2B5EF4-FFF2-40B4-BE49-F238E27FC236}">
                <a16:creationId xmlns:a16="http://schemas.microsoft.com/office/drawing/2014/main" id="{66163C3C-501E-41D9-AC62-346E03DBF790}"/>
              </a:ext>
            </a:extLst>
          </p:cNvPr>
          <p:cNvSpPr>
            <a:spLocks noGrp="1"/>
          </p:cNvSpPr>
          <p:nvPr>
            <p:ph type="subTitle" idx="1" hasCustomPrompt="1"/>
            <p:custDataLst>
              <p:tags r:id="rId1"/>
            </p:custDataLst>
          </p:nvPr>
        </p:nvSpPr>
        <p:spPr>
          <a:xfrm>
            <a:off x="1366862" y="3457067"/>
            <a:ext cx="9605938" cy="680547"/>
          </a:xfrm>
        </p:spPr>
        <p:txBody>
          <a:bodyPr vert="horz" wrap="square" lIns="0" tIns="11430" rIns="0" bIns="0" rtlCol="0">
            <a:noAutofit/>
          </a:bodyPr>
          <a:lstStyle>
            <a:lvl1pPr marL="0" indent="0">
              <a:buFontTx/>
              <a:buNone/>
              <a:defRPr lang="en-US" sz="2800" b="1" spc="0" dirty="0">
                <a:solidFill>
                  <a:schemeClr val="bg2"/>
                </a:solidFill>
                <a:latin typeface="Microsoft Sans Serif" panose="020B0604020202020204" pitchFamily="34" charset="0"/>
                <a:cs typeface="Microsoft Sans Serif" panose="020B0604020202020204" pitchFamily="34" charset="0"/>
              </a:defRPr>
            </a:lvl1pPr>
          </a:lstStyle>
          <a:p>
            <a:pPr marL="12700" marR="5080" lvl="0">
              <a:lnSpc>
                <a:spcPct val="139200"/>
              </a:lnSpc>
              <a:spcBef>
                <a:spcPts val="90"/>
              </a:spcBef>
            </a:pPr>
            <a:r>
              <a:rPr lang="en-US" dirty="0"/>
              <a:t>Presented to:</a:t>
            </a:r>
          </a:p>
        </p:txBody>
      </p:sp>
      <p:sp>
        <p:nvSpPr>
          <p:cNvPr id="184" name="object 5">
            <a:extLst>
              <a:ext uri="{FF2B5EF4-FFF2-40B4-BE49-F238E27FC236}">
                <a16:creationId xmlns:a16="http://schemas.microsoft.com/office/drawing/2014/main" id="{72B5D890-DD60-433B-B359-936161AE1E64}"/>
              </a:ext>
            </a:extLst>
          </p:cNvPr>
          <p:cNvSpPr txBox="1"/>
          <p:nvPr userDrawn="1"/>
        </p:nvSpPr>
        <p:spPr>
          <a:xfrm>
            <a:off x="1418276" y="5006917"/>
            <a:ext cx="1477323"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3443"/>
                </a:solidFill>
                <a:latin typeface="Microsoft Sans Serif" panose="020B0604020202020204" pitchFamily="34" charset="0"/>
                <a:cs typeface="Microsoft Sans Serif" panose="020B0604020202020204" pitchFamily="34" charset="0"/>
              </a:rPr>
              <a:t>CohnReznick</a:t>
            </a:r>
            <a:r>
              <a:rPr sz="1200" b="1" spc="-45" dirty="0">
                <a:solidFill>
                  <a:srgbClr val="233443"/>
                </a:solidFill>
                <a:latin typeface="Microsoft Sans Serif" panose="020B0604020202020204" pitchFamily="34" charset="0"/>
                <a:cs typeface="Microsoft Sans Serif" panose="020B0604020202020204" pitchFamily="34" charset="0"/>
              </a:rPr>
              <a:t> </a:t>
            </a:r>
            <a:r>
              <a:rPr sz="1200" b="1" dirty="0">
                <a:solidFill>
                  <a:srgbClr val="233443"/>
                </a:solidFill>
                <a:latin typeface="Microsoft Sans Serif" panose="020B0604020202020204" pitchFamily="34" charset="0"/>
                <a:cs typeface="Microsoft Sans Serif" panose="020B0604020202020204" pitchFamily="34" charset="0"/>
              </a:rPr>
              <a:t>LLP</a:t>
            </a:r>
            <a:endParaRPr sz="1200" dirty="0">
              <a:latin typeface="Microsoft Sans Serif" panose="020B0604020202020204" pitchFamily="34" charset="0"/>
              <a:cs typeface="Microsoft Sans Serif" panose="020B0604020202020204" pitchFamily="34" charset="0"/>
            </a:endParaRPr>
          </a:p>
        </p:txBody>
      </p:sp>
      <p:grpSp>
        <p:nvGrpSpPr>
          <p:cNvPr id="185" name="Group 184">
            <a:extLst>
              <a:ext uri="{FF2B5EF4-FFF2-40B4-BE49-F238E27FC236}">
                <a16:creationId xmlns:a16="http://schemas.microsoft.com/office/drawing/2014/main" id="{986AAF90-C080-476E-9CA0-CC490F1AB677}"/>
              </a:ext>
            </a:extLst>
          </p:cNvPr>
          <p:cNvGrpSpPr>
            <a:grpSpLocks noChangeAspect="1"/>
          </p:cNvGrpSpPr>
          <p:nvPr userDrawn="1"/>
        </p:nvGrpSpPr>
        <p:grpSpPr>
          <a:xfrm>
            <a:off x="1417662" y="1626334"/>
            <a:ext cx="1001065" cy="200429"/>
            <a:chOff x="4719638" y="-757238"/>
            <a:chExt cx="1466850" cy="293687"/>
          </a:xfrm>
          <a:solidFill>
            <a:schemeClr val="bg2"/>
          </a:solidFill>
        </p:grpSpPr>
        <p:sp>
          <p:nvSpPr>
            <p:cNvPr id="186" name="Freeform 5">
              <a:extLst>
                <a:ext uri="{FF2B5EF4-FFF2-40B4-BE49-F238E27FC236}">
                  <a16:creationId xmlns:a16="http://schemas.microsoft.com/office/drawing/2014/main" id="{25975EA3-7312-4497-AA7D-8BD557C69091}"/>
                </a:ext>
              </a:extLst>
            </p:cNvPr>
            <p:cNvSpPr>
              <a:spLocks/>
            </p:cNvSpPr>
            <p:nvPr userDrawn="1"/>
          </p:nvSpPr>
          <p:spPr bwMode="auto">
            <a:xfrm>
              <a:off x="4719638" y="-655638"/>
              <a:ext cx="1146175" cy="192087"/>
            </a:xfrm>
            <a:custGeom>
              <a:avLst/>
              <a:gdLst>
                <a:gd name="T0" fmla="*/ 0 w 722"/>
                <a:gd name="T1" fmla="*/ 0 h 121"/>
                <a:gd name="T2" fmla="*/ 0 w 722"/>
                <a:gd name="T3" fmla="*/ 121 h 121"/>
                <a:gd name="T4" fmla="*/ 637 w 722"/>
                <a:gd name="T5" fmla="*/ 121 h 121"/>
                <a:gd name="T6" fmla="*/ 722 w 722"/>
                <a:gd name="T7" fmla="*/ 0 h 121"/>
                <a:gd name="T8" fmla="*/ 0 w 722"/>
                <a:gd name="T9" fmla="*/ 0 h 121"/>
              </a:gdLst>
              <a:ahLst/>
              <a:cxnLst>
                <a:cxn ang="0">
                  <a:pos x="T0" y="T1"/>
                </a:cxn>
                <a:cxn ang="0">
                  <a:pos x="T2" y="T3"/>
                </a:cxn>
                <a:cxn ang="0">
                  <a:pos x="T4" y="T5"/>
                </a:cxn>
                <a:cxn ang="0">
                  <a:pos x="T6" y="T7"/>
                </a:cxn>
                <a:cxn ang="0">
                  <a:pos x="T8" y="T9"/>
                </a:cxn>
              </a:cxnLst>
              <a:rect l="0" t="0" r="r" b="b"/>
              <a:pathLst>
                <a:path w="722" h="121">
                  <a:moveTo>
                    <a:pt x="0" y="0"/>
                  </a:moveTo>
                  <a:lnTo>
                    <a:pt x="0" y="121"/>
                  </a:lnTo>
                  <a:lnTo>
                    <a:pt x="637" y="121"/>
                  </a:lnTo>
                  <a:lnTo>
                    <a:pt x="72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87" name="Freeform 6">
              <a:extLst>
                <a:ext uri="{FF2B5EF4-FFF2-40B4-BE49-F238E27FC236}">
                  <a16:creationId xmlns:a16="http://schemas.microsoft.com/office/drawing/2014/main" id="{691F8E85-50D3-4896-8C33-5423F173D07D}"/>
                </a:ext>
              </a:extLst>
            </p:cNvPr>
            <p:cNvSpPr>
              <a:spLocks/>
            </p:cNvSpPr>
            <p:nvPr userDrawn="1"/>
          </p:nvSpPr>
          <p:spPr bwMode="auto">
            <a:xfrm>
              <a:off x="5865813" y="-757238"/>
              <a:ext cx="74613" cy="101600"/>
            </a:xfrm>
            <a:custGeom>
              <a:avLst/>
              <a:gdLst>
                <a:gd name="T0" fmla="*/ 47 w 47"/>
                <a:gd name="T1" fmla="*/ 0 h 64"/>
                <a:gd name="T2" fmla="*/ 0 w 47"/>
                <a:gd name="T3" fmla="*/ 64 h 64"/>
                <a:gd name="T4" fmla="*/ 32 w 47"/>
                <a:gd name="T5" fmla="*/ 64 h 64"/>
                <a:gd name="T6" fmla="*/ 47 w 47"/>
                <a:gd name="T7" fmla="*/ 0 h 64"/>
              </a:gdLst>
              <a:ahLst/>
              <a:cxnLst>
                <a:cxn ang="0">
                  <a:pos x="T0" y="T1"/>
                </a:cxn>
                <a:cxn ang="0">
                  <a:pos x="T2" y="T3"/>
                </a:cxn>
                <a:cxn ang="0">
                  <a:pos x="T4" y="T5"/>
                </a:cxn>
                <a:cxn ang="0">
                  <a:pos x="T6" y="T7"/>
                </a:cxn>
              </a:cxnLst>
              <a:rect l="0" t="0" r="r" b="b"/>
              <a:pathLst>
                <a:path w="47" h="64">
                  <a:moveTo>
                    <a:pt x="47" y="0"/>
                  </a:moveTo>
                  <a:lnTo>
                    <a:pt x="0" y="64"/>
                  </a:lnTo>
                  <a:lnTo>
                    <a:pt x="32" y="6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88" name="Freeform 7">
              <a:extLst>
                <a:ext uri="{FF2B5EF4-FFF2-40B4-BE49-F238E27FC236}">
                  <a16:creationId xmlns:a16="http://schemas.microsoft.com/office/drawing/2014/main" id="{9DCE96EC-19E3-45CD-A4A8-C817AABD2BC9}"/>
                </a:ext>
              </a:extLst>
            </p:cNvPr>
            <p:cNvSpPr>
              <a:spLocks/>
            </p:cNvSpPr>
            <p:nvPr userDrawn="1"/>
          </p:nvSpPr>
          <p:spPr bwMode="auto">
            <a:xfrm>
              <a:off x="5875338" y="-655638"/>
              <a:ext cx="311150" cy="192087"/>
            </a:xfrm>
            <a:custGeom>
              <a:avLst/>
              <a:gdLst>
                <a:gd name="T0" fmla="*/ 26 w 196"/>
                <a:gd name="T1" fmla="*/ 0 h 121"/>
                <a:gd name="T2" fmla="*/ 0 w 196"/>
                <a:gd name="T3" fmla="*/ 121 h 121"/>
                <a:gd name="T4" fmla="*/ 196 w 196"/>
                <a:gd name="T5" fmla="*/ 121 h 121"/>
                <a:gd name="T6" fmla="*/ 196 w 196"/>
                <a:gd name="T7" fmla="*/ 0 h 121"/>
                <a:gd name="T8" fmla="*/ 26 w 196"/>
                <a:gd name="T9" fmla="*/ 0 h 121"/>
              </a:gdLst>
              <a:ahLst/>
              <a:cxnLst>
                <a:cxn ang="0">
                  <a:pos x="T0" y="T1"/>
                </a:cxn>
                <a:cxn ang="0">
                  <a:pos x="T2" y="T3"/>
                </a:cxn>
                <a:cxn ang="0">
                  <a:pos x="T4" y="T5"/>
                </a:cxn>
                <a:cxn ang="0">
                  <a:pos x="T6" y="T7"/>
                </a:cxn>
                <a:cxn ang="0">
                  <a:pos x="T8" y="T9"/>
                </a:cxn>
              </a:cxnLst>
              <a:rect l="0" t="0" r="r" b="b"/>
              <a:pathLst>
                <a:path w="196" h="121">
                  <a:moveTo>
                    <a:pt x="26" y="0"/>
                  </a:moveTo>
                  <a:lnTo>
                    <a:pt x="0" y="121"/>
                  </a:lnTo>
                  <a:lnTo>
                    <a:pt x="196" y="121"/>
                  </a:lnTo>
                  <a:lnTo>
                    <a:pt x="19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
        <p:nvSpPr>
          <p:cNvPr id="190" name="object 4">
            <a:extLst>
              <a:ext uri="{FF2B5EF4-FFF2-40B4-BE49-F238E27FC236}">
                <a16:creationId xmlns:a16="http://schemas.microsoft.com/office/drawing/2014/main" id="{F8343FF9-64D6-44EF-B2DB-A8B429824FF1}"/>
              </a:ext>
            </a:extLst>
          </p:cNvPr>
          <p:cNvSpPr/>
          <p:nvPr userDrawn="1"/>
        </p:nvSpPr>
        <p:spPr>
          <a:xfrm>
            <a:off x="0" y="5910469"/>
            <a:ext cx="12189460" cy="946767"/>
          </a:xfrm>
          <a:custGeom>
            <a:avLst/>
            <a:gdLst/>
            <a:ahLst/>
            <a:cxnLst/>
            <a:rect l="l" t="t" r="r" b="b"/>
            <a:pathLst>
              <a:path w="12189460" h="1068070">
                <a:moveTo>
                  <a:pt x="0" y="1067561"/>
                </a:moveTo>
                <a:lnTo>
                  <a:pt x="12188952" y="1067561"/>
                </a:lnTo>
                <a:lnTo>
                  <a:pt x="12188952" y="0"/>
                </a:lnTo>
                <a:lnTo>
                  <a:pt x="0" y="0"/>
                </a:lnTo>
                <a:lnTo>
                  <a:pt x="0" y="1067561"/>
                </a:lnTo>
                <a:close/>
              </a:path>
            </a:pathLst>
          </a:custGeom>
          <a:solidFill>
            <a:srgbClr val="FFFFFF"/>
          </a:solidFill>
        </p:spPr>
        <p:txBody>
          <a:bodyPr wrap="square" lIns="0" tIns="0" rIns="0" bIns="0" rtlCol="0"/>
          <a:lstStyle/>
          <a:p>
            <a:endParaRPr dirty="0">
              <a:latin typeface="Microsoft Sans Serif" panose="020B0604020202020204" pitchFamily="34" charset="0"/>
            </a:endParaRPr>
          </a:p>
        </p:txBody>
      </p:sp>
      <p:pic>
        <p:nvPicPr>
          <p:cNvPr id="131" name="Picture 130">
            <a:extLst>
              <a:ext uri="{FF2B5EF4-FFF2-40B4-BE49-F238E27FC236}">
                <a16:creationId xmlns:a16="http://schemas.microsoft.com/office/drawing/2014/main" id="{98327BDF-C614-4CA6-B317-26313D3518EA}"/>
              </a:ext>
            </a:extLst>
          </p:cNvPr>
          <p:cNvPicPr>
            <a:picLocks/>
          </p:cNvPicPr>
          <p:nvPr userDrawn="1"/>
        </p:nvPicPr>
        <p:blipFill>
          <a:blip r:embed="rId4"/>
          <a:stretch>
            <a:fillRect/>
          </a:stretch>
        </p:blipFill>
        <p:spPr>
          <a:xfrm>
            <a:off x="8285231" y="428148"/>
            <a:ext cx="3340206" cy="790751"/>
          </a:xfrm>
          <a:prstGeom prst="rect">
            <a:avLst/>
          </a:prstGeom>
        </p:spPr>
      </p:pic>
      <p:sp>
        <p:nvSpPr>
          <p:cNvPr id="44" name="Picture Placeholder 4">
            <a:extLst>
              <a:ext uri="{FF2B5EF4-FFF2-40B4-BE49-F238E27FC236}">
                <a16:creationId xmlns:a16="http://schemas.microsoft.com/office/drawing/2014/main" id="{521E3D23-DA40-4161-9CEF-4EF70DBF07E3}"/>
              </a:ext>
            </a:extLst>
          </p:cNvPr>
          <p:cNvSpPr>
            <a:spLocks noGrp="1"/>
          </p:cNvSpPr>
          <p:nvPr>
            <p:ph type="pic" sz="quarter" idx="11" hasCustomPrompt="1"/>
          </p:nvPr>
        </p:nvSpPr>
        <p:spPr>
          <a:xfrm>
            <a:off x="8838692" y="6019800"/>
            <a:ext cx="2697327" cy="625800"/>
          </a:xfrm>
        </p:spPr>
        <p:txBody>
          <a:bodyPr/>
          <a:lstStyle>
            <a:lvl1pPr marL="0" indent="0">
              <a:buNone/>
              <a:defRPr/>
            </a:lvl1pPr>
          </a:lstStyle>
          <a:p>
            <a:r>
              <a:rPr lang="en-US" dirty="0"/>
              <a:t>Client Logo</a:t>
            </a:r>
          </a:p>
        </p:txBody>
      </p:sp>
      <p:sp>
        <p:nvSpPr>
          <p:cNvPr id="132" name="Text Placeholder 5">
            <a:extLst>
              <a:ext uri="{FF2B5EF4-FFF2-40B4-BE49-F238E27FC236}">
                <a16:creationId xmlns:a16="http://schemas.microsoft.com/office/drawing/2014/main" id="{83A006F9-05D1-41D8-9EDA-AABA12AEFC4C}"/>
              </a:ext>
            </a:extLst>
          </p:cNvPr>
          <p:cNvSpPr>
            <a:spLocks noGrp="1"/>
          </p:cNvSpPr>
          <p:nvPr>
            <p:ph type="body" sz="quarter" idx="10" hasCustomPrompt="1"/>
          </p:nvPr>
        </p:nvSpPr>
        <p:spPr>
          <a:xfrm>
            <a:off x="1381125" y="4152900"/>
            <a:ext cx="3886200" cy="609600"/>
          </a:xfrm>
        </p:spPr>
        <p:txBody>
          <a:bodyPr lIns="0">
            <a:noAutofit/>
          </a:bodyPr>
          <a:lstStyle>
            <a:lvl1pPr marL="0" indent="0">
              <a:buNone/>
              <a:defRPr lang="en-US" sz="2200" b="1" kern="1200" spc="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12700" marR="5080" lvl="0" indent="0" algn="l" defTabSz="914400" rtl="0" eaLnBrk="1" latinLnBrk="0" hangingPunct="1">
              <a:lnSpc>
                <a:spcPct val="139200"/>
              </a:lnSpc>
              <a:spcBef>
                <a:spcPts val="90"/>
              </a:spcBef>
              <a:buClr>
                <a:schemeClr val="bg2"/>
              </a:buClr>
              <a:buFontTx/>
              <a:buNone/>
            </a:pPr>
            <a:r>
              <a:rPr lang="en-US" dirty="0"/>
              <a:t>Month XX, 2018</a:t>
            </a:r>
          </a:p>
        </p:txBody>
      </p:sp>
      <p:pic>
        <p:nvPicPr>
          <p:cNvPr id="15" name="Picture 14">
            <a:extLst>
              <a:ext uri="{FF2B5EF4-FFF2-40B4-BE49-F238E27FC236}">
                <a16:creationId xmlns:a16="http://schemas.microsoft.com/office/drawing/2014/main" id="{97FB98FF-1BBD-4C1D-AC06-8FCAFA4AA0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60641" y="5000667"/>
            <a:ext cx="2659859" cy="334988"/>
          </a:xfrm>
          <a:prstGeom prst="rect">
            <a:avLst/>
          </a:prstGeom>
        </p:spPr>
      </p:pic>
    </p:spTree>
    <p:extLst>
      <p:ext uri="{BB962C8B-B14F-4D97-AF65-F5344CB8AC3E}">
        <p14:creationId xmlns:p14="http://schemas.microsoft.com/office/powerpoint/2010/main" val="141285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Oran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2AF3D3-7BBD-48D9-8BAE-066EF8860077}"/>
              </a:ext>
            </a:extLst>
          </p:cNvPr>
          <p:cNvPicPr>
            <a:picLocks noChangeAspect="1"/>
          </p:cNvPicPr>
          <p:nvPr/>
        </p:nvPicPr>
        <p:blipFill>
          <a:blip r:embed="rId3"/>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3711948" y="2065774"/>
            <a:ext cx="7184652" cy="863698"/>
          </a:xfrm>
        </p:spPr>
        <p:txBody>
          <a:bodyPr vert="horz" wrap="square" lIns="0" tIns="80645" rIns="0" bIns="0" rtlCol="0" anchor="t" anchorCtr="0">
            <a:noAutofit/>
          </a:bodyPr>
          <a:lstStyle>
            <a:lvl1pPr>
              <a:defRPr lang="en-US" sz="4400" b="0" cap="all" spc="100" baseline="0" dirty="0">
                <a:solidFill>
                  <a:srgbClr val="FFFFFF"/>
                </a:solidFill>
                <a:latin typeface="Impact" panose="020B0806030902050204" pitchFamily="34" charset="0"/>
                <a:ea typeface="+mn-ea"/>
                <a:cs typeface="Impact" panose="020B0806030902050204" pitchFamily="34" charset="0"/>
              </a:defRPr>
            </a:lvl1pPr>
          </a:lstStyle>
          <a:p>
            <a:pPr marL="12700" marR="5080" lvl="0">
              <a:lnSpc>
                <a:spcPts val="6080"/>
              </a:lnSpc>
              <a:spcBef>
                <a:spcPts val="635"/>
              </a:spcBef>
              <a:tabLst>
                <a:tab pos="2896870" algn="l"/>
                <a:tab pos="3113405" algn="l"/>
              </a:tabLst>
            </a:pPr>
            <a:r>
              <a:rPr lang="en-US" dirty="0"/>
              <a:t>TITLE Text</a:t>
            </a:r>
          </a:p>
        </p:txBody>
      </p:sp>
      <p:sp>
        <p:nvSpPr>
          <p:cNvPr id="3" name="Subtitle 2">
            <a:extLst>
              <a:ext uri="{FF2B5EF4-FFF2-40B4-BE49-F238E27FC236}">
                <a16:creationId xmlns:a16="http://schemas.microsoft.com/office/drawing/2014/main" id="{66163C3C-501E-41D9-AC62-346E03DBF790}"/>
              </a:ext>
            </a:extLst>
          </p:cNvPr>
          <p:cNvSpPr>
            <a:spLocks noGrp="1"/>
          </p:cNvSpPr>
          <p:nvPr>
            <p:ph type="subTitle" idx="1" hasCustomPrompt="1"/>
            <p:custDataLst>
              <p:tags r:id="rId1"/>
            </p:custDataLst>
          </p:nvPr>
        </p:nvSpPr>
        <p:spPr>
          <a:xfrm>
            <a:off x="3711948" y="3738746"/>
            <a:ext cx="7184652" cy="492827"/>
          </a:xfrm>
        </p:spPr>
        <p:txBody>
          <a:bodyPr vert="horz" wrap="square" lIns="0" tIns="11430" rIns="0" bIns="0" rtlCol="0" anchor="t" anchorCtr="0">
            <a:noAutofit/>
          </a:bodyPr>
          <a:lstStyle>
            <a:lvl1pPr marL="0" indent="0">
              <a:buFontTx/>
              <a:buNone/>
              <a:defRPr lang="en-US" sz="2800" b="1" spc="0" dirty="0">
                <a:solidFill>
                  <a:srgbClr val="FFFFFF"/>
                </a:solidFill>
                <a:latin typeface="Microsoft Sans Serif" panose="020B0604020202020204" pitchFamily="34" charset="0"/>
                <a:cs typeface="Microsoft Sans Serif" panose="020B0604020202020204" pitchFamily="34" charset="0"/>
              </a:defRPr>
            </a:lvl1pPr>
          </a:lstStyle>
          <a:p>
            <a:pPr marL="12700" marR="5080" lvl="0">
              <a:lnSpc>
                <a:spcPct val="139200"/>
              </a:lnSpc>
              <a:spcBef>
                <a:spcPts val="90"/>
              </a:spcBef>
            </a:pPr>
            <a:r>
              <a:rPr lang="en-US" dirty="0"/>
              <a:t>Presented to:</a:t>
            </a:r>
          </a:p>
        </p:txBody>
      </p:sp>
      <p:sp>
        <p:nvSpPr>
          <p:cNvPr id="182" name="object 5">
            <a:extLst>
              <a:ext uri="{FF2B5EF4-FFF2-40B4-BE49-F238E27FC236}">
                <a16:creationId xmlns:a16="http://schemas.microsoft.com/office/drawing/2014/main" id="{88F06A2D-1747-4D6E-A0FC-A0F50D206837}"/>
              </a:ext>
            </a:extLst>
          </p:cNvPr>
          <p:cNvSpPr txBox="1"/>
          <p:nvPr userDrawn="1"/>
        </p:nvSpPr>
        <p:spPr>
          <a:xfrm>
            <a:off x="3711948" y="6251447"/>
            <a:ext cx="1469651"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Microsoft Sans Serif" panose="020B0604020202020204" pitchFamily="34" charset="0"/>
                <a:cs typeface="Microsoft Sans Serif" panose="020B0604020202020204" pitchFamily="34" charset="0"/>
              </a:rPr>
              <a:t>CohnReznick</a:t>
            </a:r>
            <a:r>
              <a:rPr sz="1200" b="1" spc="-45" dirty="0">
                <a:solidFill>
                  <a:srgbClr val="FFFFFF"/>
                </a:solidFill>
                <a:latin typeface="Microsoft Sans Serif" panose="020B0604020202020204" pitchFamily="34" charset="0"/>
                <a:cs typeface="Microsoft Sans Serif" panose="020B0604020202020204" pitchFamily="34" charset="0"/>
              </a:rPr>
              <a:t> </a:t>
            </a:r>
            <a:r>
              <a:rPr sz="1200" b="1" dirty="0">
                <a:solidFill>
                  <a:srgbClr val="FFFFFF"/>
                </a:solidFill>
                <a:latin typeface="Microsoft Sans Serif" panose="020B0604020202020204" pitchFamily="34" charset="0"/>
                <a:cs typeface="Microsoft Sans Serif" panose="020B0604020202020204" pitchFamily="34" charset="0"/>
              </a:rPr>
              <a:t>LLP</a:t>
            </a:r>
            <a:endParaRPr sz="1200" dirty="0">
              <a:latin typeface="Microsoft Sans Serif" panose="020B0604020202020204" pitchFamily="34" charset="0"/>
              <a:cs typeface="Microsoft Sans Serif" panose="020B0604020202020204" pitchFamily="34" charset="0"/>
            </a:endParaRPr>
          </a:p>
        </p:txBody>
      </p:sp>
      <p:grpSp>
        <p:nvGrpSpPr>
          <p:cNvPr id="183" name="Group 182">
            <a:extLst>
              <a:ext uri="{FF2B5EF4-FFF2-40B4-BE49-F238E27FC236}">
                <a16:creationId xmlns:a16="http://schemas.microsoft.com/office/drawing/2014/main" id="{6A0D3143-7880-4628-972C-C67A9F85C1A0}"/>
              </a:ext>
            </a:extLst>
          </p:cNvPr>
          <p:cNvGrpSpPr>
            <a:grpSpLocks noChangeAspect="1"/>
          </p:cNvGrpSpPr>
          <p:nvPr userDrawn="1"/>
        </p:nvGrpSpPr>
        <p:grpSpPr>
          <a:xfrm>
            <a:off x="-244172" y="946062"/>
            <a:ext cx="3358846" cy="3971290"/>
            <a:chOff x="6100403" y="-2057400"/>
            <a:chExt cx="668803" cy="790751"/>
          </a:xfrm>
        </p:grpSpPr>
        <p:sp>
          <p:nvSpPr>
            <p:cNvPr id="184" name="Freeform: Shape 183">
              <a:extLst>
                <a:ext uri="{FF2B5EF4-FFF2-40B4-BE49-F238E27FC236}">
                  <a16:creationId xmlns:a16="http://schemas.microsoft.com/office/drawing/2014/main" id="{87AECBCD-3519-432D-BFBA-5346862FDC45}"/>
                </a:ext>
              </a:extLst>
            </p:cNvPr>
            <p:cNvSpPr/>
            <p:nvPr/>
          </p:nvSpPr>
          <p:spPr>
            <a:xfrm>
              <a:off x="6235687" y="-2057400"/>
              <a:ext cx="533519" cy="790751"/>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85" name="Freeform: Shape 184">
              <a:extLst>
                <a:ext uri="{FF2B5EF4-FFF2-40B4-BE49-F238E27FC236}">
                  <a16:creationId xmlns:a16="http://schemas.microsoft.com/office/drawing/2014/main" id="{FBF473DD-67F8-4337-B98B-1144C3A36D34}"/>
                </a:ext>
              </a:extLst>
            </p:cNvPr>
            <p:cNvSpPr/>
            <p:nvPr/>
          </p:nvSpPr>
          <p:spPr>
            <a:xfrm>
              <a:off x="6100403" y="-2027865"/>
              <a:ext cx="457302" cy="543046"/>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grpSp>
        <p:nvGrpSpPr>
          <p:cNvPr id="70" name="Group 69">
            <a:extLst>
              <a:ext uri="{FF2B5EF4-FFF2-40B4-BE49-F238E27FC236}">
                <a16:creationId xmlns:a16="http://schemas.microsoft.com/office/drawing/2014/main" id="{B22E1577-C1BA-49AB-9CD3-0D3E16E209A0}"/>
              </a:ext>
            </a:extLst>
          </p:cNvPr>
          <p:cNvGrpSpPr>
            <a:grpSpLocks/>
          </p:cNvGrpSpPr>
          <p:nvPr userDrawn="1"/>
        </p:nvGrpSpPr>
        <p:grpSpPr>
          <a:xfrm>
            <a:off x="8285231" y="428148"/>
            <a:ext cx="3340206" cy="790751"/>
            <a:chOff x="4889500" y="612776"/>
            <a:chExt cx="1598613" cy="374650"/>
          </a:xfrm>
        </p:grpSpPr>
        <p:sp>
          <p:nvSpPr>
            <p:cNvPr id="71" name="Freeform 5">
              <a:extLst>
                <a:ext uri="{FF2B5EF4-FFF2-40B4-BE49-F238E27FC236}">
                  <a16:creationId xmlns:a16="http://schemas.microsoft.com/office/drawing/2014/main" id="{B0F3DAC8-366E-45FE-9A38-2AA1A55E7A97}"/>
                </a:ext>
              </a:extLst>
            </p:cNvPr>
            <p:cNvSpPr>
              <a:spLocks/>
            </p:cNvSpPr>
            <p:nvPr userDrawn="1"/>
          </p:nvSpPr>
          <p:spPr bwMode="auto">
            <a:xfrm>
              <a:off x="4889500" y="728663"/>
              <a:ext cx="114300" cy="155575"/>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2" name="Freeform 6">
              <a:extLst>
                <a:ext uri="{FF2B5EF4-FFF2-40B4-BE49-F238E27FC236}">
                  <a16:creationId xmlns:a16="http://schemas.microsoft.com/office/drawing/2014/main" id="{F6CEEAB6-BB32-490F-BD7B-6038E711A08E}"/>
                </a:ext>
              </a:extLst>
            </p:cNvPr>
            <p:cNvSpPr>
              <a:spLocks noEditPoints="1"/>
            </p:cNvSpPr>
            <p:nvPr userDrawn="1"/>
          </p:nvSpPr>
          <p:spPr bwMode="auto">
            <a:xfrm>
              <a:off x="5019675" y="766763"/>
              <a:ext cx="106363" cy="117475"/>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3" name="Freeform 7">
              <a:extLst>
                <a:ext uri="{FF2B5EF4-FFF2-40B4-BE49-F238E27FC236}">
                  <a16:creationId xmlns:a16="http://schemas.microsoft.com/office/drawing/2014/main" id="{78B874CE-9CA2-4DC8-9A46-12C156BFE304}"/>
                </a:ext>
              </a:extLst>
            </p:cNvPr>
            <p:cNvSpPr>
              <a:spLocks/>
            </p:cNvSpPr>
            <p:nvPr userDrawn="1"/>
          </p:nvSpPr>
          <p:spPr bwMode="auto">
            <a:xfrm>
              <a:off x="5151438" y="719138"/>
              <a:ext cx="95250" cy="161925"/>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4" name="Freeform 8">
              <a:extLst>
                <a:ext uri="{FF2B5EF4-FFF2-40B4-BE49-F238E27FC236}">
                  <a16:creationId xmlns:a16="http://schemas.microsoft.com/office/drawing/2014/main" id="{E187F112-1E0F-4C7E-AC8B-4C482C86AA3D}"/>
                </a:ext>
              </a:extLst>
            </p:cNvPr>
            <p:cNvSpPr>
              <a:spLocks/>
            </p:cNvSpPr>
            <p:nvPr userDrawn="1"/>
          </p:nvSpPr>
          <p:spPr bwMode="auto">
            <a:xfrm>
              <a:off x="5278438" y="766763"/>
              <a:ext cx="95250" cy="114300"/>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5" name="Freeform 9">
              <a:extLst>
                <a:ext uri="{FF2B5EF4-FFF2-40B4-BE49-F238E27FC236}">
                  <a16:creationId xmlns:a16="http://schemas.microsoft.com/office/drawing/2014/main" id="{08ECA627-67F6-4FD2-BEC9-F0E794350864}"/>
                </a:ext>
              </a:extLst>
            </p:cNvPr>
            <p:cNvSpPr>
              <a:spLocks noEditPoints="1"/>
            </p:cNvSpPr>
            <p:nvPr userDrawn="1"/>
          </p:nvSpPr>
          <p:spPr bwMode="auto">
            <a:xfrm>
              <a:off x="5405438" y="731838"/>
              <a:ext cx="111125" cy="14922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6" name="Freeform 10">
              <a:extLst>
                <a:ext uri="{FF2B5EF4-FFF2-40B4-BE49-F238E27FC236}">
                  <a16:creationId xmlns:a16="http://schemas.microsoft.com/office/drawing/2014/main" id="{CD905072-B592-4379-92BE-9899D6EA20BB}"/>
                </a:ext>
              </a:extLst>
            </p:cNvPr>
            <p:cNvSpPr>
              <a:spLocks noEditPoints="1"/>
            </p:cNvSpPr>
            <p:nvPr userDrawn="1"/>
          </p:nvSpPr>
          <p:spPr bwMode="auto">
            <a:xfrm>
              <a:off x="5529263" y="766763"/>
              <a:ext cx="98425" cy="117475"/>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7" name="Freeform 11">
              <a:extLst>
                <a:ext uri="{FF2B5EF4-FFF2-40B4-BE49-F238E27FC236}">
                  <a16:creationId xmlns:a16="http://schemas.microsoft.com/office/drawing/2014/main" id="{C1B5FF92-34C5-4D38-9B1A-09DEDCD649E6}"/>
                </a:ext>
              </a:extLst>
            </p:cNvPr>
            <p:cNvSpPr>
              <a:spLocks/>
            </p:cNvSpPr>
            <p:nvPr userDrawn="1"/>
          </p:nvSpPr>
          <p:spPr bwMode="auto">
            <a:xfrm>
              <a:off x="5641975" y="768351"/>
              <a:ext cx="88900" cy="112713"/>
            </a:xfrm>
            <a:custGeom>
              <a:avLst/>
              <a:gdLst>
                <a:gd name="T0" fmla="*/ 54 w 56"/>
                <a:gd name="T1" fmla="*/ 10 h 71"/>
                <a:gd name="T2" fmla="*/ 54 w 56"/>
                <a:gd name="T3" fmla="*/ 0 h 71"/>
                <a:gd name="T4" fmla="*/ 4 w 56"/>
                <a:gd name="T5" fmla="*/ 0 h 71"/>
                <a:gd name="T6" fmla="*/ 4 w 56"/>
                <a:gd name="T7" fmla="*/ 14 h 71"/>
                <a:gd name="T8" fmla="*/ 33 w 56"/>
                <a:gd name="T9" fmla="*/ 14 h 71"/>
                <a:gd name="T10" fmla="*/ 0 w 56"/>
                <a:gd name="T11" fmla="*/ 63 h 71"/>
                <a:gd name="T12" fmla="*/ 0 w 56"/>
                <a:gd name="T13" fmla="*/ 71 h 71"/>
                <a:gd name="T14" fmla="*/ 56 w 56"/>
                <a:gd name="T15" fmla="*/ 71 h 71"/>
                <a:gd name="T16" fmla="*/ 56 w 56"/>
                <a:gd name="T17" fmla="*/ 58 h 71"/>
                <a:gd name="T18" fmla="*/ 21 w 56"/>
                <a:gd name="T19" fmla="*/ 58 h 71"/>
                <a:gd name="T20" fmla="*/ 54 w 56"/>
                <a:gd name="T21"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1">
                  <a:moveTo>
                    <a:pt x="54" y="10"/>
                  </a:moveTo>
                  <a:lnTo>
                    <a:pt x="54" y="0"/>
                  </a:lnTo>
                  <a:lnTo>
                    <a:pt x="4" y="0"/>
                  </a:lnTo>
                  <a:lnTo>
                    <a:pt x="4" y="14"/>
                  </a:lnTo>
                  <a:lnTo>
                    <a:pt x="33" y="14"/>
                  </a:lnTo>
                  <a:lnTo>
                    <a:pt x="0" y="63"/>
                  </a:lnTo>
                  <a:lnTo>
                    <a:pt x="0" y="71"/>
                  </a:lnTo>
                  <a:lnTo>
                    <a:pt x="56" y="71"/>
                  </a:lnTo>
                  <a:lnTo>
                    <a:pt x="56" y="58"/>
                  </a:lnTo>
                  <a:lnTo>
                    <a:pt x="21" y="58"/>
                  </a:lnTo>
                  <a:lnTo>
                    <a:pt x="5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8" name="Freeform 12">
              <a:extLst>
                <a:ext uri="{FF2B5EF4-FFF2-40B4-BE49-F238E27FC236}">
                  <a16:creationId xmlns:a16="http://schemas.microsoft.com/office/drawing/2014/main" id="{2F1BC90F-43F9-4DF4-A0A8-716419979AD2}"/>
                </a:ext>
              </a:extLst>
            </p:cNvPr>
            <p:cNvSpPr>
              <a:spLocks/>
            </p:cNvSpPr>
            <p:nvPr userDrawn="1"/>
          </p:nvSpPr>
          <p:spPr bwMode="auto">
            <a:xfrm>
              <a:off x="5754688" y="766763"/>
              <a:ext cx="96838" cy="114300"/>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9" name="Oval 13">
              <a:extLst>
                <a:ext uri="{FF2B5EF4-FFF2-40B4-BE49-F238E27FC236}">
                  <a16:creationId xmlns:a16="http://schemas.microsoft.com/office/drawing/2014/main" id="{344C6712-5995-4DF8-94A2-0A09FE715ED6}"/>
                </a:ext>
              </a:extLst>
            </p:cNvPr>
            <p:cNvSpPr>
              <a:spLocks noChangeArrowheads="1"/>
            </p:cNvSpPr>
            <p:nvPr userDrawn="1"/>
          </p:nvSpPr>
          <p:spPr bwMode="auto">
            <a:xfrm>
              <a:off x="5875338" y="719138"/>
              <a:ext cx="33338"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0" name="Rectangle 14">
              <a:extLst>
                <a:ext uri="{FF2B5EF4-FFF2-40B4-BE49-F238E27FC236}">
                  <a16:creationId xmlns:a16="http://schemas.microsoft.com/office/drawing/2014/main" id="{BB26158D-AB45-411F-AB6F-E553DC634699}"/>
                </a:ext>
              </a:extLst>
            </p:cNvPr>
            <p:cNvSpPr>
              <a:spLocks noChangeArrowheads="1"/>
            </p:cNvSpPr>
            <p:nvPr userDrawn="1"/>
          </p:nvSpPr>
          <p:spPr bwMode="auto">
            <a:xfrm>
              <a:off x="5878513" y="768351"/>
              <a:ext cx="26988"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1" name="Freeform 15">
              <a:extLst>
                <a:ext uri="{FF2B5EF4-FFF2-40B4-BE49-F238E27FC236}">
                  <a16:creationId xmlns:a16="http://schemas.microsoft.com/office/drawing/2014/main" id="{A1E8263F-E0D9-4CE6-BB86-82CEF9D6C4BB}"/>
                </a:ext>
              </a:extLst>
            </p:cNvPr>
            <p:cNvSpPr>
              <a:spLocks/>
            </p:cNvSpPr>
            <p:nvPr userDrawn="1"/>
          </p:nvSpPr>
          <p:spPr bwMode="auto">
            <a:xfrm>
              <a:off x="5930900" y="766763"/>
              <a:ext cx="90488" cy="117475"/>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2" name="Freeform 16">
              <a:extLst>
                <a:ext uri="{FF2B5EF4-FFF2-40B4-BE49-F238E27FC236}">
                  <a16:creationId xmlns:a16="http://schemas.microsoft.com/office/drawing/2014/main" id="{8B8CF18D-909D-4140-9252-B03CFE88C36C}"/>
                </a:ext>
              </a:extLst>
            </p:cNvPr>
            <p:cNvSpPr>
              <a:spLocks/>
            </p:cNvSpPr>
            <p:nvPr userDrawn="1"/>
          </p:nvSpPr>
          <p:spPr bwMode="auto">
            <a:xfrm>
              <a:off x="6043613" y="719138"/>
              <a:ext cx="101600" cy="161925"/>
            </a:xfrm>
            <a:custGeom>
              <a:avLst/>
              <a:gdLst>
                <a:gd name="T0" fmla="*/ 37 w 64"/>
                <a:gd name="T1" fmla="*/ 60 h 102"/>
                <a:gd name="T2" fmla="*/ 61 w 64"/>
                <a:gd name="T3" fmla="*/ 31 h 102"/>
                <a:gd name="T4" fmla="*/ 43 w 64"/>
                <a:gd name="T5" fmla="*/ 31 h 102"/>
                <a:gd name="T6" fmla="*/ 17 w 64"/>
                <a:gd name="T7" fmla="*/ 64 h 102"/>
                <a:gd name="T8" fmla="*/ 16 w 64"/>
                <a:gd name="T9" fmla="*/ 64 h 102"/>
                <a:gd name="T10" fmla="*/ 16 w 64"/>
                <a:gd name="T11" fmla="*/ 0 h 102"/>
                <a:gd name="T12" fmla="*/ 0 w 64"/>
                <a:gd name="T13" fmla="*/ 0 h 102"/>
                <a:gd name="T14" fmla="*/ 0 w 64"/>
                <a:gd name="T15" fmla="*/ 102 h 102"/>
                <a:gd name="T16" fmla="*/ 16 w 64"/>
                <a:gd name="T17" fmla="*/ 102 h 102"/>
                <a:gd name="T18" fmla="*/ 16 w 64"/>
                <a:gd name="T19" fmla="*/ 84 h 102"/>
                <a:gd name="T20" fmla="*/ 27 w 64"/>
                <a:gd name="T21" fmla="*/ 72 h 102"/>
                <a:gd name="T22" fmla="*/ 46 w 64"/>
                <a:gd name="T23" fmla="*/ 102 h 102"/>
                <a:gd name="T24" fmla="*/ 64 w 64"/>
                <a:gd name="T25" fmla="*/ 102 h 102"/>
                <a:gd name="T26" fmla="*/ 37 w 64"/>
                <a:gd name="T27"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2">
                  <a:moveTo>
                    <a:pt x="37" y="60"/>
                  </a:moveTo>
                  <a:lnTo>
                    <a:pt x="61" y="31"/>
                  </a:lnTo>
                  <a:lnTo>
                    <a:pt x="43" y="31"/>
                  </a:lnTo>
                  <a:lnTo>
                    <a:pt x="17" y="64"/>
                  </a:lnTo>
                  <a:lnTo>
                    <a:pt x="16" y="64"/>
                  </a:lnTo>
                  <a:lnTo>
                    <a:pt x="16" y="0"/>
                  </a:lnTo>
                  <a:lnTo>
                    <a:pt x="0" y="0"/>
                  </a:lnTo>
                  <a:lnTo>
                    <a:pt x="0" y="102"/>
                  </a:lnTo>
                  <a:lnTo>
                    <a:pt x="16" y="102"/>
                  </a:lnTo>
                  <a:lnTo>
                    <a:pt x="16" y="84"/>
                  </a:lnTo>
                  <a:lnTo>
                    <a:pt x="27" y="72"/>
                  </a:lnTo>
                  <a:lnTo>
                    <a:pt x="46" y="102"/>
                  </a:lnTo>
                  <a:lnTo>
                    <a:pt x="64" y="102"/>
                  </a:lnTo>
                  <a:lnTo>
                    <a:pt x="37"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3" name="Oval 17">
              <a:extLst>
                <a:ext uri="{FF2B5EF4-FFF2-40B4-BE49-F238E27FC236}">
                  <a16:creationId xmlns:a16="http://schemas.microsoft.com/office/drawing/2014/main" id="{4BB45855-E323-4A38-9D50-DD2E763E7BB3}"/>
                </a:ext>
              </a:extLst>
            </p:cNvPr>
            <p:cNvSpPr>
              <a:spLocks noChangeArrowheads="1"/>
            </p:cNvSpPr>
            <p:nvPr userDrawn="1"/>
          </p:nvSpPr>
          <p:spPr bwMode="auto">
            <a:xfrm>
              <a:off x="5989638" y="939801"/>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4" name="Oval 18">
              <a:extLst>
                <a:ext uri="{FF2B5EF4-FFF2-40B4-BE49-F238E27FC236}">
                  <a16:creationId xmlns:a16="http://schemas.microsoft.com/office/drawing/2014/main" id="{F55964B2-2ED8-4A9D-89EA-484B1354DF89}"/>
                </a:ext>
              </a:extLst>
            </p:cNvPr>
            <p:cNvSpPr>
              <a:spLocks noChangeArrowheads="1"/>
            </p:cNvSpPr>
            <p:nvPr userDrawn="1"/>
          </p:nvSpPr>
          <p:spPr bwMode="auto">
            <a:xfrm>
              <a:off x="5546725" y="939801"/>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5" name="Freeform 19">
              <a:extLst>
                <a:ext uri="{FF2B5EF4-FFF2-40B4-BE49-F238E27FC236}">
                  <a16:creationId xmlns:a16="http://schemas.microsoft.com/office/drawing/2014/main" id="{550C6971-9B40-43DC-BDD5-89D13FDBEF7E}"/>
                </a:ext>
              </a:extLst>
            </p:cNvPr>
            <p:cNvSpPr>
              <a:spLocks/>
            </p:cNvSpPr>
            <p:nvPr userDrawn="1"/>
          </p:nvSpPr>
          <p:spPr bwMode="auto">
            <a:xfrm>
              <a:off x="5892800" y="927101"/>
              <a:ext cx="33338" cy="41275"/>
            </a:xfrm>
            <a:custGeom>
              <a:avLst/>
              <a:gdLst>
                <a:gd name="T0" fmla="*/ 16 w 28"/>
                <a:gd name="T1" fmla="*/ 36 h 36"/>
                <a:gd name="T2" fmla="*/ 10 w 28"/>
                <a:gd name="T3" fmla="*/ 35 h 36"/>
                <a:gd name="T4" fmla="*/ 5 w 28"/>
                <a:gd name="T5" fmla="*/ 32 h 36"/>
                <a:gd name="T6" fmla="*/ 2 w 28"/>
                <a:gd name="T7" fmla="*/ 26 h 36"/>
                <a:gd name="T8" fmla="*/ 0 w 28"/>
                <a:gd name="T9" fmla="*/ 18 h 36"/>
                <a:gd name="T10" fmla="*/ 2 w 28"/>
                <a:gd name="T11" fmla="*/ 10 h 36"/>
                <a:gd name="T12" fmla="*/ 5 w 28"/>
                <a:gd name="T13" fmla="*/ 4 h 36"/>
                <a:gd name="T14" fmla="*/ 10 w 28"/>
                <a:gd name="T15" fmla="*/ 1 h 36"/>
                <a:gd name="T16" fmla="*/ 17 w 28"/>
                <a:gd name="T17" fmla="*/ 0 h 36"/>
                <a:gd name="T18" fmla="*/ 23 w 28"/>
                <a:gd name="T19" fmla="*/ 1 h 36"/>
                <a:gd name="T20" fmla="*/ 27 w 28"/>
                <a:gd name="T21" fmla="*/ 4 h 36"/>
                <a:gd name="T22" fmla="*/ 23 w 28"/>
                <a:gd name="T23" fmla="*/ 8 h 36"/>
                <a:gd name="T24" fmla="*/ 20 w 28"/>
                <a:gd name="T25" fmla="*/ 6 h 36"/>
                <a:gd name="T26" fmla="*/ 17 w 28"/>
                <a:gd name="T27" fmla="*/ 5 h 36"/>
                <a:gd name="T28" fmla="*/ 13 w 28"/>
                <a:gd name="T29" fmla="*/ 6 h 36"/>
                <a:gd name="T30" fmla="*/ 10 w 28"/>
                <a:gd name="T31" fmla="*/ 8 h 36"/>
                <a:gd name="T32" fmla="*/ 8 w 28"/>
                <a:gd name="T33" fmla="*/ 13 h 36"/>
                <a:gd name="T34" fmla="*/ 7 w 28"/>
                <a:gd name="T35" fmla="*/ 18 h 36"/>
                <a:gd name="T36" fmla="*/ 9 w 28"/>
                <a:gd name="T37" fmla="*/ 27 h 36"/>
                <a:gd name="T38" fmla="*/ 17 w 28"/>
                <a:gd name="T39" fmla="*/ 31 h 36"/>
                <a:gd name="T40" fmla="*/ 21 w 28"/>
                <a:gd name="T41" fmla="*/ 30 h 36"/>
                <a:gd name="T42" fmla="*/ 24 w 28"/>
                <a:gd name="T43" fmla="*/ 27 h 36"/>
                <a:gd name="T44" fmla="*/ 28 w 28"/>
                <a:gd name="T45" fmla="*/ 31 h 36"/>
                <a:gd name="T46" fmla="*/ 23 w 28"/>
                <a:gd name="T47" fmla="*/ 35 h 36"/>
                <a:gd name="T48" fmla="*/ 16 w 28"/>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6">
                  <a:moveTo>
                    <a:pt x="16" y="36"/>
                  </a:moveTo>
                  <a:cubicBezTo>
                    <a:pt x="14" y="36"/>
                    <a:pt x="12" y="36"/>
                    <a:pt x="10" y="35"/>
                  </a:cubicBezTo>
                  <a:cubicBezTo>
                    <a:pt x="8" y="34"/>
                    <a:pt x="6" y="33"/>
                    <a:pt x="5" y="32"/>
                  </a:cubicBezTo>
                  <a:cubicBezTo>
                    <a:pt x="4" y="30"/>
                    <a:pt x="2" y="28"/>
                    <a:pt x="2" y="26"/>
                  </a:cubicBezTo>
                  <a:cubicBezTo>
                    <a:pt x="1" y="24"/>
                    <a:pt x="0" y="21"/>
                    <a:pt x="0" y="18"/>
                  </a:cubicBezTo>
                  <a:cubicBezTo>
                    <a:pt x="0" y="15"/>
                    <a:pt x="1" y="13"/>
                    <a:pt x="2" y="10"/>
                  </a:cubicBezTo>
                  <a:cubicBezTo>
                    <a:pt x="2" y="8"/>
                    <a:pt x="4" y="6"/>
                    <a:pt x="5" y="4"/>
                  </a:cubicBezTo>
                  <a:cubicBezTo>
                    <a:pt x="7" y="3"/>
                    <a:pt x="8" y="2"/>
                    <a:pt x="10" y="1"/>
                  </a:cubicBezTo>
                  <a:cubicBezTo>
                    <a:pt x="12" y="0"/>
                    <a:pt x="14" y="0"/>
                    <a:pt x="17" y="0"/>
                  </a:cubicBezTo>
                  <a:cubicBezTo>
                    <a:pt x="19" y="0"/>
                    <a:pt x="21" y="0"/>
                    <a:pt x="23" y="1"/>
                  </a:cubicBezTo>
                  <a:cubicBezTo>
                    <a:pt x="24" y="2"/>
                    <a:pt x="26" y="3"/>
                    <a:pt x="27" y="4"/>
                  </a:cubicBezTo>
                  <a:cubicBezTo>
                    <a:pt x="23" y="8"/>
                    <a:pt x="23" y="8"/>
                    <a:pt x="23" y="8"/>
                  </a:cubicBezTo>
                  <a:cubicBezTo>
                    <a:pt x="23" y="7"/>
                    <a:pt x="22" y="6"/>
                    <a:pt x="20" y="6"/>
                  </a:cubicBezTo>
                  <a:cubicBezTo>
                    <a:pt x="19" y="5"/>
                    <a:pt x="18" y="5"/>
                    <a:pt x="17" y="5"/>
                  </a:cubicBezTo>
                  <a:cubicBezTo>
                    <a:pt x="15" y="5"/>
                    <a:pt x="14" y="5"/>
                    <a:pt x="13" y="6"/>
                  </a:cubicBezTo>
                  <a:cubicBezTo>
                    <a:pt x="12" y="7"/>
                    <a:pt x="10" y="7"/>
                    <a:pt x="10" y="8"/>
                  </a:cubicBezTo>
                  <a:cubicBezTo>
                    <a:pt x="9" y="10"/>
                    <a:pt x="8" y="11"/>
                    <a:pt x="8" y="13"/>
                  </a:cubicBezTo>
                  <a:cubicBezTo>
                    <a:pt x="7" y="14"/>
                    <a:pt x="7" y="16"/>
                    <a:pt x="7" y="18"/>
                  </a:cubicBezTo>
                  <a:cubicBezTo>
                    <a:pt x="7" y="22"/>
                    <a:pt x="8" y="25"/>
                    <a:pt x="9" y="27"/>
                  </a:cubicBezTo>
                  <a:cubicBezTo>
                    <a:pt x="11" y="30"/>
                    <a:pt x="14" y="31"/>
                    <a:pt x="17" y="31"/>
                  </a:cubicBezTo>
                  <a:cubicBezTo>
                    <a:pt x="18" y="31"/>
                    <a:pt x="20" y="31"/>
                    <a:pt x="21" y="30"/>
                  </a:cubicBezTo>
                  <a:cubicBezTo>
                    <a:pt x="22" y="29"/>
                    <a:pt x="23" y="28"/>
                    <a:pt x="24" y="27"/>
                  </a:cubicBezTo>
                  <a:cubicBezTo>
                    <a:pt x="28" y="31"/>
                    <a:pt x="28" y="31"/>
                    <a:pt x="28" y="31"/>
                  </a:cubicBezTo>
                  <a:cubicBezTo>
                    <a:pt x="26" y="33"/>
                    <a:pt x="24" y="34"/>
                    <a:pt x="23" y="35"/>
                  </a:cubicBezTo>
                  <a:cubicBezTo>
                    <a:pt x="21" y="36"/>
                    <a:pt x="19" y="36"/>
                    <a:pt x="1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6" name="Freeform 20">
              <a:extLst>
                <a:ext uri="{FF2B5EF4-FFF2-40B4-BE49-F238E27FC236}">
                  <a16:creationId xmlns:a16="http://schemas.microsoft.com/office/drawing/2014/main" id="{BD805B06-398C-4DFA-AB38-5E63265F61AA}"/>
                </a:ext>
              </a:extLst>
            </p:cNvPr>
            <p:cNvSpPr>
              <a:spLocks/>
            </p:cNvSpPr>
            <p:nvPr userDrawn="1"/>
          </p:nvSpPr>
          <p:spPr bwMode="auto">
            <a:xfrm>
              <a:off x="5716588" y="927101"/>
              <a:ext cx="30163" cy="41275"/>
            </a:xfrm>
            <a:custGeom>
              <a:avLst/>
              <a:gdLst>
                <a:gd name="T0" fmla="*/ 13 w 27"/>
                <a:gd name="T1" fmla="*/ 36 h 36"/>
                <a:gd name="T2" fmla="*/ 8 w 27"/>
                <a:gd name="T3" fmla="*/ 35 h 36"/>
                <a:gd name="T4" fmla="*/ 4 w 27"/>
                <a:gd name="T5" fmla="*/ 32 h 36"/>
                <a:gd name="T6" fmla="*/ 1 w 27"/>
                <a:gd name="T7" fmla="*/ 27 h 36"/>
                <a:gd name="T8" fmla="*/ 0 w 27"/>
                <a:gd name="T9" fmla="*/ 20 h 36"/>
                <a:gd name="T10" fmla="*/ 0 w 27"/>
                <a:gd name="T11" fmla="*/ 0 h 36"/>
                <a:gd name="T12" fmla="*/ 6 w 27"/>
                <a:gd name="T13" fmla="*/ 0 h 36"/>
                <a:gd name="T14" fmla="*/ 6 w 27"/>
                <a:gd name="T15" fmla="*/ 20 h 36"/>
                <a:gd name="T16" fmla="*/ 7 w 27"/>
                <a:gd name="T17" fmla="*/ 25 h 36"/>
                <a:gd name="T18" fmla="*/ 8 w 27"/>
                <a:gd name="T19" fmla="*/ 28 h 36"/>
                <a:gd name="T20" fmla="*/ 10 w 27"/>
                <a:gd name="T21" fmla="*/ 30 h 36"/>
                <a:gd name="T22" fmla="*/ 13 w 27"/>
                <a:gd name="T23" fmla="*/ 31 h 36"/>
                <a:gd name="T24" fmla="*/ 16 w 27"/>
                <a:gd name="T25" fmla="*/ 30 h 36"/>
                <a:gd name="T26" fmla="*/ 19 w 27"/>
                <a:gd name="T27" fmla="*/ 28 h 36"/>
                <a:gd name="T28" fmla="*/ 20 w 27"/>
                <a:gd name="T29" fmla="*/ 25 h 36"/>
                <a:gd name="T30" fmla="*/ 21 w 27"/>
                <a:gd name="T31" fmla="*/ 20 h 36"/>
                <a:gd name="T32" fmla="*/ 21 w 27"/>
                <a:gd name="T33" fmla="*/ 0 h 36"/>
                <a:gd name="T34" fmla="*/ 27 w 27"/>
                <a:gd name="T35" fmla="*/ 0 h 36"/>
                <a:gd name="T36" fmla="*/ 27 w 27"/>
                <a:gd name="T37" fmla="*/ 20 h 36"/>
                <a:gd name="T38" fmla="*/ 26 w 27"/>
                <a:gd name="T39" fmla="*/ 27 h 36"/>
                <a:gd name="T40" fmla="*/ 23 w 27"/>
                <a:gd name="T41" fmla="*/ 32 h 36"/>
                <a:gd name="T42" fmla="*/ 19 w 27"/>
                <a:gd name="T43" fmla="*/ 35 h 36"/>
                <a:gd name="T44" fmla="*/ 13 w 27"/>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13" y="36"/>
                  </a:moveTo>
                  <a:cubicBezTo>
                    <a:pt x="11" y="36"/>
                    <a:pt x="9" y="36"/>
                    <a:pt x="8" y="35"/>
                  </a:cubicBezTo>
                  <a:cubicBezTo>
                    <a:pt x="6" y="35"/>
                    <a:pt x="5" y="34"/>
                    <a:pt x="4" y="32"/>
                  </a:cubicBezTo>
                  <a:cubicBezTo>
                    <a:pt x="2" y="31"/>
                    <a:pt x="1" y="29"/>
                    <a:pt x="1" y="27"/>
                  </a:cubicBezTo>
                  <a:cubicBezTo>
                    <a:pt x="0" y="25"/>
                    <a:pt x="0" y="23"/>
                    <a:pt x="0" y="20"/>
                  </a:cubicBezTo>
                  <a:cubicBezTo>
                    <a:pt x="0" y="0"/>
                    <a:pt x="0" y="0"/>
                    <a:pt x="0" y="0"/>
                  </a:cubicBezTo>
                  <a:cubicBezTo>
                    <a:pt x="6" y="0"/>
                    <a:pt x="6" y="0"/>
                    <a:pt x="6" y="0"/>
                  </a:cubicBezTo>
                  <a:cubicBezTo>
                    <a:pt x="6" y="20"/>
                    <a:pt x="6" y="20"/>
                    <a:pt x="6" y="20"/>
                  </a:cubicBezTo>
                  <a:cubicBezTo>
                    <a:pt x="6" y="22"/>
                    <a:pt x="6" y="24"/>
                    <a:pt x="7" y="25"/>
                  </a:cubicBezTo>
                  <a:cubicBezTo>
                    <a:pt x="7" y="27"/>
                    <a:pt x="8" y="28"/>
                    <a:pt x="8" y="28"/>
                  </a:cubicBezTo>
                  <a:cubicBezTo>
                    <a:pt x="9" y="29"/>
                    <a:pt x="10" y="30"/>
                    <a:pt x="10" y="30"/>
                  </a:cubicBezTo>
                  <a:cubicBezTo>
                    <a:pt x="11" y="30"/>
                    <a:pt x="12" y="31"/>
                    <a:pt x="13" y="31"/>
                  </a:cubicBezTo>
                  <a:cubicBezTo>
                    <a:pt x="14" y="31"/>
                    <a:pt x="15" y="30"/>
                    <a:pt x="16" y="30"/>
                  </a:cubicBezTo>
                  <a:cubicBezTo>
                    <a:pt x="17" y="30"/>
                    <a:pt x="18" y="29"/>
                    <a:pt x="19" y="28"/>
                  </a:cubicBezTo>
                  <a:cubicBezTo>
                    <a:pt x="19" y="28"/>
                    <a:pt x="20" y="27"/>
                    <a:pt x="20" y="25"/>
                  </a:cubicBezTo>
                  <a:cubicBezTo>
                    <a:pt x="21" y="24"/>
                    <a:pt x="21" y="22"/>
                    <a:pt x="21" y="20"/>
                  </a:cubicBezTo>
                  <a:cubicBezTo>
                    <a:pt x="21" y="0"/>
                    <a:pt x="21" y="0"/>
                    <a:pt x="21" y="0"/>
                  </a:cubicBezTo>
                  <a:cubicBezTo>
                    <a:pt x="27" y="0"/>
                    <a:pt x="27" y="0"/>
                    <a:pt x="27" y="0"/>
                  </a:cubicBezTo>
                  <a:cubicBezTo>
                    <a:pt x="27" y="20"/>
                    <a:pt x="27" y="20"/>
                    <a:pt x="27" y="20"/>
                  </a:cubicBezTo>
                  <a:cubicBezTo>
                    <a:pt x="27" y="23"/>
                    <a:pt x="26" y="25"/>
                    <a:pt x="26" y="27"/>
                  </a:cubicBezTo>
                  <a:cubicBezTo>
                    <a:pt x="25" y="29"/>
                    <a:pt x="24" y="31"/>
                    <a:pt x="23" y="32"/>
                  </a:cubicBezTo>
                  <a:cubicBezTo>
                    <a:pt x="22" y="34"/>
                    <a:pt x="21" y="35"/>
                    <a:pt x="19" y="35"/>
                  </a:cubicBezTo>
                  <a:cubicBezTo>
                    <a:pt x="17" y="36"/>
                    <a:pt x="15" y="36"/>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7" name="Freeform 21">
              <a:extLst>
                <a:ext uri="{FF2B5EF4-FFF2-40B4-BE49-F238E27FC236}">
                  <a16:creationId xmlns:a16="http://schemas.microsoft.com/office/drawing/2014/main" id="{90624AEE-F139-40E0-A7BD-D28B5ACC1E98}"/>
                </a:ext>
              </a:extLst>
            </p:cNvPr>
            <p:cNvSpPr>
              <a:spLocks noEditPoints="1"/>
            </p:cNvSpPr>
            <p:nvPr userDrawn="1"/>
          </p:nvSpPr>
          <p:spPr bwMode="auto">
            <a:xfrm>
              <a:off x="5589588" y="927101"/>
              <a:ext cx="34925"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5" y="5"/>
                    <a:pt x="15" y="5"/>
                    <a:pt x="15" y="5"/>
                  </a:cubicBezTo>
                  <a:cubicBezTo>
                    <a:pt x="15" y="7"/>
                    <a:pt x="14" y="9"/>
                    <a:pt x="14" y="11"/>
                  </a:cubicBezTo>
                  <a:cubicBezTo>
                    <a:pt x="13" y="13"/>
                    <a:pt x="13"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8" name="Freeform 22">
              <a:extLst>
                <a:ext uri="{FF2B5EF4-FFF2-40B4-BE49-F238E27FC236}">
                  <a16:creationId xmlns:a16="http://schemas.microsoft.com/office/drawing/2014/main" id="{B8F067DD-796D-408A-B486-BB2CB7DF40C4}"/>
                </a:ext>
              </a:extLst>
            </p:cNvPr>
            <p:cNvSpPr>
              <a:spLocks noEditPoints="1"/>
            </p:cNvSpPr>
            <p:nvPr userDrawn="1"/>
          </p:nvSpPr>
          <p:spPr bwMode="auto">
            <a:xfrm>
              <a:off x="5803900" y="927101"/>
              <a:ext cx="33338" cy="41275"/>
            </a:xfrm>
            <a:custGeom>
              <a:avLst/>
              <a:gdLst>
                <a:gd name="T0" fmla="*/ 0 w 30"/>
                <a:gd name="T1" fmla="*/ 36 h 36"/>
                <a:gd name="T2" fmla="*/ 11 w 30"/>
                <a:gd name="T3" fmla="*/ 0 h 36"/>
                <a:gd name="T4" fmla="*/ 19 w 30"/>
                <a:gd name="T5" fmla="*/ 0 h 36"/>
                <a:gd name="T6" fmla="*/ 30 w 30"/>
                <a:gd name="T7" fmla="*/ 36 h 36"/>
                <a:gd name="T8" fmla="*/ 24 w 30"/>
                <a:gd name="T9" fmla="*/ 36 h 36"/>
                <a:gd name="T10" fmla="*/ 21 w 30"/>
                <a:gd name="T11" fmla="*/ 26 h 36"/>
                <a:gd name="T12" fmla="*/ 9 w 30"/>
                <a:gd name="T13" fmla="*/ 26 h 36"/>
                <a:gd name="T14" fmla="*/ 6 w 30"/>
                <a:gd name="T15" fmla="*/ 36 h 36"/>
                <a:gd name="T16" fmla="*/ 0 w 30"/>
                <a:gd name="T17" fmla="*/ 36 h 36"/>
                <a:gd name="T18" fmla="*/ 12 w 30"/>
                <a:gd name="T19" fmla="*/ 17 h 36"/>
                <a:gd name="T20" fmla="*/ 10 w 30"/>
                <a:gd name="T21" fmla="*/ 21 h 36"/>
                <a:gd name="T22" fmla="*/ 19 w 30"/>
                <a:gd name="T23" fmla="*/ 21 h 36"/>
                <a:gd name="T24" fmla="*/ 18 w 30"/>
                <a:gd name="T25" fmla="*/ 17 h 36"/>
                <a:gd name="T26" fmla="*/ 17 w 30"/>
                <a:gd name="T27" fmla="*/ 11 h 36"/>
                <a:gd name="T28" fmla="*/ 15 w 30"/>
                <a:gd name="T29" fmla="*/ 5 h 36"/>
                <a:gd name="T30" fmla="*/ 15 w 30"/>
                <a:gd name="T31" fmla="*/ 5 h 36"/>
                <a:gd name="T32" fmla="*/ 13 w 30"/>
                <a:gd name="T33" fmla="*/ 11 h 36"/>
                <a:gd name="T34" fmla="*/ 12 w 30"/>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0" y="36"/>
                  </a:moveTo>
                  <a:cubicBezTo>
                    <a:pt x="11" y="0"/>
                    <a:pt x="11" y="0"/>
                    <a:pt x="11" y="0"/>
                  </a:cubicBezTo>
                  <a:cubicBezTo>
                    <a:pt x="19" y="0"/>
                    <a:pt x="19" y="0"/>
                    <a:pt x="19" y="0"/>
                  </a:cubicBezTo>
                  <a:cubicBezTo>
                    <a:pt x="30" y="36"/>
                    <a:pt x="30" y="36"/>
                    <a:pt x="30"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0" y="21"/>
                    <a:pt x="10" y="21"/>
                    <a:pt x="10" y="21"/>
                  </a:cubicBezTo>
                  <a:cubicBezTo>
                    <a:pt x="19" y="21"/>
                    <a:pt x="19" y="21"/>
                    <a:pt x="19" y="21"/>
                  </a:cubicBezTo>
                  <a:cubicBezTo>
                    <a:pt x="18" y="17"/>
                    <a:pt x="18" y="17"/>
                    <a:pt x="18" y="17"/>
                  </a:cubicBezTo>
                  <a:cubicBezTo>
                    <a:pt x="18" y="15"/>
                    <a:pt x="17" y="13"/>
                    <a:pt x="17" y="11"/>
                  </a:cubicBezTo>
                  <a:cubicBezTo>
                    <a:pt x="16" y="9"/>
                    <a:pt x="15" y="7"/>
                    <a:pt x="15" y="5"/>
                  </a:cubicBezTo>
                  <a:cubicBezTo>
                    <a:pt x="15" y="5"/>
                    <a:pt x="15" y="5"/>
                    <a:pt x="15" y="5"/>
                  </a:cubicBezTo>
                  <a:cubicBezTo>
                    <a:pt x="14" y="7"/>
                    <a:pt x="14" y="9"/>
                    <a:pt x="13" y="11"/>
                  </a:cubicBezTo>
                  <a:cubicBezTo>
                    <a:pt x="13" y="13"/>
                    <a:pt x="12"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5" name="Freeform 23">
              <a:extLst>
                <a:ext uri="{FF2B5EF4-FFF2-40B4-BE49-F238E27FC236}">
                  <a16:creationId xmlns:a16="http://schemas.microsoft.com/office/drawing/2014/main" id="{A0A1924B-EC08-42C9-A29F-5D9C4F87423A}"/>
                </a:ext>
              </a:extLst>
            </p:cNvPr>
            <p:cNvSpPr>
              <a:spLocks noEditPoints="1"/>
            </p:cNvSpPr>
            <p:nvPr userDrawn="1"/>
          </p:nvSpPr>
          <p:spPr bwMode="auto">
            <a:xfrm>
              <a:off x="5761038" y="927101"/>
              <a:ext cx="30163" cy="41275"/>
            </a:xfrm>
            <a:custGeom>
              <a:avLst/>
              <a:gdLst>
                <a:gd name="T0" fmla="*/ 0 w 27"/>
                <a:gd name="T1" fmla="*/ 36 h 36"/>
                <a:gd name="T2" fmla="*/ 0 w 27"/>
                <a:gd name="T3" fmla="*/ 0 h 36"/>
                <a:gd name="T4" fmla="*/ 12 w 27"/>
                <a:gd name="T5" fmla="*/ 0 h 36"/>
                <a:gd name="T6" fmla="*/ 18 w 27"/>
                <a:gd name="T7" fmla="*/ 1 h 36"/>
                <a:gd name="T8" fmla="*/ 22 w 27"/>
                <a:gd name="T9" fmla="*/ 3 h 36"/>
                <a:gd name="T10" fmla="*/ 25 w 27"/>
                <a:gd name="T11" fmla="*/ 6 h 36"/>
                <a:gd name="T12" fmla="*/ 26 w 27"/>
                <a:gd name="T13" fmla="*/ 11 h 36"/>
                <a:gd name="T14" fmla="*/ 24 w 27"/>
                <a:gd name="T15" fmla="*/ 17 h 36"/>
                <a:gd name="T16" fmla="*/ 18 w 27"/>
                <a:gd name="T17" fmla="*/ 21 h 36"/>
                <a:gd name="T18" fmla="*/ 27 w 27"/>
                <a:gd name="T19" fmla="*/ 36 h 36"/>
                <a:gd name="T20" fmla="*/ 20 w 27"/>
                <a:gd name="T21" fmla="*/ 36 h 36"/>
                <a:gd name="T22" fmla="*/ 12 w 27"/>
                <a:gd name="T23" fmla="*/ 22 h 36"/>
                <a:gd name="T24" fmla="*/ 7 w 27"/>
                <a:gd name="T25" fmla="*/ 22 h 36"/>
                <a:gd name="T26" fmla="*/ 7 w 27"/>
                <a:gd name="T27" fmla="*/ 36 h 36"/>
                <a:gd name="T28" fmla="*/ 0 w 27"/>
                <a:gd name="T29" fmla="*/ 36 h 36"/>
                <a:gd name="T30" fmla="*/ 7 w 27"/>
                <a:gd name="T31" fmla="*/ 17 h 36"/>
                <a:gd name="T32" fmla="*/ 12 w 27"/>
                <a:gd name="T33" fmla="*/ 17 h 36"/>
                <a:gd name="T34" fmla="*/ 17 w 27"/>
                <a:gd name="T35" fmla="*/ 15 h 36"/>
                <a:gd name="T36" fmla="*/ 19 w 27"/>
                <a:gd name="T37" fmla="*/ 11 h 36"/>
                <a:gd name="T38" fmla="*/ 17 w 27"/>
                <a:gd name="T39" fmla="*/ 6 h 36"/>
                <a:gd name="T40" fmla="*/ 12 w 27"/>
                <a:gd name="T41" fmla="*/ 5 h 36"/>
                <a:gd name="T42" fmla="*/ 7 w 27"/>
                <a:gd name="T43" fmla="*/ 5 h 36"/>
                <a:gd name="T44" fmla="*/ 7 w 27"/>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0" y="36"/>
                  </a:moveTo>
                  <a:cubicBezTo>
                    <a:pt x="0" y="0"/>
                    <a:pt x="0" y="0"/>
                    <a:pt x="0" y="0"/>
                  </a:cubicBezTo>
                  <a:cubicBezTo>
                    <a:pt x="12" y="0"/>
                    <a:pt x="12" y="0"/>
                    <a:pt x="12" y="0"/>
                  </a:cubicBezTo>
                  <a:cubicBezTo>
                    <a:pt x="14" y="0"/>
                    <a:pt x="16" y="0"/>
                    <a:pt x="18" y="1"/>
                  </a:cubicBezTo>
                  <a:cubicBezTo>
                    <a:pt x="19" y="1"/>
                    <a:pt x="21" y="2"/>
                    <a:pt x="22" y="3"/>
                  </a:cubicBezTo>
                  <a:cubicBezTo>
                    <a:pt x="23" y="3"/>
                    <a:pt x="24" y="4"/>
                    <a:pt x="25" y="6"/>
                  </a:cubicBezTo>
                  <a:cubicBezTo>
                    <a:pt x="25" y="7"/>
                    <a:pt x="26" y="9"/>
                    <a:pt x="26" y="11"/>
                  </a:cubicBezTo>
                  <a:cubicBezTo>
                    <a:pt x="26" y="13"/>
                    <a:pt x="25" y="16"/>
                    <a:pt x="24" y="17"/>
                  </a:cubicBezTo>
                  <a:cubicBezTo>
                    <a:pt x="22" y="19"/>
                    <a:pt x="21" y="20"/>
                    <a:pt x="18" y="21"/>
                  </a:cubicBezTo>
                  <a:cubicBezTo>
                    <a:pt x="27" y="36"/>
                    <a:pt x="27" y="36"/>
                    <a:pt x="27" y="36"/>
                  </a:cubicBezTo>
                  <a:cubicBezTo>
                    <a:pt x="20" y="36"/>
                    <a:pt x="20" y="36"/>
                    <a:pt x="20" y="36"/>
                  </a:cubicBezTo>
                  <a:cubicBezTo>
                    <a:pt x="12" y="22"/>
                    <a:pt x="12" y="22"/>
                    <a:pt x="12" y="22"/>
                  </a:cubicBezTo>
                  <a:cubicBezTo>
                    <a:pt x="7" y="22"/>
                    <a:pt x="7" y="22"/>
                    <a:pt x="7" y="22"/>
                  </a:cubicBezTo>
                  <a:cubicBezTo>
                    <a:pt x="7" y="36"/>
                    <a:pt x="7" y="36"/>
                    <a:pt x="7" y="36"/>
                  </a:cubicBezTo>
                  <a:lnTo>
                    <a:pt x="0" y="36"/>
                  </a:lnTo>
                  <a:close/>
                  <a:moveTo>
                    <a:pt x="7" y="17"/>
                  </a:moveTo>
                  <a:cubicBezTo>
                    <a:pt x="12" y="17"/>
                    <a:pt x="12" y="17"/>
                    <a:pt x="12" y="17"/>
                  </a:cubicBezTo>
                  <a:cubicBezTo>
                    <a:pt x="14" y="17"/>
                    <a:pt x="16" y="16"/>
                    <a:pt x="17" y="15"/>
                  </a:cubicBezTo>
                  <a:cubicBezTo>
                    <a:pt x="19" y="14"/>
                    <a:pt x="19" y="13"/>
                    <a:pt x="19" y="11"/>
                  </a:cubicBezTo>
                  <a:cubicBezTo>
                    <a:pt x="19" y="9"/>
                    <a:pt x="19" y="7"/>
                    <a:pt x="17" y="6"/>
                  </a:cubicBezTo>
                  <a:cubicBezTo>
                    <a:pt x="16" y="6"/>
                    <a:pt x="14" y="5"/>
                    <a:pt x="12" y="5"/>
                  </a:cubicBezTo>
                  <a:cubicBezTo>
                    <a:pt x="7" y="5"/>
                    <a:pt x="7" y="5"/>
                    <a:pt x="7" y="5"/>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6" name="Freeform 24">
              <a:extLst>
                <a:ext uri="{FF2B5EF4-FFF2-40B4-BE49-F238E27FC236}">
                  <a16:creationId xmlns:a16="http://schemas.microsoft.com/office/drawing/2014/main" id="{E32CDB27-428C-4905-B511-5B51BC36A4C1}"/>
                </a:ext>
              </a:extLst>
            </p:cNvPr>
            <p:cNvSpPr>
              <a:spLocks noEditPoints="1"/>
            </p:cNvSpPr>
            <p:nvPr userDrawn="1"/>
          </p:nvSpPr>
          <p:spPr bwMode="auto">
            <a:xfrm>
              <a:off x="5208588" y="927101"/>
              <a:ext cx="34925"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1 w 31"/>
                <a:gd name="T11" fmla="*/ 26 h 36"/>
                <a:gd name="T12" fmla="*/ 9 w 31"/>
                <a:gd name="T13" fmla="*/ 26 h 36"/>
                <a:gd name="T14" fmla="*/ 6 w 31"/>
                <a:gd name="T15" fmla="*/ 36 h 36"/>
                <a:gd name="T16" fmla="*/ 0 w 31"/>
                <a:gd name="T17" fmla="*/ 36 h 36"/>
                <a:gd name="T18" fmla="*/ 12 w 31"/>
                <a:gd name="T19" fmla="*/ 17 h 36"/>
                <a:gd name="T20" fmla="*/ 11 w 31"/>
                <a:gd name="T21" fmla="*/ 21 h 36"/>
                <a:gd name="T22" fmla="*/ 20 w 31"/>
                <a:gd name="T23" fmla="*/ 21 h 36"/>
                <a:gd name="T24" fmla="*/ 18 w 31"/>
                <a:gd name="T25" fmla="*/ 17 h 36"/>
                <a:gd name="T26" fmla="*/ 17 w 31"/>
                <a:gd name="T27" fmla="*/ 11 h 36"/>
                <a:gd name="T28" fmla="*/ 15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1" y="21"/>
                    <a:pt x="11" y="21"/>
                    <a:pt x="11" y="21"/>
                  </a:cubicBezTo>
                  <a:cubicBezTo>
                    <a:pt x="20" y="21"/>
                    <a:pt x="20" y="21"/>
                    <a:pt x="20" y="21"/>
                  </a:cubicBezTo>
                  <a:cubicBezTo>
                    <a:pt x="18" y="17"/>
                    <a:pt x="18" y="17"/>
                    <a:pt x="18" y="17"/>
                  </a:cubicBezTo>
                  <a:cubicBezTo>
                    <a:pt x="18" y="15"/>
                    <a:pt x="17" y="13"/>
                    <a:pt x="17" y="11"/>
                  </a:cubicBezTo>
                  <a:cubicBezTo>
                    <a:pt x="16" y="9"/>
                    <a:pt x="16" y="7"/>
                    <a:pt x="15" y="5"/>
                  </a:cubicBezTo>
                  <a:cubicBezTo>
                    <a:pt x="15" y="5"/>
                    <a:pt x="15" y="5"/>
                    <a:pt x="15" y="5"/>
                  </a:cubicBezTo>
                  <a:cubicBezTo>
                    <a:pt x="15" y="7"/>
                    <a:pt x="14" y="9"/>
                    <a:pt x="14" y="11"/>
                  </a:cubicBezTo>
                  <a:cubicBezTo>
                    <a:pt x="13" y="13"/>
                    <a:pt x="12"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7" name="Freeform 25">
              <a:extLst>
                <a:ext uri="{FF2B5EF4-FFF2-40B4-BE49-F238E27FC236}">
                  <a16:creationId xmlns:a16="http://schemas.microsoft.com/office/drawing/2014/main" id="{78F74FFF-939B-4797-8CF7-43CBCD55E230}"/>
                </a:ext>
              </a:extLst>
            </p:cNvPr>
            <p:cNvSpPr>
              <a:spLocks noEditPoints="1"/>
            </p:cNvSpPr>
            <p:nvPr userDrawn="1"/>
          </p:nvSpPr>
          <p:spPr bwMode="auto">
            <a:xfrm>
              <a:off x="5254625" y="927101"/>
              <a:ext cx="30163" cy="41275"/>
            </a:xfrm>
            <a:custGeom>
              <a:avLst/>
              <a:gdLst>
                <a:gd name="T0" fmla="*/ 0 w 27"/>
                <a:gd name="T1" fmla="*/ 36 h 36"/>
                <a:gd name="T2" fmla="*/ 0 w 27"/>
                <a:gd name="T3" fmla="*/ 0 h 36"/>
                <a:gd name="T4" fmla="*/ 10 w 27"/>
                <a:gd name="T5" fmla="*/ 0 h 36"/>
                <a:gd name="T6" fmla="*/ 23 w 27"/>
                <a:gd name="T7" fmla="*/ 4 h 36"/>
                <a:gd name="T8" fmla="*/ 27 w 27"/>
                <a:gd name="T9" fmla="*/ 18 h 36"/>
                <a:gd name="T10" fmla="*/ 26 w 27"/>
                <a:gd name="T11" fmla="*/ 25 h 36"/>
                <a:gd name="T12" fmla="*/ 23 w 27"/>
                <a:gd name="T13" fmla="*/ 31 h 36"/>
                <a:gd name="T14" fmla="*/ 17 w 27"/>
                <a:gd name="T15" fmla="*/ 34 h 36"/>
                <a:gd name="T16" fmla="*/ 10 w 27"/>
                <a:gd name="T17" fmla="*/ 36 h 36"/>
                <a:gd name="T18" fmla="*/ 0 w 27"/>
                <a:gd name="T19" fmla="*/ 36 h 36"/>
                <a:gd name="T20" fmla="*/ 7 w 27"/>
                <a:gd name="T21" fmla="*/ 30 h 36"/>
                <a:gd name="T22" fmla="*/ 9 w 27"/>
                <a:gd name="T23" fmla="*/ 30 h 36"/>
                <a:gd name="T24" fmla="*/ 18 w 27"/>
                <a:gd name="T25" fmla="*/ 27 h 36"/>
                <a:gd name="T26" fmla="*/ 21 w 27"/>
                <a:gd name="T27" fmla="*/ 18 h 36"/>
                <a:gd name="T28" fmla="*/ 18 w 27"/>
                <a:gd name="T29" fmla="*/ 8 h 36"/>
                <a:gd name="T30" fmla="*/ 9 w 27"/>
                <a:gd name="T31" fmla="*/ 5 h 36"/>
                <a:gd name="T32" fmla="*/ 7 w 27"/>
                <a:gd name="T33" fmla="*/ 5 h 36"/>
                <a:gd name="T34" fmla="*/ 7 w 27"/>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0" y="36"/>
                  </a:moveTo>
                  <a:cubicBezTo>
                    <a:pt x="0" y="0"/>
                    <a:pt x="0" y="0"/>
                    <a:pt x="0" y="0"/>
                  </a:cubicBezTo>
                  <a:cubicBezTo>
                    <a:pt x="10" y="0"/>
                    <a:pt x="10" y="0"/>
                    <a:pt x="10" y="0"/>
                  </a:cubicBezTo>
                  <a:cubicBezTo>
                    <a:pt x="15" y="0"/>
                    <a:pt x="20" y="1"/>
                    <a:pt x="23" y="4"/>
                  </a:cubicBezTo>
                  <a:cubicBezTo>
                    <a:pt x="26" y="7"/>
                    <a:pt x="27" y="12"/>
                    <a:pt x="27" y="18"/>
                  </a:cubicBezTo>
                  <a:cubicBezTo>
                    <a:pt x="27" y="21"/>
                    <a:pt x="27" y="23"/>
                    <a:pt x="26" y="25"/>
                  </a:cubicBezTo>
                  <a:cubicBezTo>
                    <a:pt x="25" y="28"/>
                    <a:pt x="24" y="30"/>
                    <a:pt x="23" y="31"/>
                  </a:cubicBezTo>
                  <a:cubicBezTo>
                    <a:pt x="21" y="33"/>
                    <a:pt x="19" y="34"/>
                    <a:pt x="17" y="34"/>
                  </a:cubicBezTo>
                  <a:cubicBezTo>
                    <a:pt x="15" y="35"/>
                    <a:pt x="13" y="36"/>
                    <a:pt x="10" y="36"/>
                  </a:cubicBezTo>
                  <a:lnTo>
                    <a:pt x="0" y="36"/>
                  </a:lnTo>
                  <a:close/>
                  <a:moveTo>
                    <a:pt x="7" y="30"/>
                  </a:moveTo>
                  <a:cubicBezTo>
                    <a:pt x="9" y="30"/>
                    <a:pt x="9" y="30"/>
                    <a:pt x="9" y="30"/>
                  </a:cubicBezTo>
                  <a:cubicBezTo>
                    <a:pt x="13" y="30"/>
                    <a:pt x="16" y="29"/>
                    <a:pt x="18" y="27"/>
                  </a:cubicBezTo>
                  <a:cubicBezTo>
                    <a:pt x="20" y="25"/>
                    <a:pt x="21" y="22"/>
                    <a:pt x="21" y="18"/>
                  </a:cubicBezTo>
                  <a:cubicBezTo>
                    <a:pt x="21" y="13"/>
                    <a:pt x="20" y="10"/>
                    <a:pt x="18" y="8"/>
                  </a:cubicBezTo>
                  <a:cubicBezTo>
                    <a:pt x="16" y="6"/>
                    <a:pt x="13" y="5"/>
                    <a:pt x="9" y="5"/>
                  </a:cubicBezTo>
                  <a:cubicBezTo>
                    <a:pt x="7" y="5"/>
                    <a:pt x="7" y="5"/>
                    <a:pt x="7" y="5"/>
                  </a:cubicBezTo>
                  <a:lnTo>
                    <a:pt x="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8" name="Freeform 26">
              <a:extLst>
                <a:ext uri="{FF2B5EF4-FFF2-40B4-BE49-F238E27FC236}">
                  <a16:creationId xmlns:a16="http://schemas.microsoft.com/office/drawing/2014/main" id="{0F966A14-0851-44F9-A1BE-E6A472DA113A}"/>
                </a:ext>
              </a:extLst>
            </p:cNvPr>
            <p:cNvSpPr>
              <a:spLocks/>
            </p:cNvSpPr>
            <p:nvPr userDrawn="1"/>
          </p:nvSpPr>
          <p:spPr bwMode="auto">
            <a:xfrm>
              <a:off x="5294313" y="927101"/>
              <a:ext cx="33338" cy="41275"/>
            </a:xfrm>
            <a:custGeom>
              <a:avLst/>
              <a:gdLst>
                <a:gd name="T0" fmla="*/ 11 w 29"/>
                <a:gd name="T1" fmla="*/ 36 h 36"/>
                <a:gd name="T2" fmla="*/ 0 w 29"/>
                <a:gd name="T3" fmla="*/ 0 h 36"/>
                <a:gd name="T4" fmla="*/ 6 w 29"/>
                <a:gd name="T5" fmla="*/ 0 h 36"/>
                <a:gd name="T6" fmla="*/ 11 w 29"/>
                <a:gd name="T7" fmla="*/ 18 h 36"/>
                <a:gd name="T8" fmla="*/ 13 w 29"/>
                <a:gd name="T9" fmla="*/ 24 h 36"/>
                <a:gd name="T10" fmla="*/ 14 w 29"/>
                <a:gd name="T11" fmla="*/ 29 h 36"/>
                <a:gd name="T12" fmla="*/ 15 w 29"/>
                <a:gd name="T13" fmla="*/ 29 h 36"/>
                <a:gd name="T14" fmla="*/ 16 w 29"/>
                <a:gd name="T15" fmla="*/ 24 h 36"/>
                <a:gd name="T16" fmla="*/ 18 w 29"/>
                <a:gd name="T17" fmla="*/ 18 h 36"/>
                <a:gd name="T18" fmla="*/ 23 w 29"/>
                <a:gd name="T19" fmla="*/ 0 h 36"/>
                <a:gd name="T20" fmla="*/ 29 w 29"/>
                <a:gd name="T21" fmla="*/ 0 h 36"/>
                <a:gd name="T22" fmla="*/ 18 w 29"/>
                <a:gd name="T23" fmla="*/ 36 h 36"/>
                <a:gd name="T24" fmla="*/ 11 w 2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6">
                  <a:moveTo>
                    <a:pt x="11" y="36"/>
                  </a:moveTo>
                  <a:cubicBezTo>
                    <a:pt x="0" y="0"/>
                    <a:pt x="0" y="0"/>
                    <a:pt x="0" y="0"/>
                  </a:cubicBezTo>
                  <a:cubicBezTo>
                    <a:pt x="6" y="0"/>
                    <a:pt x="6" y="0"/>
                    <a:pt x="6" y="0"/>
                  </a:cubicBezTo>
                  <a:cubicBezTo>
                    <a:pt x="11" y="18"/>
                    <a:pt x="11" y="18"/>
                    <a:pt x="11" y="18"/>
                  </a:cubicBezTo>
                  <a:cubicBezTo>
                    <a:pt x="12" y="20"/>
                    <a:pt x="12" y="22"/>
                    <a:pt x="13" y="24"/>
                  </a:cubicBezTo>
                  <a:cubicBezTo>
                    <a:pt x="13" y="25"/>
                    <a:pt x="14" y="27"/>
                    <a:pt x="14" y="29"/>
                  </a:cubicBezTo>
                  <a:cubicBezTo>
                    <a:pt x="15" y="29"/>
                    <a:pt x="15" y="29"/>
                    <a:pt x="15" y="29"/>
                  </a:cubicBezTo>
                  <a:cubicBezTo>
                    <a:pt x="15" y="27"/>
                    <a:pt x="16" y="25"/>
                    <a:pt x="16" y="24"/>
                  </a:cubicBezTo>
                  <a:cubicBezTo>
                    <a:pt x="17" y="22"/>
                    <a:pt x="17" y="20"/>
                    <a:pt x="18" y="18"/>
                  </a:cubicBezTo>
                  <a:cubicBezTo>
                    <a:pt x="23" y="0"/>
                    <a:pt x="23" y="0"/>
                    <a:pt x="23" y="0"/>
                  </a:cubicBezTo>
                  <a:cubicBezTo>
                    <a:pt x="29" y="0"/>
                    <a:pt x="29" y="0"/>
                    <a:pt x="29" y="0"/>
                  </a:cubicBezTo>
                  <a:cubicBezTo>
                    <a:pt x="18" y="36"/>
                    <a:pt x="18" y="36"/>
                    <a:pt x="18" y="36"/>
                  </a:cubicBezTo>
                  <a:lnTo>
                    <a:pt x="1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9" name="Rectangle 27">
              <a:extLst>
                <a:ext uri="{FF2B5EF4-FFF2-40B4-BE49-F238E27FC236}">
                  <a16:creationId xmlns:a16="http://schemas.microsoft.com/office/drawing/2014/main" id="{C698078E-AF71-4F71-9F5C-7BD53087C32F}"/>
                </a:ext>
              </a:extLst>
            </p:cNvPr>
            <p:cNvSpPr>
              <a:spLocks noChangeArrowheads="1"/>
            </p:cNvSpPr>
            <p:nvPr userDrawn="1"/>
          </p:nvSpPr>
          <p:spPr bwMode="auto">
            <a:xfrm>
              <a:off x="5338763" y="927101"/>
              <a:ext cx="635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0" name="Freeform 28">
              <a:extLst>
                <a:ext uri="{FF2B5EF4-FFF2-40B4-BE49-F238E27FC236}">
                  <a16:creationId xmlns:a16="http://schemas.microsoft.com/office/drawing/2014/main" id="{0DF4C850-1304-4BE9-A912-B3560B07A113}"/>
                </a:ext>
              </a:extLst>
            </p:cNvPr>
            <p:cNvSpPr>
              <a:spLocks/>
            </p:cNvSpPr>
            <p:nvPr userDrawn="1"/>
          </p:nvSpPr>
          <p:spPr bwMode="auto">
            <a:xfrm>
              <a:off x="5359400" y="925513"/>
              <a:ext cx="28575" cy="42863"/>
            </a:xfrm>
            <a:custGeom>
              <a:avLst/>
              <a:gdLst>
                <a:gd name="T0" fmla="*/ 13 w 26"/>
                <a:gd name="T1" fmla="*/ 37 h 37"/>
                <a:gd name="T2" fmla="*/ 6 w 26"/>
                <a:gd name="T3" fmla="*/ 36 h 37"/>
                <a:gd name="T4" fmla="*/ 0 w 26"/>
                <a:gd name="T5" fmla="*/ 32 h 37"/>
                <a:gd name="T6" fmla="*/ 4 w 26"/>
                <a:gd name="T7" fmla="*/ 28 h 37"/>
                <a:gd name="T8" fmla="*/ 8 w 26"/>
                <a:gd name="T9" fmla="*/ 31 h 37"/>
                <a:gd name="T10" fmla="*/ 13 w 26"/>
                <a:gd name="T11" fmla="*/ 32 h 37"/>
                <a:gd name="T12" fmla="*/ 18 w 26"/>
                <a:gd name="T13" fmla="*/ 30 h 37"/>
                <a:gd name="T14" fmla="*/ 19 w 26"/>
                <a:gd name="T15" fmla="*/ 27 h 37"/>
                <a:gd name="T16" fmla="*/ 19 w 26"/>
                <a:gd name="T17" fmla="*/ 25 h 37"/>
                <a:gd name="T18" fmla="*/ 18 w 26"/>
                <a:gd name="T19" fmla="*/ 24 h 37"/>
                <a:gd name="T20" fmla="*/ 16 w 26"/>
                <a:gd name="T21" fmla="*/ 23 h 37"/>
                <a:gd name="T22" fmla="*/ 14 w 26"/>
                <a:gd name="T23" fmla="*/ 22 h 37"/>
                <a:gd name="T24" fmla="*/ 9 w 26"/>
                <a:gd name="T25" fmla="*/ 20 h 37"/>
                <a:gd name="T26" fmla="*/ 6 w 26"/>
                <a:gd name="T27" fmla="*/ 18 h 37"/>
                <a:gd name="T28" fmla="*/ 4 w 26"/>
                <a:gd name="T29" fmla="*/ 17 h 37"/>
                <a:gd name="T30" fmla="*/ 2 w 26"/>
                <a:gd name="T31" fmla="*/ 14 h 37"/>
                <a:gd name="T32" fmla="*/ 2 w 26"/>
                <a:gd name="T33" fmla="*/ 10 h 37"/>
                <a:gd name="T34" fmla="*/ 3 w 26"/>
                <a:gd name="T35" fmla="*/ 6 h 37"/>
                <a:gd name="T36" fmla="*/ 5 w 26"/>
                <a:gd name="T37" fmla="*/ 3 h 37"/>
                <a:gd name="T38" fmla="*/ 9 w 26"/>
                <a:gd name="T39" fmla="*/ 1 h 37"/>
                <a:gd name="T40" fmla="*/ 14 w 26"/>
                <a:gd name="T41" fmla="*/ 0 h 37"/>
                <a:gd name="T42" fmla="*/ 20 w 26"/>
                <a:gd name="T43" fmla="*/ 2 h 37"/>
                <a:gd name="T44" fmla="*/ 25 w 26"/>
                <a:gd name="T45" fmla="*/ 5 h 37"/>
                <a:gd name="T46" fmla="*/ 21 w 26"/>
                <a:gd name="T47" fmla="*/ 9 h 37"/>
                <a:gd name="T48" fmla="*/ 18 w 26"/>
                <a:gd name="T49" fmla="*/ 7 h 37"/>
                <a:gd name="T50" fmla="*/ 14 w 26"/>
                <a:gd name="T51" fmla="*/ 6 h 37"/>
                <a:gd name="T52" fmla="*/ 10 w 26"/>
                <a:gd name="T53" fmla="*/ 7 h 37"/>
                <a:gd name="T54" fmla="*/ 8 w 26"/>
                <a:gd name="T55" fmla="*/ 10 h 37"/>
                <a:gd name="T56" fmla="*/ 9 w 26"/>
                <a:gd name="T57" fmla="*/ 12 h 37"/>
                <a:gd name="T58" fmla="*/ 10 w 26"/>
                <a:gd name="T59" fmla="*/ 13 h 37"/>
                <a:gd name="T60" fmla="*/ 12 w 26"/>
                <a:gd name="T61" fmla="*/ 14 h 37"/>
                <a:gd name="T62" fmla="*/ 14 w 26"/>
                <a:gd name="T63" fmla="*/ 15 h 37"/>
                <a:gd name="T64" fmla="*/ 19 w 26"/>
                <a:gd name="T65" fmla="*/ 17 h 37"/>
                <a:gd name="T66" fmla="*/ 21 w 26"/>
                <a:gd name="T67" fmla="*/ 19 h 37"/>
                <a:gd name="T68" fmla="*/ 24 w 26"/>
                <a:gd name="T69" fmla="*/ 21 h 37"/>
                <a:gd name="T70" fmla="*/ 25 w 26"/>
                <a:gd name="T71" fmla="*/ 23 h 37"/>
                <a:gd name="T72" fmla="*/ 26 w 26"/>
                <a:gd name="T73" fmla="*/ 27 h 37"/>
                <a:gd name="T74" fmla="*/ 25 w 26"/>
                <a:gd name="T75" fmla="*/ 31 h 37"/>
                <a:gd name="T76" fmla="*/ 22 w 26"/>
                <a:gd name="T77" fmla="*/ 34 h 37"/>
                <a:gd name="T78" fmla="*/ 18 w 26"/>
                <a:gd name="T79" fmla="*/ 36 h 37"/>
                <a:gd name="T80" fmla="*/ 13 w 26"/>
                <a:gd name="T8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7">
                  <a:moveTo>
                    <a:pt x="13" y="37"/>
                  </a:moveTo>
                  <a:cubicBezTo>
                    <a:pt x="11" y="37"/>
                    <a:pt x="8" y="37"/>
                    <a:pt x="6" y="36"/>
                  </a:cubicBezTo>
                  <a:cubicBezTo>
                    <a:pt x="4" y="35"/>
                    <a:pt x="2" y="34"/>
                    <a:pt x="0" y="32"/>
                  </a:cubicBezTo>
                  <a:cubicBezTo>
                    <a:pt x="4" y="28"/>
                    <a:pt x="4" y="28"/>
                    <a:pt x="4" y="28"/>
                  </a:cubicBezTo>
                  <a:cubicBezTo>
                    <a:pt x="5" y="29"/>
                    <a:pt x="7" y="30"/>
                    <a:pt x="8" y="31"/>
                  </a:cubicBezTo>
                  <a:cubicBezTo>
                    <a:pt x="10" y="31"/>
                    <a:pt x="11" y="32"/>
                    <a:pt x="13" y="32"/>
                  </a:cubicBezTo>
                  <a:cubicBezTo>
                    <a:pt x="15" y="32"/>
                    <a:pt x="17" y="31"/>
                    <a:pt x="18" y="30"/>
                  </a:cubicBezTo>
                  <a:cubicBezTo>
                    <a:pt x="19" y="30"/>
                    <a:pt x="19" y="29"/>
                    <a:pt x="19" y="27"/>
                  </a:cubicBezTo>
                  <a:cubicBezTo>
                    <a:pt x="19" y="26"/>
                    <a:pt x="19" y="26"/>
                    <a:pt x="19" y="25"/>
                  </a:cubicBezTo>
                  <a:cubicBezTo>
                    <a:pt x="19" y="25"/>
                    <a:pt x="18" y="24"/>
                    <a:pt x="18" y="24"/>
                  </a:cubicBezTo>
                  <a:cubicBezTo>
                    <a:pt x="17" y="24"/>
                    <a:pt x="17" y="23"/>
                    <a:pt x="16" y="23"/>
                  </a:cubicBezTo>
                  <a:cubicBezTo>
                    <a:pt x="15" y="23"/>
                    <a:pt x="15" y="22"/>
                    <a:pt x="14" y="22"/>
                  </a:cubicBezTo>
                  <a:cubicBezTo>
                    <a:pt x="9" y="20"/>
                    <a:pt x="9" y="20"/>
                    <a:pt x="9" y="20"/>
                  </a:cubicBezTo>
                  <a:cubicBezTo>
                    <a:pt x="8" y="19"/>
                    <a:pt x="7" y="19"/>
                    <a:pt x="6" y="18"/>
                  </a:cubicBezTo>
                  <a:cubicBezTo>
                    <a:pt x="5" y="18"/>
                    <a:pt x="5" y="17"/>
                    <a:pt x="4" y="17"/>
                  </a:cubicBezTo>
                  <a:cubicBezTo>
                    <a:pt x="3" y="16"/>
                    <a:pt x="3" y="15"/>
                    <a:pt x="2" y="14"/>
                  </a:cubicBezTo>
                  <a:cubicBezTo>
                    <a:pt x="2" y="13"/>
                    <a:pt x="2" y="12"/>
                    <a:pt x="2" y="10"/>
                  </a:cubicBezTo>
                  <a:cubicBezTo>
                    <a:pt x="2" y="9"/>
                    <a:pt x="2" y="8"/>
                    <a:pt x="3" y="6"/>
                  </a:cubicBezTo>
                  <a:cubicBezTo>
                    <a:pt x="3" y="5"/>
                    <a:pt x="4" y="4"/>
                    <a:pt x="5" y="3"/>
                  </a:cubicBezTo>
                  <a:cubicBezTo>
                    <a:pt x="6" y="2"/>
                    <a:pt x="7" y="2"/>
                    <a:pt x="9" y="1"/>
                  </a:cubicBezTo>
                  <a:cubicBezTo>
                    <a:pt x="10" y="1"/>
                    <a:pt x="12" y="0"/>
                    <a:pt x="14" y="0"/>
                  </a:cubicBezTo>
                  <a:cubicBezTo>
                    <a:pt x="16" y="0"/>
                    <a:pt x="18" y="1"/>
                    <a:pt x="20" y="2"/>
                  </a:cubicBezTo>
                  <a:cubicBezTo>
                    <a:pt x="22" y="2"/>
                    <a:pt x="23" y="4"/>
                    <a:pt x="25" y="5"/>
                  </a:cubicBezTo>
                  <a:cubicBezTo>
                    <a:pt x="21" y="9"/>
                    <a:pt x="21" y="9"/>
                    <a:pt x="21" y="9"/>
                  </a:cubicBezTo>
                  <a:cubicBezTo>
                    <a:pt x="20" y="8"/>
                    <a:pt x="19" y="7"/>
                    <a:pt x="18" y="7"/>
                  </a:cubicBezTo>
                  <a:cubicBezTo>
                    <a:pt x="17" y="6"/>
                    <a:pt x="15" y="6"/>
                    <a:pt x="14" y="6"/>
                  </a:cubicBezTo>
                  <a:cubicBezTo>
                    <a:pt x="12" y="6"/>
                    <a:pt x="11" y="6"/>
                    <a:pt x="10" y="7"/>
                  </a:cubicBezTo>
                  <a:cubicBezTo>
                    <a:pt x="9" y="8"/>
                    <a:pt x="8" y="9"/>
                    <a:pt x="8" y="10"/>
                  </a:cubicBezTo>
                  <a:cubicBezTo>
                    <a:pt x="8" y="11"/>
                    <a:pt x="8" y="11"/>
                    <a:pt x="9" y="12"/>
                  </a:cubicBezTo>
                  <a:cubicBezTo>
                    <a:pt x="9" y="12"/>
                    <a:pt x="9" y="13"/>
                    <a:pt x="10" y="13"/>
                  </a:cubicBezTo>
                  <a:cubicBezTo>
                    <a:pt x="10" y="13"/>
                    <a:pt x="11" y="14"/>
                    <a:pt x="12" y="14"/>
                  </a:cubicBezTo>
                  <a:cubicBezTo>
                    <a:pt x="12" y="14"/>
                    <a:pt x="13" y="15"/>
                    <a:pt x="14" y="15"/>
                  </a:cubicBezTo>
                  <a:cubicBezTo>
                    <a:pt x="19" y="17"/>
                    <a:pt x="19" y="17"/>
                    <a:pt x="19" y="17"/>
                  </a:cubicBezTo>
                  <a:cubicBezTo>
                    <a:pt x="20" y="17"/>
                    <a:pt x="21" y="18"/>
                    <a:pt x="21" y="19"/>
                  </a:cubicBezTo>
                  <a:cubicBezTo>
                    <a:pt x="22" y="19"/>
                    <a:pt x="23" y="20"/>
                    <a:pt x="24" y="21"/>
                  </a:cubicBezTo>
                  <a:cubicBezTo>
                    <a:pt x="24" y="21"/>
                    <a:pt x="25" y="22"/>
                    <a:pt x="25" y="23"/>
                  </a:cubicBezTo>
                  <a:cubicBezTo>
                    <a:pt x="26" y="24"/>
                    <a:pt x="26" y="25"/>
                    <a:pt x="26" y="27"/>
                  </a:cubicBezTo>
                  <a:cubicBezTo>
                    <a:pt x="26" y="28"/>
                    <a:pt x="25" y="29"/>
                    <a:pt x="25" y="31"/>
                  </a:cubicBezTo>
                  <a:cubicBezTo>
                    <a:pt x="24" y="32"/>
                    <a:pt x="23" y="33"/>
                    <a:pt x="22" y="34"/>
                  </a:cubicBezTo>
                  <a:cubicBezTo>
                    <a:pt x="21" y="35"/>
                    <a:pt x="20" y="36"/>
                    <a:pt x="18" y="36"/>
                  </a:cubicBezTo>
                  <a:cubicBezTo>
                    <a:pt x="17" y="37"/>
                    <a:pt x="15" y="37"/>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1" name="Freeform 29">
              <a:extLst>
                <a:ext uri="{FF2B5EF4-FFF2-40B4-BE49-F238E27FC236}">
                  <a16:creationId xmlns:a16="http://schemas.microsoft.com/office/drawing/2014/main" id="{BA310BB5-C383-4948-A397-272668377261}"/>
                </a:ext>
              </a:extLst>
            </p:cNvPr>
            <p:cNvSpPr>
              <a:spLocks/>
            </p:cNvSpPr>
            <p:nvPr userDrawn="1"/>
          </p:nvSpPr>
          <p:spPr bwMode="auto">
            <a:xfrm>
              <a:off x="5634038" y="927101"/>
              <a:ext cx="30163" cy="41275"/>
            </a:xfrm>
            <a:custGeom>
              <a:avLst/>
              <a:gdLst>
                <a:gd name="T0" fmla="*/ 13 w 26"/>
                <a:gd name="T1" fmla="*/ 36 h 36"/>
                <a:gd name="T2" fmla="*/ 6 w 26"/>
                <a:gd name="T3" fmla="*/ 35 h 36"/>
                <a:gd name="T4" fmla="*/ 0 w 26"/>
                <a:gd name="T5" fmla="*/ 31 h 36"/>
                <a:gd name="T6" fmla="*/ 4 w 26"/>
                <a:gd name="T7" fmla="*/ 27 h 36"/>
                <a:gd name="T8" fmla="*/ 8 w 26"/>
                <a:gd name="T9" fmla="*/ 30 h 36"/>
                <a:gd name="T10" fmla="*/ 13 w 26"/>
                <a:gd name="T11" fmla="*/ 31 h 36"/>
                <a:gd name="T12" fmla="*/ 18 w 26"/>
                <a:gd name="T13" fmla="*/ 30 h 36"/>
                <a:gd name="T14" fmla="*/ 19 w 26"/>
                <a:gd name="T15" fmla="*/ 26 h 36"/>
                <a:gd name="T16" fmla="*/ 19 w 26"/>
                <a:gd name="T17" fmla="*/ 25 h 36"/>
                <a:gd name="T18" fmla="*/ 18 w 26"/>
                <a:gd name="T19" fmla="*/ 23 h 36"/>
                <a:gd name="T20" fmla="*/ 16 w 26"/>
                <a:gd name="T21" fmla="*/ 22 h 36"/>
                <a:gd name="T22" fmla="*/ 14 w 26"/>
                <a:gd name="T23" fmla="*/ 21 h 36"/>
                <a:gd name="T24" fmla="*/ 9 w 26"/>
                <a:gd name="T25" fmla="*/ 19 h 36"/>
                <a:gd name="T26" fmla="*/ 6 w 26"/>
                <a:gd name="T27" fmla="*/ 18 h 36"/>
                <a:gd name="T28" fmla="*/ 4 w 26"/>
                <a:gd name="T29" fmla="*/ 16 h 36"/>
                <a:gd name="T30" fmla="*/ 2 w 26"/>
                <a:gd name="T31" fmla="*/ 13 h 36"/>
                <a:gd name="T32" fmla="*/ 2 w 26"/>
                <a:gd name="T33" fmla="*/ 10 h 36"/>
                <a:gd name="T34" fmla="*/ 3 w 26"/>
                <a:gd name="T35" fmla="*/ 6 h 36"/>
                <a:gd name="T36" fmla="*/ 5 w 26"/>
                <a:gd name="T37" fmla="*/ 2 h 36"/>
                <a:gd name="T38" fmla="*/ 9 w 26"/>
                <a:gd name="T39" fmla="*/ 0 h 36"/>
                <a:gd name="T40" fmla="*/ 14 w 26"/>
                <a:gd name="T41" fmla="*/ 0 h 36"/>
                <a:gd name="T42" fmla="*/ 20 w 26"/>
                <a:gd name="T43" fmla="*/ 1 h 36"/>
                <a:gd name="T44" fmla="*/ 25 w 26"/>
                <a:gd name="T45" fmla="*/ 4 h 36"/>
                <a:gd name="T46" fmla="*/ 21 w 26"/>
                <a:gd name="T47" fmla="*/ 8 h 36"/>
                <a:gd name="T48" fmla="*/ 18 w 26"/>
                <a:gd name="T49" fmla="*/ 6 h 36"/>
                <a:gd name="T50" fmla="*/ 14 w 26"/>
                <a:gd name="T51" fmla="*/ 5 h 36"/>
                <a:gd name="T52" fmla="*/ 10 w 26"/>
                <a:gd name="T53" fmla="*/ 6 h 36"/>
                <a:gd name="T54" fmla="*/ 8 w 26"/>
                <a:gd name="T55" fmla="*/ 9 h 36"/>
                <a:gd name="T56" fmla="*/ 9 w 26"/>
                <a:gd name="T57" fmla="*/ 11 h 36"/>
                <a:gd name="T58" fmla="*/ 10 w 26"/>
                <a:gd name="T59" fmla="*/ 12 h 36"/>
                <a:gd name="T60" fmla="*/ 12 w 26"/>
                <a:gd name="T61" fmla="*/ 13 h 36"/>
                <a:gd name="T62" fmla="*/ 14 w 26"/>
                <a:gd name="T63" fmla="*/ 14 h 36"/>
                <a:gd name="T64" fmla="*/ 19 w 26"/>
                <a:gd name="T65" fmla="*/ 16 h 36"/>
                <a:gd name="T66" fmla="*/ 21 w 26"/>
                <a:gd name="T67" fmla="*/ 18 h 36"/>
                <a:gd name="T68" fmla="*/ 24 w 26"/>
                <a:gd name="T69" fmla="*/ 20 h 36"/>
                <a:gd name="T70" fmla="*/ 25 w 26"/>
                <a:gd name="T71" fmla="*/ 22 h 36"/>
                <a:gd name="T72" fmla="*/ 26 w 26"/>
                <a:gd name="T73" fmla="*/ 26 h 36"/>
                <a:gd name="T74" fmla="*/ 25 w 26"/>
                <a:gd name="T75" fmla="*/ 30 h 36"/>
                <a:gd name="T76" fmla="*/ 22 w 26"/>
                <a:gd name="T77" fmla="*/ 33 h 36"/>
                <a:gd name="T78" fmla="*/ 18 w 26"/>
                <a:gd name="T79" fmla="*/ 36 h 36"/>
                <a:gd name="T80" fmla="*/ 13 w 26"/>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6">
                  <a:moveTo>
                    <a:pt x="13" y="36"/>
                  </a:moveTo>
                  <a:cubicBezTo>
                    <a:pt x="11" y="36"/>
                    <a:pt x="8" y="36"/>
                    <a:pt x="6" y="35"/>
                  </a:cubicBezTo>
                  <a:cubicBezTo>
                    <a:pt x="4" y="34"/>
                    <a:pt x="2" y="33"/>
                    <a:pt x="0" y="31"/>
                  </a:cubicBezTo>
                  <a:cubicBezTo>
                    <a:pt x="4" y="27"/>
                    <a:pt x="4" y="27"/>
                    <a:pt x="4" y="27"/>
                  </a:cubicBezTo>
                  <a:cubicBezTo>
                    <a:pt x="5" y="28"/>
                    <a:pt x="7" y="29"/>
                    <a:pt x="8" y="30"/>
                  </a:cubicBezTo>
                  <a:cubicBezTo>
                    <a:pt x="10" y="31"/>
                    <a:pt x="11" y="31"/>
                    <a:pt x="13" y="31"/>
                  </a:cubicBezTo>
                  <a:cubicBezTo>
                    <a:pt x="15" y="31"/>
                    <a:pt x="17" y="31"/>
                    <a:pt x="18" y="30"/>
                  </a:cubicBezTo>
                  <a:cubicBezTo>
                    <a:pt x="19" y="29"/>
                    <a:pt x="19" y="28"/>
                    <a:pt x="19" y="26"/>
                  </a:cubicBezTo>
                  <a:cubicBezTo>
                    <a:pt x="19" y="26"/>
                    <a:pt x="19" y="25"/>
                    <a:pt x="19" y="25"/>
                  </a:cubicBezTo>
                  <a:cubicBezTo>
                    <a:pt x="19" y="24"/>
                    <a:pt x="18" y="24"/>
                    <a:pt x="18" y="23"/>
                  </a:cubicBezTo>
                  <a:cubicBezTo>
                    <a:pt x="17" y="23"/>
                    <a:pt x="17" y="22"/>
                    <a:pt x="16" y="22"/>
                  </a:cubicBezTo>
                  <a:cubicBezTo>
                    <a:pt x="15" y="22"/>
                    <a:pt x="15" y="21"/>
                    <a:pt x="14" y="21"/>
                  </a:cubicBezTo>
                  <a:cubicBezTo>
                    <a:pt x="9" y="19"/>
                    <a:pt x="9" y="19"/>
                    <a:pt x="9" y="19"/>
                  </a:cubicBezTo>
                  <a:cubicBezTo>
                    <a:pt x="8" y="19"/>
                    <a:pt x="7" y="18"/>
                    <a:pt x="6" y="18"/>
                  </a:cubicBezTo>
                  <a:cubicBezTo>
                    <a:pt x="5" y="17"/>
                    <a:pt x="5" y="16"/>
                    <a:pt x="4" y="16"/>
                  </a:cubicBezTo>
                  <a:cubicBezTo>
                    <a:pt x="3" y="15"/>
                    <a:pt x="3" y="14"/>
                    <a:pt x="2" y="13"/>
                  </a:cubicBezTo>
                  <a:cubicBezTo>
                    <a:pt x="2" y="12"/>
                    <a:pt x="2" y="11"/>
                    <a:pt x="2" y="10"/>
                  </a:cubicBezTo>
                  <a:cubicBezTo>
                    <a:pt x="2" y="8"/>
                    <a:pt x="2" y="7"/>
                    <a:pt x="3" y="6"/>
                  </a:cubicBezTo>
                  <a:cubicBezTo>
                    <a:pt x="3" y="4"/>
                    <a:pt x="4" y="3"/>
                    <a:pt x="5" y="2"/>
                  </a:cubicBezTo>
                  <a:cubicBezTo>
                    <a:pt x="6" y="2"/>
                    <a:pt x="7" y="1"/>
                    <a:pt x="9" y="0"/>
                  </a:cubicBezTo>
                  <a:cubicBezTo>
                    <a:pt x="10" y="0"/>
                    <a:pt x="12" y="0"/>
                    <a:pt x="14" y="0"/>
                  </a:cubicBezTo>
                  <a:cubicBezTo>
                    <a:pt x="16" y="0"/>
                    <a:pt x="18" y="0"/>
                    <a:pt x="20" y="1"/>
                  </a:cubicBezTo>
                  <a:cubicBezTo>
                    <a:pt x="22" y="2"/>
                    <a:pt x="23" y="3"/>
                    <a:pt x="25" y="4"/>
                  </a:cubicBezTo>
                  <a:cubicBezTo>
                    <a:pt x="21" y="8"/>
                    <a:pt x="21" y="8"/>
                    <a:pt x="21" y="8"/>
                  </a:cubicBezTo>
                  <a:cubicBezTo>
                    <a:pt x="20" y="7"/>
                    <a:pt x="19" y="6"/>
                    <a:pt x="18" y="6"/>
                  </a:cubicBezTo>
                  <a:cubicBezTo>
                    <a:pt x="17" y="5"/>
                    <a:pt x="15" y="5"/>
                    <a:pt x="14" y="5"/>
                  </a:cubicBezTo>
                  <a:cubicBezTo>
                    <a:pt x="12" y="5"/>
                    <a:pt x="11" y="5"/>
                    <a:pt x="10" y="6"/>
                  </a:cubicBezTo>
                  <a:cubicBezTo>
                    <a:pt x="9" y="7"/>
                    <a:pt x="8" y="8"/>
                    <a:pt x="8" y="9"/>
                  </a:cubicBezTo>
                  <a:cubicBezTo>
                    <a:pt x="8" y="10"/>
                    <a:pt x="8" y="11"/>
                    <a:pt x="9" y="11"/>
                  </a:cubicBezTo>
                  <a:cubicBezTo>
                    <a:pt x="9" y="11"/>
                    <a:pt x="9" y="12"/>
                    <a:pt x="10" y="12"/>
                  </a:cubicBezTo>
                  <a:cubicBezTo>
                    <a:pt x="10" y="13"/>
                    <a:pt x="11" y="13"/>
                    <a:pt x="12" y="13"/>
                  </a:cubicBezTo>
                  <a:cubicBezTo>
                    <a:pt x="12" y="14"/>
                    <a:pt x="13" y="14"/>
                    <a:pt x="14" y="14"/>
                  </a:cubicBezTo>
                  <a:cubicBezTo>
                    <a:pt x="19" y="16"/>
                    <a:pt x="19" y="16"/>
                    <a:pt x="19" y="16"/>
                  </a:cubicBezTo>
                  <a:cubicBezTo>
                    <a:pt x="20" y="17"/>
                    <a:pt x="21" y="17"/>
                    <a:pt x="21" y="18"/>
                  </a:cubicBezTo>
                  <a:cubicBezTo>
                    <a:pt x="22" y="18"/>
                    <a:pt x="23" y="19"/>
                    <a:pt x="24" y="20"/>
                  </a:cubicBezTo>
                  <a:cubicBezTo>
                    <a:pt x="24" y="21"/>
                    <a:pt x="25" y="21"/>
                    <a:pt x="25" y="22"/>
                  </a:cubicBezTo>
                  <a:cubicBezTo>
                    <a:pt x="26" y="23"/>
                    <a:pt x="26" y="25"/>
                    <a:pt x="26" y="26"/>
                  </a:cubicBezTo>
                  <a:cubicBezTo>
                    <a:pt x="26" y="27"/>
                    <a:pt x="25" y="29"/>
                    <a:pt x="25" y="30"/>
                  </a:cubicBezTo>
                  <a:cubicBezTo>
                    <a:pt x="24" y="31"/>
                    <a:pt x="23" y="32"/>
                    <a:pt x="22" y="33"/>
                  </a:cubicBezTo>
                  <a:cubicBezTo>
                    <a:pt x="21" y="34"/>
                    <a:pt x="20" y="35"/>
                    <a:pt x="18" y="36"/>
                  </a:cubicBezTo>
                  <a:cubicBezTo>
                    <a:pt x="17" y="36"/>
                    <a:pt x="15" y="36"/>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2" name="Freeform 30">
              <a:extLst>
                <a:ext uri="{FF2B5EF4-FFF2-40B4-BE49-F238E27FC236}">
                  <a16:creationId xmlns:a16="http://schemas.microsoft.com/office/drawing/2014/main" id="{999F4E6E-9473-4E6E-9052-620751D97238}"/>
                </a:ext>
              </a:extLst>
            </p:cNvPr>
            <p:cNvSpPr>
              <a:spLocks/>
            </p:cNvSpPr>
            <p:nvPr userDrawn="1"/>
          </p:nvSpPr>
          <p:spPr bwMode="auto">
            <a:xfrm>
              <a:off x="5675313" y="927101"/>
              <a:ext cx="28575" cy="41275"/>
            </a:xfrm>
            <a:custGeom>
              <a:avLst/>
              <a:gdLst>
                <a:gd name="T0" fmla="*/ 12 w 25"/>
                <a:gd name="T1" fmla="*/ 36 h 36"/>
                <a:gd name="T2" fmla="*/ 5 w 25"/>
                <a:gd name="T3" fmla="*/ 35 h 36"/>
                <a:gd name="T4" fmla="*/ 0 w 25"/>
                <a:gd name="T5" fmla="*/ 31 h 36"/>
                <a:gd name="T6" fmla="*/ 3 w 25"/>
                <a:gd name="T7" fmla="*/ 27 h 36"/>
                <a:gd name="T8" fmla="*/ 8 w 25"/>
                <a:gd name="T9" fmla="*/ 30 h 36"/>
                <a:gd name="T10" fmla="*/ 13 w 25"/>
                <a:gd name="T11" fmla="*/ 31 h 36"/>
                <a:gd name="T12" fmla="*/ 17 w 25"/>
                <a:gd name="T13" fmla="*/ 30 h 36"/>
                <a:gd name="T14" fmla="*/ 19 w 25"/>
                <a:gd name="T15" fmla="*/ 26 h 36"/>
                <a:gd name="T16" fmla="*/ 18 w 25"/>
                <a:gd name="T17" fmla="*/ 25 h 36"/>
                <a:gd name="T18" fmla="*/ 17 w 25"/>
                <a:gd name="T19" fmla="*/ 23 h 36"/>
                <a:gd name="T20" fmla="*/ 15 w 25"/>
                <a:gd name="T21" fmla="*/ 22 h 36"/>
                <a:gd name="T22" fmla="*/ 13 w 25"/>
                <a:gd name="T23" fmla="*/ 21 h 36"/>
                <a:gd name="T24" fmla="*/ 8 w 25"/>
                <a:gd name="T25" fmla="*/ 19 h 36"/>
                <a:gd name="T26" fmla="*/ 6 w 25"/>
                <a:gd name="T27" fmla="*/ 18 h 36"/>
                <a:gd name="T28" fmla="*/ 3 w 25"/>
                <a:gd name="T29" fmla="*/ 16 h 36"/>
                <a:gd name="T30" fmla="*/ 2 w 25"/>
                <a:gd name="T31" fmla="*/ 13 h 36"/>
                <a:gd name="T32" fmla="*/ 1 w 25"/>
                <a:gd name="T33" fmla="*/ 10 h 36"/>
                <a:gd name="T34" fmla="*/ 2 w 25"/>
                <a:gd name="T35" fmla="*/ 6 h 36"/>
                <a:gd name="T36" fmla="*/ 5 w 25"/>
                <a:gd name="T37" fmla="*/ 2 h 36"/>
                <a:gd name="T38" fmla="*/ 8 w 25"/>
                <a:gd name="T39" fmla="*/ 0 h 36"/>
                <a:gd name="T40" fmla="*/ 13 w 25"/>
                <a:gd name="T41" fmla="*/ 0 h 36"/>
                <a:gd name="T42" fmla="*/ 19 w 25"/>
                <a:gd name="T43" fmla="*/ 1 h 36"/>
                <a:gd name="T44" fmla="*/ 24 w 25"/>
                <a:gd name="T45" fmla="*/ 4 h 36"/>
                <a:gd name="T46" fmla="*/ 21 w 25"/>
                <a:gd name="T47" fmla="*/ 8 h 36"/>
                <a:gd name="T48" fmla="*/ 17 w 25"/>
                <a:gd name="T49" fmla="*/ 6 h 36"/>
                <a:gd name="T50" fmla="*/ 13 w 25"/>
                <a:gd name="T51" fmla="*/ 5 h 36"/>
                <a:gd name="T52" fmla="*/ 9 w 25"/>
                <a:gd name="T53" fmla="*/ 6 h 36"/>
                <a:gd name="T54" fmla="*/ 8 w 25"/>
                <a:gd name="T55" fmla="*/ 9 h 36"/>
                <a:gd name="T56" fmla="*/ 8 w 25"/>
                <a:gd name="T57" fmla="*/ 11 h 36"/>
                <a:gd name="T58" fmla="*/ 9 w 25"/>
                <a:gd name="T59" fmla="*/ 12 h 36"/>
                <a:gd name="T60" fmla="*/ 11 w 25"/>
                <a:gd name="T61" fmla="*/ 13 h 36"/>
                <a:gd name="T62" fmla="*/ 13 w 25"/>
                <a:gd name="T63" fmla="*/ 14 h 36"/>
                <a:gd name="T64" fmla="*/ 18 w 25"/>
                <a:gd name="T65" fmla="*/ 16 h 36"/>
                <a:gd name="T66" fmla="*/ 21 w 25"/>
                <a:gd name="T67" fmla="*/ 18 h 36"/>
                <a:gd name="T68" fmla="*/ 23 w 25"/>
                <a:gd name="T69" fmla="*/ 20 h 36"/>
                <a:gd name="T70" fmla="*/ 25 w 25"/>
                <a:gd name="T71" fmla="*/ 22 h 36"/>
                <a:gd name="T72" fmla="*/ 25 w 25"/>
                <a:gd name="T73" fmla="*/ 26 h 36"/>
                <a:gd name="T74" fmla="*/ 24 w 25"/>
                <a:gd name="T75" fmla="*/ 30 h 36"/>
                <a:gd name="T76" fmla="*/ 22 w 25"/>
                <a:gd name="T77" fmla="*/ 33 h 36"/>
                <a:gd name="T78" fmla="*/ 18 w 25"/>
                <a:gd name="T79" fmla="*/ 36 h 36"/>
                <a:gd name="T80" fmla="*/ 12 w 25"/>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6">
                  <a:moveTo>
                    <a:pt x="12" y="36"/>
                  </a:moveTo>
                  <a:cubicBezTo>
                    <a:pt x="10" y="36"/>
                    <a:pt x="8" y="36"/>
                    <a:pt x="5" y="35"/>
                  </a:cubicBezTo>
                  <a:cubicBezTo>
                    <a:pt x="3" y="34"/>
                    <a:pt x="1" y="33"/>
                    <a:pt x="0" y="31"/>
                  </a:cubicBezTo>
                  <a:cubicBezTo>
                    <a:pt x="3" y="27"/>
                    <a:pt x="3" y="27"/>
                    <a:pt x="3" y="27"/>
                  </a:cubicBezTo>
                  <a:cubicBezTo>
                    <a:pt x="5" y="28"/>
                    <a:pt x="6" y="29"/>
                    <a:pt x="8" y="30"/>
                  </a:cubicBezTo>
                  <a:cubicBezTo>
                    <a:pt x="9" y="31"/>
                    <a:pt x="11" y="31"/>
                    <a:pt x="13" y="31"/>
                  </a:cubicBezTo>
                  <a:cubicBezTo>
                    <a:pt x="15" y="31"/>
                    <a:pt x="16" y="31"/>
                    <a:pt x="17" y="30"/>
                  </a:cubicBezTo>
                  <a:cubicBezTo>
                    <a:pt x="18" y="29"/>
                    <a:pt x="19" y="28"/>
                    <a:pt x="19" y="26"/>
                  </a:cubicBezTo>
                  <a:cubicBezTo>
                    <a:pt x="19" y="26"/>
                    <a:pt x="19" y="25"/>
                    <a:pt x="18" y="25"/>
                  </a:cubicBezTo>
                  <a:cubicBezTo>
                    <a:pt x="18" y="24"/>
                    <a:pt x="18" y="24"/>
                    <a:pt x="17" y="23"/>
                  </a:cubicBezTo>
                  <a:cubicBezTo>
                    <a:pt x="17" y="23"/>
                    <a:pt x="16" y="22"/>
                    <a:pt x="15" y="22"/>
                  </a:cubicBezTo>
                  <a:cubicBezTo>
                    <a:pt x="15" y="22"/>
                    <a:pt x="14" y="21"/>
                    <a:pt x="13" y="21"/>
                  </a:cubicBezTo>
                  <a:cubicBezTo>
                    <a:pt x="8" y="19"/>
                    <a:pt x="8" y="19"/>
                    <a:pt x="8" y="19"/>
                  </a:cubicBezTo>
                  <a:cubicBezTo>
                    <a:pt x="7" y="19"/>
                    <a:pt x="7" y="18"/>
                    <a:pt x="6" y="18"/>
                  </a:cubicBezTo>
                  <a:cubicBezTo>
                    <a:pt x="5" y="17"/>
                    <a:pt x="4" y="16"/>
                    <a:pt x="3" y="16"/>
                  </a:cubicBezTo>
                  <a:cubicBezTo>
                    <a:pt x="3" y="15"/>
                    <a:pt x="2" y="14"/>
                    <a:pt x="2" y="13"/>
                  </a:cubicBezTo>
                  <a:cubicBezTo>
                    <a:pt x="1" y="12"/>
                    <a:pt x="1" y="11"/>
                    <a:pt x="1" y="10"/>
                  </a:cubicBezTo>
                  <a:cubicBezTo>
                    <a:pt x="1" y="8"/>
                    <a:pt x="1" y="7"/>
                    <a:pt x="2" y="6"/>
                  </a:cubicBezTo>
                  <a:cubicBezTo>
                    <a:pt x="3" y="4"/>
                    <a:pt x="3" y="3"/>
                    <a:pt x="5" y="2"/>
                  </a:cubicBezTo>
                  <a:cubicBezTo>
                    <a:pt x="6" y="2"/>
                    <a:pt x="7" y="1"/>
                    <a:pt x="8" y="0"/>
                  </a:cubicBezTo>
                  <a:cubicBezTo>
                    <a:pt x="10" y="0"/>
                    <a:pt x="11" y="0"/>
                    <a:pt x="13" y="0"/>
                  </a:cubicBezTo>
                  <a:cubicBezTo>
                    <a:pt x="15" y="0"/>
                    <a:pt x="17" y="0"/>
                    <a:pt x="19" y="1"/>
                  </a:cubicBezTo>
                  <a:cubicBezTo>
                    <a:pt x="21" y="2"/>
                    <a:pt x="23" y="3"/>
                    <a:pt x="24" y="4"/>
                  </a:cubicBezTo>
                  <a:cubicBezTo>
                    <a:pt x="21" y="8"/>
                    <a:pt x="21" y="8"/>
                    <a:pt x="21" y="8"/>
                  </a:cubicBezTo>
                  <a:cubicBezTo>
                    <a:pt x="20" y="7"/>
                    <a:pt x="18" y="6"/>
                    <a:pt x="17" y="6"/>
                  </a:cubicBezTo>
                  <a:cubicBezTo>
                    <a:pt x="16" y="5"/>
                    <a:pt x="15" y="5"/>
                    <a:pt x="13" y="5"/>
                  </a:cubicBezTo>
                  <a:cubicBezTo>
                    <a:pt x="11" y="5"/>
                    <a:pt x="10" y="5"/>
                    <a:pt x="9" y="6"/>
                  </a:cubicBezTo>
                  <a:cubicBezTo>
                    <a:pt x="8" y="7"/>
                    <a:pt x="8" y="8"/>
                    <a:pt x="8" y="9"/>
                  </a:cubicBezTo>
                  <a:cubicBezTo>
                    <a:pt x="8" y="10"/>
                    <a:pt x="8" y="11"/>
                    <a:pt x="8" y="11"/>
                  </a:cubicBezTo>
                  <a:cubicBezTo>
                    <a:pt x="8" y="11"/>
                    <a:pt x="9" y="12"/>
                    <a:pt x="9" y="12"/>
                  </a:cubicBezTo>
                  <a:cubicBezTo>
                    <a:pt x="10" y="13"/>
                    <a:pt x="10" y="13"/>
                    <a:pt x="11" y="13"/>
                  </a:cubicBezTo>
                  <a:cubicBezTo>
                    <a:pt x="12" y="14"/>
                    <a:pt x="12" y="14"/>
                    <a:pt x="13" y="14"/>
                  </a:cubicBezTo>
                  <a:cubicBezTo>
                    <a:pt x="18" y="16"/>
                    <a:pt x="18" y="16"/>
                    <a:pt x="18" y="16"/>
                  </a:cubicBezTo>
                  <a:cubicBezTo>
                    <a:pt x="19" y="17"/>
                    <a:pt x="20" y="17"/>
                    <a:pt x="21" y="18"/>
                  </a:cubicBezTo>
                  <a:cubicBezTo>
                    <a:pt x="22" y="18"/>
                    <a:pt x="23" y="19"/>
                    <a:pt x="23" y="20"/>
                  </a:cubicBezTo>
                  <a:cubicBezTo>
                    <a:pt x="24" y="21"/>
                    <a:pt x="24" y="21"/>
                    <a:pt x="25" y="22"/>
                  </a:cubicBezTo>
                  <a:cubicBezTo>
                    <a:pt x="25" y="23"/>
                    <a:pt x="25" y="25"/>
                    <a:pt x="25" y="26"/>
                  </a:cubicBezTo>
                  <a:cubicBezTo>
                    <a:pt x="25" y="27"/>
                    <a:pt x="25" y="29"/>
                    <a:pt x="24" y="30"/>
                  </a:cubicBezTo>
                  <a:cubicBezTo>
                    <a:pt x="24" y="31"/>
                    <a:pt x="23" y="32"/>
                    <a:pt x="22" y="33"/>
                  </a:cubicBezTo>
                  <a:cubicBezTo>
                    <a:pt x="21" y="34"/>
                    <a:pt x="19" y="35"/>
                    <a:pt x="18" y="36"/>
                  </a:cubicBezTo>
                  <a:cubicBezTo>
                    <a:pt x="16" y="36"/>
                    <a:pt x="14" y="36"/>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3" name="Freeform 31">
              <a:extLst>
                <a:ext uri="{FF2B5EF4-FFF2-40B4-BE49-F238E27FC236}">
                  <a16:creationId xmlns:a16="http://schemas.microsoft.com/office/drawing/2014/main" id="{24DD01E7-9CF6-429D-B348-52C17F83D344}"/>
                </a:ext>
              </a:extLst>
            </p:cNvPr>
            <p:cNvSpPr>
              <a:spLocks noEditPoints="1"/>
            </p:cNvSpPr>
            <p:nvPr userDrawn="1"/>
          </p:nvSpPr>
          <p:spPr bwMode="auto">
            <a:xfrm>
              <a:off x="5400675" y="925513"/>
              <a:ext cx="34925" cy="42863"/>
            </a:xfrm>
            <a:custGeom>
              <a:avLst/>
              <a:gdLst>
                <a:gd name="T0" fmla="*/ 15 w 31"/>
                <a:gd name="T1" fmla="*/ 37 h 37"/>
                <a:gd name="T2" fmla="*/ 9 w 31"/>
                <a:gd name="T3" fmla="*/ 36 h 37"/>
                <a:gd name="T4" fmla="*/ 4 w 31"/>
                <a:gd name="T5" fmla="*/ 32 h 37"/>
                <a:gd name="T6" fmla="*/ 1 w 31"/>
                <a:gd name="T7" fmla="*/ 26 h 37"/>
                <a:gd name="T8" fmla="*/ 0 w 31"/>
                <a:gd name="T9" fmla="*/ 19 h 37"/>
                <a:gd name="T10" fmla="*/ 1 w 31"/>
                <a:gd name="T11" fmla="*/ 11 h 37"/>
                <a:gd name="T12" fmla="*/ 4 w 31"/>
                <a:gd name="T13" fmla="*/ 5 h 37"/>
                <a:gd name="T14" fmla="*/ 9 w 31"/>
                <a:gd name="T15" fmla="*/ 2 h 37"/>
                <a:gd name="T16" fmla="*/ 15 w 31"/>
                <a:gd name="T17" fmla="*/ 0 h 37"/>
                <a:gd name="T18" fmla="*/ 22 w 31"/>
                <a:gd name="T19" fmla="*/ 2 h 37"/>
                <a:gd name="T20" fmla="*/ 27 w 31"/>
                <a:gd name="T21" fmla="*/ 5 h 37"/>
                <a:gd name="T22" fmla="*/ 30 w 31"/>
                <a:gd name="T23" fmla="*/ 11 h 37"/>
                <a:gd name="T24" fmla="*/ 31 w 31"/>
                <a:gd name="T25" fmla="*/ 19 h 37"/>
                <a:gd name="T26" fmla="*/ 30 w 31"/>
                <a:gd name="T27" fmla="*/ 26 h 37"/>
                <a:gd name="T28" fmla="*/ 27 w 31"/>
                <a:gd name="T29" fmla="*/ 32 h 37"/>
                <a:gd name="T30" fmla="*/ 22 w 31"/>
                <a:gd name="T31" fmla="*/ 36 h 37"/>
                <a:gd name="T32" fmla="*/ 15 w 31"/>
                <a:gd name="T33" fmla="*/ 37 h 37"/>
                <a:gd name="T34" fmla="*/ 15 w 31"/>
                <a:gd name="T35" fmla="*/ 32 h 37"/>
                <a:gd name="T36" fmla="*/ 19 w 31"/>
                <a:gd name="T37" fmla="*/ 31 h 37"/>
                <a:gd name="T38" fmla="*/ 22 w 31"/>
                <a:gd name="T39" fmla="*/ 28 h 37"/>
                <a:gd name="T40" fmla="*/ 24 w 31"/>
                <a:gd name="T41" fmla="*/ 24 h 37"/>
                <a:gd name="T42" fmla="*/ 25 w 31"/>
                <a:gd name="T43" fmla="*/ 19 h 37"/>
                <a:gd name="T44" fmla="*/ 22 w 31"/>
                <a:gd name="T45" fmla="*/ 9 h 37"/>
                <a:gd name="T46" fmla="*/ 15 w 31"/>
                <a:gd name="T47" fmla="*/ 6 h 37"/>
                <a:gd name="T48" fmla="*/ 9 w 31"/>
                <a:gd name="T49" fmla="*/ 9 h 37"/>
                <a:gd name="T50" fmla="*/ 6 w 31"/>
                <a:gd name="T51" fmla="*/ 19 h 37"/>
                <a:gd name="T52" fmla="*/ 7 w 31"/>
                <a:gd name="T53" fmla="*/ 24 h 37"/>
                <a:gd name="T54" fmla="*/ 9 w 31"/>
                <a:gd name="T55" fmla="*/ 28 h 37"/>
                <a:gd name="T56" fmla="*/ 12 w 31"/>
                <a:gd name="T57" fmla="*/ 31 h 37"/>
                <a:gd name="T58" fmla="*/ 15 w 31"/>
                <a:gd name="T5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7">
                  <a:moveTo>
                    <a:pt x="15" y="37"/>
                  </a:moveTo>
                  <a:cubicBezTo>
                    <a:pt x="13" y="37"/>
                    <a:pt x="11" y="37"/>
                    <a:pt x="9" y="36"/>
                  </a:cubicBezTo>
                  <a:cubicBezTo>
                    <a:pt x="7" y="35"/>
                    <a:pt x="6" y="34"/>
                    <a:pt x="4" y="32"/>
                  </a:cubicBezTo>
                  <a:cubicBezTo>
                    <a:pt x="3" y="31"/>
                    <a:pt x="2" y="29"/>
                    <a:pt x="1" y="26"/>
                  </a:cubicBezTo>
                  <a:cubicBezTo>
                    <a:pt x="0" y="24"/>
                    <a:pt x="0" y="22"/>
                    <a:pt x="0" y="19"/>
                  </a:cubicBezTo>
                  <a:cubicBezTo>
                    <a:pt x="0" y="16"/>
                    <a:pt x="0" y="13"/>
                    <a:pt x="1" y="11"/>
                  </a:cubicBezTo>
                  <a:cubicBezTo>
                    <a:pt x="2" y="9"/>
                    <a:pt x="3" y="7"/>
                    <a:pt x="4" y="5"/>
                  </a:cubicBezTo>
                  <a:cubicBezTo>
                    <a:pt x="6" y="4"/>
                    <a:pt x="7" y="2"/>
                    <a:pt x="9" y="2"/>
                  </a:cubicBezTo>
                  <a:cubicBezTo>
                    <a:pt x="11" y="1"/>
                    <a:pt x="13" y="0"/>
                    <a:pt x="15" y="0"/>
                  </a:cubicBezTo>
                  <a:cubicBezTo>
                    <a:pt x="18" y="0"/>
                    <a:pt x="20" y="1"/>
                    <a:pt x="22" y="2"/>
                  </a:cubicBezTo>
                  <a:cubicBezTo>
                    <a:pt x="24" y="2"/>
                    <a:pt x="25" y="4"/>
                    <a:pt x="27" y="5"/>
                  </a:cubicBezTo>
                  <a:cubicBezTo>
                    <a:pt x="28" y="7"/>
                    <a:pt x="29" y="9"/>
                    <a:pt x="30" y="11"/>
                  </a:cubicBezTo>
                  <a:cubicBezTo>
                    <a:pt x="31" y="13"/>
                    <a:pt x="31" y="16"/>
                    <a:pt x="31" y="19"/>
                  </a:cubicBezTo>
                  <a:cubicBezTo>
                    <a:pt x="31" y="22"/>
                    <a:pt x="31" y="24"/>
                    <a:pt x="30" y="26"/>
                  </a:cubicBezTo>
                  <a:cubicBezTo>
                    <a:pt x="29" y="29"/>
                    <a:pt x="28" y="31"/>
                    <a:pt x="27" y="32"/>
                  </a:cubicBezTo>
                  <a:cubicBezTo>
                    <a:pt x="25" y="34"/>
                    <a:pt x="24" y="35"/>
                    <a:pt x="22" y="36"/>
                  </a:cubicBezTo>
                  <a:cubicBezTo>
                    <a:pt x="20" y="37"/>
                    <a:pt x="18" y="37"/>
                    <a:pt x="15" y="37"/>
                  </a:cubicBezTo>
                  <a:close/>
                  <a:moveTo>
                    <a:pt x="15" y="32"/>
                  </a:moveTo>
                  <a:cubicBezTo>
                    <a:pt x="17" y="32"/>
                    <a:pt x="18" y="31"/>
                    <a:pt x="19" y="31"/>
                  </a:cubicBezTo>
                  <a:cubicBezTo>
                    <a:pt x="20" y="30"/>
                    <a:pt x="21" y="29"/>
                    <a:pt x="22" y="28"/>
                  </a:cubicBezTo>
                  <a:cubicBezTo>
                    <a:pt x="23" y="27"/>
                    <a:pt x="24" y="26"/>
                    <a:pt x="24" y="24"/>
                  </a:cubicBezTo>
                  <a:cubicBezTo>
                    <a:pt x="24" y="22"/>
                    <a:pt x="25" y="21"/>
                    <a:pt x="25" y="19"/>
                  </a:cubicBezTo>
                  <a:cubicBezTo>
                    <a:pt x="25" y="15"/>
                    <a:pt x="24" y="12"/>
                    <a:pt x="22" y="9"/>
                  </a:cubicBezTo>
                  <a:cubicBezTo>
                    <a:pt x="21" y="7"/>
                    <a:pt x="18" y="6"/>
                    <a:pt x="15" y="6"/>
                  </a:cubicBezTo>
                  <a:cubicBezTo>
                    <a:pt x="13" y="6"/>
                    <a:pt x="10" y="7"/>
                    <a:pt x="9" y="9"/>
                  </a:cubicBezTo>
                  <a:cubicBezTo>
                    <a:pt x="7" y="12"/>
                    <a:pt x="6" y="15"/>
                    <a:pt x="6" y="19"/>
                  </a:cubicBezTo>
                  <a:cubicBezTo>
                    <a:pt x="6" y="21"/>
                    <a:pt x="7" y="22"/>
                    <a:pt x="7" y="24"/>
                  </a:cubicBezTo>
                  <a:cubicBezTo>
                    <a:pt x="7" y="26"/>
                    <a:pt x="8" y="27"/>
                    <a:pt x="9" y="28"/>
                  </a:cubicBezTo>
                  <a:cubicBezTo>
                    <a:pt x="10" y="29"/>
                    <a:pt x="11" y="30"/>
                    <a:pt x="12" y="31"/>
                  </a:cubicBezTo>
                  <a:cubicBezTo>
                    <a:pt x="13" y="31"/>
                    <a:pt x="14" y="32"/>
                    <a:pt x="1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4" name="Freeform 32">
              <a:extLst>
                <a:ext uri="{FF2B5EF4-FFF2-40B4-BE49-F238E27FC236}">
                  <a16:creationId xmlns:a16="http://schemas.microsoft.com/office/drawing/2014/main" id="{5E952579-E9AF-4267-B715-46E0ACC3129E}"/>
                </a:ext>
              </a:extLst>
            </p:cNvPr>
            <p:cNvSpPr>
              <a:spLocks noEditPoints="1"/>
            </p:cNvSpPr>
            <p:nvPr userDrawn="1"/>
          </p:nvSpPr>
          <p:spPr bwMode="auto">
            <a:xfrm>
              <a:off x="5449888" y="927101"/>
              <a:ext cx="30163" cy="41275"/>
            </a:xfrm>
            <a:custGeom>
              <a:avLst/>
              <a:gdLst>
                <a:gd name="T0" fmla="*/ 0 w 26"/>
                <a:gd name="T1" fmla="*/ 36 h 36"/>
                <a:gd name="T2" fmla="*/ 0 w 26"/>
                <a:gd name="T3" fmla="*/ 0 h 36"/>
                <a:gd name="T4" fmla="*/ 12 w 26"/>
                <a:gd name="T5" fmla="*/ 0 h 36"/>
                <a:gd name="T6" fmla="*/ 17 w 26"/>
                <a:gd name="T7" fmla="*/ 1 h 36"/>
                <a:gd name="T8" fmla="*/ 21 w 26"/>
                <a:gd name="T9" fmla="*/ 2 h 36"/>
                <a:gd name="T10" fmla="*/ 24 w 26"/>
                <a:gd name="T11" fmla="*/ 6 h 36"/>
                <a:gd name="T12" fmla="*/ 25 w 26"/>
                <a:gd name="T13" fmla="*/ 11 h 36"/>
                <a:gd name="T14" fmla="*/ 23 w 26"/>
                <a:gd name="T15" fmla="*/ 17 h 36"/>
                <a:gd name="T16" fmla="*/ 18 w 26"/>
                <a:gd name="T17" fmla="*/ 21 h 36"/>
                <a:gd name="T18" fmla="*/ 26 w 26"/>
                <a:gd name="T19" fmla="*/ 36 h 36"/>
                <a:gd name="T20" fmla="*/ 19 w 26"/>
                <a:gd name="T21" fmla="*/ 36 h 36"/>
                <a:gd name="T22" fmla="*/ 11 w 26"/>
                <a:gd name="T23" fmla="*/ 22 h 36"/>
                <a:gd name="T24" fmla="*/ 6 w 26"/>
                <a:gd name="T25" fmla="*/ 22 h 36"/>
                <a:gd name="T26" fmla="*/ 6 w 26"/>
                <a:gd name="T27" fmla="*/ 36 h 36"/>
                <a:gd name="T28" fmla="*/ 0 w 26"/>
                <a:gd name="T29" fmla="*/ 36 h 36"/>
                <a:gd name="T30" fmla="*/ 6 w 26"/>
                <a:gd name="T31" fmla="*/ 17 h 36"/>
                <a:gd name="T32" fmla="*/ 11 w 26"/>
                <a:gd name="T33" fmla="*/ 17 h 36"/>
                <a:gd name="T34" fmla="*/ 17 w 26"/>
                <a:gd name="T35" fmla="*/ 15 h 36"/>
                <a:gd name="T36" fmla="*/ 19 w 26"/>
                <a:gd name="T37" fmla="*/ 11 h 36"/>
                <a:gd name="T38" fmla="*/ 17 w 26"/>
                <a:gd name="T39" fmla="*/ 6 h 36"/>
                <a:gd name="T40" fmla="*/ 11 w 26"/>
                <a:gd name="T41" fmla="*/ 5 h 36"/>
                <a:gd name="T42" fmla="*/ 6 w 26"/>
                <a:gd name="T43" fmla="*/ 5 h 36"/>
                <a:gd name="T44" fmla="*/ 6 w 26"/>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36"/>
                  </a:moveTo>
                  <a:cubicBezTo>
                    <a:pt x="0" y="0"/>
                    <a:pt x="0" y="0"/>
                    <a:pt x="0" y="0"/>
                  </a:cubicBezTo>
                  <a:cubicBezTo>
                    <a:pt x="12" y="0"/>
                    <a:pt x="12" y="0"/>
                    <a:pt x="12" y="0"/>
                  </a:cubicBezTo>
                  <a:cubicBezTo>
                    <a:pt x="14" y="0"/>
                    <a:pt x="15" y="0"/>
                    <a:pt x="17" y="1"/>
                  </a:cubicBezTo>
                  <a:cubicBezTo>
                    <a:pt x="19" y="1"/>
                    <a:pt x="20" y="2"/>
                    <a:pt x="21" y="2"/>
                  </a:cubicBezTo>
                  <a:cubicBezTo>
                    <a:pt x="22" y="3"/>
                    <a:pt x="23" y="4"/>
                    <a:pt x="24" y="6"/>
                  </a:cubicBezTo>
                  <a:cubicBezTo>
                    <a:pt x="24" y="7"/>
                    <a:pt x="25" y="9"/>
                    <a:pt x="25" y="11"/>
                  </a:cubicBezTo>
                  <a:cubicBezTo>
                    <a:pt x="25" y="13"/>
                    <a:pt x="24" y="15"/>
                    <a:pt x="23" y="17"/>
                  </a:cubicBezTo>
                  <a:cubicBezTo>
                    <a:pt x="22" y="19"/>
                    <a:pt x="20" y="20"/>
                    <a:pt x="18" y="21"/>
                  </a:cubicBezTo>
                  <a:cubicBezTo>
                    <a:pt x="26" y="36"/>
                    <a:pt x="26" y="36"/>
                    <a:pt x="26" y="36"/>
                  </a:cubicBezTo>
                  <a:cubicBezTo>
                    <a:pt x="19" y="36"/>
                    <a:pt x="19" y="36"/>
                    <a:pt x="19" y="36"/>
                  </a:cubicBezTo>
                  <a:cubicBezTo>
                    <a:pt x="11" y="22"/>
                    <a:pt x="11" y="22"/>
                    <a:pt x="11" y="22"/>
                  </a:cubicBezTo>
                  <a:cubicBezTo>
                    <a:pt x="6" y="22"/>
                    <a:pt x="6" y="22"/>
                    <a:pt x="6" y="22"/>
                  </a:cubicBezTo>
                  <a:cubicBezTo>
                    <a:pt x="6" y="36"/>
                    <a:pt x="6" y="36"/>
                    <a:pt x="6" y="36"/>
                  </a:cubicBezTo>
                  <a:lnTo>
                    <a:pt x="0" y="36"/>
                  </a:lnTo>
                  <a:close/>
                  <a:moveTo>
                    <a:pt x="6" y="17"/>
                  </a:moveTo>
                  <a:cubicBezTo>
                    <a:pt x="11" y="17"/>
                    <a:pt x="11" y="17"/>
                    <a:pt x="11" y="17"/>
                  </a:cubicBezTo>
                  <a:cubicBezTo>
                    <a:pt x="14" y="17"/>
                    <a:pt x="15" y="16"/>
                    <a:pt x="17" y="15"/>
                  </a:cubicBezTo>
                  <a:cubicBezTo>
                    <a:pt x="18" y="14"/>
                    <a:pt x="19" y="13"/>
                    <a:pt x="19" y="11"/>
                  </a:cubicBezTo>
                  <a:cubicBezTo>
                    <a:pt x="19" y="9"/>
                    <a:pt x="18" y="7"/>
                    <a:pt x="17" y="6"/>
                  </a:cubicBezTo>
                  <a:cubicBezTo>
                    <a:pt x="15" y="5"/>
                    <a:pt x="14" y="5"/>
                    <a:pt x="11"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5" name="Freeform 33">
              <a:extLst>
                <a:ext uri="{FF2B5EF4-FFF2-40B4-BE49-F238E27FC236}">
                  <a16:creationId xmlns:a16="http://schemas.microsoft.com/office/drawing/2014/main" id="{A22EE4EF-2373-4BA4-949E-EB5B3419521C}"/>
                </a:ext>
              </a:extLst>
            </p:cNvPr>
            <p:cNvSpPr>
              <a:spLocks/>
            </p:cNvSpPr>
            <p:nvPr userDrawn="1"/>
          </p:nvSpPr>
          <p:spPr bwMode="auto">
            <a:xfrm>
              <a:off x="5486400" y="927101"/>
              <a:ext cx="31750" cy="41275"/>
            </a:xfrm>
            <a:custGeom>
              <a:avLst/>
              <a:gdLst>
                <a:gd name="T0" fmla="*/ 11 w 28"/>
                <a:gd name="T1" fmla="*/ 36 h 36"/>
                <a:gd name="T2" fmla="*/ 11 w 28"/>
                <a:gd name="T3" fmla="*/ 22 h 36"/>
                <a:gd name="T4" fmla="*/ 0 w 28"/>
                <a:gd name="T5" fmla="*/ 0 h 36"/>
                <a:gd name="T6" fmla="*/ 7 w 28"/>
                <a:gd name="T7" fmla="*/ 0 h 36"/>
                <a:gd name="T8" fmla="*/ 11 w 28"/>
                <a:gd name="T9" fmla="*/ 9 h 36"/>
                <a:gd name="T10" fmla="*/ 12 w 28"/>
                <a:gd name="T11" fmla="*/ 13 h 36"/>
                <a:gd name="T12" fmla="*/ 14 w 28"/>
                <a:gd name="T13" fmla="*/ 17 h 36"/>
                <a:gd name="T14" fmla="*/ 14 w 28"/>
                <a:gd name="T15" fmla="*/ 17 h 36"/>
                <a:gd name="T16" fmla="*/ 16 w 28"/>
                <a:gd name="T17" fmla="*/ 13 h 36"/>
                <a:gd name="T18" fmla="*/ 17 w 28"/>
                <a:gd name="T19" fmla="*/ 9 h 36"/>
                <a:gd name="T20" fmla="*/ 21 w 28"/>
                <a:gd name="T21" fmla="*/ 0 h 36"/>
                <a:gd name="T22" fmla="*/ 28 w 28"/>
                <a:gd name="T23" fmla="*/ 0 h 36"/>
                <a:gd name="T24" fmla="*/ 17 w 28"/>
                <a:gd name="T25" fmla="*/ 22 h 36"/>
                <a:gd name="T26" fmla="*/ 17 w 28"/>
                <a:gd name="T27" fmla="*/ 36 h 36"/>
                <a:gd name="T28" fmla="*/ 11 w 2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6">
                  <a:moveTo>
                    <a:pt x="11" y="36"/>
                  </a:moveTo>
                  <a:cubicBezTo>
                    <a:pt x="11" y="22"/>
                    <a:pt x="11" y="22"/>
                    <a:pt x="11" y="22"/>
                  </a:cubicBezTo>
                  <a:cubicBezTo>
                    <a:pt x="0" y="0"/>
                    <a:pt x="0" y="0"/>
                    <a:pt x="0" y="0"/>
                  </a:cubicBezTo>
                  <a:cubicBezTo>
                    <a:pt x="7" y="0"/>
                    <a:pt x="7" y="0"/>
                    <a:pt x="7" y="0"/>
                  </a:cubicBezTo>
                  <a:cubicBezTo>
                    <a:pt x="11" y="9"/>
                    <a:pt x="11" y="9"/>
                    <a:pt x="11" y="9"/>
                  </a:cubicBezTo>
                  <a:cubicBezTo>
                    <a:pt x="11" y="10"/>
                    <a:pt x="12" y="12"/>
                    <a:pt x="12" y="13"/>
                  </a:cubicBezTo>
                  <a:cubicBezTo>
                    <a:pt x="13" y="14"/>
                    <a:pt x="13" y="16"/>
                    <a:pt x="14" y="17"/>
                  </a:cubicBezTo>
                  <a:cubicBezTo>
                    <a:pt x="14" y="17"/>
                    <a:pt x="14" y="17"/>
                    <a:pt x="14" y="17"/>
                  </a:cubicBezTo>
                  <a:cubicBezTo>
                    <a:pt x="15" y="16"/>
                    <a:pt x="15" y="14"/>
                    <a:pt x="16" y="13"/>
                  </a:cubicBezTo>
                  <a:cubicBezTo>
                    <a:pt x="16" y="12"/>
                    <a:pt x="17" y="10"/>
                    <a:pt x="17" y="9"/>
                  </a:cubicBezTo>
                  <a:cubicBezTo>
                    <a:pt x="21" y="0"/>
                    <a:pt x="21" y="0"/>
                    <a:pt x="21" y="0"/>
                  </a:cubicBezTo>
                  <a:cubicBezTo>
                    <a:pt x="28" y="0"/>
                    <a:pt x="28" y="0"/>
                    <a:pt x="28" y="0"/>
                  </a:cubicBezTo>
                  <a:cubicBezTo>
                    <a:pt x="17" y="22"/>
                    <a:pt x="17" y="22"/>
                    <a:pt x="17" y="22"/>
                  </a:cubicBezTo>
                  <a:cubicBezTo>
                    <a:pt x="17" y="36"/>
                    <a:pt x="17" y="36"/>
                    <a:pt x="17" y="36"/>
                  </a:cubicBezTo>
                  <a:lnTo>
                    <a:pt x="1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6" name="Freeform 34">
              <a:extLst>
                <a:ext uri="{FF2B5EF4-FFF2-40B4-BE49-F238E27FC236}">
                  <a16:creationId xmlns:a16="http://schemas.microsoft.com/office/drawing/2014/main" id="{FFB5F53D-EE69-43A9-A9BB-AFFD725A9B2F}"/>
                </a:ext>
              </a:extLst>
            </p:cNvPr>
            <p:cNvSpPr>
              <a:spLocks/>
            </p:cNvSpPr>
            <p:nvPr userDrawn="1"/>
          </p:nvSpPr>
          <p:spPr bwMode="auto">
            <a:xfrm>
              <a:off x="6035675" y="927101"/>
              <a:ext cx="30163" cy="41275"/>
            </a:xfrm>
            <a:custGeom>
              <a:avLst/>
              <a:gdLst>
                <a:gd name="T0" fmla="*/ 7 w 19"/>
                <a:gd name="T1" fmla="*/ 26 h 26"/>
                <a:gd name="T2" fmla="*/ 7 w 19"/>
                <a:gd name="T3" fmla="*/ 4 h 26"/>
                <a:gd name="T4" fmla="*/ 0 w 19"/>
                <a:gd name="T5" fmla="*/ 4 h 26"/>
                <a:gd name="T6" fmla="*/ 0 w 19"/>
                <a:gd name="T7" fmla="*/ 0 h 26"/>
                <a:gd name="T8" fmla="*/ 19 w 19"/>
                <a:gd name="T9" fmla="*/ 0 h 26"/>
                <a:gd name="T10" fmla="*/ 19 w 19"/>
                <a:gd name="T11" fmla="*/ 4 h 26"/>
                <a:gd name="T12" fmla="*/ 11 w 19"/>
                <a:gd name="T13" fmla="*/ 4 h 26"/>
                <a:gd name="T14" fmla="*/ 11 w 19"/>
                <a:gd name="T15" fmla="*/ 26 h 26"/>
                <a:gd name="T16" fmla="*/ 7 w 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7" y="26"/>
                  </a:moveTo>
                  <a:lnTo>
                    <a:pt x="7" y="4"/>
                  </a:lnTo>
                  <a:lnTo>
                    <a:pt x="0" y="4"/>
                  </a:lnTo>
                  <a:lnTo>
                    <a:pt x="0" y="0"/>
                  </a:lnTo>
                  <a:lnTo>
                    <a:pt x="19" y="0"/>
                  </a:lnTo>
                  <a:lnTo>
                    <a:pt x="19" y="4"/>
                  </a:lnTo>
                  <a:lnTo>
                    <a:pt x="11" y="4"/>
                  </a:lnTo>
                  <a:lnTo>
                    <a:pt x="11" y="26"/>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7" name="Freeform 35">
              <a:extLst>
                <a:ext uri="{FF2B5EF4-FFF2-40B4-BE49-F238E27FC236}">
                  <a16:creationId xmlns:a16="http://schemas.microsoft.com/office/drawing/2014/main" id="{50E260D7-C61B-4F19-95AA-582A1FC59704}"/>
                </a:ext>
              </a:extLst>
            </p:cNvPr>
            <p:cNvSpPr>
              <a:spLocks noEditPoints="1"/>
            </p:cNvSpPr>
            <p:nvPr userDrawn="1"/>
          </p:nvSpPr>
          <p:spPr bwMode="auto">
            <a:xfrm>
              <a:off x="6069013" y="927101"/>
              <a:ext cx="36513"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6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6" y="5"/>
                    <a:pt x="16" y="5"/>
                    <a:pt x="16" y="5"/>
                  </a:cubicBezTo>
                  <a:cubicBezTo>
                    <a:pt x="15" y="7"/>
                    <a:pt x="15" y="9"/>
                    <a:pt x="14" y="11"/>
                  </a:cubicBezTo>
                  <a:cubicBezTo>
                    <a:pt x="14" y="13"/>
                    <a:pt x="13"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8" name="Freeform 36">
              <a:extLst>
                <a:ext uri="{FF2B5EF4-FFF2-40B4-BE49-F238E27FC236}">
                  <a16:creationId xmlns:a16="http://schemas.microsoft.com/office/drawing/2014/main" id="{824C1796-6AE8-471D-83B6-9BEC0DED46DB}"/>
                </a:ext>
              </a:extLst>
            </p:cNvPr>
            <p:cNvSpPr>
              <a:spLocks/>
            </p:cNvSpPr>
            <p:nvPr userDrawn="1"/>
          </p:nvSpPr>
          <p:spPr bwMode="auto">
            <a:xfrm>
              <a:off x="6111875" y="927101"/>
              <a:ext cx="31750" cy="41275"/>
            </a:xfrm>
            <a:custGeom>
              <a:avLst/>
              <a:gdLst>
                <a:gd name="T0" fmla="*/ 0 w 28"/>
                <a:gd name="T1" fmla="*/ 36 h 36"/>
                <a:gd name="T2" fmla="*/ 10 w 28"/>
                <a:gd name="T3" fmla="*/ 17 h 36"/>
                <a:gd name="T4" fmla="*/ 1 w 28"/>
                <a:gd name="T5" fmla="*/ 0 h 36"/>
                <a:gd name="T6" fmla="*/ 8 w 28"/>
                <a:gd name="T7" fmla="*/ 0 h 36"/>
                <a:gd name="T8" fmla="*/ 12 w 28"/>
                <a:gd name="T9" fmla="*/ 8 h 36"/>
                <a:gd name="T10" fmla="*/ 13 w 28"/>
                <a:gd name="T11" fmla="*/ 11 h 36"/>
                <a:gd name="T12" fmla="*/ 14 w 28"/>
                <a:gd name="T13" fmla="*/ 14 h 36"/>
                <a:gd name="T14" fmla="*/ 15 w 28"/>
                <a:gd name="T15" fmla="*/ 14 h 36"/>
                <a:gd name="T16" fmla="*/ 16 w 28"/>
                <a:gd name="T17" fmla="*/ 11 h 36"/>
                <a:gd name="T18" fmla="*/ 17 w 28"/>
                <a:gd name="T19" fmla="*/ 8 h 36"/>
                <a:gd name="T20" fmla="*/ 21 w 28"/>
                <a:gd name="T21" fmla="*/ 0 h 36"/>
                <a:gd name="T22" fmla="*/ 27 w 28"/>
                <a:gd name="T23" fmla="*/ 0 h 36"/>
                <a:gd name="T24" fmla="*/ 18 w 28"/>
                <a:gd name="T25" fmla="*/ 18 h 36"/>
                <a:gd name="T26" fmla="*/ 28 w 28"/>
                <a:gd name="T27" fmla="*/ 36 h 36"/>
                <a:gd name="T28" fmla="*/ 21 w 28"/>
                <a:gd name="T29" fmla="*/ 36 h 36"/>
                <a:gd name="T30" fmla="*/ 17 w 28"/>
                <a:gd name="T31" fmla="*/ 27 h 36"/>
                <a:gd name="T32" fmla="*/ 15 w 28"/>
                <a:gd name="T33" fmla="*/ 25 h 36"/>
                <a:gd name="T34" fmla="*/ 14 w 28"/>
                <a:gd name="T35" fmla="*/ 22 h 36"/>
                <a:gd name="T36" fmla="*/ 14 w 28"/>
                <a:gd name="T37" fmla="*/ 22 h 36"/>
                <a:gd name="T38" fmla="*/ 12 w 28"/>
                <a:gd name="T39" fmla="*/ 25 h 36"/>
                <a:gd name="T40" fmla="*/ 11 w 28"/>
                <a:gd name="T41" fmla="*/ 27 h 36"/>
                <a:gd name="T42" fmla="*/ 7 w 28"/>
                <a:gd name="T43" fmla="*/ 36 h 36"/>
                <a:gd name="T44" fmla="*/ 0 w 28"/>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6">
                  <a:moveTo>
                    <a:pt x="0" y="36"/>
                  </a:moveTo>
                  <a:cubicBezTo>
                    <a:pt x="10" y="17"/>
                    <a:pt x="10" y="17"/>
                    <a:pt x="10" y="17"/>
                  </a:cubicBezTo>
                  <a:cubicBezTo>
                    <a:pt x="1" y="0"/>
                    <a:pt x="1" y="0"/>
                    <a:pt x="1" y="0"/>
                  </a:cubicBezTo>
                  <a:cubicBezTo>
                    <a:pt x="8" y="0"/>
                    <a:pt x="8" y="0"/>
                    <a:pt x="8" y="0"/>
                  </a:cubicBezTo>
                  <a:cubicBezTo>
                    <a:pt x="12" y="8"/>
                    <a:pt x="12" y="8"/>
                    <a:pt x="12" y="8"/>
                  </a:cubicBezTo>
                  <a:cubicBezTo>
                    <a:pt x="12" y="9"/>
                    <a:pt x="13" y="10"/>
                    <a:pt x="13" y="11"/>
                  </a:cubicBezTo>
                  <a:cubicBezTo>
                    <a:pt x="13" y="12"/>
                    <a:pt x="14" y="12"/>
                    <a:pt x="14" y="14"/>
                  </a:cubicBezTo>
                  <a:cubicBezTo>
                    <a:pt x="15" y="14"/>
                    <a:pt x="15" y="14"/>
                    <a:pt x="15" y="14"/>
                  </a:cubicBezTo>
                  <a:cubicBezTo>
                    <a:pt x="15" y="12"/>
                    <a:pt x="15" y="12"/>
                    <a:pt x="16" y="11"/>
                  </a:cubicBezTo>
                  <a:cubicBezTo>
                    <a:pt x="16" y="10"/>
                    <a:pt x="17" y="9"/>
                    <a:pt x="17" y="8"/>
                  </a:cubicBezTo>
                  <a:cubicBezTo>
                    <a:pt x="21" y="0"/>
                    <a:pt x="21" y="0"/>
                    <a:pt x="21" y="0"/>
                  </a:cubicBezTo>
                  <a:cubicBezTo>
                    <a:pt x="27" y="0"/>
                    <a:pt x="27" y="0"/>
                    <a:pt x="27" y="0"/>
                  </a:cubicBezTo>
                  <a:cubicBezTo>
                    <a:pt x="18" y="18"/>
                    <a:pt x="18" y="18"/>
                    <a:pt x="18" y="18"/>
                  </a:cubicBezTo>
                  <a:cubicBezTo>
                    <a:pt x="28" y="36"/>
                    <a:pt x="28" y="36"/>
                    <a:pt x="28" y="36"/>
                  </a:cubicBezTo>
                  <a:cubicBezTo>
                    <a:pt x="21" y="36"/>
                    <a:pt x="21" y="36"/>
                    <a:pt x="21" y="36"/>
                  </a:cubicBezTo>
                  <a:cubicBezTo>
                    <a:pt x="17" y="27"/>
                    <a:pt x="17" y="27"/>
                    <a:pt x="17" y="27"/>
                  </a:cubicBezTo>
                  <a:cubicBezTo>
                    <a:pt x="16" y="26"/>
                    <a:pt x="16" y="26"/>
                    <a:pt x="15" y="25"/>
                  </a:cubicBezTo>
                  <a:cubicBezTo>
                    <a:pt x="15" y="24"/>
                    <a:pt x="14" y="23"/>
                    <a:pt x="14" y="22"/>
                  </a:cubicBezTo>
                  <a:cubicBezTo>
                    <a:pt x="14" y="22"/>
                    <a:pt x="14" y="22"/>
                    <a:pt x="14" y="22"/>
                  </a:cubicBezTo>
                  <a:cubicBezTo>
                    <a:pt x="13" y="23"/>
                    <a:pt x="13" y="24"/>
                    <a:pt x="12" y="25"/>
                  </a:cubicBezTo>
                  <a:cubicBezTo>
                    <a:pt x="12" y="26"/>
                    <a:pt x="11" y="26"/>
                    <a:pt x="11" y="27"/>
                  </a:cubicBezTo>
                  <a:cubicBezTo>
                    <a:pt x="7" y="36"/>
                    <a:pt x="7" y="36"/>
                    <a:pt x="7" y="36"/>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9" name="Freeform 37">
              <a:extLst>
                <a:ext uri="{FF2B5EF4-FFF2-40B4-BE49-F238E27FC236}">
                  <a16:creationId xmlns:a16="http://schemas.microsoft.com/office/drawing/2014/main" id="{CDF622CB-1C7F-4ADA-90BE-5A59E01B2717}"/>
                </a:ext>
              </a:extLst>
            </p:cNvPr>
            <p:cNvSpPr>
              <a:spLocks/>
            </p:cNvSpPr>
            <p:nvPr userDrawn="1"/>
          </p:nvSpPr>
          <p:spPr bwMode="auto">
            <a:xfrm>
              <a:off x="5851525" y="927101"/>
              <a:ext cx="30163" cy="41275"/>
            </a:xfrm>
            <a:custGeom>
              <a:avLst/>
              <a:gdLst>
                <a:gd name="T0" fmla="*/ 0 w 27"/>
                <a:gd name="T1" fmla="*/ 36 h 36"/>
                <a:gd name="T2" fmla="*/ 0 w 27"/>
                <a:gd name="T3" fmla="*/ 0 h 36"/>
                <a:gd name="T4" fmla="*/ 7 w 27"/>
                <a:gd name="T5" fmla="*/ 0 h 36"/>
                <a:gd name="T6" fmla="*/ 18 w 27"/>
                <a:gd name="T7" fmla="*/ 20 h 36"/>
                <a:gd name="T8" fmla="*/ 21 w 27"/>
                <a:gd name="T9" fmla="*/ 28 h 36"/>
                <a:gd name="T10" fmla="*/ 22 w 27"/>
                <a:gd name="T11" fmla="*/ 28 h 36"/>
                <a:gd name="T12" fmla="*/ 21 w 27"/>
                <a:gd name="T13" fmla="*/ 22 h 36"/>
                <a:gd name="T14" fmla="*/ 21 w 27"/>
                <a:gd name="T15" fmla="*/ 16 h 36"/>
                <a:gd name="T16" fmla="*/ 21 w 27"/>
                <a:gd name="T17" fmla="*/ 0 h 36"/>
                <a:gd name="T18" fmla="*/ 27 w 27"/>
                <a:gd name="T19" fmla="*/ 0 h 36"/>
                <a:gd name="T20" fmla="*/ 27 w 27"/>
                <a:gd name="T21" fmla="*/ 36 h 36"/>
                <a:gd name="T22" fmla="*/ 20 w 27"/>
                <a:gd name="T23" fmla="*/ 36 h 36"/>
                <a:gd name="T24" fmla="*/ 9 w 27"/>
                <a:gd name="T25" fmla="*/ 16 h 36"/>
                <a:gd name="T26" fmla="*/ 6 w 27"/>
                <a:gd name="T27" fmla="*/ 8 h 36"/>
                <a:gd name="T28" fmla="*/ 5 w 27"/>
                <a:gd name="T29" fmla="*/ 8 h 36"/>
                <a:gd name="T30" fmla="*/ 6 w 27"/>
                <a:gd name="T31" fmla="*/ 14 h 36"/>
                <a:gd name="T32" fmla="*/ 6 w 27"/>
                <a:gd name="T33" fmla="*/ 20 h 36"/>
                <a:gd name="T34" fmla="*/ 6 w 27"/>
                <a:gd name="T35" fmla="*/ 36 h 36"/>
                <a:gd name="T36" fmla="*/ 0 w 27"/>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6">
                  <a:moveTo>
                    <a:pt x="0" y="36"/>
                  </a:moveTo>
                  <a:cubicBezTo>
                    <a:pt x="0" y="0"/>
                    <a:pt x="0" y="0"/>
                    <a:pt x="0" y="0"/>
                  </a:cubicBezTo>
                  <a:cubicBezTo>
                    <a:pt x="7" y="0"/>
                    <a:pt x="7" y="0"/>
                    <a:pt x="7" y="0"/>
                  </a:cubicBezTo>
                  <a:cubicBezTo>
                    <a:pt x="18" y="20"/>
                    <a:pt x="18" y="20"/>
                    <a:pt x="18" y="20"/>
                  </a:cubicBezTo>
                  <a:cubicBezTo>
                    <a:pt x="21" y="28"/>
                    <a:pt x="21" y="28"/>
                    <a:pt x="21" y="28"/>
                  </a:cubicBezTo>
                  <a:cubicBezTo>
                    <a:pt x="22" y="28"/>
                    <a:pt x="22" y="28"/>
                    <a:pt x="22" y="28"/>
                  </a:cubicBezTo>
                  <a:cubicBezTo>
                    <a:pt x="21" y="26"/>
                    <a:pt x="21" y="24"/>
                    <a:pt x="21" y="22"/>
                  </a:cubicBezTo>
                  <a:cubicBezTo>
                    <a:pt x="21" y="20"/>
                    <a:pt x="21" y="18"/>
                    <a:pt x="21" y="16"/>
                  </a:cubicBezTo>
                  <a:cubicBezTo>
                    <a:pt x="21" y="0"/>
                    <a:pt x="21" y="0"/>
                    <a:pt x="21" y="0"/>
                  </a:cubicBezTo>
                  <a:cubicBezTo>
                    <a:pt x="27" y="0"/>
                    <a:pt x="27" y="0"/>
                    <a:pt x="27" y="0"/>
                  </a:cubicBezTo>
                  <a:cubicBezTo>
                    <a:pt x="27" y="36"/>
                    <a:pt x="27" y="36"/>
                    <a:pt x="27" y="36"/>
                  </a:cubicBezTo>
                  <a:cubicBezTo>
                    <a:pt x="20" y="36"/>
                    <a:pt x="20" y="36"/>
                    <a:pt x="20" y="36"/>
                  </a:cubicBezTo>
                  <a:cubicBezTo>
                    <a:pt x="9" y="16"/>
                    <a:pt x="9" y="16"/>
                    <a:pt x="9" y="16"/>
                  </a:cubicBezTo>
                  <a:cubicBezTo>
                    <a:pt x="6" y="8"/>
                    <a:pt x="6" y="8"/>
                    <a:pt x="6" y="8"/>
                  </a:cubicBezTo>
                  <a:cubicBezTo>
                    <a:pt x="5" y="8"/>
                    <a:pt x="5" y="8"/>
                    <a:pt x="5" y="8"/>
                  </a:cubicBezTo>
                  <a:cubicBezTo>
                    <a:pt x="6" y="10"/>
                    <a:pt x="6" y="12"/>
                    <a:pt x="6" y="14"/>
                  </a:cubicBezTo>
                  <a:cubicBezTo>
                    <a:pt x="6" y="16"/>
                    <a:pt x="6" y="18"/>
                    <a:pt x="6" y="20"/>
                  </a:cubicBezTo>
                  <a:cubicBezTo>
                    <a:pt x="6" y="36"/>
                    <a:pt x="6" y="36"/>
                    <a:pt x="6" y="36"/>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0" name="Freeform 38">
              <a:extLst>
                <a:ext uri="{FF2B5EF4-FFF2-40B4-BE49-F238E27FC236}">
                  <a16:creationId xmlns:a16="http://schemas.microsoft.com/office/drawing/2014/main" id="{EE25BDAB-2651-4D15-8D0D-31225CB4CC01}"/>
                </a:ext>
              </a:extLst>
            </p:cNvPr>
            <p:cNvSpPr>
              <a:spLocks/>
            </p:cNvSpPr>
            <p:nvPr userDrawn="1"/>
          </p:nvSpPr>
          <p:spPr bwMode="auto">
            <a:xfrm>
              <a:off x="5935663" y="927101"/>
              <a:ext cx="25400" cy="41275"/>
            </a:xfrm>
            <a:custGeom>
              <a:avLst/>
              <a:gdLst>
                <a:gd name="T0" fmla="*/ 0 w 16"/>
                <a:gd name="T1" fmla="*/ 0 h 26"/>
                <a:gd name="T2" fmla="*/ 16 w 16"/>
                <a:gd name="T3" fmla="*/ 0 h 26"/>
                <a:gd name="T4" fmla="*/ 16 w 16"/>
                <a:gd name="T5" fmla="*/ 4 h 26"/>
                <a:gd name="T6" fmla="*/ 4 w 16"/>
                <a:gd name="T7" fmla="*/ 4 h 26"/>
                <a:gd name="T8" fmla="*/ 4 w 16"/>
                <a:gd name="T9" fmla="*/ 11 h 26"/>
                <a:gd name="T10" fmla="*/ 14 w 16"/>
                <a:gd name="T11" fmla="*/ 11 h 26"/>
                <a:gd name="T12" fmla="*/ 14 w 16"/>
                <a:gd name="T13" fmla="*/ 15 h 26"/>
                <a:gd name="T14" fmla="*/ 4 w 16"/>
                <a:gd name="T15" fmla="*/ 15 h 26"/>
                <a:gd name="T16" fmla="*/ 4 w 16"/>
                <a:gd name="T17" fmla="*/ 22 h 26"/>
                <a:gd name="T18" fmla="*/ 16 w 16"/>
                <a:gd name="T19" fmla="*/ 22 h 26"/>
                <a:gd name="T20" fmla="*/ 16 w 16"/>
                <a:gd name="T21" fmla="*/ 26 h 26"/>
                <a:gd name="T22" fmla="*/ 0 w 16"/>
                <a:gd name="T23" fmla="*/ 26 h 26"/>
                <a:gd name="T24" fmla="*/ 0 w 1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6">
                  <a:moveTo>
                    <a:pt x="0" y="0"/>
                  </a:moveTo>
                  <a:lnTo>
                    <a:pt x="16" y="0"/>
                  </a:lnTo>
                  <a:lnTo>
                    <a:pt x="16" y="4"/>
                  </a:lnTo>
                  <a:lnTo>
                    <a:pt x="4" y="4"/>
                  </a:lnTo>
                  <a:lnTo>
                    <a:pt x="4" y="11"/>
                  </a:lnTo>
                  <a:lnTo>
                    <a:pt x="14" y="11"/>
                  </a:lnTo>
                  <a:lnTo>
                    <a:pt x="14" y="15"/>
                  </a:lnTo>
                  <a:lnTo>
                    <a:pt x="4" y="15"/>
                  </a:lnTo>
                  <a:lnTo>
                    <a:pt x="4" y="22"/>
                  </a:lnTo>
                  <a:lnTo>
                    <a:pt x="16" y="22"/>
                  </a:lnTo>
                  <a:lnTo>
                    <a:pt x="1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1" name="Freeform 39">
              <a:extLst>
                <a:ext uri="{FF2B5EF4-FFF2-40B4-BE49-F238E27FC236}">
                  <a16:creationId xmlns:a16="http://schemas.microsoft.com/office/drawing/2014/main" id="{785ECCA4-D1B5-416C-8666-A06AC624892F}"/>
                </a:ext>
              </a:extLst>
            </p:cNvPr>
            <p:cNvSpPr>
              <a:spLocks noEditPoints="1"/>
            </p:cNvSpPr>
            <p:nvPr userDrawn="1"/>
          </p:nvSpPr>
          <p:spPr bwMode="auto">
            <a:xfrm>
              <a:off x="6235700" y="612776"/>
              <a:ext cx="252413" cy="3746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2" name="Freeform 40">
              <a:extLst>
                <a:ext uri="{FF2B5EF4-FFF2-40B4-BE49-F238E27FC236}">
                  <a16:creationId xmlns:a16="http://schemas.microsoft.com/office/drawing/2014/main" id="{CB30A159-4C50-4006-99F3-E21FBDD95DAD}"/>
                </a:ext>
              </a:extLst>
            </p:cNvPr>
            <p:cNvSpPr>
              <a:spLocks/>
            </p:cNvSpPr>
            <p:nvPr userDrawn="1"/>
          </p:nvSpPr>
          <p:spPr bwMode="auto">
            <a:xfrm>
              <a:off x="6170613" y="628651"/>
              <a:ext cx="214313" cy="255588"/>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
        <p:nvSpPr>
          <p:cNvPr id="113" name="Text Placeholder 5">
            <a:extLst>
              <a:ext uri="{FF2B5EF4-FFF2-40B4-BE49-F238E27FC236}">
                <a16:creationId xmlns:a16="http://schemas.microsoft.com/office/drawing/2014/main" id="{DFDF7683-6373-4B89-9C8C-3394A1871A5E}"/>
              </a:ext>
            </a:extLst>
          </p:cNvPr>
          <p:cNvSpPr>
            <a:spLocks noGrp="1"/>
          </p:cNvSpPr>
          <p:nvPr>
            <p:ph type="body" sz="quarter" idx="10" hasCustomPrompt="1"/>
          </p:nvPr>
        </p:nvSpPr>
        <p:spPr>
          <a:xfrm>
            <a:off x="3711948" y="4295775"/>
            <a:ext cx="3886200" cy="609600"/>
          </a:xfrm>
        </p:spPr>
        <p:txBody>
          <a:bodyPr lIns="0">
            <a:noAutofit/>
          </a:bodyPr>
          <a:lstStyle>
            <a:lvl1pPr marL="0" indent="0">
              <a:buNone/>
              <a:defRPr lang="en-US" sz="2200" b="1" kern="1200" spc="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12700" marR="5080" lvl="0" indent="0" algn="l" defTabSz="914400" rtl="0" eaLnBrk="1" latinLnBrk="0" hangingPunct="1">
              <a:lnSpc>
                <a:spcPct val="139200"/>
              </a:lnSpc>
              <a:spcBef>
                <a:spcPts val="90"/>
              </a:spcBef>
              <a:buClr>
                <a:schemeClr val="bg2"/>
              </a:buClr>
              <a:buFontTx/>
              <a:buNone/>
            </a:pPr>
            <a:r>
              <a:rPr lang="en-US" dirty="0"/>
              <a:t>Month XX, 2018</a:t>
            </a:r>
          </a:p>
        </p:txBody>
      </p:sp>
      <p:grpSp>
        <p:nvGrpSpPr>
          <p:cNvPr id="48" name="Group 47">
            <a:extLst>
              <a:ext uri="{FF2B5EF4-FFF2-40B4-BE49-F238E27FC236}">
                <a16:creationId xmlns:a16="http://schemas.microsoft.com/office/drawing/2014/main" id="{D23024E7-D6DE-48EA-BCA2-04D770A98673}"/>
              </a:ext>
            </a:extLst>
          </p:cNvPr>
          <p:cNvGrpSpPr>
            <a:grpSpLocks noChangeAspect="1"/>
          </p:cNvGrpSpPr>
          <p:nvPr userDrawn="1"/>
        </p:nvGrpSpPr>
        <p:grpSpPr>
          <a:xfrm>
            <a:off x="9070253" y="6150993"/>
            <a:ext cx="2555187" cy="321239"/>
            <a:chOff x="3425826" y="785813"/>
            <a:chExt cx="3030537" cy="381000"/>
          </a:xfrm>
        </p:grpSpPr>
        <p:sp>
          <p:nvSpPr>
            <p:cNvPr id="49" name="Freeform 5">
              <a:extLst>
                <a:ext uri="{FF2B5EF4-FFF2-40B4-BE49-F238E27FC236}">
                  <a16:creationId xmlns:a16="http://schemas.microsoft.com/office/drawing/2014/main" id="{EA923424-F757-432E-AB7A-D624C6664D27}"/>
                </a:ext>
              </a:extLst>
            </p:cNvPr>
            <p:cNvSpPr>
              <a:spLocks/>
            </p:cNvSpPr>
            <p:nvPr userDrawn="1"/>
          </p:nvSpPr>
          <p:spPr bwMode="auto">
            <a:xfrm>
              <a:off x="3511550" y="792163"/>
              <a:ext cx="276225" cy="317500"/>
            </a:xfrm>
            <a:custGeom>
              <a:avLst/>
              <a:gdLst>
                <a:gd name="T0" fmla="*/ 27 w 242"/>
                <a:gd name="T1" fmla="*/ 176 h 276"/>
                <a:gd name="T2" fmla="*/ 16 w 242"/>
                <a:gd name="T3" fmla="*/ 159 h 276"/>
                <a:gd name="T4" fmla="*/ 0 w 242"/>
                <a:gd name="T5" fmla="*/ 114 h 276"/>
                <a:gd name="T6" fmla="*/ 5 w 242"/>
                <a:gd name="T7" fmla="*/ 110 h 276"/>
                <a:gd name="T8" fmla="*/ 37 w 242"/>
                <a:gd name="T9" fmla="*/ 102 h 276"/>
                <a:gd name="T10" fmla="*/ 47 w 242"/>
                <a:gd name="T11" fmla="*/ 138 h 276"/>
                <a:gd name="T12" fmla="*/ 90 w 242"/>
                <a:gd name="T13" fmla="*/ 201 h 276"/>
                <a:gd name="T14" fmla="*/ 167 w 242"/>
                <a:gd name="T15" fmla="*/ 215 h 276"/>
                <a:gd name="T16" fmla="*/ 182 w 242"/>
                <a:gd name="T17" fmla="*/ 138 h 276"/>
                <a:gd name="T18" fmla="*/ 139 w 242"/>
                <a:gd name="T19" fmla="*/ 75 h 276"/>
                <a:gd name="T20" fmla="*/ 71 w 242"/>
                <a:gd name="T21" fmla="*/ 55 h 276"/>
                <a:gd name="T22" fmla="*/ 21 w 242"/>
                <a:gd name="T23" fmla="*/ 47 h 276"/>
                <a:gd name="T24" fmla="*/ 40 w 242"/>
                <a:gd name="T25" fmla="*/ 30 h 276"/>
                <a:gd name="T26" fmla="*/ 170 w 242"/>
                <a:gd name="T27" fmla="*/ 54 h 276"/>
                <a:gd name="T28" fmla="*/ 213 w 242"/>
                <a:gd name="T29" fmla="*/ 117 h 276"/>
                <a:gd name="T30" fmla="*/ 188 w 242"/>
                <a:gd name="T31" fmla="*/ 247 h 276"/>
                <a:gd name="T32" fmla="*/ 59 w 242"/>
                <a:gd name="T33" fmla="*/ 222 h 276"/>
                <a:gd name="T34" fmla="*/ 27 w 242"/>
                <a:gd name="T35" fmla="*/ 1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76">
                  <a:moveTo>
                    <a:pt x="27" y="176"/>
                  </a:moveTo>
                  <a:cubicBezTo>
                    <a:pt x="16" y="159"/>
                    <a:pt x="16" y="159"/>
                    <a:pt x="16" y="159"/>
                  </a:cubicBezTo>
                  <a:cubicBezTo>
                    <a:pt x="6" y="145"/>
                    <a:pt x="1" y="130"/>
                    <a:pt x="0" y="114"/>
                  </a:cubicBezTo>
                  <a:cubicBezTo>
                    <a:pt x="1" y="112"/>
                    <a:pt x="3" y="111"/>
                    <a:pt x="5" y="110"/>
                  </a:cubicBezTo>
                  <a:cubicBezTo>
                    <a:pt x="14" y="103"/>
                    <a:pt x="26" y="101"/>
                    <a:pt x="37" y="102"/>
                  </a:cubicBezTo>
                  <a:cubicBezTo>
                    <a:pt x="36" y="114"/>
                    <a:pt x="39" y="127"/>
                    <a:pt x="47" y="138"/>
                  </a:cubicBezTo>
                  <a:cubicBezTo>
                    <a:pt x="90" y="201"/>
                    <a:pt x="90" y="201"/>
                    <a:pt x="90" y="201"/>
                  </a:cubicBezTo>
                  <a:cubicBezTo>
                    <a:pt x="107" y="226"/>
                    <a:pt x="142" y="233"/>
                    <a:pt x="167" y="215"/>
                  </a:cubicBezTo>
                  <a:cubicBezTo>
                    <a:pt x="193" y="198"/>
                    <a:pt x="199" y="163"/>
                    <a:pt x="182" y="138"/>
                  </a:cubicBezTo>
                  <a:cubicBezTo>
                    <a:pt x="139" y="75"/>
                    <a:pt x="139" y="75"/>
                    <a:pt x="139" y="75"/>
                  </a:cubicBezTo>
                  <a:cubicBezTo>
                    <a:pt x="124" y="53"/>
                    <a:pt x="95" y="45"/>
                    <a:pt x="71" y="55"/>
                  </a:cubicBezTo>
                  <a:cubicBezTo>
                    <a:pt x="55" y="48"/>
                    <a:pt x="38" y="46"/>
                    <a:pt x="21" y="47"/>
                  </a:cubicBezTo>
                  <a:cubicBezTo>
                    <a:pt x="26" y="41"/>
                    <a:pt x="32" y="35"/>
                    <a:pt x="40" y="30"/>
                  </a:cubicBezTo>
                  <a:cubicBezTo>
                    <a:pt x="82" y="0"/>
                    <a:pt x="141" y="11"/>
                    <a:pt x="170" y="54"/>
                  </a:cubicBezTo>
                  <a:cubicBezTo>
                    <a:pt x="213" y="117"/>
                    <a:pt x="213" y="117"/>
                    <a:pt x="213" y="117"/>
                  </a:cubicBezTo>
                  <a:cubicBezTo>
                    <a:pt x="242" y="159"/>
                    <a:pt x="231" y="217"/>
                    <a:pt x="188" y="247"/>
                  </a:cubicBezTo>
                  <a:cubicBezTo>
                    <a:pt x="146" y="276"/>
                    <a:pt x="88" y="265"/>
                    <a:pt x="59" y="222"/>
                  </a:cubicBezTo>
                  <a:cubicBezTo>
                    <a:pt x="27" y="176"/>
                    <a:pt x="27" y="176"/>
                    <a:pt x="27" y="1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6">
              <a:extLst>
                <a:ext uri="{FF2B5EF4-FFF2-40B4-BE49-F238E27FC236}">
                  <a16:creationId xmlns:a16="http://schemas.microsoft.com/office/drawing/2014/main" id="{E531B4A5-EECC-4F6D-8553-DA6D3775AB71}"/>
                </a:ext>
              </a:extLst>
            </p:cNvPr>
            <p:cNvSpPr>
              <a:spLocks/>
            </p:cNvSpPr>
            <p:nvPr userDrawn="1"/>
          </p:nvSpPr>
          <p:spPr bwMode="auto">
            <a:xfrm>
              <a:off x="3425826" y="841375"/>
              <a:ext cx="276225" cy="315913"/>
            </a:xfrm>
            <a:custGeom>
              <a:avLst/>
              <a:gdLst>
                <a:gd name="T0" fmla="*/ 41 w 242"/>
                <a:gd name="T1" fmla="*/ 175 h 275"/>
                <a:gd name="T2" fmla="*/ 29 w 242"/>
                <a:gd name="T3" fmla="*/ 159 h 275"/>
                <a:gd name="T4" fmla="*/ 53 w 242"/>
                <a:gd name="T5" fmla="*/ 29 h 275"/>
                <a:gd name="T6" fmla="*/ 183 w 242"/>
                <a:gd name="T7" fmla="*/ 53 h 275"/>
                <a:gd name="T8" fmla="*/ 226 w 242"/>
                <a:gd name="T9" fmla="*/ 116 h 275"/>
                <a:gd name="T10" fmla="*/ 242 w 242"/>
                <a:gd name="T11" fmla="*/ 161 h 275"/>
                <a:gd name="T12" fmla="*/ 237 w 242"/>
                <a:gd name="T13" fmla="*/ 165 h 275"/>
                <a:gd name="T14" fmla="*/ 205 w 242"/>
                <a:gd name="T15" fmla="*/ 173 h 275"/>
                <a:gd name="T16" fmla="*/ 195 w 242"/>
                <a:gd name="T17" fmla="*/ 137 h 275"/>
                <a:gd name="T18" fmla="*/ 152 w 242"/>
                <a:gd name="T19" fmla="*/ 74 h 275"/>
                <a:gd name="T20" fmla="*/ 75 w 242"/>
                <a:gd name="T21" fmla="*/ 60 h 275"/>
                <a:gd name="T22" fmla="*/ 60 w 242"/>
                <a:gd name="T23" fmla="*/ 137 h 275"/>
                <a:gd name="T24" fmla="*/ 103 w 242"/>
                <a:gd name="T25" fmla="*/ 200 h 275"/>
                <a:gd name="T26" fmla="*/ 170 w 242"/>
                <a:gd name="T27" fmla="*/ 220 h 275"/>
                <a:gd name="T28" fmla="*/ 221 w 242"/>
                <a:gd name="T29" fmla="*/ 228 h 275"/>
                <a:gd name="T30" fmla="*/ 202 w 242"/>
                <a:gd name="T31" fmla="*/ 246 h 275"/>
                <a:gd name="T32" fmla="*/ 72 w 242"/>
                <a:gd name="T33" fmla="*/ 221 h 275"/>
                <a:gd name="T34" fmla="*/ 41 w 242"/>
                <a:gd name="T35" fmla="*/ 1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75">
                  <a:moveTo>
                    <a:pt x="41" y="175"/>
                  </a:moveTo>
                  <a:cubicBezTo>
                    <a:pt x="29" y="159"/>
                    <a:pt x="29" y="159"/>
                    <a:pt x="29" y="159"/>
                  </a:cubicBezTo>
                  <a:cubicBezTo>
                    <a:pt x="0" y="116"/>
                    <a:pt x="11" y="58"/>
                    <a:pt x="53" y="29"/>
                  </a:cubicBezTo>
                  <a:cubicBezTo>
                    <a:pt x="96" y="0"/>
                    <a:pt x="154" y="10"/>
                    <a:pt x="183" y="53"/>
                  </a:cubicBezTo>
                  <a:cubicBezTo>
                    <a:pt x="226" y="116"/>
                    <a:pt x="226" y="116"/>
                    <a:pt x="226" y="116"/>
                  </a:cubicBezTo>
                  <a:cubicBezTo>
                    <a:pt x="236" y="130"/>
                    <a:pt x="241" y="146"/>
                    <a:pt x="242" y="161"/>
                  </a:cubicBezTo>
                  <a:cubicBezTo>
                    <a:pt x="241" y="163"/>
                    <a:pt x="239" y="164"/>
                    <a:pt x="237" y="165"/>
                  </a:cubicBezTo>
                  <a:cubicBezTo>
                    <a:pt x="227" y="172"/>
                    <a:pt x="216" y="175"/>
                    <a:pt x="205" y="173"/>
                  </a:cubicBezTo>
                  <a:cubicBezTo>
                    <a:pt x="206" y="161"/>
                    <a:pt x="203" y="148"/>
                    <a:pt x="195" y="137"/>
                  </a:cubicBezTo>
                  <a:cubicBezTo>
                    <a:pt x="152" y="74"/>
                    <a:pt x="152" y="74"/>
                    <a:pt x="152" y="74"/>
                  </a:cubicBezTo>
                  <a:cubicBezTo>
                    <a:pt x="135" y="49"/>
                    <a:pt x="100" y="42"/>
                    <a:pt x="75" y="60"/>
                  </a:cubicBezTo>
                  <a:cubicBezTo>
                    <a:pt x="49" y="77"/>
                    <a:pt x="43" y="112"/>
                    <a:pt x="60" y="137"/>
                  </a:cubicBezTo>
                  <a:cubicBezTo>
                    <a:pt x="103" y="200"/>
                    <a:pt x="103" y="200"/>
                    <a:pt x="103" y="200"/>
                  </a:cubicBezTo>
                  <a:cubicBezTo>
                    <a:pt x="118" y="222"/>
                    <a:pt x="147" y="230"/>
                    <a:pt x="170" y="220"/>
                  </a:cubicBezTo>
                  <a:cubicBezTo>
                    <a:pt x="186" y="227"/>
                    <a:pt x="204" y="230"/>
                    <a:pt x="221" y="228"/>
                  </a:cubicBezTo>
                  <a:cubicBezTo>
                    <a:pt x="216" y="235"/>
                    <a:pt x="209" y="241"/>
                    <a:pt x="202" y="246"/>
                  </a:cubicBezTo>
                  <a:cubicBezTo>
                    <a:pt x="159" y="275"/>
                    <a:pt x="101" y="264"/>
                    <a:pt x="72" y="221"/>
                  </a:cubicBezTo>
                  <a:cubicBezTo>
                    <a:pt x="41" y="175"/>
                    <a:pt x="41" y="175"/>
                    <a:pt x="41"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7">
              <a:extLst>
                <a:ext uri="{FF2B5EF4-FFF2-40B4-BE49-F238E27FC236}">
                  <a16:creationId xmlns:a16="http://schemas.microsoft.com/office/drawing/2014/main" id="{99A54429-FB7F-4A2C-A732-2DBD04CEF147}"/>
                </a:ext>
              </a:extLst>
            </p:cNvPr>
            <p:cNvSpPr>
              <a:spLocks noChangeArrowheads="1"/>
            </p:cNvSpPr>
            <p:nvPr userDrawn="1"/>
          </p:nvSpPr>
          <p:spPr bwMode="auto">
            <a:xfrm>
              <a:off x="3821113" y="1092200"/>
              <a:ext cx="7937"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A6F9CF8C-83D0-435C-863C-54102271A6AB}"/>
                </a:ext>
              </a:extLst>
            </p:cNvPr>
            <p:cNvSpPr>
              <a:spLocks/>
            </p:cNvSpPr>
            <p:nvPr userDrawn="1"/>
          </p:nvSpPr>
          <p:spPr bwMode="auto">
            <a:xfrm>
              <a:off x="3844925" y="1106488"/>
              <a:ext cx="46037" cy="57150"/>
            </a:xfrm>
            <a:custGeom>
              <a:avLst/>
              <a:gdLst>
                <a:gd name="T0" fmla="*/ 37 w 41"/>
                <a:gd name="T1" fmla="*/ 6 h 49"/>
                <a:gd name="T2" fmla="*/ 32 w 41"/>
                <a:gd name="T3" fmla="*/ 2 h 49"/>
                <a:gd name="T4" fmla="*/ 23 w 41"/>
                <a:gd name="T5" fmla="*/ 0 h 49"/>
                <a:gd name="T6" fmla="*/ 16 w 41"/>
                <a:gd name="T7" fmla="*/ 2 h 49"/>
                <a:gd name="T8" fmla="*/ 11 w 41"/>
                <a:gd name="T9" fmla="*/ 4 h 49"/>
                <a:gd name="T10" fmla="*/ 7 w 41"/>
                <a:gd name="T11" fmla="*/ 8 h 49"/>
                <a:gd name="T12" fmla="*/ 7 w 41"/>
                <a:gd name="T13" fmla="*/ 9 h 49"/>
                <a:gd name="T14" fmla="*/ 7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8 w 41"/>
                <a:gd name="T37" fmla="*/ 18 h 49"/>
                <a:gd name="T38" fmla="*/ 11 w 41"/>
                <a:gd name="T39" fmla="*/ 13 h 49"/>
                <a:gd name="T40" fmla="*/ 16 w 41"/>
                <a:gd name="T41" fmla="*/ 8 h 49"/>
                <a:gd name="T42" fmla="*/ 22 w 41"/>
                <a:gd name="T43" fmla="*/ 7 h 49"/>
                <a:gd name="T44" fmla="*/ 28 w 41"/>
                <a:gd name="T45" fmla="*/ 7 h 49"/>
                <a:gd name="T46" fmla="*/ 32 w 41"/>
                <a:gd name="T47" fmla="*/ 10 h 49"/>
                <a:gd name="T48" fmla="*/ 34 w 41"/>
                <a:gd name="T49" fmla="*/ 15 h 49"/>
                <a:gd name="T50" fmla="*/ 35 w 41"/>
                <a:gd name="T51" fmla="*/ 23 h 49"/>
                <a:gd name="T52" fmla="*/ 35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6" y="4"/>
                    <a:pt x="34" y="3"/>
                    <a:pt x="32" y="2"/>
                  </a:cubicBezTo>
                  <a:cubicBezTo>
                    <a:pt x="29" y="1"/>
                    <a:pt x="26" y="0"/>
                    <a:pt x="23" y="0"/>
                  </a:cubicBezTo>
                  <a:cubicBezTo>
                    <a:pt x="20" y="0"/>
                    <a:pt x="18" y="1"/>
                    <a:pt x="16" y="2"/>
                  </a:cubicBezTo>
                  <a:cubicBezTo>
                    <a:pt x="14" y="2"/>
                    <a:pt x="12" y="3"/>
                    <a:pt x="11" y="4"/>
                  </a:cubicBezTo>
                  <a:cubicBezTo>
                    <a:pt x="9" y="6"/>
                    <a:pt x="8" y="7"/>
                    <a:pt x="7" y="8"/>
                  </a:cubicBezTo>
                  <a:cubicBezTo>
                    <a:pt x="7" y="8"/>
                    <a:pt x="7" y="8"/>
                    <a:pt x="7" y="9"/>
                  </a:cubicBezTo>
                  <a:cubicBezTo>
                    <a:pt x="7" y="8"/>
                    <a:pt x="7" y="7"/>
                    <a:pt x="7"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8" y="18"/>
                  </a:cubicBezTo>
                  <a:cubicBezTo>
                    <a:pt x="8" y="16"/>
                    <a:pt x="9" y="14"/>
                    <a:pt x="11" y="13"/>
                  </a:cubicBezTo>
                  <a:cubicBezTo>
                    <a:pt x="12" y="11"/>
                    <a:pt x="14" y="9"/>
                    <a:pt x="16" y="8"/>
                  </a:cubicBezTo>
                  <a:cubicBezTo>
                    <a:pt x="17" y="7"/>
                    <a:pt x="20" y="7"/>
                    <a:pt x="22" y="7"/>
                  </a:cubicBezTo>
                  <a:cubicBezTo>
                    <a:pt x="25" y="7"/>
                    <a:pt x="26" y="7"/>
                    <a:pt x="28" y="7"/>
                  </a:cubicBezTo>
                  <a:cubicBezTo>
                    <a:pt x="29" y="8"/>
                    <a:pt x="31" y="9"/>
                    <a:pt x="32" y="10"/>
                  </a:cubicBezTo>
                  <a:cubicBezTo>
                    <a:pt x="33" y="11"/>
                    <a:pt x="33" y="13"/>
                    <a:pt x="34" y="15"/>
                  </a:cubicBezTo>
                  <a:cubicBezTo>
                    <a:pt x="35" y="17"/>
                    <a:pt x="35" y="20"/>
                    <a:pt x="35" y="23"/>
                  </a:cubicBezTo>
                  <a:cubicBezTo>
                    <a:pt x="35" y="49"/>
                    <a:pt x="35" y="49"/>
                    <a:pt x="35" y="49"/>
                  </a:cubicBezTo>
                  <a:cubicBezTo>
                    <a:pt x="41" y="49"/>
                    <a:pt x="41" y="49"/>
                    <a:pt x="41" y="49"/>
                  </a:cubicBezTo>
                  <a:cubicBezTo>
                    <a:pt x="41" y="21"/>
                    <a:pt x="41" y="21"/>
                    <a:pt x="41" y="21"/>
                  </a:cubicBezTo>
                  <a:cubicBezTo>
                    <a:pt x="41" y="18"/>
                    <a:pt x="41" y="15"/>
                    <a:pt x="40" y="13"/>
                  </a:cubicBezTo>
                  <a:cubicBezTo>
                    <a:pt x="40" y="10"/>
                    <a:pt x="39"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05C7921B-8B30-45F0-BC64-DC678FB4C280}"/>
                </a:ext>
              </a:extLst>
            </p:cNvPr>
            <p:cNvSpPr>
              <a:spLocks/>
            </p:cNvSpPr>
            <p:nvPr userDrawn="1"/>
          </p:nvSpPr>
          <p:spPr bwMode="auto">
            <a:xfrm>
              <a:off x="3898900" y="1092200"/>
              <a:ext cx="39687" cy="73025"/>
            </a:xfrm>
            <a:custGeom>
              <a:avLst/>
              <a:gdLst>
                <a:gd name="T0" fmla="*/ 29 w 34"/>
                <a:gd name="T1" fmla="*/ 53 h 63"/>
                <a:gd name="T2" fmla="*/ 26 w 34"/>
                <a:gd name="T3" fmla="*/ 56 h 63"/>
                <a:gd name="T4" fmla="*/ 19 w 34"/>
                <a:gd name="T5" fmla="*/ 56 h 63"/>
                <a:gd name="T6" fmla="*/ 17 w 34"/>
                <a:gd name="T7" fmla="*/ 55 h 63"/>
                <a:gd name="T8" fmla="*/ 16 w 34"/>
                <a:gd name="T9" fmla="*/ 52 h 63"/>
                <a:gd name="T10" fmla="*/ 15 w 34"/>
                <a:gd name="T11" fmla="*/ 46 h 63"/>
                <a:gd name="T12" fmla="*/ 15 w 34"/>
                <a:gd name="T13" fmla="*/ 21 h 63"/>
                <a:gd name="T14" fmla="*/ 30 w 34"/>
                <a:gd name="T15" fmla="*/ 21 h 63"/>
                <a:gd name="T16" fmla="*/ 30 w 34"/>
                <a:gd name="T17" fmla="*/ 15 h 63"/>
                <a:gd name="T18" fmla="*/ 15 w 34"/>
                <a:gd name="T19" fmla="*/ 15 h 63"/>
                <a:gd name="T20" fmla="*/ 15 w 34"/>
                <a:gd name="T21" fmla="*/ 0 h 63"/>
                <a:gd name="T22" fmla="*/ 9 w 34"/>
                <a:gd name="T23" fmla="*/ 0 h 63"/>
                <a:gd name="T24" fmla="*/ 9 w 34"/>
                <a:gd name="T25" fmla="*/ 15 h 63"/>
                <a:gd name="T26" fmla="*/ 0 w 34"/>
                <a:gd name="T27" fmla="*/ 15 h 63"/>
                <a:gd name="T28" fmla="*/ 0 w 34"/>
                <a:gd name="T29" fmla="*/ 21 h 63"/>
                <a:gd name="T30" fmla="*/ 9 w 34"/>
                <a:gd name="T31" fmla="*/ 21 h 63"/>
                <a:gd name="T32" fmla="*/ 9 w 34"/>
                <a:gd name="T33" fmla="*/ 47 h 63"/>
                <a:gd name="T34" fmla="*/ 10 w 34"/>
                <a:gd name="T35" fmla="*/ 55 h 63"/>
                <a:gd name="T36" fmla="*/ 12 w 34"/>
                <a:gd name="T37" fmla="*/ 60 h 63"/>
                <a:gd name="T38" fmla="*/ 17 w 34"/>
                <a:gd name="T39" fmla="*/ 62 h 63"/>
                <a:gd name="T40" fmla="*/ 22 w 34"/>
                <a:gd name="T41" fmla="*/ 63 h 63"/>
                <a:gd name="T42" fmla="*/ 29 w 34"/>
                <a:gd name="T43" fmla="*/ 61 h 63"/>
                <a:gd name="T44" fmla="*/ 34 w 34"/>
                <a:gd name="T45" fmla="*/ 57 h 63"/>
                <a:gd name="T46" fmla="*/ 34 w 34"/>
                <a:gd name="T47" fmla="*/ 57 h 63"/>
                <a:gd name="T48" fmla="*/ 30 w 34"/>
                <a:gd name="T49" fmla="*/ 52 h 63"/>
                <a:gd name="T50" fmla="*/ 29 w 34"/>
                <a:gd name="T5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3">
                  <a:moveTo>
                    <a:pt x="29" y="53"/>
                  </a:moveTo>
                  <a:cubicBezTo>
                    <a:pt x="28" y="55"/>
                    <a:pt x="27" y="56"/>
                    <a:pt x="26" y="56"/>
                  </a:cubicBezTo>
                  <a:cubicBezTo>
                    <a:pt x="24" y="57"/>
                    <a:pt x="22" y="57"/>
                    <a:pt x="19" y="56"/>
                  </a:cubicBezTo>
                  <a:cubicBezTo>
                    <a:pt x="19" y="56"/>
                    <a:pt x="18" y="56"/>
                    <a:pt x="17" y="55"/>
                  </a:cubicBezTo>
                  <a:cubicBezTo>
                    <a:pt x="17" y="54"/>
                    <a:pt x="16" y="53"/>
                    <a:pt x="16" y="52"/>
                  </a:cubicBezTo>
                  <a:cubicBezTo>
                    <a:pt x="16" y="51"/>
                    <a:pt x="15" y="48"/>
                    <a:pt x="15" y="46"/>
                  </a:cubicBezTo>
                  <a:cubicBezTo>
                    <a:pt x="15" y="21"/>
                    <a:pt x="15" y="21"/>
                    <a:pt x="15" y="21"/>
                  </a:cubicBezTo>
                  <a:cubicBezTo>
                    <a:pt x="30" y="21"/>
                    <a:pt x="30" y="21"/>
                    <a:pt x="30" y="21"/>
                  </a:cubicBezTo>
                  <a:cubicBezTo>
                    <a:pt x="30" y="15"/>
                    <a:pt x="30" y="15"/>
                    <a:pt x="30" y="15"/>
                  </a:cubicBezTo>
                  <a:cubicBezTo>
                    <a:pt x="15" y="15"/>
                    <a:pt x="15" y="15"/>
                    <a:pt x="15" y="15"/>
                  </a:cubicBezTo>
                  <a:cubicBezTo>
                    <a:pt x="15" y="0"/>
                    <a:pt x="15" y="0"/>
                    <a:pt x="15" y="0"/>
                  </a:cubicBezTo>
                  <a:cubicBezTo>
                    <a:pt x="9" y="0"/>
                    <a:pt x="9" y="0"/>
                    <a:pt x="9" y="0"/>
                  </a:cubicBezTo>
                  <a:cubicBezTo>
                    <a:pt x="9" y="15"/>
                    <a:pt x="9" y="15"/>
                    <a:pt x="9" y="15"/>
                  </a:cubicBezTo>
                  <a:cubicBezTo>
                    <a:pt x="0" y="15"/>
                    <a:pt x="0" y="15"/>
                    <a:pt x="0" y="15"/>
                  </a:cubicBezTo>
                  <a:cubicBezTo>
                    <a:pt x="0" y="21"/>
                    <a:pt x="0" y="21"/>
                    <a:pt x="0" y="21"/>
                  </a:cubicBezTo>
                  <a:cubicBezTo>
                    <a:pt x="9" y="21"/>
                    <a:pt x="9" y="21"/>
                    <a:pt x="9" y="21"/>
                  </a:cubicBezTo>
                  <a:cubicBezTo>
                    <a:pt x="9" y="47"/>
                    <a:pt x="9" y="47"/>
                    <a:pt x="9" y="47"/>
                  </a:cubicBezTo>
                  <a:cubicBezTo>
                    <a:pt x="9" y="50"/>
                    <a:pt x="9" y="53"/>
                    <a:pt x="10" y="55"/>
                  </a:cubicBezTo>
                  <a:cubicBezTo>
                    <a:pt x="10" y="57"/>
                    <a:pt x="11" y="58"/>
                    <a:pt x="12" y="60"/>
                  </a:cubicBezTo>
                  <a:cubicBezTo>
                    <a:pt x="14" y="61"/>
                    <a:pt x="15" y="62"/>
                    <a:pt x="17" y="62"/>
                  </a:cubicBezTo>
                  <a:cubicBezTo>
                    <a:pt x="18" y="63"/>
                    <a:pt x="20" y="63"/>
                    <a:pt x="22" y="63"/>
                  </a:cubicBezTo>
                  <a:cubicBezTo>
                    <a:pt x="25" y="63"/>
                    <a:pt x="27" y="62"/>
                    <a:pt x="29" y="61"/>
                  </a:cubicBezTo>
                  <a:cubicBezTo>
                    <a:pt x="31" y="60"/>
                    <a:pt x="32" y="59"/>
                    <a:pt x="34" y="57"/>
                  </a:cubicBezTo>
                  <a:cubicBezTo>
                    <a:pt x="34" y="57"/>
                    <a:pt x="34" y="57"/>
                    <a:pt x="34" y="57"/>
                  </a:cubicBezTo>
                  <a:cubicBezTo>
                    <a:pt x="30" y="52"/>
                    <a:pt x="30" y="52"/>
                    <a:pt x="30" y="52"/>
                  </a:cubicBezTo>
                  <a:cubicBezTo>
                    <a:pt x="29" y="53"/>
                    <a:pt x="29" y="53"/>
                    <a:pt x="2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6AE22AC0-B935-4B31-953D-3B39D552B826}"/>
                </a:ext>
              </a:extLst>
            </p:cNvPr>
            <p:cNvSpPr>
              <a:spLocks noEditPoints="1"/>
            </p:cNvSpPr>
            <p:nvPr userDrawn="1"/>
          </p:nvSpPr>
          <p:spPr bwMode="auto">
            <a:xfrm>
              <a:off x="3943350" y="1106488"/>
              <a:ext cx="52387" cy="58738"/>
            </a:xfrm>
            <a:custGeom>
              <a:avLst/>
              <a:gdLst>
                <a:gd name="T0" fmla="*/ 23 w 46"/>
                <a:gd name="T1" fmla="*/ 7 h 50"/>
                <a:gd name="T2" fmla="*/ 34 w 46"/>
                <a:gd name="T3" fmla="*/ 11 h 50"/>
                <a:gd name="T4" fmla="*/ 39 w 46"/>
                <a:gd name="T5" fmla="*/ 22 h 50"/>
                <a:gd name="T6" fmla="*/ 8 w 46"/>
                <a:gd name="T7" fmla="*/ 22 h 50"/>
                <a:gd name="T8" fmla="*/ 9 w 46"/>
                <a:gd name="T9" fmla="*/ 16 h 50"/>
                <a:gd name="T10" fmla="*/ 12 w 46"/>
                <a:gd name="T11" fmla="*/ 11 h 50"/>
                <a:gd name="T12" fmla="*/ 17 w 46"/>
                <a:gd name="T13" fmla="*/ 8 h 50"/>
                <a:gd name="T14" fmla="*/ 23 w 46"/>
                <a:gd name="T15" fmla="*/ 7 h 50"/>
                <a:gd name="T16" fmla="*/ 39 w 46"/>
                <a:gd name="T17" fmla="*/ 7 h 50"/>
                <a:gd name="T18" fmla="*/ 32 w 46"/>
                <a:gd name="T19" fmla="*/ 2 h 50"/>
                <a:gd name="T20" fmla="*/ 14 w 46"/>
                <a:gd name="T21" fmla="*/ 2 h 50"/>
                <a:gd name="T22" fmla="*/ 7 w 46"/>
                <a:gd name="T23" fmla="*/ 8 h 50"/>
                <a:gd name="T24" fmla="*/ 2 w 46"/>
                <a:gd name="T25" fmla="*/ 16 h 50"/>
                <a:gd name="T26" fmla="*/ 0 w 46"/>
                <a:gd name="T27" fmla="*/ 25 h 50"/>
                <a:gd name="T28" fmla="*/ 2 w 46"/>
                <a:gd name="T29" fmla="*/ 35 h 50"/>
                <a:gd name="T30" fmla="*/ 7 w 46"/>
                <a:gd name="T31" fmla="*/ 43 h 50"/>
                <a:gd name="T32" fmla="*/ 15 w 46"/>
                <a:gd name="T33" fmla="*/ 48 h 50"/>
                <a:gd name="T34" fmla="*/ 24 w 46"/>
                <a:gd name="T35" fmla="*/ 50 h 50"/>
                <a:gd name="T36" fmla="*/ 35 w 46"/>
                <a:gd name="T37" fmla="*/ 48 h 50"/>
                <a:gd name="T38" fmla="*/ 43 w 46"/>
                <a:gd name="T39" fmla="*/ 42 h 50"/>
                <a:gd name="T40" fmla="*/ 44 w 46"/>
                <a:gd name="T41" fmla="*/ 41 h 50"/>
                <a:gd name="T42" fmla="*/ 39 w 46"/>
                <a:gd name="T43" fmla="*/ 37 h 50"/>
                <a:gd name="T44" fmla="*/ 39 w 46"/>
                <a:gd name="T45" fmla="*/ 38 h 50"/>
                <a:gd name="T46" fmla="*/ 36 w 46"/>
                <a:gd name="T47" fmla="*/ 40 h 50"/>
                <a:gd name="T48" fmla="*/ 32 w 46"/>
                <a:gd name="T49" fmla="*/ 42 h 50"/>
                <a:gd name="T50" fmla="*/ 28 w 46"/>
                <a:gd name="T51" fmla="*/ 43 h 50"/>
                <a:gd name="T52" fmla="*/ 17 w 46"/>
                <a:gd name="T53" fmla="*/ 42 h 50"/>
                <a:gd name="T54" fmla="*/ 12 w 46"/>
                <a:gd name="T55" fmla="*/ 39 h 50"/>
                <a:gd name="T56" fmla="*/ 9 w 46"/>
                <a:gd name="T57" fmla="*/ 33 h 50"/>
                <a:gd name="T58" fmla="*/ 7 w 46"/>
                <a:gd name="T59" fmla="*/ 27 h 50"/>
                <a:gd name="T60" fmla="*/ 46 w 46"/>
                <a:gd name="T61" fmla="*/ 27 h 50"/>
                <a:gd name="T62" fmla="*/ 46 w 46"/>
                <a:gd name="T63" fmla="*/ 26 h 50"/>
                <a:gd name="T64" fmla="*/ 44 w 46"/>
                <a:gd name="T65" fmla="*/ 15 h 50"/>
                <a:gd name="T66" fmla="*/ 39 w 46"/>
                <a:gd name="T6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50">
                  <a:moveTo>
                    <a:pt x="23" y="7"/>
                  </a:moveTo>
                  <a:cubicBezTo>
                    <a:pt x="27" y="7"/>
                    <a:pt x="31" y="8"/>
                    <a:pt x="34" y="11"/>
                  </a:cubicBezTo>
                  <a:cubicBezTo>
                    <a:pt x="36" y="13"/>
                    <a:pt x="38" y="17"/>
                    <a:pt x="39" y="22"/>
                  </a:cubicBezTo>
                  <a:cubicBezTo>
                    <a:pt x="8" y="22"/>
                    <a:pt x="8" y="22"/>
                    <a:pt x="8" y="22"/>
                  </a:cubicBezTo>
                  <a:cubicBezTo>
                    <a:pt x="8" y="20"/>
                    <a:pt x="8" y="18"/>
                    <a:pt x="9" y="16"/>
                  </a:cubicBezTo>
                  <a:cubicBezTo>
                    <a:pt x="10" y="14"/>
                    <a:pt x="11" y="13"/>
                    <a:pt x="12" y="11"/>
                  </a:cubicBezTo>
                  <a:cubicBezTo>
                    <a:pt x="13" y="10"/>
                    <a:pt x="15" y="9"/>
                    <a:pt x="17" y="8"/>
                  </a:cubicBezTo>
                  <a:cubicBezTo>
                    <a:pt x="19" y="7"/>
                    <a:pt x="21" y="7"/>
                    <a:pt x="23" y="7"/>
                  </a:cubicBezTo>
                  <a:close/>
                  <a:moveTo>
                    <a:pt x="39" y="7"/>
                  </a:moveTo>
                  <a:cubicBezTo>
                    <a:pt x="37" y="5"/>
                    <a:pt x="35" y="3"/>
                    <a:pt x="32" y="2"/>
                  </a:cubicBezTo>
                  <a:cubicBezTo>
                    <a:pt x="26" y="0"/>
                    <a:pt x="19" y="0"/>
                    <a:pt x="14" y="2"/>
                  </a:cubicBezTo>
                  <a:cubicBezTo>
                    <a:pt x="11" y="4"/>
                    <a:pt x="9" y="6"/>
                    <a:pt x="7" y="8"/>
                  </a:cubicBezTo>
                  <a:cubicBezTo>
                    <a:pt x="5" y="10"/>
                    <a:pt x="3" y="13"/>
                    <a:pt x="2" y="16"/>
                  </a:cubicBezTo>
                  <a:cubicBezTo>
                    <a:pt x="1" y="19"/>
                    <a:pt x="0" y="22"/>
                    <a:pt x="0" y="25"/>
                  </a:cubicBezTo>
                  <a:cubicBezTo>
                    <a:pt x="0" y="29"/>
                    <a:pt x="1" y="32"/>
                    <a:pt x="2" y="35"/>
                  </a:cubicBezTo>
                  <a:cubicBezTo>
                    <a:pt x="3" y="38"/>
                    <a:pt x="5" y="41"/>
                    <a:pt x="7" y="43"/>
                  </a:cubicBezTo>
                  <a:cubicBezTo>
                    <a:pt x="9" y="45"/>
                    <a:pt x="12" y="47"/>
                    <a:pt x="15" y="48"/>
                  </a:cubicBezTo>
                  <a:cubicBezTo>
                    <a:pt x="18" y="49"/>
                    <a:pt x="21" y="50"/>
                    <a:pt x="24" y="50"/>
                  </a:cubicBezTo>
                  <a:cubicBezTo>
                    <a:pt x="28" y="50"/>
                    <a:pt x="32" y="49"/>
                    <a:pt x="35" y="48"/>
                  </a:cubicBezTo>
                  <a:cubicBezTo>
                    <a:pt x="39" y="46"/>
                    <a:pt x="41" y="44"/>
                    <a:pt x="43" y="42"/>
                  </a:cubicBezTo>
                  <a:cubicBezTo>
                    <a:pt x="44" y="41"/>
                    <a:pt x="44" y="41"/>
                    <a:pt x="44" y="41"/>
                  </a:cubicBezTo>
                  <a:cubicBezTo>
                    <a:pt x="39" y="37"/>
                    <a:pt x="39" y="37"/>
                    <a:pt x="39" y="37"/>
                  </a:cubicBezTo>
                  <a:cubicBezTo>
                    <a:pt x="39" y="38"/>
                    <a:pt x="39" y="38"/>
                    <a:pt x="39" y="38"/>
                  </a:cubicBezTo>
                  <a:cubicBezTo>
                    <a:pt x="38" y="39"/>
                    <a:pt x="37" y="39"/>
                    <a:pt x="36" y="40"/>
                  </a:cubicBezTo>
                  <a:cubicBezTo>
                    <a:pt x="35" y="41"/>
                    <a:pt x="34" y="41"/>
                    <a:pt x="32" y="42"/>
                  </a:cubicBezTo>
                  <a:cubicBezTo>
                    <a:pt x="31" y="43"/>
                    <a:pt x="30" y="43"/>
                    <a:pt x="28" y="43"/>
                  </a:cubicBezTo>
                  <a:cubicBezTo>
                    <a:pt x="24" y="44"/>
                    <a:pt x="21" y="44"/>
                    <a:pt x="17" y="42"/>
                  </a:cubicBezTo>
                  <a:cubicBezTo>
                    <a:pt x="15" y="42"/>
                    <a:pt x="14" y="40"/>
                    <a:pt x="12" y="39"/>
                  </a:cubicBezTo>
                  <a:cubicBezTo>
                    <a:pt x="11" y="37"/>
                    <a:pt x="10" y="35"/>
                    <a:pt x="9" y="33"/>
                  </a:cubicBezTo>
                  <a:cubicBezTo>
                    <a:pt x="8" y="31"/>
                    <a:pt x="8" y="29"/>
                    <a:pt x="7" y="27"/>
                  </a:cubicBezTo>
                  <a:cubicBezTo>
                    <a:pt x="46" y="27"/>
                    <a:pt x="46" y="27"/>
                    <a:pt x="46" y="27"/>
                  </a:cubicBezTo>
                  <a:cubicBezTo>
                    <a:pt x="46" y="26"/>
                    <a:pt x="46" y="26"/>
                    <a:pt x="46" y="26"/>
                  </a:cubicBezTo>
                  <a:cubicBezTo>
                    <a:pt x="46" y="22"/>
                    <a:pt x="45" y="19"/>
                    <a:pt x="44" y="15"/>
                  </a:cubicBezTo>
                  <a:cubicBezTo>
                    <a:pt x="43" y="12"/>
                    <a:pt x="41" y="9"/>
                    <a:pt x="3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1">
              <a:extLst>
                <a:ext uri="{FF2B5EF4-FFF2-40B4-BE49-F238E27FC236}">
                  <a16:creationId xmlns:a16="http://schemas.microsoft.com/office/drawing/2014/main" id="{15614E24-4CF1-4753-8C6A-4598FA7ED7F1}"/>
                </a:ext>
              </a:extLst>
            </p:cNvPr>
            <p:cNvSpPr>
              <a:spLocks/>
            </p:cNvSpPr>
            <p:nvPr userDrawn="1"/>
          </p:nvSpPr>
          <p:spPr bwMode="auto">
            <a:xfrm>
              <a:off x="4006850" y="1108075"/>
              <a:ext cx="31750" cy="55563"/>
            </a:xfrm>
            <a:custGeom>
              <a:avLst/>
              <a:gdLst>
                <a:gd name="T0" fmla="*/ 22 w 27"/>
                <a:gd name="T1" fmla="*/ 0 h 48"/>
                <a:gd name="T2" fmla="*/ 15 w 27"/>
                <a:gd name="T3" fmla="*/ 1 h 48"/>
                <a:gd name="T4" fmla="*/ 10 w 27"/>
                <a:gd name="T5" fmla="*/ 4 h 48"/>
                <a:gd name="T6" fmla="*/ 7 w 27"/>
                <a:gd name="T7" fmla="*/ 8 h 48"/>
                <a:gd name="T8" fmla="*/ 7 w 27"/>
                <a:gd name="T9" fmla="*/ 8 h 48"/>
                <a:gd name="T10" fmla="*/ 7 w 27"/>
                <a:gd name="T11" fmla="*/ 6 h 48"/>
                <a:gd name="T12" fmla="*/ 6 w 27"/>
                <a:gd name="T13" fmla="*/ 4 h 48"/>
                <a:gd name="T14" fmla="*/ 6 w 27"/>
                <a:gd name="T15" fmla="*/ 2 h 48"/>
                <a:gd name="T16" fmla="*/ 6 w 27"/>
                <a:gd name="T17" fmla="*/ 1 h 48"/>
                <a:gd name="T18" fmla="*/ 0 w 27"/>
                <a:gd name="T19" fmla="*/ 1 h 48"/>
                <a:gd name="T20" fmla="*/ 0 w 27"/>
                <a:gd name="T21" fmla="*/ 2 h 48"/>
                <a:gd name="T22" fmla="*/ 0 w 27"/>
                <a:gd name="T23" fmla="*/ 4 h 48"/>
                <a:gd name="T24" fmla="*/ 0 w 27"/>
                <a:gd name="T25" fmla="*/ 6 h 48"/>
                <a:gd name="T26" fmla="*/ 0 w 27"/>
                <a:gd name="T27" fmla="*/ 48 h 48"/>
                <a:gd name="T28" fmla="*/ 7 w 27"/>
                <a:gd name="T29" fmla="*/ 48 h 48"/>
                <a:gd name="T30" fmla="*/ 7 w 27"/>
                <a:gd name="T31" fmla="*/ 24 h 48"/>
                <a:gd name="T32" fmla="*/ 8 w 27"/>
                <a:gd name="T33" fmla="*/ 17 h 48"/>
                <a:gd name="T34" fmla="*/ 11 w 27"/>
                <a:gd name="T35" fmla="*/ 12 h 48"/>
                <a:gd name="T36" fmla="*/ 15 w 27"/>
                <a:gd name="T37" fmla="*/ 8 h 48"/>
                <a:gd name="T38" fmla="*/ 21 w 27"/>
                <a:gd name="T39" fmla="*/ 7 h 48"/>
                <a:gd name="T40" fmla="*/ 23 w 27"/>
                <a:gd name="T41" fmla="*/ 7 h 48"/>
                <a:gd name="T42" fmla="*/ 24 w 27"/>
                <a:gd name="T43" fmla="*/ 7 h 48"/>
                <a:gd name="T44" fmla="*/ 25 w 27"/>
                <a:gd name="T45" fmla="*/ 8 h 48"/>
                <a:gd name="T46" fmla="*/ 27 w 27"/>
                <a:gd name="T47" fmla="*/ 1 h 48"/>
                <a:gd name="T48" fmla="*/ 26 w 27"/>
                <a:gd name="T49" fmla="*/ 1 h 48"/>
                <a:gd name="T50" fmla="*/ 22 w 27"/>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8">
                  <a:moveTo>
                    <a:pt x="22" y="0"/>
                  </a:moveTo>
                  <a:cubicBezTo>
                    <a:pt x="20" y="0"/>
                    <a:pt x="17" y="1"/>
                    <a:pt x="15" y="1"/>
                  </a:cubicBezTo>
                  <a:cubicBezTo>
                    <a:pt x="14" y="2"/>
                    <a:pt x="12" y="3"/>
                    <a:pt x="10" y="4"/>
                  </a:cubicBezTo>
                  <a:cubicBezTo>
                    <a:pt x="9" y="5"/>
                    <a:pt x="8" y="6"/>
                    <a:pt x="7" y="8"/>
                  </a:cubicBezTo>
                  <a:cubicBezTo>
                    <a:pt x="7" y="8"/>
                    <a:pt x="7" y="8"/>
                    <a:pt x="7" y="8"/>
                  </a:cubicBezTo>
                  <a:cubicBezTo>
                    <a:pt x="7" y="7"/>
                    <a:pt x="7" y="6"/>
                    <a:pt x="7" y="6"/>
                  </a:cubicBezTo>
                  <a:cubicBezTo>
                    <a:pt x="6" y="4"/>
                    <a:pt x="6" y="4"/>
                    <a:pt x="6" y="4"/>
                  </a:cubicBezTo>
                  <a:cubicBezTo>
                    <a:pt x="6" y="3"/>
                    <a:pt x="6" y="2"/>
                    <a:pt x="6" y="2"/>
                  </a:cubicBezTo>
                  <a:cubicBezTo>
                    <a:pt x="6" y="1"/>
                    <a:pt x="6" y="1"/>
                    <a:pt x="6" y="1"/>
                  </a:cubicBezTo>
                  <a:cubicBezTo>
                    <a:pt x="0" y="1"/>
                    <a:pt x="0" y="1"/>
                    <a:pt x="0" y="1"/>
                  </a:cubicBezTo>
                  <a:cubicBezTo>
                    <a:pt x="0" y="2"/>
                    <a:pt x="0" y="2"/>
                    <a:pt x="0" y="2"/>
                  </a:cubicBezTo>
                  <a:cubicBezTo>
                    <a:pt x="0" y="3"/>
                    <a:pt x="0" y="3"/>
                    <a:pt x="0" y="4"/>
                  </a:cubicBezTo>
                  <a:cubicBezTo>
                    <a:pt x="0" y="4"/>
                    <a:pt x="0" y="5"/>
                    <a:pt x="0" y="6"/>
                  </a:cubicBezTo>
                  <a:cubicBezTo>
                    <a:pt x="0" y="48"/>
                    <a:pt x="0" y="48"/>
                    <a:pt x="0" y="48"/>
                  </a:cubicBezTo>
                  <a:cubicBezTo>
                    <a:pt x="7" y="48"/>
                    <a:pt x="7" y="48"/>
                    <a:pt x="7" y="48"/>
                  </a:cubicBezTo>
                  <a:cubicBezTo>
                    <a:pt x="7" y="24"/>
                    <a:pt x="7" y="24"/>
                    <a:pt x="7" y="24"/>
                  </a:cubicBezTo>
                  <a:cubicBezTo>
                    <a:pt x="7" y="22"/>
                    <a:pt x="7" y="20"/>
                    <a:pt x="8" y="17"/>
                  </a:cubicBezTo>
                  <a:cubicBezTo>
                    <a:pt x="9" y="15"/>
                    <a:pt x="10" y="14"/>
                    <a:pt x="11" y="12"/>
                  </a:cubicBezTo>
                  <a:cubicBezTo>
                    <a:pt x="12" y="10"/>
                    <a:pt x="14" y="9"/>
                    <a:pt x="15" y="8"/>
                  </a:cubicBezTo>
                  <a:cubicBezTo>
                    <a:pt x="17" y="7"/>
                    <a:pt x="19" y="7"/>
                    <a:pt x="21" y="7"/>
                  </a:cubicBezTo>
                  <a:cubicBezTo>
                    <a:pt x="22" y="7"/>
                    <a:pt x="22" y="7"/>
                    <a:pt x="23" y="7"/>
                  </a:cubicBezTo>
                  <a:cubicBezTo>
                    <a:pt x="23" y="7"/>
                    <a:pt x="24" y="7"/>
                    <a:pt x="24" y="7"/>
                  </a:cubicBezTo>
                  <a:cubicBezTo>
                    <a:pt x="25" y="8"/>
                    <a:pt x="25" y="8"/>
                    <a:pt x="25" y="8"/>
                  </a:cubicBezTo>
                  <a:cubicBezTo>
                    <a:pt x="27" y="1"/>
                    <a:pt x="27" y="1"/>
                    <a:pt x="27" y="1"/>
                  </a:cubicBezTo>
                  <a:cubicBezTo>
                    <a:pt x="26" y="1"/>
                    <a:pt x="26" y="1"/>
                    <a:pt x="26" y="1"/>
                  </a:cubicBezTo>
                  <a:cubicBezTo>
                    <a:pt x="25" y="0"/>
                    <a:pt x="24"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
              <a:extLst>
                <a:ext uri="{FF2B5EF4-FFF2-40B4-BE49-F238E27FC236}">
                  <a16:creationId xmlns:a16="http://schemas.microsoft.com/office/drawing/2014/main" id="{3465381C-44DC-467B-9426-F32E29DADA3D}"/>
                </a:ext>
              </a:extLst>
            </p:cNvPr>
            <p:cNvSpPr>
              <a:spLocks/>
            </p:cNvSpPr>
            <p:nvPr userDrawn="1"/>
          </p:nvSpPr>
          <p:spPr bwMode="auto">
            <a:xfrm>
              <a:off x="4048125" y="1106488"/>
              <a:ext cx="47625" cy="57150"/>
            </a:xfrm>
            <a:custGeom>
              <a:avLst/>
              <a:gdLst>
                <a:gd name="T0" fmla="*/ 37 w 41"/>
                <a:gd name="T1" fmla="*/ 6 h 49"/>
                <a:gd name="T2" fmla="*/ 31 w 41"/>
                <a:gd name="T3" fmla="*/ 2 h 49"/>
                <a:gd name="T4" fmla="*/ 23 w 41"/>
                <a:gd name="T5" fmla="*/ 0 h 49"/>
                <a:gd name="T6" fmla="*/ 16 w 41"/>
                <a:gd name="T7" fmla="*/ 2 h 49"/>
                <a:gd name="T8" fmla="*/ 10 w 41"/>
                <a:gd name="T9" fmla="*/ 4 h 49"/>
                <a:gd name="T10" fmla="*/ 7 w 41"/>
                <a:gd name="T11" fmla="*/ 8 h 49"/>
                <a:gd name="T12" fmla="*/ 6 w 41"/>
                <a:gd name="T13" fmla="*/ 9 h 49"/>
                <a:gd name="T14" fmla="*/ 6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7 w 41"/>
                <a:gd name="T37" fmla="*/ 18 h 49"/>
                <a:gd name="T38" fmla="*/ 10 w 41"/>
                <a:gd name="T39" fmla="*/ 13 h 49"/>
                <a:gd name="T40" fmla="*/ 15 w 41"/>
                <a:gd name="T41" fmla="*/ 8 h 49"/>
                <a:gd name="T42" fmla="*/ 22 w 41"/>
                <a:gd name="T43" fmla="*/ 7 h 49"/>
                <a:gd name="T44" fmla="*/ 28 w 41"/>
                <a:gd name="T45" fmla="*/ 7 h 49"/>
                <a:gd name="T46" fmla="*/ 31 w 41"/>
                <a:gd name="T47" fmla="*/ 10 h 49"/>
                <a:gd name="T48" fmla="*/ 34 w 41"/>
                <a:gd name="T49" fmla="*/ 15 h 49"/>
                <a:gd name="T50" fmla="*/ 34 w 41"/>
                <a:gd name="T51" fmla="*/ 23 h 49"/>
                <a:gd name="T52" fmla="*/ 34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5" y="4"/>
                    <a:pt x="34" y="3"/>
                    <a:pt x="31" y="2"/>
                  </a:cubicBezTo>
                  <a:cubicBezTo>
                    <a:pt x="29" y="1"/>
                    <a:pt x="26" y="0"/>
                    <a:pt x="23" y="0"/>
                  </a:cubicBezTo>
                  <a:cubicBezTo>
                    <a:pt x="20" y="0"/>
                    <a:pt x="18" y="1"/>
                    <a:pt x="16" y="2"/>
                  </a:cubicBezTo>
                  <a:cubicBezTo>
                    <a:pt x="14" y="2"/>
                    <a:pt x="12" y="3"/>
                    <a:pt x="10" y="4"/>
                  </a:cubicBezTo>
                  <a:cubicBezTo>
                    <a:pt x="9" y="6"/>
                    <a:pt x="8" y="7"/>
                    <a:pt x="7" y="8"/>
                  </a:cubicBezTo>
                  <a:cubicBezTo>
                    <a:pt x="6" y="8"/>
                    <a:pt x="6" y="8"/>
                    <a:pt x="6" y="9"/>
                  </a:cubicBezTo>
                  <a:cubicBezTo>
                    <a:pt x="6" y="8"/>
                    <a:pt x="6" y="7"/>
                    <a:pt x="6"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7" y="18"/>
                  </a:cubicBezTo>
                  <a:cubicBezTo>
                    <a:pt x="8" y="16"/>
                    <a:pt x="9" y="14"/>
                    <a:pt x="10" y="13"/>
                  </a:cubicBezTo>
                  <a:cubicBezTo>
                    <a:pt x="12" y="11"/>
                    <a:pt x="13" y="9"/>
                    <a:pt x="15" y="8"/>
                  </a:cubicBezTo>
                  <a:cubicBezTo>
                    <a:pt x="17" y="7"/>
                    <a:pt x="19" y="7"/>
                    <a:pt x="22" y="7"/>
                  </a:cubicBezTo>
                  <a:cubicBezTo>
                    <a:pt x="24" y="7"/>
                    <a:pt x="26" y="7"/>
                    <a:pt x="28" y="7"/>
                  </a:cubicBezTo>
                  <a:cubicBezTo>
                    <a:pt x="29" y="8"/>
                    <a:pt x="30" y="9"/>
                    <a:pt x="31" y="10"/>
                  </a:cubicBezTo>
                  <a:cubicBezTo>
                    <a:pt x="32" y="11"/>
                    <a:pt x="33" y="13"/>
                    <a:pt x="34" y="15"/>
                  </a:cubicBezTo>
                  <a:cubicBezTo>
                    <a:pt x="34" y="17"/>
                    <a:pt x="34" y="20"/>
                    <a:pt x="34" y="23"/>
                  </a:cubicBezTo>
                  <a:cubicBezTo>
                    <a:pt x="34" y="49"/>
                    <a:pt x="34" y="49"/>
                    <a:pt x="34" y="49"/>
                  </a:cubicBezTo>
                  <a:cubicBezTo>
                    <a:pt x="41" y="49"/>
                    <a:pt x="41" y="49"/>
                    <a:pt x="41" y="49"/>
                  </a:cubicBezTo>
                  <a:cubicBezTo>
                    <a:pt x="41" y="21"/>
                    <a:pt x="41" y="21"/>
                    <a:pt x="41" y="21"/>
                  </a:cubicBezTo>
                  <a:cubicBezTo>
                    <a:pt x="41" y="18"/>
                    <a:pt x="41" y="15"/>
                    <a:pt x="40" y="13"/>
                  </a:cubicBezTo>
                  <a:cubicBezTo>
                    <a:pt x="39" y="10"/>
                    <a:pt x="38"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3">
              <a:extLst>
                <a:ext uri="{FF2B5EF4-FFF2-40B4-BE49-F238E27FC236}">
                  <a16:creationId xmlns:a16="http://schemas.microsoft.com/office/drawing/2014/main" id="{23C4C955-8302-4FC2-A174-C85B495AE3FD}"/>
                </a:ext>
              </a:extLst>
            </p:cNvPr>
            <p:cNvSpPr>
              <a:spLocks noEditPoints="1"/>
            </p:cNvSpPr>
            <p:nvPr userDrawn="1"/>
          </p:nvSpPr>
          <p:spPr bwMode="auto">
            <a:xfrm>
              <a:off x="4108450" y="1106488"/>
              <a:ext cx="44450" cy="58738"/>
            </a:xfrm>
            <a:custGeom>
              <a:avLst/>
              <a:gdLst>
                <a:gd name="T0" fmla="*/ 20 w 39"/>
                <a:gd name="T1" fmla="*/ 25 h 50"/>
                <a:gd name="T2" fmla="*/ 28 w 39"/>
                <a:gd name="T3" fmla="*/ 25 h 50"/>
                <a:gd name="T4" fmla="*/ 32 w 39"/>
                <a:gd name="T5" fmla="*/ 26 h 50"/>
                <a:gd name="T6" fmla="*/ 32 w 39"/>
                <a:gd name="T7" fmla="*/ 31 h 50"/>
                <a:gd name="T8" fmla="*/ 31 w 39"/>
                <a:gd name="T9" fmla="*/ 36 h 50"/>
                <a:gd name="T10" fmla="*/ 28 w 39"/>
                <a:gd name="T11" fmla="*/ 40 h 50"/>
                <a:gd name="T12" fmla="*/ 23 w 39"/>
                <a:gd name="T13" fmla="*/ 43 h 50"/>
                <a:gd name="T14" fmla="*/ 17 w 39"/>
                <a:gd name="T15" fmla="*/ 44 h 50"/>
                <a:gd name="T16" fmla="*/ 9 w 39"/>
                <a:gd name="T17" fmla="*/ 42 h 50"/>
                <a:gd name="T18" fmla="*/ 6 w 39"/>
                <a:gd name="T19" fmla="*/ 35 h 50"/>
                <a:gd name="T20" fmla="*/ 7 w 39"/>
                <a:gd name="T21" fmla="*/ 32 h 50"/>
                <a:gd name="T22" fmla="*/ 9 w 39"/>
                <a:gd name="T23" fmla="*/ 29 h 50"/>
                <a:gd name="T24" fmla="*/ 13 w 39"/>
                <a:gd name="T25" fmla="*/ 26 h 50"/>
                <a:gd name="T26" fmla="*/ 20 w 39"/>
                <a:gd name="T27" fmla="*/ 25 h 50"/>
                <a:gd name="T28" fmla="*/ 39 w 39"/>
                <a:gd name="T29" fmla="*/ 45 h 50"/>
                <a:gd name="T30" fmla="*/ 39 w 39"/>
                <a:gd name="T31" fmla="*/ 42 h 50"/>
                <a:gd name="T32" fmla="*/ 39 w 39"/>
                <a:gd name="T33" fmla="*/ 18 h 50"/>
                <a:gd name="T34" fmla="*/ 33 w 39"/>
                <a:gd name="T35" fmla="*/ 4 h 50"/>
                <a:gd name="T36" fmla="*/ 19 w 39"/>
                <a:gd name="T37" fmla="*/ 0 h 50"/>
                <a:gd name="T38" fmla="*/ 9 w 39"/>
                <a:gd name="T39" fmla="*/ 3 h 50"/>
                <a:gd name="T40" fmla="*/ 2 w 39"/>
                <a:gd name="T41" fmla="*/ 6 h 50"/>
                <a:gd name="T42" fmla="*/ 2 w 39"/>
                <a:gd name="T43" fmla="*/ 7 h 50"/>
                <a:gd name="T44" fmla="*/ 5 w 39"/>
                <a:gd name="T45" fmla="*/ 12 h 50"/>
                <a:gd name="T46" fmla="*/ 6 w 39"/>
                <a:gd name="T47" fmla="*/ 11 h 50"/>
                <a:gd name="T48" fmla="*/ 11 w 39"/>
                <a:gd name="T49" fmla="*/ 8 h 50"/>
                <a:gd name="T50" fmla="*/ 19 w 39"/>
                <a:gd name="T51" fmla="*/ 7 h 50"/>
                <a:gd name="T52" fmla="*/ 25 w 39"/>
                <a:gd name="T53" fmla="*/ 7 h 50"/>
                <a:gd name="T54" fmla="*/ 29 w 39"/>
                <a:gd name="T55" fmla="*/ 9 h 50"/>
                <a:gd name="T56" fmla="*/ 31 w 39"/>
                <a:gd name="T57" fmla="*/ 12 h 50"/>
                <a:gd name="T58" fmla="*/ 32 w 39"/>
                <a:gd name="T59" fmla="*/ 18 h 50"/>
                <a:gd name="T60" fmla="*/ 32 w 39"/>
                <a:gd name="T61" fmla="*/ 20 h 50"/>
                <a:gd name="T62" fmla="*/ 28 w 39"/>
                <a:gd name="T63" fmla="*/ 19 h 50"/>
                <a:gd name="T64" fmla="*/ 20 w 39"/>
                <a:gd name="T65" fmla="*/ 19 h 50"/>
                <a:gd name="T66" fmla="*/ 11 w 39"/>
                <a:gd name="T67" fmla="*/ 20 h 50"/>
                <a:gd name="T68" fmla="*/ 5 w 39"/>
                <a:gd name="T69" fmla="*/ 24 h 50"/>
                <a:gd name="T70" fmla="*/ 1 w 39"/>
                <a:gd name="T71" fmla="*/ 29 h 50"/>
                <a:gd name="T72" fmla="*/ 0 w 39"/>
                <a:gd name="T73" fmla="*/ 35 h 50"/>
                <a:gd name="T74" fmla="*/ 1 w 39"/>
                <a:gd name="T75" fmla="*/ 43 h 50"/>
                <a:gd name="T76" fmla="*/ 5 w 39"/>
                <a:gd name="T77" fmla="*/ 47 h 50"/>
                <a:gd name="T78" fmla="*/ 11 w 39"/>
                <a:gd name="T79" fmla="*/ 49 h 50"/>
                <a:gd name="T80" fmla="*/ 17 w 39"/>
                <a:gd name="T81" fmla="*/ 50 h 50"/>
                <a:gd name="T82" fmla="*/ 21 w 39"/>
                <a:gd name="T83" fmla="*/ 50 h 50"/>
                <a:gd name="T84" fmla="*/ 26 w 39"/>
                <a:gd name="T85" fmla="*/ 48 h 50"/>
                <a:gd name="T86" fmla="*/ 30 w 39"/>
                <a:gd name="T87" fmla="*/ 45 h 50"/>
                <a:gd name="T88" fmla="*/ 32 w 39"/>
                <a:gd name="T89" fmla="*/ 43 h 50"/>
                <a:gd name="T90" fmla="*/ 32 w 39"/>
                <a:gd name="T91" fmla="*/ 43 h 50"/>
                <a:gd name="T92" fmla="*/ 32 w 39"/>
                <a:gd name="T93" fmla="*/ 46 h 50"/>
                <a:gd name="T94" fmla="*/ 33 w 39"/>
                <a:gd name="T95" fmla="*/ 48 h 50"/>
                <a:gd name="T96" fmla="*/ 33 w 39"/>
                <a:gd name="T97" fmla="*/ 49 h 50"/>
                <a:gd name="T98" fmla="*/ 39 w 39"/>
                <a:gd name="T99" fmla="*/ 49 h 50"/>
                <a:gd name="T100" fmla="*/ 39 w 39"/>
                <a:gd name="T101" fmla="*/ 48 h 50"/>
                <a:gd name="T102" fmla="*/ 39 w 39"/>
                <a:gd name="T10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50">
                  <a:moveTo>
                    <a:pt x="20" y="25"/>
                  </a:moveTo>
                  <a:cubicBezTo>
                    <a:pt x="23" y="25"/>
                    <a:pt x="26" y="25"/>
                    <a:pt x="28" y="25"/>
                  </a:cubicBezTo>
                  <a:cubicBezTo>
                    <a:pt x="30" y="25"/>
                    <a:pt x="31" y="25"/>
                    <a:pt x="32" y="26"/>
                  </a:cubicBezTo>
                  <a:cubicBezTo>
                    <a:pt x="32" y="31"/>
                    <a:pt x="32" y="31"/>
                    <a:pt x="32" y="31"/>
                  </a:cubicBezTo>
                  <a:cubicBezTo>
                    <a:pt x="32" y="33"/>
                    <a:pt x="32" y="34"/>
                    <a:pt x="31" y="36"/>
                  </a:cubicBezTo>
                  <a:cubicBezTo>
                    <a:pt x="30" y="37"/>
                    <a:pt x="29" y="39"/>
                    <a:pt x="28" y="40"/>
                  </a:cubicBezTo>
                  <a:cubicBezTo>
                    <a:pt x="26" y="41"/>
                    <a:pt x="25" y="42"/>
                    <a:pt x="23" y="43"/>
                  </a:cubicBezTo>
                  <a:cubicBezTo>
                    <a:pt x="21" y="43"/>
                    <a:pt x="19" y="44"/>
                    <a:pt x="17" y="44"/>
                  </a:cubicBezTo>
                  <a:cubicBezTo>
                    <a:pt x="14" y="44"/>
                    <a:pt x="11" y="43"/>
                    <a:pt x="9" y="42"/>
                  </a:cubicBezTo>
                  <a:cubicBezTo>
                    <a:pt x="7" y="40"/>
                    <a:pt x="6" y="38"/>
                    <a:pt x="6" y="35"/>
                  </a:cubicBezTo>
                  <a:cubicBezTo>
                    <a:pt x="6" y="34"/>
                    <a:pt x="7" y="33"/>
                    <a:pt x="7" y="32"/>
                  </a:cubicBezTo>
                  <a:cubicBezTo>
                    <a:pt x="7" y="31"/>
                    <a:pt x="8" y="30"/>
                    <a:pt x="9" y="29"/>
                  </a:cubicBezTo>
                  <a:cubicBezTo>
                    <a:pt x="10" y="27"/>
                    <a:pt x="11" y="27"/>
                    <a:pt x="13" y="26"/>
                  </a:cubicBezTo>
                  <a:cubicBezTo>
                    <a:pt x="15" y="25"/>
                    <a:pt x="17" y="25"/>
                    <a:pt x="20" y="25"/>
                  </a:cubicBezTo>
                  <a:close/>
                  <a:moveTo>
                    <a:pt x="39" y="45"/>
                  </a:moveTo>
                  <a:cubicBezTo>
                    <a:pt x="39" y="44"/>
                    <a:pt x="39" y="43"/>
                    <a:pt x="39" y="42"/>
                  </a:cubicBezTo>
                  <a:cubicBezTo>
                    <a:pt x="39" y="18"/>
                    <a:pt x="39" y="18"/>
                    <a:pt x="39" y="18"/>
                  </a:cubicBezTo>
                  <a:cubicBezTo>
                    <a:pt x="39" y="12"/>
                    <a:pt x="37" y="7"/>
                    <a:pt x="33" y="4"/>
                  </a:cubicBezTo>
                  <a:cubicBezTo>
                    <a:pt x="30" y="2"/>
                    <a:pt x="25" y="0"/>
                    <a:pt x="19" y="0"/>
                  </a:cubicBezTo>
                  <a:cubicBezTo>
                    <a:pt x="15" y="0"/>
                    <a:pt x="12" y="1"/>
                    <a:pt x="9" y="3"/>
                  </a:cubicBezTo>
                  <a:cubicBezTo>
                    <a:pt x="6" y="4"/>
                    <a:pt x="4" y="5"/>
                    <a:pt x="2" y="6"/>
                  </a:cubicBezTo>
                  <a:cubicBezTo>
                    <a:pt x="2" y="7"/>
                    <a:pt x="2" y="7"/>
                    <a:pt x="2" y="7"/>
                  </a:cubicBezTo>
                  <a:cubicBezTo>
                    <a:pt x="5" y="12"/>
                    <a:pt x="5" y="12"/>
                    <a:pt x="5" y="12"/>
                  </a:cubicBezTo>
                  <a:cubicBezTo>
                    <a:pt x="6" y="11"/>
                    <a:pt x="6" y="11"/>
                    <a:pt x="6" y="11"/>
                  </a:cubicBezTo>
                  <a:cubicBezTo>
                    <a:pt x="7" y="10"/>
                    <a:pt x="9" y="9"/>
                    <a:pt x="11" y="8"/>
                  </a:cubicBezTo>
                  <a:cubicBezTo>
                    <a:pt x="13" y="7"/>
                    <a:pt x="16" y="7"/>
                    <a:pt x="19" y="7"/>
                  </a:cubicBezTo>
                  <a:cubicBezTo>
                    <a:pt x="22" y="7"/>
                    <a:pt x="23" y="7"/>
                    <a:pt x="25" y="7"/>
                  </a:cubicBezTo>
                  <a:cubicBezTo>
                    <a:pt x="27" y="8"/>
                    <a:pt x="28" y="8"/>
                    <a:pt x="29" y="9"/>
                  </a:cubicBezTo>
                  <a:cubicBezTo>
                    <a:pt x="30" y="10"/>
                    <a:pt x="31" y="11"/>
                    <a:pt x="31" y="12"/>
                  </a:cubicBezTo>
                  <a:cubicBezTo>
                    <a:pt x="32" y="14"/>
                    <a:pt x="32" y="16"/>
                    <a:pt x="32" y="18"/>
                  </a:cubicBezTo>
                  <a:cubicBezTo>
                    <a:pt x="32" y="20"/>
                    <a:pt x="32" y="20"/>
                    <a:pt x="32" y="20"/>
                  </a:cubicBezTo>
                  <a:cubicBezTo>
                    <a:pt x="31" y="19"/>
                    <a:pt x="29" y="19"/>
                    <a:pt x="28" y="19"/>
                  </a:cubicBezTo>
                  <a:cubicBezTo>
                    <a:pt x="26" y="19"/>
                    <a:pt x="23" y="19"/>
                    <a:pt x="20" y="19"/>
                  </a:cubicBezTo>
                  <a:cubicBezTo>
                    <a:pt x="17" y="19"/>
                    <a:pt x="14" y="19"/>
                    <a:pt x="11" y="20"/>
                  </a:cubicBezTo>
                  <a:cubicBezTo>
                    <a:pt x="8" y="21"/>
                    <a:pt x="6" y="22"/>
                    <a:pt x="5" y="24"/>
                  </a:cubicBezTo>
                  <a:cubicBezTo>
                    <a:pt x="3" y="25"/>
                    <a:pt x="2" y="27"/>
                    <a:pt x="1" y="29"/>
                  </a:cubicBezTo>
                  <a:cubicBezTo>
                    <a:pt x="0" y="31"/>
                    <a:pt x="0" y="33"/>
                    <a:pt x="0" y="35"/>
                  </a:cubicBezTo>
                  <a:cubicBezTo>
                    <a:pt x="0" y="38"/>
                    <a:pt x="0" y="41"/>
                    <a:pt x="1" y="43"/>
                  </a:cubicBezTo>
                  <a:cubicBezTo>
                    <a:pt x="2" y="44"/>
                    <a:pt x="4" y="46"/>
                    <a:pt x="5" y="47"/>
                  </a:cubicBezTo>
                  <a:cubicBezTo>
                    <a:pt x="7" y="48"/>
                    <a:pt x="9" y="49"/>
                    <a:pt x="11" y="49"/>
                  </a:cubicBezTo>
                  <a:cubicBezTo>
                    <a:pt x="13" y="50"/>
                    <a:pt x="15" y="50"/>
                    <a:pt x="17" y="50"/>
                  </a:cubicBezTo>
                  <a:cubicBezTo>
                    <a:pt x="18" y="50"/>
                    <a:pt x="19" y="50"/>
                    <a:pt x="21" y="50"/>
                  </a:cubicBezTo>
                  <a:cubicBezTo>
                    <a:pt x="22" y="49"/>
                    <a:pt x="24" y="49"/>
                    <a:pt x="26" y="48"/>
                  </a:cubicBezTo>
                  <a:cubicBezTo>
                    <a:pt x="27" y="47"/>
                    <a:pt x="29" y="46"/>
                    <a:pt x="30" y="45"/>
                  </a:cubicBezTo>
                  <a:cubicBezTo>
                    <a:pt x="31" y="45"/>
                    <a:pt x="32" y="44"/>
                    <a:pt x="32" y="43"/>
                  </a:cubicBezTo>
                  <a:cubicBezTo>
                    <a:pt x="32" y="43"/>
                    <a:pt x="32" y="43"/>
                    <a:pt x="32" y="43"/>
                  </a:cubicBezTo>
                  <a:cubicBezTo>
                    <a:pt x="32" y="44"/>
                    <a:pt x="32" y="45"/>
                    <a:pt x="32" y="46"/>
                  </a:cubicBezTo>
                  <a:cubicBezTo>
                    <a:pt x="32" y="47"/>
                    <a:pt x="32" y="47"/>
                    <a:pt x="33" y="48"/>
                  </a:cubicBezTo>
                  <a:cubicBezTo>
                    <a:pt x="33" y="49"/>
                    <a:pt x="33" y="49"/>
                    <a:pt x="33" y="49"/>
                  </a:cubicBezTo>
                  <a:cubicBezTo>
                    <a:pt x="39" y="49"/>
                    <a:pt x="39" y="49"/>
                    <a:pt x="39" y="49"/>
                  </a:cubicBezTo>
                  <a:cubicBezTo>
                    <a:pt x="39" y="48"/>
                    <a:pt x="39" y="48"/>
                    <a:pt x="39" y="48"/>
                  </a:cubicBezTo>
                  <a:cubicBezTo>
                    <a:pt x="39" y="47"/>
                    <a:pt x="39" y="46"/>
                    <a:pt x="3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4">
              <a:extLst>
                <a:ext uri="{FF2B5EF4-FFF2-40B4-BE49-F238E27FC236}">
                  <a16:creationId xmlns:a16="http://schemas.microsoft.com/office/drawing/2014/main" id="{A67110A5-C190-4A3E-9C9E-20BF1E69866A}"/>
                </a:ext>
              </a:extLst>
            </p:cNvPr>
            <p:cNvSpPr>
              <a:spLocks/>
            </p:cNvSpPr>
            <p:nvPr userDrawn="1"/>
          </p:nvSpPr>
          <p:spPr bwMode="auto">
            <a:xfrm>
              <a:off x="4160838" y="1092200"/>
              <a:ext cx="38100" cy="73025"/>
            </a:xfrm>
            <a:custGeom>
              <a:avLst/>
              <a:gdLst>
                <a:gd name="T0" fmla="*/ 29 w 34"/>
                <a:gd name="T1" fmla="*/ 53 h 63"/>
                <a:gd name="T2" fmla="*/ 26 w 34"/>
                <a:gd name="T3" fmla="*/ 56 h 63"/>
                <a:gd name="T4" fmla="*/ 19 w 34"/>
                <a:gd name="T5" fmla="*/ 56 h 63"/>
                <a:gd name="T6" fmla="*/ 17 w 34"/>
                <a:gd name="T7" fmla="*/ 55 h 63"/>
                <a:gd name="T8" fmla="*/ 16 w 34"/>
                <a:gd name="T9" fmla="*/ 52 h 63"/>
                <a:gd name="T10" fmla="*/ 15 w 34"/>
                <a:gd name="T11" fmla="*/ 46 h 63"/>
                <a:gd name="T12" fmla="*/ 15 w 34"/>
                <a:gd name="T13" fmla="*/ 21 h 63"/>
                <a:gd name="T14" fmla="*/ 30 w 34"/>
                <a:gd name="T15" fmla="*/ 21 h 63"/>
                <a:gd name="T16" fmla="*/ 30 w 34"/>
                <a:gd name="T17" fmla="*/ 15 h 63"/>
                <a:gd name="T18" fmla="*/ 15 w 34"/>
                <a:gd name="T19" fmla="*/ 15 h 63"/>
                <a:gd name="T20" fmla="*/ 15 w 34"/>
                <a:gd name="T21" fmla="*/ 0 h 63"/>
                <a:gd name="T22" fmla="*/ 9 w 34"/>
                <a:gd name="T23" fmla="*/ 0 h 63"/>
                <a:gd name="T24" fmla="*/ 9 w 34"/>
                <a:gd name="T25" fmla="*/ 15 h 63"/>
                <a:gd name="T26" fmla="*/ 0 w 34"/>
                <a:gd name="T27" fmla="*/ 15 h 63"/>
                <a:gd name="T28" fmla="*/ 0 w 34"/>
                <a:gd name="T29" fmla="*/ 21 h 63"/>
                <a:gd name="T30" fmla="*/ 9 w 34"/>
                <a:gd name="T31" fmla="*/ 21 h 63"/>
                <a:gd name="T32" fmla="*/ 9 w 34"/>
                <a:gd name="T33" fmla="*/ 47 h 63"/>
                <a:gd name="T34" fmla="*/ 10 w 34"/>
                <a:gd name="T35" fmla="*/ 55 h 63"/>
                <a:gd name="T36" fmla="*/ 12 w 34"/>
                <a:gd name="T37" fmla="*/ 60 h 63"/>
                <a:gd name="T38" fmla="*/ 17 w 34"/>
                <a:gd name="T39" fmla="*/ 62 h 63"/>
                <a:gd name="T40" fmla="*/ 22 w 34"/>
                <a:gd name="T41" fmla="*/ 63 h 63"/>
                <a:gd name="T42" fmla="*/ 29 w 34"/>
                <a:gd name="T43" fmla="*/ 61 h 63"/>
                <a:gd name="T44" fmla="*/ 34 w 34"/>
                <a:gd name="T45" fmla="*/ 57 h 63"/>
                <a:gd name="T46" fmla="*/ 34 w 34"/>
                <a:gd name="T47" fmla="*/ 57 h 63"/>
                <a:gd name="T48" fmla="*/ 30 w 34"/>
                <a:gd name="T49" fmla="*/ 52 h 63"/>
                <a:gd name="T50" fmla="*/ 29 w 34"/>
                <a:gd name="T5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3">
                  <a:moveTo>
                    <a:pt x="29" y="53"/>
                  </a:moveTo>
                  <a:cubicBezTo>
                    <a:pt x="28" y="55"/>
                    <a:pt x="27" y="56"/>
                    <a:pt x="26" y="56"/>
                  </a:cubicBezTo>
                  <a:cubicBezTo>
                    <a:pt x="24" y="57"/>
                    <a:pt x="21" y="57"/>
                    <a:pt x="19" y="56"/>
                  </a:cubicBezTo>
                  <a:cubicBezTo>
                    <a:pt x="18" y="56"/>
                    <a:pt x="18" y="56"/>
                    <a:pt x="17" y="55"/>
                  </a:cubicBezTo>
                  <a:cubicBezTo>
                    <a:pt x="17" y="54"/>
                    <a:pt x="16" y="53"/>
                    <a:pt x="16" y="52"/>
                  </a:cubicBezTo>
                  <a:cubicBezTo>
                    <a:pt x="15" y="51"/>
                    <a:pt x="15" y="48"/>
                    <a:pt x="15" y="46"/>
                  </a:cubicBezTo>
                  <a:cubicBezTo>
                    <a:pt x="15" y="21"/>
                    <a:pt x="15" y="21"/>
                    <a:pt x="15" y="21"/>
                  </a:cubicBezTo>
                  <a:cubicBezTo>
                    <a:pt x="30" y="21"/>
                    <a:pt x="30" y="21"/>
                    <a:pt x="30" y="21"/>
                  </a:cubicBezTo>
                  <a:cubicBezTo>
                    <a:pt x="30" y="15"/>
                    <a:pt x="30" y="15"/>
                    <a:pt x="30" y="15"/>
                  </a:cubicBezTo>
                  <a:cubicBezTo>
                    <a:pt x="15" y="15"/>
                    <a:pt x="15" y="15"/>
                    <a:pt x="15" y="15"/>
                  </a:cubicBezTo>
                  <a:cubicBezTo>
                    <a:pt x="15" y="0"/>
                    <a:pt x="15" y="0"/>
                    <a:pt x="15" y="0"/>
                  </a:cubicBezTo>
                  <a:cubicBezTo>
                    <a:pt x="9" y="0"/>
                    <a:pt x="9" y="0"/>
                    <a:pt x="9" y="0"/>
                  </a:cubicBezTo>
                  <a:cubicBezTo>
                    <a:pt x="9" y="15"/>
                    <a:pt x="9" y="15"/>
                    <a:pt x="9" y="15"/>
                  </a:cubicBezTo>
                  <a:cubicBezTo>
                    <a:pt x="0" y="15"/>
                    <a:pt x="0" y="15"/>
                    <a:pt x="0" y="15"/>
                  </a:cubicBezTo>
                  <a:cubicBezTo>
                    <a:pt x="0" y="21"/>
                    <a:pt x="0" y="21"/>
                    <a:pt x="0" y="21"/>
                  </a:cubicBezTo>
                  <a:cubicBezTo>
                    <a:pt x="9" y="21"/>
                    <a:pt x="9" y="21"/>
                    <a:pt x="9" y="21"/>
                  </a:cubicBezTo>
                  <a:cubicBezTo>
                    <a:pt x="9" y="47"/>
                    <a:pt x="9" y="47"/>
                    <a:pt x="9" y="47"/>
                  </a:cubicBezTo>
                  <a:cubicBezTo>
                    <a:pt x="9" y="50"/>
                    <a:pt x="9" y="53"/>
                    <a:pt x="10" y="55"/>
                  </a:cubicBezTo>
                  <a:cubicBezTo>
                    <a:pt x="10" y="57"/>
                    <a:pt x="11" y="58"/>
                    <a:pt x="12" y="60"/>
                  </a:cubicBezTo>
                  <a:cubicBezTo>
                    <a:pt x="13" y="61"/>
                    <a:pt x="15" y="62"/>
                    <a:pt x="17" y="62"/>
                  </a:cubicBezTo>
                  <a:cubicBezTo>
                    <a:pt x="18" y="63"/>
                    <a:pt x="20" y="63"/>
                    <a:pt x="22" y="63"/>
                  </a:cubicBezTo>
                  <a:cubicBezTo>
                    <a:pt x="25" y="63"/>
                    <a:pt x="27" y="62"/>
                    <a:pt x="29" y="61"/>
                  </a:cubicBezTo>
                  <a:cubicBezTo>
                    <a:pt x="31" y="60"/>
                    <a:pt x="32" y="59"/>
                    <a:pt x="34" y="57"/>
                  </a:cubicBezTo>
                  <a:cubicBezTo>
                    <a:pt x="34" y="57"/>
                    <a:pt x="34" y="57"/>
                    <a:pt x="34" y="57"/>
                  </a:cubicBezTo>
                  <a:cubicBezTo>
                    <a:pt x="30" y="52"/>
                    <a:pt x="30" y="52"/>
                    <a:pt x="30" y="52"/>
                  </a:cubicBezTo>
                  <a:cubicBezTo>
                    <a:pt x="29" y="53"/>
                    <a:pt x="29" y="53"/>
                    <a:pt x="2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15">
              <a:extLst>
                <a:ext uri="{FF2B5EF4-FFF2-40B4-BE49-F238E27FC236}">
                  <a16:creationId xmlns:a16="http://schemas.microsoft.com/office/drawing/2014/main" id="{78A0CEEB-7D48-4730-8F62-56EC57A861A1}"/>
                </a:ext>
              </a:extLst>
            </p:cNvPr>
            <p:cNvSpPr>
              <a:spLocks noChangeArrowheads="1"/>
            </p:cNvSpPr>
            <p:nvPr userDrawn="1"/>
          </p:nvSpPr>
          <p:spPr bwMode="auto">
            <a:xfrm>
              <a:off x="4208463" y="1092200"/>
              <a:ext cx="95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16">
              <a:extLst>
                <a:ext uri="{FF2B5EF4-FFF2-40B4-BE49-F238E27FC236}">
                  <a16:creationId xmlns:a16="http://schemas.microsoft.com/office/drawing/2014/main" id="{D03291F3-7E56-4A4A-91C0-C765F9D89D00}"/>
                </a:ext>
              </a:extLst>
            </p:cNvPr>
            <p:cNvSpPr>
              <a:spLocks noChangeArrowheads="1"/>
            </p:cNvSpPr>
            <p:nvPr userDrawn="1"/>
          </p:nvSpPr>
          <p:spPr bwMode="auto">
            <a:xfrm>
              <a:off x="4208463" y="10922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17">
              <a:extLst>
                <a:ext uri="{FF2B5EF4-FFF2-40B4-BE49-F238E27FC236}">
                  <a16:creationId xmlns:a16="http://schemas.microsoft.com/office/drawing/2014/main" id="{0A24E023-47AE-4CF2-B6B3-636800A8C50F}"/>
                </a:ext>
              </a:extLst>
            </p:cNvPr>
            <p:cNvSpPr>
              <a:spLocks noChangeArrowheads="1"/>
            </p:cNvSpPr>
            <p:nvPr userDrawn="1"/>
          </p:nvSpPr>
          <p:spPr bwMode="auto">
            <a:xfrm>
              <a:off x="4210050" y="1109663"/>
              <a:ext cx="6350"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8">
              <a:extLst>
                <a:ext uri="{FF2B5EF4-FFF2-40B4-BE49-F238E27FC236}">
                  <a16:creationId xmlns:a16="http://schemas.microsoft.com/office/drawing/2014/main" id="{37AEBF09-11F8-4FE5-B0D4-250C009E2C1C}"/>
                </a:ext>
              </a:extLst>
            </p:cNvPr>
            <p:cNvSpPr>
              <a:spLocks noEditPoints="1"/>
            </p:cNvSpPr>
            <p:nvPr userDrawn="1"/>
          </p:nvSpPr>
          <p:spPr bwMode="auto">
            <a:xfrm>
              <a:off x="4229100" y="1106488"/>
              <a:ext cx="55562" cy="58738"/>
            </a:xfrm>
            <a:custGeom>
              <a:avLst/>
              <a:gdLst>
                <a:gd name="T0" fmla="*/ 17 w 48"/>
                <a:gd name="T1" fmla="*/ 42 h 50"/>
                <a:gd name="T2" fmla="*/ 12 w 48"/>
                <a:gd name="T3" fmla="*/ 38 h 50"/>
                <a:gd name="T4" fmla="*/ 8 w 48"/>
                <a:gd name="T5" fmla="*/ 32 h 50"/>
                <a:gd name="T6" fmla="*/ 7 w 48"/>
                <a:gd name="T7" fmla="*/ 25 h 50"/>
                <a:gd name="T8" fmla="*/ 8 w 48"/>
                <a:gd name="T9" fmla="*/ 18 h 50"/>
                <a:gd name="T10" fmla="*/ 12 w 48"/>
                <a:gd name="T11" fmla="*/ 12 h 50"/>
                <a:gd name="T12" fmla="*/ 17 w 48"/>
                <a:gd name="T13" fmla="*/ 8 h 50"/>
                <a:gd name="T14" fmla="*/ 24 w 48"/>
                <a:gd name="T15" fmla="*/ 7 h 50"/>
                <a:gd name="T16" fmla="*/ 31 w 48"/>
                <a:gd name="T17" fmla="*/ 8 h 50"/>
                <a:gd name="T18" fmla="*/ 37 w 48"/>
                <a:gd name="T19" fmla="*/ 12 h 50"/>
                <a:gd name="T20" fmla="*/ 40 w 48"/>
                <a:gd name="T21" fmla="*/ 18 h 50"/>
                <a:gd name="T22" fmla="*/ 42 w 48"/>
                <a:gd name="T23" fmla="*/ 25 h 50"/>
                <a:gd name="T24" fmla="*/ 40 w 48"/>
                <a:gd name="T25" fmla="*/ 33 h 50"/>
                <a:gd name="T26" fmla="*/ 37 w 48"/>
                <a:gd name="T27" fmla="*/ 38 h 50"/>
                <a:gd name="T28" fmla="*/ 31 w 48"/>
                <a:gd name="T29" fmla="*/ 42 h 50"/>
                <a:gd name="T30" fmla="*/ 17 w 48"/>
                <a:gd name="T31" fmla="*/ 42 h 50"/>
                <a:gd name="T32" fmla="*/ 41 w 48"/>
                <a:gd name="T33" fmla="*/ 8 h 50"/>
                <a:gd name="T34" fmla="*/ 34 w 48"/>
                <a:gd name="T35" fmla="*/ 2 h 50"/>
                <a:gd name="T36" fmla="*/ 15 w 48"/>
                <a:gd name="T37" fmla="*/ 2 h 50"/>
                <a:gd name="T38" fmla="*/ 7 w 48"/>
                <a:gd name="T39" fmla="*/ 8 h 50"/>
                <a:gd name="T40" fmla="*/ 2 w 48"/>
                <a:gd name="T41" fmla="*/ 16 h 50"/>
                <a:gd name="T42" fmla="*/ 0 w 48"/>
                <a:gd name="T43" fmla="*/ 25 h 50"/>
                <a:gd name="T44" fmla="*/ 2 w 48"/>
                <a:gd name="T45" fmla="*/ 35 h 50"/>
                <a:gd name="T46" fmla="*/ 7 w 48"/>
                <a:gd name="T47" fmla="*/ 43 h 50"/>
                <a:gd name="T48" fmla="*/ 15 w 48"/>
                <a:gd name="T49" fmla="*/ 48 h 50"/>
                <a:gd name="T50" fmla="*/ 24 w 48"/>
                <a:gd name="T51" fmla="*/ 50 h 50"/>
                <a:gd name="T52" fmla="*/ 34 w 48"/>
                <a:gd name="T53" fmla="*/ 48 h 50"/>
                <a:gd name="T54" fmla="*/ 41 w 48"/>
                <a:gd name="T55" fmla="*/ 43 h 50"/>
                <a:gd name="T56" fmla="*/ 47 w 48"/>
                <a:gd name="T57" fmla="*/ 35 h 50"/>
                <a:gd name="T58" fmla="*/ 48 w 48"/>
                <a:gd name="T59" fmla="*/ 25 h 50"/>
                <a:gd name="T60" fmla="*/ 47 w 48"/>
                <a:gd name="T61" fmla="*/ 16 h 50"/>
                <a:gd name="T62" fmla="*/ 41 w 48"/>
                <a:gd name="T63"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0">
                  <a:moveTo>
                    <a:pt x="17" y="42"/>
                  </a:moveTo>
                  <a:cubicBezTo>
                    <a:pt x="15" y="41"/>
                    <a:pt x="13" y="40"/>
                    <a:pt x="12" y="38"/>
                  </a:cubicBezTo>
                  <a:cubicBezTo>
                    <a:pt x="10" y="37"/>
                    <a:pt x="9" y="35"/>
                    <a:pt x="8" y="32"/>
                  </a:cubicBezTo>
                  <a:cubicBezTo>
                    <a:pt x="7" y="30"/>
                    <a:pt x="7" y="28"/>
                    <a:pt x="7" y="25"/>
                  </a:cubicBezTo>
                  <a:cubicBezTo>
                    <a:pt x="7" y="23"/>
                    <a:pt x="7" y="20"/>
                    <a:pt x="8" y="18"/>
                  </a:cubicBezTo>
                  <a:cubicBezTo>
                    <a:pt x="9" y="16"/>
                    <a:pt x="10" y="14"/>
                    <a:pt x="12" y="12"/>
                  </a:cubicBezTo>
                  <a:cubicBezTo>
                    <a:pt x="13" y="10"/>
                    <a:pt x="15" y="9"/>
                    <a:pt x="17" y="8"/>
                  </a:cubicBezTo>
                  <a:cubicBezTo>
                    <a:pt x="19" y="7"/>
                    <a:pt x="22" y="7"/>
                    <a:pt x="24" y="7"/>
                  </a:cubicBezTo>
                  <a:cubicBezTo>
                    <a:pt x="27" y="7"/>
                    <a:pt x="29" y="7"/>
                    <a:pt x="31" y="8"/>
                  </a:cubicBezTo>
                  <a:cubicBezTo>
                    <a:pt x="33" y="9"/>
                    <a:pt x="35" y="10"/>
                    <a:pt x="37" y="12"/>
                  </a:cubicBezTo>
                  <a:cubicBezTo>
                    <a:pt x="38" y="14"/>
                    <a:pt x="39" y="16"/>
                    <a:pt x="40" y="18"/>
                  </a:cubicBezTo>
                  <a:cubicBezTo>
                    <a:pt x="41" y="20"/>
                    <a:pt x="42" y="23"/>
                    <a:pt x="42" y="25"/>
                  </a:cubicBezTo>
                  <a:cubicBezTo>
                    <a:pt x="42" y="28"/>
                    <a:pt x="41" y="30"/>
                    <a:pt x="40" y="33"/>
                  </a:cubicBezTo>
                  <a:cubicBezTo>
                    <a:pt x="40" y="35"/>
                    <a:pt x="38" y="37"/>
                    <a:pt x="37" y="38"/>
                  </a:cubicBezTo>
                  <a:cubicBezTo>
                    <a:pt x="35" y="40"/>
                    <a:pt x="33" y="41"/>
                    <a:pt x="31" y="42"/>
                  </a:cubicBezTo>
                  <a:cubicBezTo>
                    <a:pt x="27" y="44"/>
                    <a:pt x="22" y="44"/>
                    <a:pt x="17" y="42"/>
                  </a:cubicBezTo>
                  <a:close/>
                  <a:moveTo>
                    <a:pt x="41" y="8"/>
                  </a:moveTo>
                  <a:cubicBezTo>
                    <a:pt x="39" y="6"/>
                    <a:pt x="37" y="4"/>
                    <a:pt x="34" y="2"/>
                  </a:cubicBezTo>
                  <a:cubicBezTo>
                    <a:pt x="28" y="0"/>
                    <a:pt x="21" y="0"/>
                    <a:pt x="15" y="2"/>
                  </a:cubicBezTo>
                  <a:cubicBezTo>
                    <a:pt x="12" y="4"/>
                    <a:pt x="9" y="6"/>
                    <a:pt x="7" y="8"/>
                  </a:cubicBezTo>
                  <a:cubicBezTo>
                    <a:pt x="5" y="10"/>
                    <a:pt x="3" y="13"/>
                    <a:pt x="2" y="16"/>
                  </a:cubicBezTo>
                  <a:cubicBezTo>
                    <a:pt x="1" y="19"/>
                    <a:pt x="0" y="22"/>
                    <a:pt x="0" y="25"/>
                  </a:cubicBezTo>
                  <a:cubicBezTo>
                    <a:pt x="0" y="29"/>
                    <a:pt x="1" y="32"/>
                    <a:pt x="2" y="35"/>
                  </a:cubicBezTo>
                  <a:cubicBezTo>
                    <a:pt x="3" y="38"/>
                    <a:pt x="5" y="40"/>
                    <a:pt x="7" y="43"/>
                  </a:cubicBezTo>
                  <a:cubicBezTo>
                    <a:pt x="9" y="45"/>
                    <a:pt x="12" y="47"/>
                    <a:pt x="15" y="48"/>
                  </a:cubicBezTo>
                  <a:cubicBezTo>
                    <a:pt x="18" y="49"/>
                    <a:pt x="21" y="50"/>
                    <a:pt x="24" y="50"/>
                  </a:cubicBezTo>
                  <a:cubicBezTo>
                    <a:pt x="28" y="50"/>
                    <a:pt x="31" y="49"/>
                    <a:pt x="34" y="48"/>
                  </a:cubicBezTo>
                  <a:cubicBezTo>
                    <a:pt x="37" y="47"/>
                    <a:pt x="39" y="45"/>
                    <a:pt x="41" y="43"/>
                  </a:cubicBezTo>
                  <a:cubicBezTo>
                    <a:pt x="44" y="40"/>
                    <a:pt x="45" y="38"/>
                    <a:pt x="47" y="35"/>
                  </a:cubicBezTo>
                  <a:cubicBezTo>
                    <a:pt x="48" y="32"/>
                    <a:pt x="48" y="29"/>
                    <a:pt x="48" y="25"/>
                  </a:cubicBezTo>
                  <a:cubicBezTo>
                    <a:pt x="48" y="22"/>
                    <a:pt x="48" y="19"/>
                    <a:pt x="47" y="16"/>
                  </a:cubicBezTo>
                  <a:cubicBezTo>
                    <a:pt x="45" y="13"/>
                    <a:pt x="44" y="10"/>
                    <a:pt x="4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9">
              <a:extLst>
                <a:ext uri="{FF2B5EF4-FFF2-40B4-BE49-F238E27FC236}">
                  <a16:creationId xmlns:a16="http://schemas.microsoft.com/office/drawing/2014/main" id="{94213135-C3E1-40F2-958E-B2D38DAFC6AD}"/>
                </a:ext>
              </a:extLst>
            </p:cNvPr>
            <p:cNvSpPr>
              <a:spLocks/>
            </p:cNvSpPr>
            <p:nvPr userDrawn="1"/>
          </p:nvSpPr>
          <p:spPr bwMode="auto">
            <a:xfrm>
              <a:off x="4295775" y="1106488"/>
              <a:ext cx="47625" cy="57150"/>
            </a:xfrm>
            <a:custGeom>
              <a:avLst/>
              <a:gdLst>
                <a:gd name="T0" fmla="*/ 37 w 41"/>
                <a:gd name="T1" fmla="*/ 6 h 49"/>
                <a:gd name="T2" fmla="*/ 31 w 41"/>
                <a:gd name="T3" fmla="*/ 2 h 49"/>
                <a:gd name="T4" fmla="*/ 23 w 41"/>
                <a:gd name="T5" fmla="*/ 0 h 49"/>
                <a:gd name="T6" fmla="*/ 16 w 41"/>
                <a:gd name="T7" fmla="*/ 2 h 49"/>
                <a:gd name="T8" fmla="*/ 10 w 41"/>
                <a:gd name="T9" fmla="*/ 4 h 49"/>
                <a:gd name="T10" fmla="*/ 7 w 41"/>
                <a:gd name="T11" fmla="*/ 8 h 49"/>
                <a:gd name="T12" fmla="*/ 6 w 41"/>
                <a:gd name="T13" fmla="*/ 9 h 49"/>
                <a:gd name="T14" fmla="*/ 6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8 w 41"/>
                <a:gd name="T37" fmla="*/ 18 h 49"/>
                <a:gd name="T38" fmla="*/ 11 w 41"/>
                <a:gd name="T39" fmla="*/ 13 h 49"/>
                <a:gd name="T40" fmla="*/ 15 w 41"/>
                <a:gd name="T41" fmla="*/ 8 h 49"/>
                <a:gd name="T42" fmla="*/ 22 w 41"/>
                <a:gd name="T43" fmla="*/ 7 h 49"/>
                <a:gd name="T44" fmla="*/ 28 w 41"/>
                <a:gd name="T45" fmla="*/ 7 h 49"/>
                <a:gd name="T46" fmla="*/ 31 w 41"/>
                <a:gd name="T47" fmla="*/ 10 h 49"/>
                <a:gd name="T48" fmla="*/ 34 w 41"/>
                <a:gd name="T49" fmla="*/ 15 h 49"/>
                <a:gd name="T50" fmla="*/ 35 w 41"/>
                <a:gd name="T51" fmla="*/ 23 h 49"/>
                <a:gd name="T52" fmla="*/ 35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6" y="4"/>
                    <a:pt x="34" y="3"/>
                    <a:pt x="31" y="2"/>
                  </a:cubicBezTo>
                  <a:cubicBezTo>
                    <a:pt x="29" y="1"/>
                    <a:pt x="26" y="0"/>
                    <a:pt x="23" y="0"/>
                  </a:cubicBezTo>
                  <a:cubicBezTo>
                    <a:pt x="20" y="0"/>
                    <a:pt x="18" y="1"/>
                    <a:pt x="16" y="2"/>
                  </a:cubicBezTo>
                  <a:cubicBezTo>
                    <a:pt x="14" y="2"/>
                    <a:pt x="12" y="3"/>
                    <a:pt x="10" y="4"/>
                  </a:cubicBezTo>
                  <a:cubicBezTo>
                    <a:pt x="9" y="6"/>
                    <a:pt x="8" y="7"/>
                    <a:pt x="7" y="8"/>
                  </a:cubicBezTo>
                  <a:cubicBezTo>
                    <a:pt x="7" y="8"/>
                    <a:pt x="7" y="8"/>
                    <a:pt x="6" y="9"/>
                  </a:cubicBezTo>
                  <a:cubicBezTo>
                    <a:pt x="6" y="8"/>
                    <a:pt x="6" y="7"/>
                    <a:pt x="6"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8" y="18"/>
                  </a:cubicBezTo>
                  <a:cubicBezTo>
                    <a:pt x="8" y="16"/>
                    <a:pt x="9" y="14"/>
                    <a:pt x="11" y="13"/>
                  </a:cubicBezTo>
                  <a:cubicBezTo>
                    <a:pt x="12" y="11"/>
                    <a:pt x="13" y="9"/>
                    <a:pt x="15" y="8"/>
                  </a:cubicBezTo>
                  <a:cubicBezTo>
                    <a:pt x="17" y="7"/>
                    <a:pt x="20" y="7"/>
                    <a:pt x="22" y="7"/>
                  </a:cubicBezTo>
                  <a:cubicBezTo>
                    <a:pt x="24" y="7"/>
                    <a:pt x="26" y="7"/>
                    <a:pt x="28" y="7"/>
                  </a:cubicBezTo>
                  <a:cubicBezTo>
                    <a:pt x="29" y="8"/>
                    <a:pt x="30" y="9"/>
                    <a:pt x="31" y="10"/>
                  </a:cubicBezTo>
                  <a:cubicBezTo>
                    <a:pt x="32" y="11"/>
                    <a:pt x="33" y="13"/>
                    <a:pt x="34" y="15"/>
                  </a:cubicBezTo>
                  <a:cubicBezTo>
                    <a:pt x="34" y="17"/>
                    <a:pt x="35" y="20"/>
                    <a:pt x="35" y="23"/>
                  </a:cubicBezTo>
                  <a:cubicBezTo>
                    <a:pt x="35" y="49"/>
                    <a:pt x="35" y="49"/>
                    <a:pt x="35" y="49"/>
                  </a:cubicBezTo>
                  <a:cubicBezTo>
                    <a:pt x="41" y="49"/>
                    <a:pt x="41" y="49"/>
                    <a:pt x="41" y="49"/>
                  </a:cubicBezTo>
                  <a:cubicBezTo>
                    <a:pt x="41" y="21"/>
                    <a:pt x="41" y="21"/>
                    <a:pt x="41" y="21"/>
                  </a:cubicBezTo>
                  <a:cubicBezTo>
                    <a:pt x="41" y="18"/>
                    <a:pt x="41" y="15"/>
                    <a:pt x="40" y="13"/>
                  </a:cubicBezTo>
                  <a:cubicBezTo>
                    <a:pt x="40" y="10"/>
                    <a:pt x="39"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0">
              <a:extLst>
                <a:ext uri="{FF2B5EF4-FFF2-40B4-BE49-F238E27FC236}">
                  <a16:creationId xmlns:a16="http://schemas.microsoft.com/office/drawing/2014/main" id="{6C10F719-AB86-4615-BD6C-8EE457059DDB}"/>
                </a:ext>
              </a:extLst>
            </p:cNvPr>
            <p:cNvSpPr>
              <a:spLocks noEditPoints="1"/>
            </p:cNvSpPr>
            <p:nvPr userDrawn="1"/>
          </p:nvSpPr>
          <p:spPr bwMode="auto">
            <a:xfrm>
              <a:off x="4354513" y="1106488"/>
              <a:ext cx="46037" cy="58738"/>
            </a:xfrm>
            <a:custGeom>
              <a:avLst/>
              <a:gdLst>
                <a:gd name="T0" fmla="*/ 21 w 40"/>
                <a:gd name="T1" fmla="*/ 25 h 50"/>
                <a:gd name="T2" fmla="*/ 29 w 40"/>
                <a:gd name="T3" fmla="*/ 25 h 50"/>
                <a:gd name="T4" fmla="*/ 33 w 40"/>
                <a:gd name="T5" fmla="*/ 26 h 50"/>
                <a:gd name="T6" fmla="*/ 33 w 40"/>
                <a:gd name="T7" fmla="*/ 31 h 50"/>
                <a:gd name="T8" fmla="*/ 32 w 40"/>
                <a:gd name="T9" fmla="*/ 36 h 50"/>
                <a:gd name="T10" fmla="*/ 28 w 40"/>
                <a:gd name="T11" fmla="*/ 40 h 50"/>
                <a:gd name="T12" fmla="*/ 24 w 40"/>
                <a:gd name="T13" fmla="*/ 43 h 50"/>
                <a:gd name="T14" fmla="*/ 18 w 40"/>
                <a:gd name="T15" fmla="*/ 44 h 50"/>
                <a:gd name="T16" fmla="*/ 10 w 40"/>
                <a:gd name="T17" fmla="*/ 42 h 50"/>
                <a:gd name="T18" fmla="*/ 7 w 40"/>
                <a:gd name="T19" fmla="*/ 35 h 50"/>
                <a:gd name="T20" fmla="*/ 8 w 40"/>
                <a:gd name="T21" fmla="*/ 32 h 50"/>
                <a:gd name="T22" fmla="*/ 9 w 40"/>
                <a:gd name="T23" fmla="*/ 29 h 50"/>
                <a:gd name="T24" fmla="*/ 13 w 40"/>
                <a:gd name="T25" fmla="*/ 26 h 50"/>
                <a:gd name="T26" fmla="*/ 21 w 40"/>
                <a:gd name="T27" fmla="*/ 25 h 50"/>
                <a:gd name="T28" fmla="*/ 39 w 40"/>
                <a:gd name="T29" fmla="*/ 45 h 50"/>
                <a:gd name="T30" fmla="*/ 39 w 40"/>
                <a:gd name="T31" fmla="*/ 42 h 50"/>
                <a:gd name="T32" fmla="*/ 39 w 40"/>
                <a:gd name="T33" fmla="*/ 18 h 50"/>
                <a:gd name="T34" fmla="*/ 34 w 40"/>
                <a:gd name="T35" fmla="*/ 4 h 50"/>
                <a:gd name="T36" fmla="*/ 20 w 40"/>
                <a:gd name="T37" fmla="*/ 0 h 50"/>
                <a:gd name="T38" fmla="*/ 9 w 40"/>
                <a:gd name="T39" fmla="*/ 3 h 50"/>
                <a:gd name="T40" fmla="*/ 3 w 40"/>
                <a:gd name="T41" fmla="*/ 6 h 50"/>
                <a:gd name="T42" fmla="*/ 2 w 40"/>
                <a:gd name="T43" fmla="*/ 7 h 50"/>
                <a:gd name="T44" fmla="*/ 6 w 40"/>
                <a:gd name="T45" fmla="*/ 12 h 50"/>
                <a:gd name="T46" fmla="*/ 7 w 40"/>
                <a:gd name="T47" fmla="*/ 11 h 50"/>
                <a:gd name="T48" fmla="*/ 12 w 40"/>
                <a:gd name="T49" fmla="*/ 8 h 50"/>
                <a:gd name="T50" fmla="*/ 20 w 40"/>
                <a:gd name="T51" fmla="*/ 7 h 50"/>
                <a:gd name="T52" fmla="*/ 26 w 40"/>
                <a:gd name="T53" fmla="*/ 7 h 50"/>
                <a:gd name="T54" fmla="*/ 30 w 40"/>
                <a:gd name="T55" fmla="*/ 9 h 50"/>
                <a:gd name="T56" fmla="*/ 32 w 40"/>
                <a:gd name="T57" fmla="*/ 12 h 50"/>
                <a:gd name="T58" fmla="*/ 33 w 40"/>
                <a:gd name="T59" fmla="*/ 18 h 50"/>
                <a:gd name="T60" fmla="*/ 33 w 40"/>
                <a:gd name="T61" fmla="*/ 20 h 50"/>
                <a:gd name="T62" fmla="*/ 28 w 40"/>
                <a:gd name="T63" fmla="*/ 19 h 50"/>
                <a:gd name="T64" fmla="*/ 21 w 40"/>
                <a:gd name="T65" fmla="*/ 19 h 50"/>
                <a:gd name="T66" fmla="*/ 12 w 40"/>
                <a:gd name="T67" fmla="*/ 20 h 50"/>
                <a:gd name="T68" fmla="*/ 5 w 40"/>
                <a:gd name="T69" fmla="*/ 24 h 50"/>
                <a:gd name="T70" fmla="*/ 1 w 40"/>
                <a:gd name="T71" fmla="*/ 29 h 50"/>
                <a:gd name="T72" fmla="*/ 0 w 40"/>
                <a:gd name="T73" fmla="*/ 35 h 50"/>
                <a:gd name="T74" fmla="*/ 2 w 40"/>
                <a:gd name="T75" fmla="*/ 43 h 50"/>
                <a:gd name="T76" fmla="*/ 6 w 40"/>
                <a:gd name="T77" fmla="*/ 47 h 50"/>
                <a:gd name="T78" fmla="*/ 11 w 40"/>
                <a:gd name="T79" fmla="*/ 49 h 50"/>
                <a:gd name="T80" fmla="*/ 17 w 40"/>
                <a:gd name="T81" fmla="*/ 50 h 50"/>
                <a:gd name="T82" fmla="*/ 21 w 40"/>
                <a:gd name="T83" fmla="*/ 50 h 50"/>
                <a:gd name="T84" fmla="*/ 26 w 40"/>
                <a:gd name="T85" fmla="*/ 48 h 50"/>
                <a:gd name="T86" fmla="*/ 31 w 40"/>
                <a:gd name="T87" fmla="*/ 45 h 50"/>
                <a:gd name="T88" fmla="*/ 33 w 40"/>
                <a:gd name="T89" fmla="*/ 43 h 50"/>
                <a:gd name="T90" fmla="*/ 33 w 40"/>
                <a:gd name="T91" fmla="*/ 43 h 50"/>
                <a:gd name="T92" fmla="*/ 33 w 40"/>
                <a:gd name="T93" fmla="*/ 46 h 50"/>
                <a:gd name="T94" fmla="*/ 33 w 40"/>
                <a:gd name="T95" fmla="*/ 48 h 50"/>
                <a:gd name="T96" fmla="*/ 33 w 40"/>
                <a:gd name="T97" fmla="*/ 49 h 50"/>
                <a:gd name="T98" fmla="*/ 40 w 40"/>
                <a:gd name="T99" fmla="*/ 49 h 50"/>
                <a:gd name="T100" fmla="*/ 39 w 40"/>
                <a:gd name="T101" fmla="*/ 48 h 50"/>
                <a:gd name="T102" fmla="*/ 39 w 40"/>
                <a:gd name="T10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50">
                  <a:moveTo>
                    <a:pt x="21" y="25"/>
                  </a:moveTo>
                  <a:cubicBezTo>
                    <a:pt x="24" y="25"/>
                    <a:pt x="27" y="25"/>
                    <a:pt x="29" y="25"/>
                  </a:cubicBezTo>
                  <a:cubicBezTo>
                    <a:pt x="30" y="25"/>
                    <a:pt x="32" y="25"/>
                    <a:pt x="33" y="26"/>
                  </a:cubicBezTo>
                  <a:cubicBezTo>
                    <a:pt x="33" y="31"/>
                    <a:pt x="33" y="31"/>
                    <a:pt x="33" y="31"/>
                  </a:cubicBezTo>
                  <a:cubicBezTo>
                    <a:pt x="33" y="33"/>
                    <a:pt x="32" y="34"/>
                    <a:pt x="32" y="36"/>
                  </a:cubicBezTo>
                  <a:cubicBezTo>
                    <a:pt x="31" y="37"/>
                    <a:pt x="30" y="39"/>
                    <a:pt x="28" y="40"/>
                  </a:cubicBezTo>
                  <a:cubicBezTo>
                    <a:pt x="27" y="41"/>
                    <a:pt x="25" y="42"/>
                    <a:pt x="24" y="43"/>
                  </a:cubicBezTo>
                  <a:cubicBezTo>
                    <a:pt x="22" y="43"/>
                    <a:pt x="20" y="44"/>
                    <a:pt x="18" y="44"/>
                  </a:cubicBezTo>
                  <a:cubicBezTo>
                    <a:pt x="15" y="44"/>
                    <a:pt x="12" y="43"/>
                    <a:pt x="10" y="42"/>
                  </a:cubicBezTo>
                  <a:cubicBezTo>
                    <a:pt x="8" y="40"/>
                    <a:pt x="7" y="38"/>
                    <a:pt x="7" y="35"/>
                  </a:cubicBezTo>
                  <a:cubicBezTo>
                    <a:pt x="7" y="34"/>
                    <a:pt x="7" y="33"/>
                    <a:pt x="8" y="32"/>
                  </a:cubicBezTo>
                  <a:cubicBezTo>
                    <a:pt x="8" y="31"/>
                    <a:pt x="8" y="30"/>
                    <a:pt x="9" y="29"/>
                  </a:cubicBezTo>
                  <a:cubicBezTo>
                    <a:pt x="10" y="27"/>
                    <a:pt x="12" y="27"/>
                    <a:pt x="13" y="26"/>
                  </a:cubicBezTo>
                  <a:cubicBezTo>
                    <a:pt x="15" y="25"/>
                    <a:pt x="18" y="25"/>
                    <a:pt x="21" y="25"/>
                  </a:cubicBezTo>
                  <a:close/>
                  <a:moveTo>
                    <a:pt x="39" y="45"/>
                  </a:moveTo>
                  <a:cubicBezTo>
                    <a:pt x="39" y="44"/>
                    <a:pt x="39" y="43"/>
                    <a:pt x="39" y="42"/>
                  </a:cubicBezTo>
                  <a:cubicBezTo>
                    <a:pt x="39" y="18"/>
                    <a:pt x="39" y="18"/>
                    <a:pt x="39" y="18"/>
                  </a:cubicBezTo>
                  <a:cubicBezTo>
                    <a:pt x="39" y="12"/>
                    <a:pt x="37" y="7"/>
                    <a:pt x="34" y="4"/>
                  </a:cubicBezTo>
                  <a:cubicBezTo>
                    <a:pt x="31" y="2"/>
                    <a:pt x="26" y="0"/>
                    <a:pt x="20" y="0"/>
                  </a:cubicBezTo>
                  <a:cubicBezTo>
                    <a:pt x="16" y="0"/>
                    <a:pt x="12" y="1"/>
                    <a:pt x="9" y="3"/>
                  </a:cubicBezTo>
                  <a:cubicBezTo>
                    <a:pt x="6" y="4"/>
                    <a:pt x="4" y="5"/>
                    <a:pt x="3" y="6"/>
                  </a:cubicBezTo>
                  <a:cubicBezTo>
                    <a:pt x="2" y="7"/>
                    <a:pt x="2" y="7"/>
                    <a:pt x="2" y="7"/>
                  </a:cubicBezTo>
                  <a:cubicBezTo>
                    <a:pt x="6" y="12"/>
                    <a:pt x="6" y="12"/>
                    <a:pt x="6" y="12"/>
                  </a:cubicBezTo>
                  <a:cubicBezTo>
                    <a:pt x="7" y="11"/>
                    <a:pt x="7" y="11"/>
                    <a:pt x="7" y="11"/>
                  </a:cubicBezTo>
                  <a:cubicBezTo>
                    <a:pt x="8" y="10"/>
                    <a:pt x="10" y="9"/>
                    <a:pt x="12" y="8"/>
                  </a:cubicBezTo>
                  <a:cubicBezTo>
                    <a:pt x="14" y="7"/>
                    <a:pt x="16" y="7"/>
                    <a:pt x="20" y="7"/>
                  </a:cubicBezTo>
                  <a:cubicBezTo>
                    <a:pt x="22" y="7"/>
                    <a:pt x="24" y="7"/>
                    <a:pt x="26" y="7"/>
                  </a:cubicBezTo>
                  <a:cubicBezTo>
                    <a:pt x="27" y="8"/>
                    <a:pt x="28" y="8"/>
                    <a:pt x="30" y="9"/>
                  </a:cubicBezTo>
                  <a:cubicBezTo>
                    <a:pt x="31" y="10"/>
                    <a:pt x="31" y="11"/>
                    <a:pt x="32" y="12"/>
                  </a:cubicBezTo>
                  <a:cubicBezTo>
                    <a:pt x="32" y="14"/>
                    <a:pt x="33" y="16"/>
                    <a:pt x="33" y="18"/>
                  </a:cubicBezTo>
                  <a:cubicBezTo>
                    <a:pt x="33" y="20"/>
                    <a:pt x="33" y="20"/>
                    <a:pt x="33" y="20"/>
                  </a:cubicBezTo>
                  <a:cubicBezTo>
                    <a:pt x="31" y="19"/>
                    <a:pt x="30" y="19"/>
                    <a:pt x="28" y="19"/>
                  </a:cubicBezTo>
                  <a:cubicBezTo>
                    <a:pt x="26" y="19"/>
                    <a:pt x="24" y="19"/>
                    <a:pt x="21" y="19"/>
                  </a:cubicBezTo>
                  <a:cubicBezTo>
                    <a:pt x="17" y="19"/>
                    <a:pt x="14" y="19"/>
                    <a:pt x="12" y="20"/>
                  </a:cubicBezTo>
                  <a:cubicBezTo>
                    <a:pt x="9" y="21"/>
                    <a:pt x="7" y="22"/>
                    <a:pt x="5" y="24"/>
                  </a:cubicBezTo>
                  <a:cubicBezTo>
                    <a:pt x="3" y="25"/>
                    <a:pt x="2" y="27"/>
                    <a:pt x="1" y="29"/>
                  </a:cubicBezTo>
                  <a:cubicBezTo>
                    <a:pt x="1" y="31"/>
                    <a:pt x="0" y="33"/>
                    <a:pt x="0" y="35"/>
                  </a:cubicBezTo>
                  <a:cubicBezTo>
                    <a:pt x="0" y="38"/>
                    <a:pt x="1" y="41"/>
                    <a:pt x="2" y="43"/>
                  </a:cubicBezTo>
                  <a:cubicBezTo>
                    <a:pt x="3" y="44"/>
                    <a:pt x="4" y="46"/>
                    <a:pt x="6" y="47"/>
                  </a:cubicBezTo>
                  <a:cubicBezTo>
                    <a:pt x="7" y="48"/>
                    <a:pt x="9" y="49"/>
                    <a:pt x="11" y="49"/>
                  </a:cubicBezTo>
                  <a:cubicBezTo>
                    <a:pt x="13" y="50"/>
                    <a:pt x="15" y="50"/>
                    <a:pt x="17" y="50"/>
                  </a:cubicBezTo>
                  <a:cubicBezTo>
                    <a:pt x="19" y="50"/>
                    <a:pt x="20" y="50"/>
                    <a:pt x="21" y="50"/>
                  </a:cubicBezTo>
                  <a:cubicBezTo>
                    <a:pt x="23" y="49"/>
                    <a:pt x="25" y="49"/>
                    <a:pt x="26" y="48"/>
                  </a:cubicBezTo>
                  <a:cubicBezTo>
                    <a:pt x="28" y="47"/>
                    <a:pt x="29" y="46"/>
                    <a:pt x="31" y="45"/>
                  </a:cubicBezTo>
                  <a:cubicBezTo>
                    <a:pt x="32" y="45"/>
                    <a:pt x="32" y="44"/>
                    <a:pt x="33" y="43"/>
                  </a:cubicBezTo>
                  <a:cubicBezTo>
                    <a:pt x="33" y="43"/>
                    <a:pt x="33" y="43"/>
                    <a:pt x="33" y="43"/>
                  </a:cubicBezTo>
                  <a:cubicBezTo>
                    <a:pt x="33" y="44"/>
                    <a:pt x="33" y="45"/>
                    <a:pt x="33" y="46"/>
                  </a:cubicBezTo>
                  <a:cubicBezTo>
                    <a:pt x="33" y="47"/>
                    <a:pt x="33" y="47"/>
                    <a:pt x="33" y="48"/>
                  </a:cubicBezTo>
                  <a:cubicBezTo>
                    <a:pt x="33" y="49"/>
                    <a:pt x="33" y="49"/>
                    <a:pt x="33" y="49"/>
                  </a:cubicBezTo>
                  <a:cubicBezTo>
                    <a:pt x="40" y="49"/>
                    <a:pt x="40" y="49"/>
                    <a:pt x="40" y="49"/>
                  </a:cubicBezTo>
                  <a:cubicBezTo>
                    <a:pt x="39" y="48"/>
                    <a:pt x="39" y="48"/>
                    <a:pt x="39" y="48"/>
                  </a:cubicBezTo>
                  <a:cubicBezTo>
                    <a:pt x="39" y="47"/>
                    <a:pt x="39" y="46"/>
                    <a:pt x="3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21">
              <a:extLst>
                <a:ext uri="{FF2B5EF4-FFF2-40B4-BE49-F238E27FC236}">
                  <a16:creationId xmlns:a16="http://schemas.microsoft.com/office/drawing/2014/main" id="{E1C8513E-EC65-445E-B72F-929BA735F5F6}"/>
                </a:ext>
              </a:extLst>
            </p:cNvPr>
            <p:cNvSpPr>
              <a:spLocks noChangeArrowheads="1"/>
            </p:cNvSpPr>
            <p:nvPr userDrawn="1"/>
          </p:nvSpPr>
          <p:spPr bwMode="auto">
            <a:xfrm>
              <a:off x="4414838" y="1092200"/>
              <a:ext cx="7937"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22">
              <a:extLst>
                <a:ext uri="{FF2B5EF4-FFF2-40B4-BE49-F238E27FC236}">
                  <a16:creationId xmlns:a16="http://schemas.microsoft.com/office/drawing/2014/main" id="{BE080498-FF0D-4D9F-9AD2-486AF6448F6E}"/>
                </a:ext>
              </a:extLst>
            </p:cNvPr>
            <p:cNvSpPr>
              <a:spLocks noChangeArrowheads="1"/>
            </p:cNvSpPr>
            <p:nvPr userDrawn="1"/>
          </p:nvSpPr>
          <p:spPr bwMode="auto">
            <a:xfrm>
              <a:off x="4414838" y="1092200"/>
              <a:ext cx="79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3">
              <a:extLst>
                <a:ext uri="{FF2B5EF4-FFF2-40B4-BE49-F238E27FC236}">
                  <a16:creationId xmlns:a16="http://schemas.microsoft.com/office/drawing/2014/main" id="{1BA1AC7D-2C03-499A-AFC6-4F1D7990AE21}"/>
                </a:ext>
              </a:extLst>
            </p:cNvPr>
            <p:cNvSpPr>
              <a:spLocks noEditPoints="1"/>
            </p:cNvSpPr>
            <p:nvPr userDrawn="1"/>
          </p:nvSpPr>
          <p:spPr bwMode="auto">
            <a:xfrm>
              <a:off x="3992563" y="933450"/>
              <a:ext cx="122237" cy="131763"/>
            </a:xfrm>
            <a:custGeom>
              <a:avLst/>
              <a:gdLst>
                <a:gd name="T0" fmla="*/ 29 w 107"/>
                <a:gd name="T1" fmla="*/ 38 h 115"/>
                <a:gd name="T2" fmla="*/ 34 w 107"/>
                <a:gd name="T3" fmla="*/ 30 h 115"/>
                <a:gd name="T4" fmla="*/ 42 w 107"/>
                <a:gd name="T5" fmla="*/ 25 h 115"/>
                <a:gd name="T6" fmla="*/ 54 w 107"/>
                <a:gd name="T7" fmla="*/ 23 h 115"/>
                <a:gd name="T8" fmla="*/ 65 w 107"/>
                <a:gd name="T9" fmla="*/ 25 h 115"/>
                <a:gd name="T10" fmla="*/ 73 w 107"/>
                <a:gd name="T11" fmla="*/ 30 h 115"/>
                <a:gd name="T12" fmla="*/ 78 w 107"/>
                <a:gd name="T13" fmla="*/ 38 h 115"/>
                <a:gd name="T14" fmla="*/ 79 w 107"/>
                <a:gd name="T15" fmla="*/ 46 h 115"/>
                <a:gd name="T16" fmla="*/ 27 w 107"/>
                <a:gd name="T17" fmla="*/ 46 h 115"/>
                <a:gd name="T18" fmla="*/ 29 w 107"/>
                <a:gd name="T19" fmla="*/ 38 h 115"/>
                <a:gd name="T20" fmla="*/ 88 w 107"/>
                <a:gd name="T21" fmla="*/ 82 h 115"/>
                <a:gd name="T22" fmla="*/ 87 w 107"/>
                <a:gd name="T23" fmla="*/ 83 h 115"/>
                <a:gd name="T24" fmla="*/ 80 w 107"/>
                <a:gd name="T25" fmla="*/ 87 h 115"/>
                <a:gd name="T26" fmla="*/ 70 w 107"/>
                <a:gd name="T27" fmla="*/ 90 h 115"/>
                <a:gd name="T28" fmla="*/ 57 w 107"/>
                <a:gd name="T29" fmla="*/ 92 h 115"/>
                <a:gd name="T30" fmla="*/ 46 w 107"/>
                <a:gd name="T31" fmla="*/ 90 h 115"/>
                <a:gd name="T32" fmla="*/ 36 w 107"/>
                <a:gd name="T33" fmla="*/ 85 h 115"/>
                <a:gd name="T34" fmla="*/ 30 w 107"/>
                <a:gd name="T35" fmla="*/ 76 h 115"/>
                <a:gd name="T36" fmla="*/ 27 w 107"/>
                <a:gd name="T37" fmla="*/ 66 h 115"/>
                <a:gd name="T38" fmla="*/ 107 w 107"/>
                <a:gd name="T39" fmla="*/ 66 h 115"/>
                <a:gd name="T40" fmla="*/ 107 w 107"/>
                <a:gd name="T41" fmla="*/ 62 h 115"/>
                <a:gd name="T42" fmla="*/ 105 w 107"/>
                <a:gd name="T43" fmla="*/ 39 h 115"/>
                <a:gd name="T44" fmla="*/ 96 w 107"/>
                <a:gd name="T45" fmla="*/ 20 h 115"/>
                <a:gd name="T46" fmla="*/ 79 w 107"/>
                <a:gd name="T47" fmla="*/ 5 h 115"/>
                <a:gd name="T48" fmla="*/ 54 w 107"/>
                <a:gd name="T49" fmla="*/ 0 h 115"/>
                <a:gd name="T50" fmla="*/ 32 w 107"/>
                <a:gd name="T51" fmla="*/ 4 h 115"/>
                <a:gd name="T52" fmla="*/ 15 w 107"/>
                <a:gd name="T53" fmla="*/ 16 h 115"/>
                <a:gd name="T54" fmla="*/ 4 w 107"/>
                <a:gd name="T55" fmla="*/ 34 h 115"/>
                <a:gd name="T56" fmla="*/ 0 w 107"/>
                <a:gd name="T57" fmla="*/ 56 h 115"/>
                <a:gd name="T58" fmla="*/ 4 w 107"/>
                <a:gd name="T59" fmla="*/ 80 h 115"/>
                <a:gd name="T60" fmla="*/ 15 w 107"/>
                <a:gd name="T61" fmla="*/ 99 h 115"/>
                <a:gd name="T62" fmla="*/ 33 w 107"/>
                <a:gd name="T63" fmla="*/ 111 h 115"/>
                <a:gd name="T64" fmla="*/ 57 w 107"/>
                <a:gd name="T65" fmla="*/ 115 h 115"/>
                <a:gd name="T66" fmla="*/ 78 w 107"/>
                <a:gd name="T67" fmla="*/ 112 h 115"/>
                <a:gd name="T68" fmla="*/ 93 w 107"/>
                <a:gd name="T69" fmla="*/ 106 h 115"/>
                <a:gd name="T70" fmla="*/ 102 w 107"/>
                <a:gd name="T71" fmla="*/ 100 h 115"/>
                <a:gd name="T72" fmla="*/ 103 w 107"/>
                <a:gd name="T73" fmla="*/ 99 h 115"/>
                <a:gd name="T74" fmla="*/ 88 w 107"/>
                <a:gd name="T75"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15">
                  <a:moveTo>
                    <a:pt x="29" y="38"/>
                  </a:moveTo>
                  <a:cubicBezTo>
                    <a:pt x="30" y="35"/>
                    <a:pt x="31" y="33"/>
                    <a:pt x="34" y="30"/>
                  </a:cubicBezTo>
                  <a:cubicBezTo>
                    <a:pt x="36" y="28"/>
                    <a:pt x="39" y="26"/>
                    <a:pt x="42" y="25"/>
                  </a:cubicBezTo>
                  <a:cubicBezTo>
                    <a:pt x="46" y="23"/>
                    <a:pt x="50" y="23"/>
                    <a:pt x="54" y="23"/>
                  </a:cubicBezTo>
                  <a:cubicBezTo>
                    <a:pt x="58" y="23"/>
                    <a:pt x="62" y="23"/>
                    <a:pt x="65" y="25"/>
                  </a:cubicBezTo>
                  <a:cubicBezTo>
                    <a:pt x="68" y="26"/>
                    <a:pt x="71" y="28"/>
                    <a:pt x="73" y="30"/>
                  </a:cubicBezTo>
                  <a:cubicBezTo>
                    <a:pt x="75" y="33"/>
                    <a:pt x="77" y="35"/>
                    <a:pt x="78" y="38"/>
                  </a:cubicBezTo>
                  <a:cubicBezTo>
                    <a:pt x="79" y="41"/>
                    <a:pt x="79" y="43"/>
                    <a:pt x="79" y="46"/>
                  </a:cubicBezTo>
                  <a:cubicBezTo>
                    <a:pt x="27" y="46"/>
                    <a:pt x="27" y="46"/>
                    <a:pt x="27" y="46"/>
                  </a:cubicBezTo>
                  <a:cubicBezTo>
                    <a:pt x="27" y="43"/>
                    <a:pt x="27" y="41"/>
                    <a:pt x="29" y="38"/>
                  </a:cubicBezTo>
                  <a:close/>
                  <a:moveTo>
                    <a:pt x="88" y="82"/>
                  </a:moveTo>
                  <a:cubicBezTo>
                    <a:pt x="87" y="83"/>
                    <a:pt x="87" y="83"/>
                    <a:pt x="87" y="83"/>
                  </a:cubicBezTo>
                  <a:cubicBezTo>
                    <a:pt x="85" y="84"/>
                    <a:pt x="83" y="86"/>
                    <a:pt x="80" y="87"/>
                  </a:cubicBezTo>
                  <a:cubicBezTo>
                    <a:pt x="78" y="88"/>
                    <a:pt x="74" y="89"/>
                    <a:pt x="70" y="90"/>
                  </a:cubicBezTo>
                  <a:cubicBezTo>
                    <a:pt x="67" y="91"/>
                    <a:pt x="62" y="92"/>
                    <a:pt x="57" y="92"/>
                  </a:cubicBezTo>
                  <a:cubicBezTo>
                    <a:pt x="53" y="92"/>
                    <a:pt x="50" y="91"/>
                    <a:pt x="46" y="90"/>
                  </a:cubicBezTo>
                  <a:cubicBezTo>
                    <a:pt x="42" y="89"/>
                    <a:pt x="39" y="87"/>
                    <a:pt x="36" y="85"/>
                  </a:cubicBezTo>
                  <a:cubicBezTo>
                    <a:pt x="34" y="82"/>
                    <a:pt x="31" y="80"/>
                    <a:pt x="30" y="76"/>
                  </a:cubicBezTo>
                  <a:cubicBezTo>
                    <a:pt x="28" y="73"/>
                    <a:pt x="27" y="70"/>
                    <a:pt x="27" y="66"/>
                  </a:cubicBezTo>
                  <a:cubicBezTo>
                    <a:pt x="107" y="66"/>
                    <a:pt x="107" y="66"/>
                    <a:pt x="107" y="66"/>
                  </a:cubicBezTo>
                  <a:cubicBezTo>
                    <a:pt x="107" y="62"/>
                    <a:pt x="107" y="62"/>
                    <a:pt x="107" y="62"/>
                  </a:cubicBezTo>
                  <a:cubicBezTo>
                    <a:pt x="107" y="54"/>
                    <a:pt x="106" y="47"/>
                    <a:pt x="105" y="39"/>
                  </a:cubicBezTo>
                  <a:cubicBezTo>
                    <a:pt x="103" y="32"/>
                    <a:pt x="100" y="25"/>
                    <a:pt x="96" y="20"/>
                  </a:cubicBezTo>
                  <a:cubicBezTo>
                    <a:pt x="91" y="14"/>
                    <a:pt x="86" y="9"/>
                    <a:pt x="79" y="5"/>
                  </a:cubicBezTo>
                  <a:cubicBezTo>
                    <a:pt x="72" y="2"/>
                    <a:pt x="64" y="0"/>
                    <a:pt x="54" y="0"/>
                  </a:cubicBezTo>
                  <a:cubicBezTo>
                    <a:pt x="46" y="0"/>
                    <a:pt x="39" y="1"/>
                    <a:pt x="32" y="4"/>
                  </a:cubicBezTo>
                  <a:cubicBezTo>
                    <a:pt x="25" y="7"/>
                    <a:pt x="20" y="11"/>
                    <a:pt x="15" y="16"/>
                  </a:cubicBezTo>
                  <a:cubicBezTo>
                    <a:pt x="10" y="21"/>
                    <a:pt x="6" y="27"/>
                    <a:pt x="4" y="34"/>
                  </a:cubicBezTo>
                  <a:cubicBezTo>
                    <a:pt x="1" y="41"/>
                    <a:pt x="0" y="48"/>
                    <a:pt x="0" y="56"/>
                  </a:cubicBezTo>
                  <a:cubicBezTo>
                    <a:pt x="0" y="65"/>
                    <a:pt x="1" y="73"/>
                    <a:pt x="4" y="80"/>
                  </a:cubicBezTo>
                  <a:cubicBezTo>
                    <a:pt x="6" y="87"/>
                    <a:pt x="10" y="94"/>
                    <a:pt x="15" y="99"/>
                  </a:cubicBezTo>
                  <a:cubicBezTo>
                    <a:pt x="20" y="104"/>
                    <a:pt x="26" y="108"/>
                    <a:pt x="33" y="111"/>
                  </a:cubicBezTo>
                  <a:cubicBezTo>
                    <a:pt x="40" y="114"/>
                    <a:pt x="48" y="115"/>
                    <a:pt x="57" y="115"/>
                  </a:cubicBezTo>
                  <a:cubicBezTo>
                    <a:pt x="65" y="115"/>
                    <a:pt x="72" y="114"/>
                    <a:pt x="78" y="112"/>
                  </a:cubicBezTo>
                  <a:cubicBezTo>
                    <a:pt x="84" y="110"/>
                    <a:pt x="89" y="108"/>
                    <a:pt x="93" y="106"/>
                  </a:cubicBezTo>
                  <a:cubicBezTo>
                    <a:pt x="97" y="104"/>
                    <a:pt x="100" y="102"/>
                    <a:pt x="102" y="100"/>
                  </a:cubicBezTo>
                  <a:cubicBezTo>
                    <a:pt x="102" y="99"/>
                    <a:pt x="102" y="99"/>
                    <a:pt x="103" y="99"/>
                  </a:cubicBezTo>
                  <a:cubicBezTo>
                    <a:pt x="88" y="82"/>
                    <a:pt x="88" y="82"/>
                    <a:pt x="88"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
              <a:extLst>
                <a:ext uri="{FF2B5EF4-FFF2-40B4-BE49-F238E27FC236}">
                  <a16:creationId xmlns:a16="http://schemas.microsoft.com/office/drawing/2014/main" id="{2436F39D-932C-4D4D-AEDE-E0251773BFEA}"/>
                </a:ext>
              </a:extLst>
            </p:cNvPr>
            <p:cNvSpPr>
              <a:spLocks noEditPoints="1"/>
            </p:cNvSpPr>
            <p:nvPr userDrawn="1"/>
          </p:nvSpPr>
          <p:spPr bwMode="auto">
            <a:xfrm>
              <a:off x="4257675" y="885825"/>
              <a:ext cx="33337" cy="174625"/>
            </a:xfrm>
            <a:custGeom>
              <a:avLst/>
              <a:gdLst>
                <a:gd name="T0" fmla="*/ 1 w 21"/>
                <a:gd name="T1" fmla="*/ 33 h 110"/>
                <a:gd name="T2" fmla="*/ 20 w 21"/>
                <a:gd name="T3" fmla="*/ 33 h 110"/>
                <a:gd name="T4" fmla="*/ 20 w 21"/>
                <a:gd name="T5" fmla="*/ 110 h 110"/>
                <a:gd name="T6" fmla="*/ 1 w 21"/>
                <a:gd name="T7" fmla="*/ 110 h 110"/>
                <a:gd name="T8" fmla="*/ 1 w 21"/>
                <a:gd name="T9" fmla="*/ 33 h 110"/>
                <a:gd name="T10" fmla="*/ 0 w 21"/>
                <a:gd name="T11" fmla="*/ 0 h 110"/>
                <a:gd name="T12" fmla="*/ 21 w 21"/>
                <a:gd name="T13" fmla="*/ 0 h 110"/>
                <a:gd name="T14" fmla="*/ 21 w 21"/>
                <a:gd name="T15" fmla="*/ 21 h 110"/>
                <a:gd name="T16" fmla="*/ 0 w 21"/>
                <a:gd name="T17" fmla="*/ 21 h 110"/>
                <a:gd name="T18" fmla="*/ 0 w 21"/>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0">
                  <a:moveTo>
                    <a:pt x="1" y="33"/>
                  </a:moveTo>
                  <a:lnTo>
                    <a:pt x="20" y="33"/>
                  </a:lnTo>
                  <a:lnTo>
                    <a:pt x="20" y="110"/>
                  </a:lnTo>
                  <a:lnTo>
                    <a:pt x="1" y="110"/>
                  </a:lnTo>
                  <a:lnTo>
                    <a:pt x="1" y="33"/>
                  </a:lnTo>
                  <a:close/>
                  <a:moveTo>
                    <a:pt x="0" y="0"/>
                  </a:moveTo>
                  <a:lnTo>
                    <a:pt x="21" y="0"/>
                  </a:lnTo>
                  <a:lnTo>
                    <a:pt x="21"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5">
              <a:extLst>
                <a:ext uri="{FF2B5EF4-FFF2-40B4-BE49-F238E27FC236}">
                  <a16:creationId xmlns:a16="http://schemas.microsoft.com/office/drawing/2014/main" id="{12D80D49-0EB8-46D4-B188-6F2864C584BB}"/>
                </a:ext>
              </a:extLst>
            </p:cNvPr>
            <p:cNvSpPr>
              <a:spLocks noEditPoints="1"/>
            </p:cNvSpPr>
            <p:nvPr userDrawn="1"/>
          </p:nvSpPr>
          <p:spPr bwMode="auto">
            <a:xfrm>
              <a:off x="4311650" y="933450"/>
              <a:ext cx="111125" cy="131763"/>
            </a:xfrm>
            <a:custGeom>
              <a:avLst/>
              <a:gdLst>
                <a:gd name="T0" fmla="*/ 71 w 97"/>
                <a:gd name="T1" fmla="*/ 63 h 115"/>
                <a:gd name="T2" fmla="*/ 63 w 97"/>
                <a:gd name="T3" fmla="*/ 62 h 115"/>
                <a:gd name="T4" fmla="*/ 56 w 97"/>
                <a:gd name="T5" fmla="*/ 62 h 115"/>
                <a:gd name="T6" fmla="*/ 50 w 97"/>
                <a:gd name="T7" fmla="*/ 62 h 115"/>
                <a:gd name="T8" fmla="*/ 31 w 97"/>
                <a:gd name="T9" fmla="*/ 67 h 115"/>
                <a:gd name="T10" fmla="*/ 26 w 97"/>
                <a:gd name="T11" fmla="*/ 79 h 115"/>
                <a:gd name="T12" fmla="*/ 31 w 97"/>
                <a:gd name="T13" fmla="*/ 90 h 115"/>
                <a:gd name="T14" fmla="*/ 46 w 97"/>
                <a:gd name="T15" fmla="*/ 93 h 115"/>
                <a:gd name="T16" fmla="*/ 55 w 97"/>
                <a:gd name="T17" fmla="*/ 92 h 115"/>
                <a:gd name="T18" fmla="*/ 63 w 97"/>
                <a:gd name="T19" fmla="*/ 88 h 115"/>
                <a:gd name="T20" fmla="*/ 69 w 97"/>
                <a:gd name="T21" fmla="*/ 81 h 115"/>
                <a:gd name="T22" fmla="*/ 71 w 97"/>
                <a:gd name="T23" fmla="*/ 73 h 115"/>
                <a:gd name="T24" fmla="*/ 71 w 97"/>
                <a:gd name="T25" fmla="*/ 63 h 115"/>
                <a:gd name="T26" fmla="*/ 71 w 97"/>
                <a:gd name="T27" fmla="*/ 101 h 115"/>
                <a:gd name="T28" fmla="*/ 57 w 97"/>
                <a:gd name="T29" fmla="*/ 111 h 115"/>
                <a:gd name="T30" fmla="*/ 37 w 97"/>
                <a:gd name="T31" fmla="*/ 115 h 115"/>
                <a:gd name="T32" fmla="*/ 24 w 97"/>
                <a:gd name="T33" fmla="*/ 113 h 115"/>
                <a:gd name="T34" fmla="*/ 12 w 97"/>
                <a:gd name="T35" fmla="*/ 106 h 115"/>
                <a:gd name="T36" fmla="*/ 4 w 97"/>
                <a:gd name="T37" fmla="*/ 96 h 115"/>
                <a:gd name="T38" fmla="*/ 0 w 97"/>
                <a:gd name="T39" fmla="*/ 80 h 115"/>
                <a:gd name="T40" fmla="*/ 4 w 97"/>
                <a:gd name="T41" fmla="*/ 64 h 115"/>
                <a:gd name="T42" fmla="*/ 13 w 97"/>
                <a:gd name="T43" fmla="*/ 51 h 115"/>
                <a:gd name="T44" fmla="*/ 28 w 97"/>
                <a:gd name="T45" fmla="*/ 44 h 115"/>
                <a:gd name="T46" fmla="*/ 48 w 97"/>
                <a:gd name="T47" fmla="*/ 41 h 115"/>
                <a:gd name="T48" fmla="*/ 55 w 97"/>
                <a:gd name="T49" fmla="*/ 41 h 115"/>
                <a:gd name="T50" fmla="*/ 62 w 97"/>
                <a:gd name="T51" fmla="*/ 42 h 115"/>
                <a:gd name="T52" fmla="*/ 71 w 97"/>
                <a:gd name="T53" fmla="*/ 42 h 115"/>
                <a:gd name="T54" fmla="*/ 71 w 97"/>
                <a:gd name="T55" fmla="*/ 40 h 115"/>
                <a:gd name="T56" fmla="*/ 64 w 97"/>
                <a:gd name="T57" fmla="*/ 27 h 115"/>
                <a:gd name="T58" fmla="*/ 48 w 97"/>
                <a:gd name="T59" fmla="*/ 23 h 115"/>
                <a:gd name="T60" fmla="*/ 29 w 97"/>
                <a:gd name="T61" fmla="*/ 26 h 115"/>
                <a:gd name="T62" fmla="*/ 17 w 97"/>
                <a:gd name="T63" fmla="*/ 32 h 115"/>
                <a:gd name="T64" fmla="*/ 5 w 97"/>
                <a:gd name="T65" fmla="*/ 14 h 115"/>
                <a:gd name="T66" fmla="*/ 12 w 97"/>
                <a:gd name="T67" fmla="*/ 9 h 115"/>
                <a:gd name="T68" fmla="*/ 22 w 97"/>
                <a:gd name="T69" fmla="*/ 5 h 115"/>
                <a:gd name="T70" fmla="*/ 34 w 97"/>
                <a:gd name="T71" fmla="*/ 1 h 115"/>
                <a:gd name="T72" fmla="*/ 51 w 97"/>
                <a:gd name="T73" fmla="*/ 0 h 115"/>
                <a:gd name="T74" fmla="*/ 70 w 97"/>
                <a:gd name="T75" fmla="*/ 3 h 115"/>
                <a:gd name="T76" fmla="*/ 84 w 97"/>
                <a:gd name="T77" fmla="*/ 11 h 115"/>
                <a:gd name="T78" fmla="*/ 93 w 97"/>
                <a:gd name="T79" fmla="*/ 23 h 115"/>
                <a:gd name="T80" fmla="*/ 97 w 97"/>
                <a:gd name="T81" fmla="*/ 39 h 115"/>
                <a:gd name="T82" fmla="*/ 97 w 97"/>
                <a:gd name="T83" fmla="*/ 111 h 115"/>
                <a:gd name="T84" fmla="*/ 71 w 97"/>
                <a:gd name="T85" fmla="*/ 111 h 115"/>
                <a:gd name="T86" fmla="*/ 71 w 97"/>
                <a:gd name="T87" fmla="*/ 10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5">
                  <a:moveTo>
                    <a:pt x="71" y="63"/>
                  </a:moveTo>
                  <a:cubicBezTo>
                    <a:pt x="68" y="63"/>
                    <a:pt x="65" y="62"/>
                    <a:pt x="63" y="62"/>
                  </a:cubicBezTo>
                  <a:cubicBezTo>
                    <a:pt x="61" y="62"/>
                    <a:pt x="58" y="62"/>
                    <a:pt x="56" y="62"/>
                  </a:cubicBezTo>
                  <a:cubicBezTo>
                    <a:pt x="54" y="62"/>
                    <a:pt x="52" y="62"/>
                    <a:pt x="50" y="62"/>
                  </a:cubicBezTo>
                  <a:cubicBezTo>
                    <a:pt x="41" y="62"/>
                    <a:pt x="35" y="64"/>
                    <a:pt x="31" y="67"/>
                  </a:cubicBezTo>
                  <a:cubicBezTo>
                    <a:pt x="28" y="70"/>
                    <a:pt x="26" y="74"/>
                    <a:pt x="26" y="79"/>
                  </a:cubicBezTo>
                  <a:cubicBezTo>
                    <a:pt x="26" y="83"/>
                    <a:pt x="28" y="87"/>
                    <a:pt x="31" y="90"/>
                  </a:cubicBezTo>
                  <a:cubicBezTo>
                    <a:pt x="34" y="92"/>
                    <a:pt x="39" y="93"/>
                    <a:pt x="46" y="93"/>
                  </a:cubicBezTo>
                  <a:cubicBezTo>
                    <a:pt x="49" y="93"/>
                    <a:pt x="52" y="93"/>
                    <a:pt x="55" y="92"/>
                  </a:cubicBezTo>
                  <a:cubicBezTo>
                    <a:pt x="58" y="91"/>
                    <a:pt x="61" y="89"/>
                    <a:pt x="63" y="88"/>
                  </a:cubicBezTo>
                  <a:cubicBezTo>
                    <a:pt x="65" y="86"/>
                    <a:pt x="67" y="84"/>
                    <a:pt x="69" y="81"/>
                  </a:cubicBezTo>
                  <a:cubicBezTo>
                    <a:pt x="70" y="79"/>
                    <a:pt x="71" y="76"/>
                    <a:pt x="71" y="73"/>
                  </a:cubicBezTo>
                  <a:cubicBezTo>
                    <a:pt x="71" y="63"/>
                    <a:pt x="71" y="63"/>
                    <a:pt x="71" y="63"/>
                  </a:cubicBezTo>
                  <a:close/>
                  <a:moveTo>
                    <a:pt x="71" y="101"/>
                  </a:moveTo>
                  <a:cubicBezTo>
                    <a:pt x="68" y="105"/>
                    <a:pt x="63" y="108"/>
                    <a:pt x="57" y="111"/>
                  </a:cubicBezTo>
                  <a:cubicBezTo>
                    <a:pt x="51" y="113"/>
                    <a:pt x="45" y="115"/>
                    <a:pt x="37" y="115"/>
                  </a:cubicBezTo>
                  <a:cubicBezTo>
                    <a:pt x="33" y="115"/>
                    <a:pt x="29" y="114"/>
                    <a:pt x="24" y="113"/>
                  </a:cubicBezTo>
                  <a:cubicBezTo>
                    <a:pt x="20" y="111"/>
                    <a:pt x="16" y="109"/>
                    <a:pt x="12" y="106"/>
                  </a:cubicBezTo>
                  <a:cubicBezTo>
                    <a:pt x="9" y="104"/>
                    <a:pt x="6" y="100"/>
                    <a:pt x="4" y="96"/>
                  </a:cubicBezTo>
                  <a:cubicBezTo>
                    <a:pt x="1" y="91"/>
                    <a:pt x="0" y="86"/>
                    <a:pt x="0" y="80"/>
                  </a:cubicBezTo>
                  <a:cubicBezTo>
                    <a:pt x="0" y="74"/>
                    <a:pt x="1" y="68"/>
                    <a:pt x="4" y="64"/>
                  </a:cubicBezTo>
                  <a:cubicBezTo>
                    <a:pt x="6" y="59"/>
                    <a:pt x="9" y="55"/>
                    <a:pt x="13" y="51"/>
                  </a:cubicBezTo>
                  <a:cubicBezTo>
                    <a:pt x="17" y="48"/>
                    <a:pt x="22" y="46"/>
                    <a:pt x="28" y="44"/>
                  </a:cubicBezTo>
                  <a:cubicBezTo>
                    <a:pt x="34" y="42"/>
                    <a:pt x="41" y="41"/>
                    <a:pt x="48" y="41"/>
                  </a:cubicBezTo>
                  <a:cubicBezTo>
                    <a:pt x="50" y="41"/>
                    <a:pt x="52" y="41"/>
                    <a:pt x="55" y="41"/>
                  </a:cubicBezTo>
                  <a:cubicBezTo>
                    <a:pt x="57" y="42"/>
                    <a:pt x="60" y="42"/>
                    <a:pt x="62" y="42"/>
                  </a:cubicBezTo>
                  <a:cubicBezTo>
                    <a:pt x="65" y="42"/>
                    <a:pt x="68" y="42"/>
                    <a:pt x="71" y="42"/>
                  </a:cubicBezTo>
                  <a:cubicBezTo>
                    <a:pt x="71" y="40"/>
                    <a:pt x="71" y="40"/>
                    <a:pt x="71" y="40"/>
                  </a:cubicBezTo>
                  <a:cubicBezTo>
                    <a:pt x="71" y="34"/>
                    <a:pt x="69" y="30"/>
                    <a:pt x="64" y="27"/>
                  </a:cubicBezTo>
                  <a:cubicBezTo>
                    <a:pt x="60" y="24"/>
                    <a:pt x="54" y="23"/>
                    <a:pt x="48" y="23"/>
                  </a:cubicBezTo>
                  <a:cubicBezTo>
                    <a:pt x="40" y="23"/>
                    <a:pt x="34" y="24"/>
                    <a:pt x="29" y="26"/>
                  </a:cubicBezTo>
                  <a:cubicBezTo>
                    <a:pt x="25" y="28"/>
                    <a:pt x="21" y="30"/>
                    <a:pt x="17" y="32"/>
                  </a:cubicBezTo>
                  <a:cubicBezTo>
                    <a:pt x="5" y="14"/>
                    <a:pt x="5" y="14"/>
                    <a:pt x="5" y="14"/>
                  </a:cubicBezTo>
                  <a:cubicBezTo>
                    <a:pt x="7" y="12"/>
                    <a:pt x="9" y="10"/>
                    <a:pt x="12" y="9"/>
                  </a:cubicBezTo>
                  <a:cubicBezTo>
                    <a:pt x="15" y="7"/>
                    <a:pt x="18" y="6"/>
                    <a:pt x="22" y="5"/>
                  </a:cubicBezTo>
                  <a:cubicBezTo>
                    <a:pt x="25" y="3"/>
                    <a:pt x="30" y="2"/>
                    <a:pt x="34" y="1"/>
                  </a:cubicBezTo>
                  <a:cubicBezTo>
                    <a:pt x="39" y="0"/>
                    <a:pt x="45" y="0"/>
                    <a:pt x="51" y="0"/>
                  </a:cubicBezTo>
                  <a:cubicBezTo>
                    <a:pt x="58" y="0"/>
                    <a:pt x="64" y="1"/>
                    <a:pt x="70" y="3"/>
                  </a:cubicBezTo>
                  <a:cubicBezTo>
                    <a:pt x="76" y="5"/>
                    <a:pt x="80" y="7"/>
                    <a:pt x="84" y="11"/>
                  </a:cubicBezTo>
                  <a:cubicBezTo>
                    <a:pt x="88" y="14"/>
                    <a:pt x="91" y="19"/>
                    <a:pt x="93" y="23"/>
                  </a:cubicBezTo>
                  <a:cubicBezTo>
                    <a:pt x="96" y="28"/>
                    <a:pt x="97" y="33"/>
                    <a:pt x="97" y="39"/>
                  </a:cubicBezTo>
                  <a:cubicBezTo>
                    <a:pt x="97" y="111"/>
                    <a:pt x="97" y="111"/>
                    <a:pt x="97" y="111"/>
                  </a:cubicBezTo>
                  <a:cubicBezTo>
                    <a:pt x="71" y="111"/>
                    <a:pt x="71" y="111"/>
                    <a:pt x="71" y="111"/>
                  </a:cubicBezTo>
                  <a:cubicBezTo>
                    <a:pt x="71" y="101"/>
                    <a:pt x="71" y="101"/>
                    <a:pt x="71"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6">
              <a:extLst>
                <a:ext uri="{FF2B5EF4-FFF2-40B4-BE49-F238E27FC236}">
                  <a16:creationId xmlns:a16="http://schemas.microsoft.com/office/drawing/2014/main" id="{6B2E7C80-3535-40E2-8E81-57DB1E31690D}"/>
                </a:ext>
              </a:extLst>
            </p:cNvPr>
            <p:cNvSpPr>
              <a:spLocks/>
            </p:cNvSpPr>
            <p:nvPr userDrawn="1"/>
          </p:nvSpPr>
          <p:spPr bwMode="auto">
            <a:xfrm>
              <a:off x="3821113" y="885825"/>
              <a:ext cx="150812" cy="174625"/>
            </a:xfrm>
            <a:custGeom>
              <a:avLst/>
              <a:gdLst>
                <a:gd name="T0" fmla="*/ 0 w 95"/>
                <a:gd name="T1" fmla="*/ 0 h 110"/>
                <a:gd name="T2" fmla="*/ 22 w 95"/>
                <a:gd name="T3" fmla="*/ 0 h 110"/>
                <a:gd name="T4" fmla="*/ 75 w 95"/>
                <a:gd name="T5" fmla="*/ 79 h 110"/>
                <a:gd name="T6" fmla="*/ 75 w 95"/>
                <a:gd name="T7" fmla="*/ 0 h 110"/>
                <a:gd name="T8" fmla="*/ 95 w 95"/>
                <a:gd name="T9" fmla="*/ 0 h 110"/>
                <a:gd name="T10" fmla="*/ 95 w 95"/>
                <a:gd name="T11" fmla="*/ 110 h 110"/>
                <a:gd name="T12" fmla="*/ 75 w 95"/>
                <a:gd name="T13" fmla="*/ 110 h 110"/>
                <a:gd name="T14" fmla="*/ 21 w 95"/>
                <a:gd name="T15" fmla="*/ 31 h 110"/>
                <a:gd name="T16" fmla="*/ 21 w 95"/>
                <a:gd name="T17" fmla="*/ 110 h 110"/>
                <a:gd name="T18" fmla="*/ 0 w 95"/>
                <a:gd name="T19" fmla="*/ 110 h 110"/>
                <a:gd name="T20" fmla="*/ 0 w 9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0">
                  <a:moveTo>
                    <a:pt x="0" y="0"/>
                  </a:moveTo>
                  <a:lnTo>
                    <a:pt x="22" y="0"/>
                  </a:lnTo>
                  <a:lnTo>
                    <a:pt x="75" y="79"/>
                  </a:lnTo>
                  <a:lnTo>
                    <a:pt x="75" y="0"/>
                  </a:lnTo>
                  <a:lnTo>
                    <a:pt x="95" y="0"/>
                  </a:lnTo>
                  <a:lnTo>
                    <a:pt x="95" y="110"/>
                  </a:lnTo>
                  <a:lnTo>
                    <a:pt x="75" y="110"/>
                  </a:lnTo>
                  <a:lnTo>
                    <a:pt x="21" y="31"/>
                  </a:lnTo>
                  <a:lnTo>
                    <a:pt x="21" y="110"/>
                  </a:lnTo>
                  <a:lnTo>
                    <a:pt x="0" y="1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7">
              <a:extLst>
                <a:ext uri="{FF2B5EF4-FFF2-40B4-BE49-F238E27FC236}">
                  <a16:creationId xmlns:a16="http://schemas.microsoft.com/office/drawing/2014/main" id="{1B5B00D9-C5BE-4AE2-B90A-54E1590CB611}"/>
                </a:ext>
              </a:extLst>
            </p:cNvPr>
            <p:cNvSpPr>
              <a:spLocks/>
            </p:cNvSpPr>
            <p:nvPr userDrawn="1"/>
          </p:nvSpPr>
          <p:spPr bwMode="auto">
            <a:xfrm>
              <a:off x="3821113" y="885825"/>
              <a:ext cx="150812" cy="174625"/>
            </a:xfrm>
            <a:custGeom>
              <a:avLst/>
              <a:gdLst>
                <a:gd name="T0" fmla="*/ 0 w 95"/>
                <a:gd name="T1" fmla="*/ 0 h 110"/>
                <a:gd name="T2" fmla="*/ 22 w 95"/>
                <a:gd name="T3" fmla="*/ 0 h 110"/>
                <a:gd name="T4" fmla="*/ 75 w 95"/>
                <a:gd name="T5" fmla="*/ 79 h 110"/>
                <a:gd name="T6" fmla="*/ 75 w 95"/>
                <a:gd name="T7" fmla="*/ 0 h 110"/>
                <a:gd name="T8" fmla="*/ 95 w 95"/>
                <a:gd name="T9" fmla="*/ 0 h 110"/>
                <a:gd name="T10" fmla="*/ 95 w 95"/>
                <a:gd name="T11" fmla="*/ 110 h 110"/>
                <a:gd name="T12" fmla="*/ 75 w 95"/>
                <a:gd name="T13" fmla="*/ 110 h 110"/>
                <a:gd name="T14" fmla="*/ 21 w 95"/>
                <a:gd name="T15" fmla="*/ 31 h 110"/>
                <a:gd name="T16" fmla="*/ 21 w 95"/>
                <a:gd name="T17" fmla="*/ 110 h 110"/>
                <a:gd name="T18" fmla="*/ 0 w 95"/>
                <a:gd name="T19" fmla="*/ 110 h 110"/>
                <a:gd name="T20" fmla="*/ 0 w 9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0">
                  <a:moveTo>
                    <a:pt x="0" y="0"/>
                  </a:moveTo>
                  <a:lnTo>
                    <a:pt x="22" y="0"/>
                  </a:lnTo>
                  <a:lnTo>
                    <a:pt x="75" y="79"/>
                  </a:lnTo>
                  <a:lnTo>
                    <a:pt x="75" y="0"/>
                  </a:lnTo>
                  <a:lnTo>
                    <a:pt x="95" y="0"/>
                  </a:lnTo>
                  <a:lnTo>
                    <a:pt x="95" y="110"/>
                  </a:lnTo>
                  <a:lnTo>
                    <a:pt x="75" y="110"/>
                  </a:lnTo>
                  <a:lnTo>
                    <a:pt x="21" y="31"/>
                  </a:lnTo>
                  <a:lnTo>
                    <a:pt x="21" y="110"/>
                  </a:lnTo>
                  <a:lnTo>
                    <a:pt x="0" y="1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8">
              <a:extLst>
                <a:ext uri="{FF2B5EF4-FFF2-40B4-BE49-F238E27FC236}">
                  <a16:creationId xmlns:a16="http://schemas.microsoft.com/office/drawing/2014/main" id="{3249424E-85C3-41F1-9BFD-29FB6F858ECA}"/>
                </a:ext>
              </a:extLst>
            </p:cNvPr>
            <p:cNvSpPr>
              <a:spLocks/>
            </p:cNvSpPr>
            <p:nvPr userDrawn="1"/>
          </p:nvSpPr>
          <p:spPr bwMode="auto">
            <a:xfrm>
              <a:off x="4121150" y="938213"/>
              <a:ext cx="117475" cy="122238"/>
            </a:xfrm>
            <a:custGeom>
              <a:avLst/>
              <a:gdLst>
                <a:gd name="T0" fmla="*/ 74 w 74"/>
                <a:gd name="T1" fmla="*/ 77 h 77"/>
                <a:gd name="T2" fmla="*/ 53 w 74"/>
                <a:gd name="T3" fmla="*/ 77 h 77"/>
                <a:gd name="T4" fmla="*/ 0 w 74"/>
                <a:gd name="T5" fmla="*/ 0 h 77"/>
                <a:gd name="T6" fmla="*/ 21 w 74"/>
                <a:gd name="T7" fmla="*/ 0 h 77"/>
                <a:gd name="T8" fmla="*/ 74 w 74"/>
                <a:gd name="T9" fmla="*/ 77 h 77"/>
              </a:gdLst>
              <a:ahLst/>
              <a:cxnLst>
                <a:cxn ang="0">
                  <a:pos x="T0" y="T1"/>
                </a:cxn>
                <a:cxn ang="0">
                  <a:pos x="T2" y="T3"/>
                </a:cxn>
                <a:cxn ang="0">
                  <a:pos x="T4" y="T5"/>
                </a:cxn>
                <a:cxn ang="0">
                  <a:pos x="T6" y="T7"/>
                </a:cxn>
                <a:cxn ang="0">
                  <a:pos x="T8" y="T9"/>
                </a:cxn>
              </a:cxnLst>
              <a:rect l="0" t="0" r="r" b="b"/>
              <a:pathLst>
                <a:path w="74" h="77">
                  <a:moveTo>
                    <a:pt x="74" y="77"/>
                  </a:moveTo>
                  <a:lnTo>
                    <a:pt x="53" y="77"/>
                  </a:lnTo>
                  <a:lnTo>
                    <a:pt x="0" y="0"/>
                  </a:lnTo>
                  <a:lnTo>
                    <a:pt x="21" y="0"/>
                  </a:lnTo>
                  <a:lnTo>
                    <a:pt x="7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9">
              <a:extLst>
                <a:ext uri="{FF2B5EF4-FFF2-40B4-BE49-F238E27FC236}">
                  <a16:creationId xmlns:a16="http://schemas.microsoft.com/office/drawing/2014/main" id="{A7287712-7EA7-445A-BCAD-6F9440E2020A}"/>
                </a:ext>
              </a:extLst>
            </p:cNvPr>
            <p:cNvSpPr>
              <a:spLocks/>
            </p:cNvSpPr>
            <p:nvPr userDrawn="1"/>
          </p:nvSpPr>
          <p:spPr bwMode="auto">
            <a:xfrm>
              <a:off x="4121150" y="938213"/>
              <a:ext cx="117475" cy="122238"/>
            </a:xfrm>
            <a:custGeom>
              <a:avLst/>
              <a:gdLst>
                <a:gd name="T0" fmla="*/ 74 w 74"/>
                <a:gd name="T1" fmla="*/ 77 h 77"/>
                <a:gd name="T2" fmla="*/ 53 w 74"/>
                <a:gd name="T3" fmla="*/ 77 h 77"/>
                <a:gd name="T4" fmla="*/ 0 w 74"/>
                <a:gd name="T5" fmla="*/ 0 h 77"/>
                <a:gd name="T6" fmla="*/ 21 w 74"/>
                <a:gd name="T7" fmla="*/ 0 h 77"/>
                <a:gd name="T8" fmla="*/ 74 w 74"/>
                <a:gd name="T9" fmla="*/ 77 h 77"/>
              </a:gdLst>
              <a:ahLst/>
              <a:cxnLst>
                <a:cxn ang="0">
                  <a:pos x="T0" y="T1"/>
                </a:cxn>
                <a:cxn ang="0">
                  <a:pos x="T2" y="T3"/>
                </a:cxn>
                <a:cxn ang="0">
                  <a:pos x="T4" y="T5"/>
                </a:cxn>
                <a:cxn ang="0">
                  <a:pos x="T6" y="T7"/>
                </a:cxn>
                <a:cxn ang="0">
                  <a:pos x="T8" y="T9"/>
                </a:cxn>
              </a:cxnLst>
              <a:rect l="0" t="0" r="r" b="b"/>
              <a:pathLst>
                <a:path w="74" h="77">
                  <a:moveTo>
                    <a:pt x="74" y="77"/>
                  </a:moveTo>
                  <a:lnTo>
                    <a:pt x="53" y="77"/>
                  </a:lnTo>
                  <a:lnTo>
                    <a:pt x="0" y="0"/>
                  </a:lnTo>
                  <a:lnTo>
                    <a:pt x="21" y="0"/>
                  </a:lnTo>
                  <a:lnTo>
                    <a:pt x="74"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0">
              <a:extLst>
                <a:ext uri="{FF2B5EF4-FFF2-40B4-BE49-F238E27FC236}">
                  <a16:creationId xmlns:a16="http://schemas.microsoft.com/office/drawing/2014/main" id="{299CAFFC-FB69-44A0-ADDE-37EB059F440F}"/>
                </a:ext>
              </a:extLst>
            </p:cNvPr>
            <p:cNvSpPr>
              <a:spLocks/>
            </p:cNvSpPr>
            <p:nvPr userDrawn="1"/>
          </p:nvSpPr>
          <p:spPr bwMode="auto">
            <a:xfrm>
              <a:off x="4121150" y="938213"/>
              <a:ext cx="117475" cy="122238"/>
            </a:xfrm>
            <a:custGeom>
              <a:avLst/>
              <a:gdLst>
                <a:gd name="T0" fmla="*/ 53 w 74"/>
                <a:gd name="T1" fmla="*/ 0 h 77"/>
                <a:gd name="T2" fmla="*/ 74 w 74"/>
                <a:gd name="T3" fmla="*/ 0 h 77"/>
                <a:gd name="T4" fmla="*/ 21 w 74"/>
                <a:gd name="T5" fmla="*/ 77 h 77"/>
                <a:gd name="T6" fmla="*/ 0 w 74"/>
                <a:gd name="T7" fmla="*/ 77 h 77"/>
                <a:gd name="T8" fmla="*/ 53 w 74"/>
                <a:gd name="T9" fmla="*/ 0 h 77"/>
              </a:gdLst>
              <a:ahLst/>
              <a:cxnLst>
                <a:cxn ang="0">
                  <a:pos x="T0" y="T1"/>
                </a:cxn>
                <a:cxn ang="0">
                  <a:pos x="T2" y="T3"/>
                </a:cxn>
                <a:cxn ang="0">
                  <a:pos x="T4" y="T5"/>
                </a:cxn>
                <a:cxn ang="0">
                  <a:pos x="T6" y="T7"/>
                </a:cxn>
                <a:cxn ang="0">
                  <a:pos x="T8" y="T9"/>
                </a:cxn>
              </a:cxnLst>
              <a:rect l="0" t="0" r="r" b="b"/>
              <a:pathLst>
                <a:path w="74" h="77">
                  <a:moveTo>
                    <a:pt x="53" y="0"/>
                  </a:moveTo>
                  <a:lnTo>
                    <a:pt x="74" y="0"/>
                  </a:lnTo>
                  <a:lnTo>
                    <a:pt x="21" y="77"/>
                  </a:lnTo>
                  <a:lnTo>
                    <a:pt x="0" y="77"/>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1">
              <a:extLst>
                <a:ext uri="{FF2B5EF4-FFF2-40B4-BE49-F238E27FC236}">
                  <a16:creationId xmlns:a16="http://schemas.microsoft.com/office/drawing/2014/main" id="{6AB6D0A5-E211-4DC4-A1C9-5F39A31BD5B5}"/>
                </a:ext>
              </a:extLst>
            </p:cNvPr>
            <p:cNvSpPr>
              <a:spLocks/>
            </p:cNvSpPr>
            <p:nvPr userDrawn="1"/>
          </p:nvSpPr>
          <p:spPr bwMode="auto">
            <a:xfrm>
              <a:off x="4121150" y="938213"/>
              <a:ext cx="117475" cy="122238"/>
            </a:xfrm>
            <a:custGeom>
              <a:avLst/>
              <a:gdLst>
                <a:gd name="T0" fmla="*/ 53 w 74"/>
                <a:gd name="T1" fmla="*/ 0 h 77"/>
                <a:gd name="T2" fmla="*/ 74 w 74"/>
                <a:gd name="T3" fmla="*/ 0 h 77"/>
                <a:gd name="T4" fmla="*/ 21 w 74"/>
                <a:gd name="T5" fmla="*/ 77 h 77"/>
                <a:gd name="T6" fmla="*/ 0 w 74"/>
                <a:gd name="T7" fmla="*/ 77 h 77"/>
                <a:gd name="T8" fmla="*/ 53 w 74"/>
                <a:gd name="T9" fmla="*/ 0 h 77"/>
              </a:gdLst>
              <a:ahLst/>
              <a:cxnLst>
                <a:cxn ang="0">
                  <a:pos x="T0" y="T1"/>
                </a:cxn>
                <a:cxn ang="0">
                  <a:pos x="T2" y="T3"/>
                </a:cxn>
                <a:cxn ang="0">
                  <a:pos x="T4" y="T5"/>
                </a:cxn>
                <a:cxn ang="0">
                  <a:pos x="T6" y="T7"/>
                </a:cxn>
                <a:cxn ang="0">
                  <a:pos x="T8" y="T9"/>
                </a:cxn>
              </a:cxnLst>
              <a:rect l="0" t="0" r="r" b="b"/>
              <a:pathLst>
                <a:path w="74" h="77">
                  <a:moveTo>
                    <a:pt x="53" y="0"/>
                  </a:moveTo>
                  <a:lnTo>
                    <a:pt x="74" y="0"/>
                  </a:lnTo>
                  <a:lnTo>
                    <a:pt x="21" y="77"/>
                  </a:lnTo>
                  <a:lnTo>
                    <a:pt x="0" y="77"/>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2">
              <a:extLst>
                <a:ext uri="{FF2B5EF4-FFF2-40B4-BE49-F238E27FC236}">
                  <a16:creationId xmlns:a16="http://schemas.microsoft.com/office/drawing/2014/main" id="{8D2C6A62-FFF8-410D-94AD-B71023C08613}"/>
                </a:ext>
              </a:extLst>
            </p:cNvPr>
            <p:cNvSpPr>
              <a:spLocks noEditPoints="1"/>
            </p:cNvSpPr>
            <p:nvPr userDrawn="1"/>
          </p:nvSpPr>
          <p:spPr bwMode="auto">
            <a:xfrm>
              <a:off x="3821113" y="787400"/>
              <a:ext cx="61912" cy="68263"/>
            </a:xfrm>
            <a:custGeom>
              <a:avLst/>
              <a:gdLst>
                <a:gd name="T0" fmla="*/ 27 w 39"/>
                <a:gd name="T1" fmla="*/ 25 h 43"/>
                <a:gd name="T2" fmla="*/ 12 w 39"/>
                <a:gd name="T3" fmla="*/ 25 h 43"/>
                <a:gd name="T4" fmla="*/ 20 w 39"/>
                <a:gd name="T5" fmla="*/ 7 h 43"/>
                <a:gd name="T6" fmla="*/ 27 w 39"/>
                <a:gd name="T7" fmla="*/ 25 h 43"/>
                <a:gd name="T8" fmla="*/ 27 w 39"/>
                <a:gd name="T9" fmla="*/ 25 h 43"/>
                <a:gd name="T10" fmla="*/ 18 w 39"/>
                <a:gd name="T11" fmla="*/ 0 h 43"/>
                <a:gd name="T12" fmla="*/ 0 w 39"/>
                <a:gd name="T13" fmla="*/ 43 h 43"/>
                <a:gd name="T14" fmla="*/ 5 w 39"/>
                <a:gd name="T15" fmla="*/ 43 h 43"/>
                <a:gd name="T16" fmla="*/ 10 w 39"/>
                <a:gd name="T17" fmla="*/ 29 h 43"/>
                <a:gd name="T18" fmla="*/ 28 w 39"/>
                <a:gd name="T19" fmla="*/ 29 h 43"/>
                <a:gd name="T20" fmla="*/ 34 w 39"/>
                <a:gd name="T21" fmla="*/ 43 h 43"/>
                <a:gd name="T22" fmla="*/ 39 w 39"/>
                <a:gd name="T23" fmla="*/ 43 h 43"/>
                <a:gd name="T24" fmla="*/ 22 w 39"/>
                <a:gd name="T25" fmla="*/ 0 h 43"/>
                <a:gd name="T26" fmla="*/ 18 w 3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27" y="25"/>
                  </a:moveTo>
                  <a:lnTo>
                    <a:pt x="12" y="25"/>
                  </a:lnTo>
                  <a:lnTo>
                    <a:pt x="20" y="7"/>
                  </a:lnTo>
                  <a:lnTo>
                    <a:pt x="27" y="25"/>
                  </a:lnTo>
                  <a:lnTo>
                    <a:pt x="27" y="25"/>
                  </a:lnTo>
                  <a:close/>
                  <a:moveTo>
                    <a:pt x="18" y="0"/>
                  </a:moveTo>
                  <a:lnTo>
                    <a:pt x="0" y="43"/>
                  </a:lnTo>
                  <a:lnTo>
                    <a:pt x="5" y="43"/>
                  </a:lnTo>
                  <a:lnTo>
                    <a:pt x="10" y="29"/>
                  </a:lnTo>
                  <a:lnTo>
                    <a:pt x="28" y="29"/>
                  </a:lnTo>
                  <a:lnTo>
                    <a:pt x="34" y="43"/>
                  </a:lnTo>
                  <a:lnTo>
                    <a:pt x="39" y="43"/>
                  </a:lnTo>
                  <a:lnTo>
                    <a:pt x="22"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33">
              <a:extLst>
                <a:ext uri="{FF2B5EF4-FFF2-40B4-BE49-F238E27FC236}">
                  <a16:creationId xmlns:a16="http://schemas.microsoft.com/office/drawing/2014/main" id="{8CDB1101-5D14-4839-A4AA-A3C1E06FD648}"/>
                </a:ext>
              </a:extLst>
            </p:cNvPr>
            <p:cNvSpPr>
              <a:spLocks noEditPoints="1"/>
            </p:cNvSpPr>
            <p:nvPr userDrawn="1"/>
          </p:nvSpPr>
          <p:spPr bwMode="auto">
            <a:xfrm>
              <a:off x="3821113" y="787400"/>
              <a:ext cx="61912" cy="68263"/>
            </a:xfrm>
            <a:custGeom>
              <a:avLst/>
              <a:gdLst>
                <a:gd name="T0" fmla="*/ 27 w 39"/>
                <a:gd name="T1" fmla="*/ 25 h 43"/>
                <a:gd name="T2" fmla="*/ 12 w 39"/>
                <a:gd name="T3" fmla="*/ 25 h 43"/>
                <a:gd name="T4" fmla="*/ 20 w 39"/>
                <a:gd name="T5" fmla="*/ 7 h 43"/>
                <a:gd name="T6" fmla="*/ 27 w 39"/>
                <a:gd name="T7" fmla="*/ 25 h 43"/>
                <a:gd name="T8" fmla="*/ 27 w 39"/>
                <a:gd name="T9" fmla="*/ 25 h 43"/>
                <a:gd name="T10" fmla="*/ 18 w 39"/>
                <a:gd name="T11" fmla="*/ 0 h 43"/>
                <a:gd name="T12" fmla="*/ 0 w 39"/>
                <a:gd name="T13" fmla="*/ 43 h 43"/>
                <a:gd name="T14" fmla="*/ 5 w 39"/>
                <a:gd name="T15" fmla="*/ 43 h 43"/>
                <a:gd name="T16" fmla="*/ 10 w 39"/>
                <a:gd name="T17" fmla="*/ 29 h 43"/>
                <a:gd name="T18" fmla="*/ 28 w 39"/>
                <a:gd name="T19" fmla="*/ 29 h 43"/>
                <a:gd name="T20" fmla="*/ 34 w 39"/>
                <a:gd name="T21" fmla="*/ 43 h 43"/>
                <a:gd name="T22" fmla="*/ 39 w 39"/>
                <a:gd name="T23" fmla="*/ 43 h 43"/>
                <a:gd name="T24" fmla="*/ 22 w 39"/>
                <a:gd name="T25" fmla="*/ 0 h 43"/>
                <a:gd name="T26" fmla="*/ 18 w 3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27" y="25"/>
                  </a:moveTo>
                  <a:lnTo>
                    <a:pt x="12" y="25"/>
                  </a:lnTo>
                  <a:lnTo>
                    <a:pt x="20" y="7"/>
                  </a:lnTo>
                  <a:lnTo>
                    <a:pt x="27" y="25"/>
                  </a:lnTo>
                  <a:lnTo>
                    <a:pt x="27" y="25"/>
                  </a:lnTo>
                  <a:moveTo>
                    <a:pt x="18" y="0"/>
                  </a:moveTo>
                  <a:lnTo>
                    <a:pt x="0" y="43"/>
                  </a:lnTo>
                  <a:lnTo>
                    <a:pt x="5" y="43"/>
                  </a:lnTo>
                  <a:lnTo>
                    <a:pt x="10" y="29"/>
                  </a:lnTo>
                  <a:lnTo>
                    <a:pt x="28" y="29"/>
                  </a:lnTo>
                  <a:lnTo>
                    <a:pt x="34" y="43"/>
                  </a:lnTo>
                  <a:lnTo>
                    <a:pt x="39" y="43"/>
                  </a:lnTo>
                  <a:lnTo>
                    <a:pt x="22" y="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4">
              <a:extLst>
                <a:ext uri="{FF2B5EF4-FFF2-40B4-BE49-F238E27FC236}">
                  <a16:creationId xmlns:a16="http://schemas.microsoft.com/office/drawing/2014/main" id="{D09945DC-AD21-42B2-9146-990B95C8CA70}"/>
                </a:ext>
              </a:extLst>
            </p:cNvPr>
            <p:cNvSpPr>
              <a:spLocks/>
            </p:cNvSpPr>
            <p:nvPr userDrawn="1"/>
          </p:nvSpPr>
          <p:spPr bwMode="auto">
            <a:xfrm>
              <a:off x="3922713" y="806450"/>
              <a:ext cx="73025" cy="49213"/>
            </a:xfrm>
            <a:custGeom>
              <a:avLst/>
              <a:gdLst>
                <a:gd name="T0" fmla="*/ 60 w 63"/>
                <a:gd name="T1" fmla="*/ 5 h 43"/>
                <a:gd name="T2" fmla="*/ 55 w 63"/>
                <a:gd name="T3" fmla="*/ 1 h 43"/>
                <a:gd name="T4" fmla="*/ 48 w 63"/>
                <a:gd name="T5" fmla="*/ 0 h 43"/>
                <a:gd name="T6" fmla="*/ 42 w 63"/>
                <a:gd name="T7" fmla="*/ 1 h 43"/>
                <a:gd name="T8" fmla="*/ 37 w 63"/>
                <a:gd name="T9" fmla="*/ 4 h 43"/>
                <a:gd name="T10" fmla="*/ 34 w 63"/>
                <a:gd name="T11" fmla="*/ 7 h 43"/>
                <a:gd name="T12" fmla="*/ 33 w 63"/>
                <a:gd name="T13" fmla="*/ 8 h 43"/>
                <a:gd name="T14" fmla="*/ 30 w 63"/>
                <a:gd name="T15" fmla="*/ 3 h 43"/>
                <a:gd name="T16" fmla="*/ 20 w 63"/>
                <a:gd name="T17" fmla="*/ 0 h 43"/>
                <a:gd name="T18" fmla="*/ 14 w 63"/>
                <a:gd name="T19" fmla="*/ 1 h 43"/>
                <a:gd name="T20" fmla="*/ 9 w 63"/>
                <a:gd name="T21" fmla="*/ 4 h 43"/>
                <a:gd name="T22" fmla="*/ 6 w 63"/>
                <a:gd name="T23" fmla="*/ 7 h 43"/>
                <a:gd name="T24" fmla="*/ 6 w 63"/>
                <a:gd name="T25" fmla="*/ 6 h 43"/>
                <a:gd name="T26" fmla="*/ 6 w 63"/>
                <a:gd name="T27" fmla="*/ 4 h 43"/>
                <a:gd name="T28" fmla="*/ 6 w 63"/>
                <a:gd name="T29" fmla="*/ 2 h 43"/>
                <a:gd name="T30" fmla="*/ 6 w 63"/>
                <a:gd name="T31" fmla="*/ 1 h 43"/>
                <a:gd name="T32" fmla="*/ 0 w 63"/>
                <a:gd name="T33" fmla="*/ 1 h 43"/>
                <a:gd name="T34" fmla="*/ 0 w 63"/>
                <a:gd name="T35" fmla="*/ 2 h 43"/>
                <a:gd name="T36" fmla="*/ 0 w 63"/>
                <a:gd name="T37" fmla="*/ 4 h 43"/>
                <a:gd name="T38" fmla="*/ 0 w 63"/>
                <a:gd name="T39" fmla="*/ 6 h 43"/>
                <a:gd name="T40" fmla="*/ 0 w 63"/>
                <a:gd name="T41" fmla="*/ 43 h 43"/>
                <a:gd name="T42" fmla="*/ 7 w 63"/>
                <a:gd name="T43" fmla="*/ 43 h 43"/>
                <a:gd name="T44" fmla="*/ 7 w 63"/>
                <a:gd name="T45" fmla="*/ 21 h 43"/>
                <a:gd name="T46" fmla="*/ 7 w 63"/>
                <a:gd name="T47" fmla="*/ 16 h 43"/>
                <a:gd name="T48" fmla="*/ 10 w 63"/>
                <a:gd name="T49" fmla="*/ 11 h 43"/>
                <a:gd name="T50" fmla="*/ 14 w 63"/>
                <a:gd name="T51" fmla="*/ 7 h 43"/>
                <a:gd name="T52" fmla="*/ 20 w 63"/>
                <a:gd name="T53" fmla="*/ 6 h 43"/>
                <a:gd name="T54" fmla="*/ 24 w 63"/>
                <a:gd name="T55" fmla="*/ 7 h 43"/>
                <a:gd name="T56" fmla="*/ 26 w 63"/>
                <a:gd name="T57" fmla="*/ 9 h 43"/>
                <a:gd name="T58" fmla="*/ 28 w 63"/>
                <a:gd name="T59" fmla="*/ 13 h 43"/>
                <a:gd name="T60" fmla="*/ 29 w 63"/>
                <a:gd name="T61" fmla="*/ 20 h 43"/>
                <a:gd name="T62" fmla="*/ 29 w 63"/>
                <a:gd name="T63" fmla="*/ 43 h 43"/>
                <a:gd name="T64" fmla="*/ 35 w 63"/>
                <a:gd name="T65" fmla="*/ 43 h 43"/>
                <a:gd name="T66" fmla="*/ 35 w 63"/>
                <a:gd name="T67" fmla="*/ 19 h 43"/>
                <a:gd name="T68" fmla="*/ 36 w 63"/>
                <a:gd name="T69" fmla="*/ 14 h 43"/>
                <a:gd name="T70" fmla="*/ 39 w 63"/>
                <a:gd name="T71" fmla="*/ 10 h 43"/>
                <a:gd name="T72" fmla="*/ 43 w 63"/>
                <a:gd name="T73" fmla="*/ 7 h 43"/>
                <a:gd name="T74" fmla="*/ 48 w 63"/>
                <a:gd name="T75" fmla="*/ 6 h 43"/>
                <a:gd name="T76" fmla="*/ 52 w 63"/>
                <a:gd name="T77" fmla="*/ 7 h 43"/>
                <a:gd name="T78" fmla="*/ 55 w 63"/>
                <a:gd name="T79" fmla="*/ 9 h 43"/>
                <a:gd name="T80" fmla="*/ 57 w 63"/>
                <a:gd name="T81" fmla="*/ 13 h 43"/>
                <a:gd name="T82" fmla="*/ 57 w 63"/>
                <a:gd name="T83" fmla="*/ 20 h 43"/>
                <a:gd name="T84" fmla="*/ 57 w 63"/>
                <a:gd name="T85" fmla="*/ 43 h 43"/>
                <a:gd name="T86" fmla="*/ 63 w 63"/>
                <a:gd name="T87" fmla="*/ 43 h 43"/>
                <a:gd name="T88" fmla="*/ 63 w 63"/>
                <a:gd name="T89" fmla="*/ 19 h 43"/>
                <a:gd name="T90" fmla="*/ 63 w 63"/>
                <a:gd name="T91" fmla="*/ 11 h 43"/>
                <a:gd name="T92" fmla="*/ 60 w 63"/>
                <a:gd name="T9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3">
                  <a:moveTo>
                    <a:pt x="60" y="5"/>
                  </a:moveTo>
                  <a:cubicBezTo>
                    <a:pt x="59" y="4"/>
                    <a:pt x="57" y="2"/>
                    <a:pt x="55" y="1"/>
                  </a:cubicBezTo>
                  <a:cubicBezTo>
                    <a:pt x="54" y="1"/>
                    <a:pt x="51" y="0"/>
                    <a:pt x="48" y="0"/>
                  </a:cubicBezTo>
                  <a:cubicBezTo>
                    <a:pt x="46" y="0"/>
                    <a:pt x="44" y="0"/>
                    <a:pt x="42" y="1"/>
                  </a:cubicBezTo>
                  <a:cubicBezTo>
                    <a:pt x="40" y="2"/>
                    <a:pt x="39" y="3"/>
                    <a:pt x="37" y="4"/>
                  </a:cubicBezTo>
                  <a:cubicBezTo>
                    <a:pt x="36" y="5"/>
                    <a:pt x="35" y="6"/>
                    <a:pt x="34" y="7"/>
                  </a:cubicBezTo>
                  <a:cubicBezTo>
                    <a:pt x="34" y="7"/>
                    <a:pt x="33" y="8"/>
                    <a:pt x="33" y="8"/>
                  </a:cubicBezTo>
                  <a:cubicBezTo>
                    <a:pt x="32" y="6"/>
                    <a:pt x="31" y="4"/>
                    <a:pt x="30" y="3"/>
                  </a:cubicBezTo>
                  <a:cubicBezTo>
                    <a:pt x="27" y="1"/>
                    <a:pt x="24" y="0"/>
                    <a:pt x="20" y="0"/>
                  </a:cubicBezTo>
                  <a:cubicBezTo>
                    <a:pt x="18" y="0"/>
                    <a:pt x="16" y="0"/>
                    <a:pt x="14" y="1"/>
                  </a:cubicBezTo>
                  <a:cubicBezTo>
                    <a:pt x="12" y="2"/>
                    <a:pt x="11" y="3"/>
                    <a:pt x="9" y="4"/>
                  </a:cubicBezTo>
                  <a:cubicBezTo>
                    <a:pt x="8" y="5"/>
                    <a:pt x="7" y="6"/>
                    <a:pt x="6" y="7"/>
                  </a:cubicBezTo>
                  <a:cubicBezTo>
                    <a:pt x="6" y="6"/>
                    <a:pt x="6" y="6"/>
                    <a:pt x="6" y="6"/>
                  </a:cubicBezTo>
                  <a:cubicBezTo>
                    <a:pt x="6" y="4"/>
                    <a:pt x="6" y="4"/>
                    <a:pt x="6" y="4"/>
                  </a:cubicBezTo>
                  <a:cubicBezTo>
                    <a:pt x="6" y="3"/>
                    <a:pt x="6" y="3"/>
                    <a:pt x="6" y="2"/>
                  </a:cubicBezTo>
                  <a:cubicBezTo>
                    <a:pt x="6" y="1"/>
                    <a:pt x="6" y="1"/>
                    <a:pt x="6" y="1"/>
                  </a:cubicBezTo>
                  <a:cubicBezTo>
                    <a:pt x="0" y="1"/>
                    <a:pt x="0" y="1"/>
                    <a:pt x="0" y="1"/>
                  </a:cubicBezTo>
                  <a:cubicBezTo>
                    <a:pt x="0" y="2"/>
                    <a:pt x="0" y="2"/>
                    <a:pt x="0" y="2"/>
                  </a:cubicBezTo>
                  <a:cubicBezTo>
                    <a:pt x="0" y="3"/>
                    <a:pt x="0" y="4"/>
                    <a:pt x="0" y="4"/>
                  </a:cubicBezTo>
                  <a:cubicBezTo>
                    <a:pt x="0" y="5"/>
                    <a:pt x="0" y="5"/>
                    <a:pt x="0" y="6"/>
                  </a:cubicBezTo>
                  <a:cubicBezTo>
                    <a:pt x="0" y="43"/>
                    <a:pt x="0" y="43"/>
                    <a:pt x="0" y="43"/>
                  </a:cubicBezTo>
                  <a:cubicBezTo>
                    <a:pt x="7" y="43"/>
                    <a:pt x="7" y="43"/>
                    <a:pt x="7" y="43"/>
                  </a:cubicBezTo>
                  <a:cubicBezTo>
                    <a:pt x="7" y="21"/>
                    <a:pt x="7" y="21"/>
                    <a:pt x="7" y="21"/>
                  </a:cubicBezTo>
                  <a:cubicBezTo>
                    <a:pt x="7" y="20"/>
                    <a:pt x="7" y="18"/>
                    <a:pt x="7" y="16"/>
                  </a:cubicBezTo>
                  <a:cubicBezTo>
                    <a:pt x="8" y="14"/>
                    <a:pt x="9" y="13"/>
                    <a:pt x="10" y="11"/>
                  </a:cubicBezTo>
                  <a:cubicBezTo>
                    <a:pt x="11" y="10"/>
                    <a:pt x="12" y="8"/>
                    <a:pt x="14" y="7"/>
                  </a:cubicBezTo>
                  <a:cubicBezTo>
                    <a:pt x="16" y="7"/>
                    <a:pt x="17" y="6"/>
                    <a:pt x="20" y="6"/>
                  </a:cubicBezTo>
                  <a:cubicBezTo>
                    <a:pt x="21" y="6"/>
                    <a:pt x="22" y="6"/>
                    <a:pt x="24" y="7"/>
                  </a:cubicBezTo>
                  <a:cubicBezTo>
                    <a:pt x="25" y="7"/>
                    <a:pt x="26" y="8"/>
                    <a:pt x="26" y="9"/>
                  </a:cubicBezTo>
                  <a:cubicBezTo>
                    <a:pt x="27" y="10"/>
                    <a:pt x="28" y="11"/>
                    <a:pt x="28" y="13"/>
                  </a:cubicBezTo>
                  <a:cubicBezTo>
                    <a:pt x="29" y="15"/>
                    <a:pt x="29" y="17"/>
                    <a:pt x="29" y="20"/>
                  </a:cubicBezTo>
                  <a:cubicBezTo>
                    <a:pt x="29" y="43"/>
                    <a:pt x="29" y="43"/>
                    <a:pt x="29" y="43"/>
                  </a:cubicBezTo>
                  <a:cubicBezTo>
                    <a:pt x="35" y="43"/>
                    <a:pt x="35" y="43"/>
                    <a:pt x="35" y="43"/>
                  </a:cubicBezTo>
                  <a:cubicBezTo>
                    <a:pt x="35" y="19"/>
                    <a:pt x="35" y="19"/>
                    <a:pt x="35" y="19"/>
                  </a:cubicBezTo>
                  <a:cubicBezTo>
                    <a:pt x="35" y="17"/>
                    <a:pt x="35" y="16"/>
                    <a:pt x="36" y="14"/>
                  </a:cubicBezTo>
                  <a:cubicBezTo>
                    <a:pt x="37" y="13"/>
                    <a:pt x="38" y="11"/>
                    <a:pt x="39" y="10"/>
                  </a:cubicBezTo>
                  <a:cubicBezTo>
                    <a:pt x="40" y="9"/>
                    <a:pt x="41" y="8"/>
                    <a:pt x="43" y="7"/>
                  </a:cubicBezTo>
                  <a:cubicBezTo>
                    <a:pt x="44" y="6"/>
                    <a:pt x="46" y="6"/>
                    <a:pt x="48" y="6"/>
                  </a:cubicBezTo>
                  <a:cubicBezTo>
                    <a:pt x="49" y="6"/>
                    <a:pt x="51" y="6"/>
                    <a:pt x="52" y="7"/>
                  </a:cubicBezTo>
                  <a:cubicBezTo>
                    <a:pt x="53" y="7"/>
                    <a:pt x="54" y="8"/>
                    <a:pt x="55" y="9"/>
                  </a:cubicBezTo>
                  <a:cubicBezTo>
                    <a:pt x="55" y="10"/>
                    <a:pt x="56" y="11"/>
                    <a:pt x="57" y="13"/>
                  </a:cubicBezTo>
                  <a:cubicBezTo>
                    <a:pt x="57" y="15"/>
                    <a:pt x="57" y="17"/>
                    <a:pt x="57" y="20"/>
                  </a:cubicBezTo>
                  <a:cubicBezTo>
                    <a:pt x="57" y="43"/>
                    <a:pt x="57" y="43"/>
                    <a:pt x="57" y="43"/>
                  </a:cubicBezTo>
                  <a:cubicBezTo>
                    <a:pt x="63" y="43"/>
                    <a:pt x="63" y="43"/>
                    <a:pt x="63" y="43"/>
                  </a:cubicBezTo>
                  <a:cubicBezTo>
                    <a:pt x="63" y="19"/>
                    <a:pt x="63" y="19"/>
                    <a:pt x="63" y="19"/>
                  </a:cubicBezTo>
                  <a:cubicBezTo>
                    <a:pt x="63" y="16"/>
                    <a:pt x="63" y="13"/>
                    <a:pt x="63" y="11"/>
                  </a:cubicBezTo>
                  <a:cubicBezTo>
                    <a:pt x="62" y="9"/>
                    <a:pt x="61" y="7"/>
                    <a:pt x="6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35">
              <a:extLst>
                <a:ext uri="{FF2B5EF4-FFF2-40B4-BE49-F238E27FC236}">
                  <a16:creationId xmlns:a16="http://schemas.microsoft.com/office/drawing/2014/main" id="{9C64CDB4-7DCB-4AA7-B6CF-95C8AD4D94BA}"/>
                </a:ext>
              </a:extLst>
            </p:cNvPr>
            <p:cNvSpPr>
              <a:spLocks noEditPoints="1"/>
            </p:cNvSpPr>
            <p:nvPr userDrawn="1"/>
          </p:nvSpPr>
          <p:spPr bwMode="auto">
            <a:xfrm>
              <a:off x="4008438" y="806450"/>
              <a:ext cx="46037" cy="50800"/>
            </a:xfrm>
            <a:custGeom>
              <a:avLst/>
              <a:gdLst>
                <a:gd name="T0" fmla="*/ 20 w 40"/>
                <a:gd name="T1" fmla="*/ 6 h 44"/>
                <a:gd name="T2" fmla="*/ 29 w 40"/>
                <a:gd name="T3" fmla="*/ 10 h 44"/>
                <a:gd name="T4" fmla="*/ 33 w 40"/>
                <a:gd name="T5" fmla="*/ 18 h 44"/>
                <a:gd name="T6" fmla="*/ 7 w 40"/>
                <a:gd name="T7" fmla="*/ 18 h 44"/>
                <a:gd name="T8" fmla="*/ 8 w 40"/>
                <a:gd name="T9" fmla="*/ 14 h 44"/>
                <a:gd name="T10" fmla="*/ 10 w 40"/>
                <a:gd name="T11" fmla="*/ 10 h 44"/>
                <a:gd name="T12" fmla="*/ 15 w 40"/>
                <a:gd name="T13" fmla="*/ 7 h 44"/>
                <a:gd name="T14" fmla="*/ 20 w 40"/>
                <a:gd name="T15" fmla="*/ 6 h 44"/>
                <a:gd name="T16" fmla="*/ 34 w 40"/>
                <a:gd name="T17" fmla="*/ 6 h 44"/>
                <a:gd name="T18" fmla="*/ 28 w 40"/>
                <a:gd name="T19" fmla="*/ 2 h 44"/>
                <a:gd name="T20" fmla="*/ 20 w 40"/>
                <a:gd name="T21" fmla="*/ 0 h 44"/>
                <a:gd name="T22" fmla="*/ 12 w 40"/>
                <a:gd name="T23" fmla="*/ 2 h 44"/>
                <a:gd name="T24" fmla="*/ 5 w 40"/>
                <a:gd name="T25" fmla="*/ 7 h 44"/>
                <a:gd name="T26" fmla="*/ 1 w 40"/>
                <a:gd name="T27" fmla="*/ 14 h 44"/>
                <a:gd name="T28" fmla="*/ 0 w 40"/>
                <a:gd name="T29" fmla="*/ 22 h 44"/>
                <a:gd name="T30" fmla="*/ 1 w 40"/>
                <a:gd name="T31" fmla="*/ 31 h 44"/>
                <a:gd name="T32" fmla="*/ 6 w 40"/>
                <a:gd name="T33" fmla="*/ 38 h 44"/>
                <a:gd name="T34" fmla="*/ 12 w 40"/>
                <a:gd name="T35" fmla="*/ 42 h 44"/>
                <a:gd name="T36" fmla="*/ 21 w 40"/>
                <a:gd name="T37" fmla="*/ 44 h 44"/>
                <a:gd name="T38" fmla="*/ 30 w 40"/>
                <a:gd name="T39" fmla="*/ 42 h 44"/>
                <a:gd name="T40" fmla="*/ 38 w 40"/>
                <a:gd name="T41" fmla="*/ 36 h 44"/>
                <a:gd name="T42" fmla="*/ 39 w 40"/>
                <a:gd name="T43" fmla="*/ 36 h 44"/>
                <a:gd name="T44" fmla="*/ 34 w 40"/>
                <a:gd name="T45" fmla="*/ 32 h 44"/>
                <a:gd name="T46" fmla="*/ 33 w 40"/>
                <a:gd name="T47" fmla="*/ 33 h 44"/>
                <a:gd name="T48" fmla="*/ 31 w 40"/>
                <a:gd name="T49" fmla="*/ 35 h 44"/>
                <a:gd name="T50" fmla="*/ 28 w 40"/>
                <a:gd name="T51" fmla="*/ 36 h 44"/>
                <a:gd name="T52" fmla="*/ 24 w 40"/>
                <a:gd name="T53" fmla="*/ 38 h 44"/>
                <a:gd name="T54" fmla="*/ 15 w 40"/>
                <a:gd name="T55" fmla="*/ 37 h 44"/>
                <a:gd name="T56" fmla="*/ 11 w 40"/>
                <a:gd name="T57" fmla="*/ 34 h 44"/>
                <a:gd name="T58" fmla="*/ 8 w 40"/>
                <a:gd name="T59" fmla="*/ 29 h 44"/>
                <a:gd name="T60" fmla="*/ 6 w 40"/>
                <a:gd name="T61" fmla="*/ 24 h 44"/>
                <a:gd name="T62" fmla="*/ 40 w 40"/>
                <a:gd name="T63" fmla="*/ 24 h 44"/>
                <a:gd name="T64" fmla="*/ 40 w 40"/>
                <a:gd name="T65" fmla="*/ 23 h 44"/>
                <a:gd name="T66" fmla="*/ 38 w 40"/>
                <a:gd name="T67" fmla="*/ 13 h 44"/>
                <a:gd name="T68" fmla="*/ 34 w 40"/>
                <a:gd name="T6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4">
                  <a:moveTo>
                    <a:pt x="20" y="6"/>
                  </a:moveTo>
                  <a:cubicBezTo>
                    <a:pt x="24" y="6"/>
                    <a:pt x="27" y="7"/>
                    <a:pt x="29" y="10"/>
                  </a:cubicBezTo>
                  <a:cubicBezTo>
                    <a:pt x="31" y="12"/>
                    <a:pt x="32" y="15"/>
                    <a:pt x="33" y="18"/>
                  </a:cubicBezTo>
                  <a:cubicBezTo>
                    <a:pt x="7" y="18"/>
                    <a:pt x="7" y="18"/>
                    <a:pt x="7" y="18"/>
                  </a:cubicBezTo>
                  <a:cubicBezTo>
                    <a:pt x="7" y="17"/>
                    <a:pt x="7" y="16"/>
                    <a:pt x="8" y="14"/>
                  </a:cubicBezTo>
                  <a:cubicBezTo>
                    <a:pt x="8" y="13"/>
                    <a:pt x="9" y="11"/>
                    <a:pt x="10" y="10"/>
                  </a:cubicBezTo>
                  <a:cubicBezTo>
                    <a:pt x="12" y="9"/>
                    <a:pt x="13" y="8"/>
                    <a:pt x="15" y="7"/>
                  </a:cubicBezTo>
                  <a:cubicBezTo>
                    <a:pt x="16" y="6"/>
                    <a:pt x="18" y="6"/>
                    <a:pt x="20" y="6"/>
                  </a:cubicBezTo>
                  <a:close/>
                  <a:moveTo>
                    <a:pt x="34" y="6"/>
                  </a:moveTo>
                  <a:cubicBezTo>
                    <a:pt x="32" y="4"/>
                    <a:pt x="30" y="3"/>
                    <a:pt x="28" y="2"/>
                  </a:cubicBezTo>
                  <a:cubicBezTo>
                    <a:pt x="25" y="1"/>
                    <a:pt x="23" y="0"/>
                    <a:pt x="20" y="0"/>
                  </a:cubicBezTo>
                  <a:cubicBezTo>
                    <a:pt x="17" y="0"/>
                    <a:pt x="14" y="1"/>
                    <a:pt x="12" y="2"/>
                  </a:cubicBezTo>
                  <a:cubicBezTo>
                    <a:pt x="9" y="3"/>
                    <a:pt x="7" y="5"/>
                    <a:pt x="5" y="7"/>
                  </a:cubicBezTo>
                  <a:cubicBezTo>
                    <a:pt x="4" y="9"/>
                    <a:pt x="2" y="11"/>
                    <a:pt x="1" y="14"/>
                  </a:cubicBezTo>
                  <a:cubicBezTo>
                    <a:pt x="0" y="16"/>
                    <a:pt x="0" y="19"/>
                    <a:pt x="0" y="22"/>
                  </a:cubicBezTo>
                  <a:cubicBezTo>
                    <a:pt x="0" y="25"/>
                    <a:pt x="0" y="28"/>
                    <a:pt x="1" y="31"/>
                  </a:cubicBezTo>
                  <a:cubicBezTo>
                    <a:pt x="2" y="33"/>
                    <a:pt x="4" y="36"/>
                    <a:pt x="6" y="38"/>
                  </a:cubicBezTo>
                  <a:cubicBezTo>
                    <a:pt x="8" y="40"/>
                    <a:pt x="10" y="41"/>
                    <a:pt x="12" y="42"/>
                  </a:cubicBezTo>
                  <a:cubicBezTo>
                    <a:pt x="15" y="43"/>
                    <a:pt x="18" y="44"/>
                    <a:pt x="21" y="44"/>
                  </a:cubicBezTo>
                  <a:cubicBezTo>
                    <a:pt x="24" y="44"/>
                    <a:pt x="27" y="43"/>
                    <a:pt x="30" y="42"/>
                  </a:cubicBezTo>
                  <a:cubicBezTo>
                    <a:pt x="34" y="41"/>
                    <a:pt x="36" y="39"/>
                    <a:pt x="38" y="36"/>
                  </a:cubicBezTo>
                  <a:cubicBezTo>
                    <a:pt x="39" y="36"/>
                    <a:pt x="39" y="36"/>
                    <a:pt x="39" y="36"/>
                  </a:cubicBezTo>
                  <a:cubicBezTo>
                    <a:pt x="34" y="32"/>
                    <a:pt x="34" y="32"/>
                    <a:pt x="34" y="32"/>
                  </a:cubicBezTo>
                  <a:cubicBezTo>
                    <a:pt x="33" y="33"/>
                    <a:pt x="33" y="33"/>
                    <a:pt x="33" y="33"/>
                  </a:cubicBezTo>
                  <a:cubicBezTo>
                    <a:pt x="33" y="33"/>
                    <a:pt x="32" y="34"/>
                    <a:pt x="31" y="35"/>
                  </a:cubicBezTo>
                  <a:cubicBezTo>
                    <a:pt x="30" y="35"/>
                    <a:pt x="29" y="36"/>
                    <a:pt x="28" y="36"/>
                  </a:cubicBezTo>
                  <a:cubicBezTo>
                    <a:pt x="27" y="37"/>
                    <a:pt x="26" y="37"/>
                    <a:pt x="24" y="38"/>
                  </a:cubicBezTo>
                  <a:cubicBezTo>
                    <a:pt x="21" y="38"/>
                    <a:pt x="18" y="38"/>
                    <a:pt x="15" y="37"/>
                  </a:cubicBezTo>
                  <a:cubicBezTo>
                    <a:pt x="13" y="36"/>
                    <a:pt x="12" y="35"/>
                    <a:pt x="11" y="34"/>
                  </a:cubicBezTo>
                  <a:cubicBezTo>
                    <a:pt x="9" y="32"/>
                    <a:pt x="8" y="31"/>
                    <a:pt x="8" y="29"/>
                  </a:cubicBezTo>
                  <a:cubicBezTo>
                    <a:pt x="7" y="27"/>
                    <a:pt x="7" y="26"/>
                    <a:pt x="6" y="24"/>
                  </a:cubicBezTo>
                  <a:cubicBezTo>
                    <a:pt x="40" y="24"/>
                    <a:pt x="40" y="24"/>
                    <a:pt x="40" y="24"/>
                  </a:cubicBezTo>
                  <a:cubicBezTo>
                    <a:pt x="40" y="23"/>
                    <a:pt x="40" y="23"/>
                    <a:pt x="40" y="23"/>
                  </a:cubicBezTo>
                  <a:cubicBezTo>
                    <a:pt x="40" y="19"/>
                    <a:pt x="39" y="16"/>
                    <a:pt x="38" y="13"/>
                  </a:cubicBezTo>
                  <a:cubicBezTo>
                    <a:pt x="37" y="10"/>
                    <a:pt x="36" y="8"/>
                    <a:pt x="3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6">
              <a:extLst>
                <a:ext uri="{FF2B5EF4-FFF2-40B4-BE49-F238E27FC236}">
                  <a16:creationId xmlns:a16="http://schemas.microsoft.com/office/drawing/2014/main" id="{C96A0471-DA8E-41C9-AD98-7D4106FE8310}"/>
                </a:ext>
              </a:extLst>
            </p:cNvPr>
            <p:cNvSpPr>
              <a:spLocks/>
            </p:cNvSpPr>
            <p:nvPr userDrawn="1"/>
          </p:nvSpPr>
          <p:spPr bwMode="auto">
            <a:xfrm>
              <a:off x="4067175" y="806450"/>
              <a:ext cx="71437" cy="49213"/>
            </a:xfrm>
            <a:custGeom>
              <a:avLst/>
              <a:gdLst>
                <a:gd name="T0" fmla="*/ 60 w 63"/>
                <a:gd name="T1" fmla="*/ 5 h 43"/>
                <a:gd name="T2" fmla="*/ 55 w 63"/>
                <a:gd name="T3" fmla="*/ 1 h 43"/>
                <a:gd name="T4" fmla="*/ 48 w 63"/>
                <a:gd name="T5" fmla="*/ 0 h 43"/>
                <a:gd name="T6" fmla="*/ 42 w 63"/>
                <a:gd name="T7" fmla="*/ 1 h 43"/>
                <a:gd name="T8" fmla="*/ 37 w 63"/>
                <a:gd name="T9" fmla="*/ 4 h 43"/>
                <a:gd name="T10" fmla="*/ 34 w 63"/>
                <a:gd name="T11" fmla="*/ 7 h 43"/>
                <a:gd name="T12" fmla="*/ 33 w 63"/>
                <a:gd name="T13" fmla="*/ 8 h 43"/>
                <a:gd name="T14" fmla="*/ 29 w 63"/>
                <a:gd name="T15" fmla="*/ 3 h 43"/>
                <a:gd name="T16" fmla="*/ 20 w 63"/>
                <a:gd name="T17" fmla="*/ 0 h 43"/>
                <a:gd name="T18" fmla="*/ 14 w 63"/>
                <a:gd name="T19" fmla="*/ 1 h 43"/>
                <a:gd name="T20" fmla="*/ 9 w 63"/>
                <a:gd name="T21" fmla="*/ 4 h 43"/>
                <a:gd name="T22" fmla="*/ 6 w 63"/>
                <a:gd name="T23" fmla="*/ 7 h 43"/>
                <a:gd name="T24" fmla="*/ 6 w 63"/>
                <a:gd name="T25" fmla="*/ 6 h 43"/>
                <a:gd name="T26" fmla="*/ 6 w 63"/>
                <a:gd name="T27" fmla="*/ 4 h 43"/>
                <a:gd name="T28" fmla="*/ 6 w 63"/>
                <a:gd name="T29" fmla="*/ 2 h 43"/>
                <a:gd name="T30" fmla="*/ 6 w 63"/>
                <a:gd name="T31" fmla="*/ 1 h 43"/>
                <a:gd name="T32" fmla="*/ 0 w 63"/>
                <a:gd name="T33" fmla="*/ 1 h 43"/>
                <a:gd name="T34" fmla="*/ 0 w 63"/>
                <a:gd name="T35" fmla="*/ 2 h 43"/>
                <a:gd name="T36" fmla="*/ 0 w 63"/>
                <a:gd name="T37" fmla="*/ 4 h 43"/>
                <a:gd name="T38" fmla="*/ 0 w 63"/>
                <a:gd name="T39" fmla="*/ 6 h 43"/>
                <a:gd name="T40" fmla="*/ 0 w 63"/>
                <a:gd name="T41" fmla="*/ 43 h 43"/>
                <a:gd name="T42" fmla="*/ 7 w 63"/>
                <a:gd name="T43" fmla="*/ 43 h 43"/>
                <a:gd name="T44" fmla="*/ 7 w 63"/>
                <a:gd name="T45" fmla="*/ 21 h 43"/>
                <a:gd name="T46" fmla="*/ 7 w 63"/>
                <a:gd name="T47" fmla="*/ 16 h 43"/>
                <a:gd name="T48" fmla="*/ 10 w 63"/>
                <a:gd name="T49" fmla="*/ 11 h 43"/>
                <a:gd name="T50" fmla="*/ 14 w 63"/>
                <a:gd name="T51" fmla="*/ 7 h 43"/>
                <a:gd name="T52" fmla="*/ 19 w 63"/>
                <a:gd name="T53" fmla="*/ 6 h 43"/>
                <a:gd name="T54" fmla="*/ 24 w 63"/>
                <a:gd name="T55" fmla="*/ 7 h 43"/>
                <a:gd name="T56" fmla="*/ 26 w 63"/>
                <a:gd name="T57" fmla="*/ 9 h 43"/>
                <a:gd name="T58" fmla="*/ 28 w 63"/>
                <a:gd name="T59" fmla="*/ 13 h 43"/>
                <a:gd name="T60" fmla="*/ 29 w 63"/>
                <a:gd name="T61" fmla="*/ 20 h 43"/>
                <a:gd name="T62" fmla="*/ 29 w 63"/>
                <a:gd name="T63" fmla="*/ 43 h 43"/>
                <a:gd name="T64" fmla="*/ 35 w 63"/>
                <a:gd name="T65" fmla="*/ 43 h 43"/>
                <a:gd name="T66" fmla="*/ 35 w 63"/>
                <a:gd name="T67" fmla="*/ 19 h 43"/>
                <a:gd name="T68" fmla="*/ 36 w 63"/>
                <a:gd name="T69" fmla="*/ 14 h 43"/>
                <a:gd name="T70" fmla="*/ 39 w 63"/>
                <a:gd name="T71" fmla="*/ 10 h 43"/>
                <a:gd name="T72" fmla="*/ 43 w 63"/>
                <a:gd name="T73" fmla="*/ 7 h 43"/>
                <a:gd name="T74" fmla="*/ 48 w 63"/>
                <a:gd name="T75" fmla="*/ 6 h 43"/>
                <a:gd name="T76" fmla="*/ 52 w 63"/>
                <a:gd name="T77" fmla="*/ 7 h 43"/>
                <a:gd name="T78" fmla="*/ 55 w 63"/>
                <a:gd name="T79" fmla="*/ 9 h 43"/>
                <a:gd name="T80" fmla="*/ 56 w 63"/>
                <a:gd name="T81" fmla="*/ 13 h 43"/>
                <a:gd name="T82" fmla="*/ 57 w 63"/>
                <a:gd name="T83" fmla="*/ 20 h 43"/>
                <a:gd name="T84" fmla="*/ 57 w 63"/>
                <a:gd name="T85" fmla="*/ 43 h 43"/>
                <a:gd name="T86" fmla="*/ 63 w 63"/>
                <a:gd name="T87" fmla="*/ 43 h 43"/>
                <a:gd name="T88" fmla="*/ 63 w 63"/>
                <a:gd name="T89" fmla="*/ 19 h 43"/>
                <a:gd name="T90" fmla="*/ 63 w 63"/>
                <a:gd name="T91" fmla="*/ 11 h 43"/>
                <a:gd name="T92" fmla="*/ 60 w 63"/>
                <a:gd name="T9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3">
                  <a:moveTo>
                    <a:pt x="60" y="5"/>
                  </a:moveTo>
                  <a:cubicBezTo>
                    <a:pt x="59" y="4"/>
                    <a:pt x="57" y="2"/>
                    <a:pt x="55" y="1"/>
                  </a:cubicBezTo>
                  <a:cubicBezTo>
                    <a:pt x="54" y="1"/>
                    <a:pt x="51" y="0"/>
                    <a:pt x="48" y="0"/>
                  </a:cubicBezTo>
                  <a:cubicBezTo>
                    <a:pt x="46" y="0"/>
                    <a:pt x="44" y="0"/>
                    <a:pt x="42" y="1"/>
                  </a:cubicBezTo>
                  <a:cubicBezTo>
                    <a:pt x="40" y="2"/>
                    <a:pt x="39" y="3"/>
                    <a:pt x="37" y="4"/>
                  </a:cubicBezTo>
                  <a:cubicBezTo>
                    <a:pt x="36" y="5"/>
                    <a:pt x="35" y="6"/>
                    <a:pt x="34" y="7"/>
                  </a:cubicBezTo>
                  <a:cubicBezTo>
                    <a:pt x="34" y="7"/>
                    <a:pt x="33" y="8"/>
                    <a:pt x="33" y="8"/>
                  </a:cubicBezTo>
                  <a:cubicBezTo>
                    <a:pt x="32" y="6"/>
                    <a:pt x="31" y="4"/>
                    <a:pt x="29" y="3"/>
                  </a:cubicBezTo>
                  <a:cubicBezTo>
                    <a:pt x="27" y="1"/>
                    <a:pt x="24" y="0"/>
                    <a:pt x="20" y="0"/>
                  </a:cubicBezTo>
                  <a:cubicBezTo>
                    <a:pt x="18" y="0"/>
                    <a:pt x="16" y="0"/>
                    <a:pt x="14" y="1"/>
                  </a:cubicBezTo>
                  <a:cubicBezTo>
                    <a:pt x="12" y="2"/>
                    <a:pt x="11" y="3"/>
                    <a:pt x="9" y="4"/>
                  </a:cubicBezTo>
                  <a:cubicBezTo>
                    <a:pt x="8" y="5"/>
                    <a:pt x="7" y="6"/>
                    <a:pt x="6" y="7"/>
                  </a:cubicBezTo>
                  <a:cubicBezTo>
                    <a:pt x="6" y="6"/>
                    <a:pt x="6" y="6"/>
                    <a:pt x="6" y="6"/>
                  </a:cubicBezTo>
                  <a:cubicBezTo>
                    <a:pt x="6" y="4"/>
                    <a:pt x="6" y="4"/>
                    <a:pt x="6" y="4"/>
                  </a:cubicBezTo>
                  <a:cubicBezTo>
                    <a:pt x="6" y="3"/>
                    <a:pt x="6" y="3"/>
                    <a:pt x="6" y="2"/>
                  </a:cubicBezTo>
                  <a:cubicBezTo>
                    <a:pt x="6" y="1"/>
                    <a:pt x="6" y="1"/>
                    <a:pt x="6" y="1"/>
                  </a:cubicBezTo>
                  <a:cubicBezTo>
                    <a:pt x="0" y="1"/>
                    <a:pt x="0" y="1"/>
                    <a:pt x="0" y="1"/>
                  </a:cubicBezTo>
                  <a:cubicBezTo>
                    <a:pt x="0" y="2"/>
                    <a:pt x="0" y="2"/>
                    <a:pt x="0" y="2"/>
                  </a:cubicBezTo>
                  <a:cubicBezTo>
                    <a:pt x="0" y="3"/>
                    <a:pt x="0" y="4"/>
                    <a:pt x="0" y="4"/>
                  </a:cubicBezTo>
                  <a:cubicBezTo>
                    <a:pt x="0" y="5"/>
                    <a:pt x="0" y="5"/>
                    <a:pt x="0" y="6"/>
                  </a:cubicBezTo>
                  <a:cubicBezTo>
                    <a:pt x="0" y="43"/>
                    <a:pt x="0" y="43"/>
                    <a:pt x="0" y="43"/>
                  </a:cubicBezTo>
                  <a:cubicBezTo>
                    <a:pt x="7" y="43"/>
                    <a:pt x="7" y="43"/>
                    <a:pt x="7" y="43"/>
                  </a:cubicBezTo>
                  <a:cubicBezTo>
                    <a:pt x="7" y="21"/>
                    <a:pt x="7" y="21"/>
                    <a:pt x="7" y="21"/>
                  </a:cubicBezTo>
                  <a:cubicBezTo>
                    <a:pt x="7" y="20"/>
                    <a:pt x="7" y="18"/>
                    <a:pt x="7" y="16"/>
                  </a:cubicBezTo>
                  <a:cubicBezTo>
                    <a:pt x="8" y="14"/>
                    <a:pt x="9" y="13"/>
                    <a:pt x="10" y="11"/>
                  </a:cubicBezTo>
                  <a:cubicBezTo>
                    <a:pt x="11" y="10"/>
                    <a:pt x="12" y="8"/>
                    <a:pt x="14" y="7"/>
                  </a:cubicBezTo>
                  <a:cubicBezTo>
                    <a:pt x="16" y="7"/>
                    <a:pt x="17" y="6"/>
                    <a:pt x="19" y="6"/>
                  </a:cubicBezTo>
                  <a:cubicBezTo>
                    <a:pt x="21" y="6"/>
                    <a:pt x="22" y="6"/>
                    <a:pt x="24" y="7"/>
                  </a:cubicBezTo>
                  <a:cubicBezTo>
                    <a:pt x="25" y="7"/>
                    <a:pt x="26" y="8"/>
                    <a:pt x="26" y="9"/>
                  </a:cubicBezTo>
                  <a:cubicBezTo>
                    <a:pt x="27" y="10"/>
                    <a:pt x="28" y="11"/>
                    <a:pt x="28" y="13"/>
                  </a:cubicBezTo>
                  <a:cubicBezTo>
                    <a:pt x="28" y="15"/>
                    <a:pt x="29" y="17"/>
                    <a:pt x="29" y="20"/>
                  </a:cubicBezTo>
                  <a:cubicBezTo>
                    <a:pt x="29" y="43"/>
                    <a:pt x="29" y="43"/>
                    <a:pt x="29" y="43"/>
                  </a:cubicBezTo>
                  <a:cubicBezTo>
                    <a:pt x="35" y="43"/>
                    <a:pt x="35" y="43"/>
                    <a:pt x="35" y="43"/>
                  </a:cubicBezTo>
                  <a:cubicBezTo>
                    <a:pt x="35" y="19"/>
                    <a:pt x="35" y="19"/>
                    <a:pt x="35" y="19"/>
                  </a:cubicBezTo>
                  <a:cubicBezTo>
                    <a:pt x="35" y="17"/>
                    <a:pt x="35" y="16"/>
                    <a:pt x="36" y="14"/>
                  </a:cubicBezTo>
                  <a:cubicBezTo>
                    <a:pt x="37" y="13"/>
                    <a:pt x="38" y="11"/>
                    <a:pt x="39" y="10"/>
                  </a:cubicBezTo>
                  <a:cubicBezTo>
                    <a:pt x="40" y="9"/>
                    <a:pt x="41" y="8"/>
                    <a:pt x="43" y="7"/>
                  </a:cubicBezTo>
                  <a:cubicBezTo>
                    <a:pt x="44" y="6"/>
                    <a:pt x="46" y="6"/>
                    <a:pt x="48" y="6"/>
                  </a:cubicBezTo>
                  <a:cubicBezTo>
                    <a:pt x="49" y="6"/>
                    <a:pt x="51" y="6"/>
                    <a:pt x="52" y="7"/>
                  </a:cubicBezTo>
                  <a:cubicBezTo>
                    <a:pt x="53" y="7"/>
                    <a:pt x="54" y="8"/>
                    <a:pt x="55" y="9"/>
                  </a:cubicBezTo>
                  <a:cubicBezTo>
                    <a:pt x="55" y="10"/>
                    <a:pt x="56" y="11"/>
                    <a:pt x="56" y="13"/>
                  </a:cubicBezTo>
                  <a:cubicBezTo>
                    <a:pt x="57" y="15"/>
                    <a:pt x="57" y="17"/>
                    <a:pt x="57" y="20"/>
                  </a:cubicBezTo>
                  <a:cubicBezTo>
                    <a:pt x="57" y="43"/>
                    <a:pt x="57" y="43"/>
                    <a:pt x="57" y="43"/>
                  </a:cubicBezTo>
                  <a:cubicBezTo>
                    <a:pt x="63" y="43"/>
                    <a:pt x="63" y="43"/>
                    <a:pt x="63" y="43"/>
                  </a:cubicBezTo>
                  <a:cubicBezTo>
                    <a:pt x="63" y="19"/>
                    <a:pt x="63" y="19"/>
                    <a:pt x="63" y="19"/>
                  </a:cubicBezTo>
                  <a:cubicBezTo>
                    <a:pt x="63" y="16"/>
                    <a:pt x="63" y="13"/>
                    <a:pt x="63" y="11"/>
                  </a:cubicBezTo>
                  <a:cubicBezTo>
                    <a:pt x="62" y="9"/>
                    <a:pt x="61" y="7"/>
                    <a:pt x="6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37">
              <a:extLst>
                <a:ext uri="{FF2B5EF4-FFF2-40B4-BE49-F238E27FC236}">
                  <a16:creationId xmlns:a16="http://schemas.microsoft.com/office/drawing/2014/main" id="{A9BC9359-C0BE-44F2-A544-24EFDA0FCA2A}"/>
                </a:ext>
              </a:extLst>
            </p:cNvPr>
            <p:cNvSpPr>
              <a:spLocks noEditPoints="1"/>
            </p:cNvSpPr>
            <p:nvPr userDrawn="1"/>
          </p:nvSpPr>
          <p:spPr bwMode="auto">
            <a:xfrm>
              <a:off x="4154488" y="787400"/>
              <a:ext cx="44450" cy="69850"/>
            </a:xfrm>
            <a:custGeom>
              <a:avLst/>
              <a:gdLst>
                <a:gd name="T0" fmla="*/ 15 w 38"/>
                <a:gd name="T1" fmla="*/ 55 h 61"/>
                <a:gd name="T2" fmla="*/ 9 w 38"/>
                <a:gd name="T3" fmla="*/ 54 h 61"/>
                <a:gd name="T4" fmla="*/ 6 w 38"/>
                <a:gd name="T5" fmla="*/ 54 h 61"/>
                <a:gd name="T6" fmla="*/ 6 w 38"/>
                <a:gd name="T7" fmla="*/ 38 h 61"/>
                <a:gd name="T8" fmla="*/ 7 w 38"/>
                <a:gd name="T9" fmla="*/ 33 h 61"/>
                <a:gd name="T10" fmla="*/ 9 w 38"/>
                <a:gd name="T11" fmla="*/ 28 h 61"/>
                <a:gd name="T12" fmla="*/ 13 w 38"/>
                <a:gd name="T13" fmla="*/ 25 h 61"/>
                <a:gd name="T14" fmla="*/ 19 w 38"/>
                <a:gd name="T15" fmla="*/ 23 h 61"/>
                <a:gd name="T16" fmla="*/ 25 w 38"/>
                <a:gd name="T17" fmla="*/ 24 h 61"/>
                <a:gd name="T18" fmla="*/ 29 w 38"/>
                <a:gd name="T19" fmla="*/ 28 h 61"/>
                <a:gd name="T20" fmla="*/ 31 w 38"/>
                <a:gd name="T21" fmla="*/ 33 h 61"/>
                <a:gd name="T22" fmla="*/ 32 w 38"/>
                <a:gd name="T23" fmla="*/ 39 h 61"/>
                <a:gd name="T24" fmla="*/ 30 w 38"/>
                <a:gd name="T25" fmla="*/ 46 h 61"/>
                <a:gd name="T26" fmla="*/ 27 w 38"/>
                <a:gd name="T27" fmla="*/ 51 h 61"/>
                <a:gd name="T28" fmla="*/ 22 w 38"/>
                <a:gd name="T29" fmla="*/ 54 h 61"/>
                <a:gd name="T30" fmla="*/ 15 w 38"/>
                <a:gd name="T31" fmla="*/ 55 h 61"/>
                <a:gd name="T32" fmla="*/ 34 w 38"/>
                <a:gd name="T33" fmla="*/ 24 h 61"/>
                <a:gd name="T34" fmla="*/ 28 w 38"/>
                <a:gd name="T35" fmla="*/ 19 h 61"/>
                <a:gd name="T36" fmla="*/ 19 w 38"/>
                <a:gd name="T37" fmla="*/ 17 h 61"/>
                <a:gd name="T38" fmla="*/ 13 w 38"/>
                <a:gd name="T39" fmla="*/ 18 h 61"/>
                <a:gd name="T40" fmla="*/ 9 w 38"/>
                <a:gd name="T41" fmla="*/ 20 h 61"/>
                <a:gd name="T42" fmla="*/ 6 w 38"/>
                <a:gd name="T43" fmla="*/ 23 h 61"/>
                <a:gd name="T44" fmla="*/ 6 w 38"/>
                <a:gd name="T45" fmla="*/ 0 h 61"/>
                <a:gd name="T46" fmla="*/ 0 w 38"/>
                <a:gd name="T47" fmla="*/ 0 h 61"/>
                <a:gd name="T48" fmla="*/ 0 w 38"/>
                <a:gd name="T49" fmla="*/ 58 h 61"/>
                <a:gd name="T50" fmla="*/ 0 w 38"/>
                <a:gd name="T51" fmla="*/ 58 h 61"/>
                <a:gd name="T52" fmla="*/ 7 w 38"/>
                <a:gd name="T53" fmla="*/ 60 h 61"/>
                <a:gd name="T54" fmla="*/ 15 w 38"/>
                <a:gd name="T55" fmla="*/ 61 h 61"/>
                <a:gd name="T56" fmla="*/ 24 w 38"/>
                <a:gd name="T57" fmla="*/ 59 h 61"/>
                <a:gd name="T58" fmla="*/ 31 w 38"/>
                <a:gd name="T59" fmla="*/ 55 h 61"/>
                <a:gd name="T60" fmla="*/ 36 w 38"/>
                <a:gd name="T61" fmla="*/ 48 h 61"/>
                <a:gd name="T62" fmla="*/ 38 w 38"/>
                <a:gd name="T63" fmla="*/ 39 h 61"/>
                <a:gd name="T64" fmla="*/ 37 w 38"/>
                <a:gd name="T65" fmla="*/ 31 h 61"/>
                <a:gd name="T66" fmla="*/ 34 w 38"/>
                <a:gd name="T67"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1">
                  <a:moveTo>
                    <a:pt x="15" y="55"/>
                  </a:moveTo>
                  <a:cubicBezTo>
                    <a:pt x="12" y="55"/>
                    <a:pt x="10" y="55"/>
                    <a:pt x="9" y="54"/>
                  </a:cubicBezTo>
                  <a:cubicBezTo>
                    <a:pt x="7" y="54"/>
                    <a:pt x="7" y="54"/>
                    <a:pt x="6" y="54"/>
                  </a:cubicBezTo>
                  <a:cubicBezTo>
                    <a:pt x="6" y="38"/>
                    <a:pt x="6" y="38"/>
                    <a:pt x="6" y="38"/>
                  </a:cubicBezTo>
                  <a:cubicBezTo>
                    <a:pt x="6" y="36"/>
                    <a:pt x="6" y="35"/>
                    <a:pt x="7" y="33"/>
                  </a:cubicBezTo>
                  <a:cubicBezTo>
                    <a:pt x="7" y="31"/>
                    <a:pt x="8" y="30"/>
                    <a:pt x="9" y="28"/>
                  </a:cubicBezTo>
                  <a:cubicBezTo>
                    <a:pt x="10" y="27"/>
                    <a:pt x="12" y="26"/>
                    <a:pt x="13" y="25"/>
                  </a:cubicBezTo>
                  <a:cubicBezTo>
                    <a:pt x="15" y="24"/>
                    <a:pt x="17" y="23"/>
                    <a:pt x="19" y="23"/>
                  </a:cubicBezTo>
                  <a:cubicBezTo>
                    <a:pt x="21" y="23"/>
                    <a:pt x="23" y="24"/>
                    <a:pt x="25" y="24"/>
                  </a:cubicBezTo>
                  <a:cubicBezTo>
                    <a:pt x="26" y="25"/>
                    <a:pt x="28" y="26"/>
                    <a:pt x="29" y="28"/>
                  </a:cubicBezTo>
                  <a:cubicBezTo>
                    <a:pt x="30" y="29"/>
                    <a:pt x="30" y="31"/>
                    <a:pt x="31" y="33"/>
                  </a:cubicBezTo>
                  <a:cubicBezTo>
                    <a:pt x="31" y="35"/>
                    <a:pt x="32" y="37"/>
                    <a:pt x="32" y="39"/>
                  </a:cubicBezTo>
                  <a:cubicBezTo>
                    <a:pt x="32" y="42"/>
                    <a:pt x="31" y="44"/>
                    <a:pt x="30" y="46"/>
                  </a:cubicBezTo>
                  <a:cubicBezTo>
                    <a:pt x="30" y="48"/>
                    <a:pt x="28" y="50"/>
                    <a:pt x="27" y="51"/>
                  </a:cubicBezTo>
                  <a:cubicBezTo>
                    <a:pt x="26" y="52"/>
                    <a:pt x="24" y="53"/>
                    <a:pt x="22" y="54"/>
                  </a:cubicBezTo>
                  <a:cubicBezTo>
                    <a:pt x="20" y="55"/>
                    <a:pt x="18" y="55"/>
                    <a:pt x="15" y="55"/>
                  </a:cubicBezTo>
                  <a:close/>
                  <a:moveTo>
                    <a:pt x="34" y="24"/>
                  </a:moveTo>
                  <a:cubicBezTo>
                    <a:pt x="32" y="22"/>
                    <a:pt x="30" y="20"/>
                    <a:pt x="28" y="19"/>
                  </a:cubicBezTo>
                  <a:cubicBezTo>
                    <a:pt x="25" y="18"/>
                    <a:pt x="22" y="17"/>
                    <a:pt x="19" y="17"/>
                  </a:cubicBezTo>
                  <a:cubicBezTo>
                    <a:pt x="17" y="17"/>
                    <a:pt x="15" y="17"/>
                    <a:pt x="13" y="18"/>
                  </a:cubicBezTo>
                  <a:cubicBezTo>
                    <a:pt x="12" y="19"/>
                    <a:pt x="10" y="19"/>
                    <a:pt x="9" y="20"/>
                  </a:cubicBezTo>
                  <a:cubicBezTo>
                    <a:pt x="8" y="21"/>
                    <a:pt x="7" y="22"/>
                    <a:pt x="6" y="23"/>
                  </a:cubicBezTo>
                  <a:cubicBezTo>
                    <a:pt x="6" y="0"/>
                    <a:pt x="6" y="0"/>
                    <a:pt x="6" y="0"/>
                  </a:cubicBezTo>
                  <a:cubicBezTo>
                    <a:pt x="0" y="0"/>
                    <a:pt x="0" y="0"/>
                    <a:pt x="0" y="0"/>
                  </a:cubicBezTo>
                  <a:cubicBezTo>
                    <a:pt x="0" y="58"/>
                    <a:pt x="0" y="58"/>
                    <a:pt x="0" y="58"/>
                  </a:cubicBezTo>
                  <a:cubicBezTo>
                    <a:pt x="0" y="58"/>
                    <a:pt x="0" y="58"/>
                    <a:pt x="0" y="58"/>
                  </a:cubicBezTo>
                  <a:cubicBezTo>
                    <a:pt x="2" y="59"/>
                    <a:pt x="4" y="60"/>
                    <a:pt x="7" y="60"/>
                  </a:cubicBezTo>
                  <a:cubicBezTo>
                    <a:pt x="9" y="61"/>
                    <a:pt x="12" y="61"/>
                    <a:pt x="15" y="61"/>
                  </a:cubicBezTo>
                  <a:cubicBezTo>
                    <a:pt x="18" y="61"/>
                    <a:pt x="21" y="60"/>
                    <a:pt x="24" y="59"/>
                  </a:cubicBezTo>
                  <a:cubicBezTo>
                    <a:pt x="27" y="58"/>
                    <a:pt x="29" y="57"/>
                    <a:pt x="31" y="55"/>
                  </a:cubicBezTo>
                  <a:cubicBezTo>
                    <a:pt x="34" y="53"/>
                    <a:pt x="35" y="51"/>
                    <a:pt x="36" y="48"/>
                  </a:cubicBezTo>
                  <a:cubicBezTo>
                    <a:pt x="37" y="46"/>
                    <a:pt x="38" y="43"/>
                    <a:pt x="38" y="39"/>
                  </a:cubicBezTo>
                  <a:cubicBezTo>
                    <a:pt x="38" y="36"/>
                    <a:pt x="38" y="33"/>
                    <a:pt x="37" y="31"/>
                  </a:cubicBezTo>
                  <a:cubicBezTo>
                    <a:pt x="36" y="28"/>
                    <a:pt x="35" y="25"/>
                    <a:pt x="34"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38">
              <a:extLst>
                <a:ext uri="{FF2B5EF4-FFF2-40B4-BE49-F238E27FC236}">
                  <a16:creationId xmlns:a16="http://schemas.microsoft.com/office/drawing/2014/main" id="{65909034-EC3F-432F-A8E9-F89F72738298}"/>
                </a:ext>
              </a:extLst>
            </p:cNvPr>
            <p:cNvSpPr>
              <a:spLocks noEditPoints="1"/>
            </p:cNvSpPr>
            <p:nvPr userDrawn="1"/>
          </p:nvSpPr>
          <p:spPr bwMode="auto">
            <a:xfrm>
              <a:off x="4210050" y="806450"/>
              <a:ext cx="46037" cy="50800"/>
            </a:xfrm>
            <a:custGeom>
              <a:avLst/>
              <a:gdLst>
                <a:gd name="T0" fmla="*/ 20 w 40"/>
                <a:gd name="T1" fmla="*/ 6 h 44"/>
                <a:gd name="T2" fmla="*/ 29 w 40"/>
                <a:gd name="T3" fmla="*/ 10 h 44"/>
                <a:gd name="T4" fmla="*/ 33 w 40"/>
                <a:gd name="T5" fmla="*/ 18 h 44"/>
                <a:gd name="T6" fmla="*/ 7 w 40"/>
                <a:gd name="T7" fmla="*/ 18 h 44"/>
                <a:gd name="T8" fmla="*/ 8 w 40"/>
                <a:gd name="T9" fmla="*/ 14 h 44"/>
                <a:gd name="T10" fmla="*/ 11 w 40"/>
                <a:gd name="T11" fmla="*/ 10 h 44"/>
                <a:gd name="T12" fmla="*/ 15 w 40"/>
                <a:gd name="T13" fmla="*/ 7 h 44"/>
                <a:gd name="T14" fmla="*/ 20 w 40"/>
                <a:gd name="T15" fmla="*/ 6 h 44"/>
                <a:gd name="T16" fmla="*/ 34 w 40"/>
                <a:gd name="T17" fmla="*/ 6 h 44"/>
                <a:gd name="T18" fmla="*/ 28 w 40"/>
                <a:gd name="T19" fmla="*/ 2 h 44"/>
                <a:gd name="T20" fmla="*/ 20 w 40"/>
                <a:gd name="T21" fmla="*/ 0 h 44"/>
                <a:gd name="T22" fmla="*/ 12 w 40"/>
                <a:gd name="T23" fmla="*/ 2 h 44"/>
                <a:gd name="T24" fmla="*/ 6 w 40"/>
                <a:gd name="T25" fmla="*/ 7 h 44"/>
                <a:gd name="T26" fmla="*/ 1 w 40"/>
                <a:gd name="T27" fmla="*/ 14 h 44"/>
                <a:gd name="T28" fmla="*/ 0 w 40"/>
                <a:gd name="T29" fmla="*/ 22 h 44"/>
                <a:gd name="T30" fmla="*/ 2 w 40"/>
                <a:gd name="T31" fmla="*/ 31 h 44"/>
                <a:gd name="T32" fmla="*/ 6 w 40"/>
                <a:gd name="T33" fmla="*/ 38 h 44"/>
                <a:gd name="T34" fmla="*/ 13 w 40"/>
                <a:gd name="T35" fmla="*/ 42 h 44"/>
                <a:gd name="T36" fmla="*/ 21 w 40"/>
                <a:gd name="T37" fmla="*/ 44 h 44"/>
                <a:gd name="T38" fmla="*/ 31 w 40"/>
                <a:gd name="T39" fmla="*/ 42 h 44"/>
                <a:gd name="T40" fmla="*/ 38 w 40"/>
                <a:gd name="T41" fmla="*/ 36 h 44"/>
                <a:gd name="T42" fmla="*/ 39 w 40"/>
                <a:gd name="T43" fmla="*/ 36 h 44"/>
                <a:gd name="T44" fmla="*/ 34 w 40"/>
                <a:gd name="T45" fmla="*/ 32 h 44"/>
                <a:gd name="T46" fmla="*/ 33 w 40"/>
                <a:gd name="T47" fmla="*/ 33 h 44"/>
                <a:gd name="T48" fmla="*/ 31 w 40"/>
                <a:gd name="T49" fmla="*/ 35 h 44"/>
                <a:gd name="T50" fmla="*/ 28 w 40"/>
                <a:gd name="T51" fmla="*/ 36 h 44"/>
                <a:gd name="T52" fmla="*/ 25 w 40"/>
                <a:gd name="T53" fmla="*/ 38 h 44"/>
                <a:gd name="T54" fmla="*/ 15 w 40"/>
                <a:gd name="T55" fmla="*/ 37 h 44"/>
                <a:gd name="T56" fmla="*/ 11 w 40"/>
                <a:gd name="T57" fmla="*/ 34 h 44"/>
                <a:gd name="T58" fmla="*/ 8 w 40"/>
                <a:gd name="T59" fmla="*/ 29 h 44"/>
                <a:gd name="T60" fmla="*/ 7 w 40"/>
                <a:gd name="T61" fmla="*/ 24 h 44"/>
                <a:gd name="T62" fmla="*/ 40 w 40"/>
                <a:gd name="T63" fmla="*/ 24 h 44"/>
                <a:gd name="T64" fmla="*/ 40 w 40"/>
                <a:gd name="T65" fmla="*/ 23 h 44"/>
                <a:gd name="T66" fmla="*/ 39 w 40"/>
                <a:gd name="T67" fmla="*/ 13 h 44"/>
                <a:gd name="T68" fmla="*/ 34 w 40"/>
                <a:gd name="T6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4">
                  <a:moveTo>
                    <a:pt x="20" y="6"/>
                  </a:moveTo>
                  <a:cubicBezTo>
                    <a:pt x="24" y="6"/>
                    <a:pt x="27" y="7"/>
                    <a:pt x="29" y="10"/>
                  </a:cubicBezTo>
                  <a:cubicBezTo>
                    <a:pt x="31" y="12"/>
                    <a:pt x="33" y="15"/>
                    <a:pt x="33" y="18"/>
                  </a:cubicBezTo>
                  <a:cubicBezTo>
                    <a:pt x="7" y="18"/>
                    <a:pt x="7" y="18"/>
                    <a:pt x="7" y="18"/>
                  </a:cubicBezTo>
                  <a:cubicBezTo>
                    <a:pt x="7" y="17"/>
                    <a:pt x="7" y="16"/>
                    <a:pt x="8" y="14"/>
                  </a:cubicBezTo>
                  <a:cubicBezTo>
                    <a:pt x="9" y="13"/>
                    <a:pt x="10" y="11"/>
                    <a:pt x="11" y="10"/>
                  </a:cubicBezTo>
                  <a:cubicBezTo>
                    <a:pt x="12" y="9"/>
                    <a:pt x="13" y="8"/>
                    <a:pt x="15" y="7"/>
                  </a:cubicBezTo>
                  <a:cubicBezTo>
                    <a:pt x="16" y="6"/>
                    <a:pt x="18" y="6"/>
                    <a:pt x="20" y="6"/>
                  </a:cubicBezTo>
                  <a:close/>
                  <a:moveTo>
                    <a:pt x="34" y="6"/>
                  </a:moveTo>
                  <a:cubicBezTo>
                    <a:pt x="33" y="4"/>
                    <a:pt x="30" y="3"/>
                    <a:pt x="28" y="2"/>
                  </a:cubicBezTo>
                  <a:cubicBezTo>
                    <a:pt x="26" y="1"/>
                    <a:pt x="23" y="0"/>
                    <a:pt x="20" y="0"/>
                  </a:cubicBezTo>
                  <a:cubicBezTo>
                    <a:pt x="17" y="0"/>
                    <a:pt x="14" y="1"/>
                    <a:pt x="12" y="2"/>
                  </a:cubicBezTo>
                  <a:cubicBezTo>
                    <a:pt x="9" y="3"/>
                    <a:pt x="7" y="5"/>
                    <a:pt x="6" y="7"/>
                  </a:cubicBezTo>
                  <a:cubicBezTo>
                    <a:pt x="4" y="9"/>
                    <a:pt x="2" y="11"/>
                    <a:pt x="1" y="14"/>
                  </a:cubicBezTo>
                  <a:cubicBezTo>
                    <a:pt x="0" y="16"/>
                    <a:pt x="0" y="19"/>
                    <a:pt x="0" y="22"/>
                  </a:cubicBezTo>
                  <a:cubicBezTo>
                    <a:pt x="0" y="25"/>
                    <a:pt x="0" y="28"/>
                    <a:pt x="2" y="31"/>
                  </a:cubicBezTo>
                  <a:cubicBezTo>
                    <a:pt x="3" y="33"/>
                    <a:pt x="4" y="36"/>
                    <a:pt x="6" y="38"/>
                  </a:cubicBezTo>
                  <a:cubicBezTo>
                    <a:pt x="8" y="40"/>
                    <a:pt x="10" y="41"/>
                    <a:pt x="13" y="42"/>
                  </a:cubicBezTo>
                  <a:cubicBezTo>
                    <a:pt x="15" y="43"/>
                    <a:pt x="18" y="44"/>
                    <a:pt x="21" y="44"/>
                  </a:cubicBezTo>
                  <a:cubicBezTo>
                    <a:pt x="24" y="44"/>
                    <a:pt x="28" y="43"/>
                    <a:pt x="31" y="42"/>
                  </a:cubicBezTo>
                  <a:cubicBezTo>
                    <a:pt x="34" y="41"/>
                    <a:pt x="36" y="39"/>
                    <a:pt x="38" y="36"/>
                  </a:cubicBezTo>
                  <a:cubicBezTo>
                    <a:pt x="39" y="36"/>
                    <a:pt x="39" y="36"/>
                    <a:pt x="39" y="36"/>
                  </a:cubicBezTo>
                  <a:cubicBezTo>
                    <a:pt x="34" y="32"/>
                    <a:pt x="34" y="32"/>
                    <a:pt x="34" y="32"/>
                  </a:cubicBezTo>
                  <a:cubicBezTo>
                    <a:pt x="33" y="33"/>
                    <a:pt x="33" y="33"/>
                    <a:pt x="33" y="33"/>
                  </a:cubicBezTo>
                  <a:cubicBezTo>
                    <a:pt x="33" y="33"/>
                    <a:pt x="32" y="34"/>
                    <a:pt x="31" y="35"/>
                  </a:cubicBezTo>
                  <a:cubicBezTo>
                    <a:pt x="30" y="35"/>
                    <a:pt x="29" y="36"/>
                    <a:pt x="28" y="36"/>
                  </a:cubicBezTo>
                  <a:cubicBezTo>
                    <a:pt x="27" y="37"/>
                    <a:pt x="26" y="37"/>
                    <a:pt x="25" y="38"/>
                  </a:cubicBezTo>
                  <a:cubicBezTo>
                    <a:pt x="21" y="38"/>
                    <a:pt x="18" y="38"/>
                    <a:pt x="15" y="37"/>
                  </a:cubicBezTo>
                  <a:cubicBezTo>
                    <a:pt x="14" y="36"/>
                    <a:pt x="12" y="35"/>
                    <a:pt x="11" y="34"/>
                  </a:cubicBezTo>
                  <a:cubicBezTo>
                    <a:pt x="10" y="32"/>
                    <a:pt x="9" y="31"/>
                    <a:pt x="8" y="29"/>
                  </a:cubicBezTo>
                  <a:cubicBezTo>
                    <a:pt x="7" y="27"/>
                    <a:pt x="7" y="26"/>
                    <a:pt x="7" y="24"/>
                  </a:cubicBezTo>
                  <a:cubicBezTo>
                    <a:pt x="40" y="24"/>
                    <a:pt x="40" y="24"/>
                    <a:pt x="40" y="24"/>
                  </a:cubicBezTo>
                  <a:cubicBezTo>
                    <a:pt x="40" y="23"/>
                    <a:pt x="40" y="23"/>
                    <a:pt x="40" y="23"/>
                  </a:cubicBezTo>
                  <a:cubicBezTo>
                    <a:pt x="40" y="19"/>
                    <a:pt x="40" y="16"/>
                    <a:pt x="39" y="13"/>
                  </a:cubicBezTo>
                  <a:cubicBezTo>
                    <a:pt x="38" y="10"/>
                    <a:pt x="36" y="8"/>
                    <a:pt x="3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9">
              <a:extLst>
                <a:ext uri="{FF2B5EF4-FFF2-40B4-BE49-F238E27FC236}">
                  <a16:creationId xmlns:a16="http://schemas.microsoft.com/office/drawing/2014/main" id="{98031205-3536-4BEE-9387-97BAD423D75D}"/>
                </a:ext>
              </a:extLst>
            </p:cNvPr>
            <p:cNvSpPr>
              <a:spLocks/>
            </p:cNvSpPr>
            <p:nvPr userDrawn="1"/>
          </p:nvSpPr>
          <p:spPr bwMode="auto">
            <a:xfrm>
              <a:off x="4267200" y="808038"/>
              <a:ext cx="28575" cy="47625"/>
            </a:xfrm>
            <a:custGeom>
              <a:avLst/>
              <a:gdLst>
                <a:gd name="T0" fmla="*/ 20 w 25"/>
                <a:gd name="T1" fmla="*/ 0 h 42"/>
                <a:gd name="T2" fmla="*/ 14 w 25"/>
                <a:gd name="T3" fmla="*/ 1 h 42"/>
                <a:gd name="T4" fmla="*/ 9 w 25"/>
                <a:gd name="T5" fmla="*/ 3 h 42"/>
                <a:gd name="T6" fmla="*/ 7 w 25"/>
                <a:gd name="T7" fmla="*/ 6 h 42"/>
                <a:gd name="T8" fmla="*/ 7 w 25"/>
                <a:gd name="T9" fmla="*/ 5 h 42"/>
                <a:gd name="T10" fmla="*/ 6 w 25"/>
                <a:gd name="T11" fmla="*/ 3 h 42"/>
                <a:gd name="T12" fmla="*/ 6 w 25"/>
                <a:gd name="T13" fmla="*/ 1 h 42"/>
                <a:gd name="T14" fmla="*/ 6 w 25"/>
                <a:gd name="T15" fmla="*/ 0 h 42"/>
                <a:gd name="T16" fmla="*/ 0 w 25"/>
                <a:gd name="T17" fmla="*/ 0 h 42"/>
                <a:gd name="T18" fmla="*/ 0 w 25"/>
                <a:gd name="T19" fmla="*/ 1 h 42"/>
                <a:gd name="T20" fmla="*/ 0 w 25"/>
                <a:gd name="T21" fmla="*/ 3 h 42"/>
                <a:gd name="T22" fmla="*/ 1 w 25"/>
                <a:gd name="T23" fmla="*/ 5 h 42"/>
                <a:gd name="T24" fmla="*/ 1 w 25"/>
                <a:gd name="T25" fmla="*/ 42 h 42"/>
                <a:gd name="T26" fmla="*/ 7 w 25"/>
                <a:gd name="T27" fmla="*/ 42 h 42"/>
                <a:gd name="T28" fmla="*/ 7 w 25"/>
                <a:gd name="T29" fmla="*/ 21 h 42"/>
                <a:gd name="T30" fmla="*/ 8 w 25"/>
                <a:gd name="T31" fmla="*/ 15 h 42"/>
                <a:gd name="T32" fmla="*/ 10 w 25"/>
                <a:gd name="T33" fmla="*/ 10 h 42"/>
                <a:gd name="T34" fmla="*/ 14 w 25"/>
                <a:gd name="T35" fmla="*/ 7 h 42"/>
                <a:gd name="T36" fmla="*/ 19 w 25"/>
                <a:gd name="T37" fmla="*/ 6 h 42"/>
                <a:gd name="T38" fmla="*/ 20 w 25"/>
                <a:gd name="T39" fmla="*/ 6 h 42"/>
                <a:gd name="T40" fmla="*/ 22 w 25"/>
                <a:gd name="T41" fmla="*/ 6 h 42"/>
                <a:gd name="T42" fmla="*/ 23 w 25"/>
                <a:gd name="T43" fmla="*/ 7 h 42"/>
                <a:gd name="T44" fmla="*/ 25 w 25"/>
                <a:gd name="T45" fmla="*/ 1 h 42"/>
                <a:gd name="T46" fmla="*/ 24 w 25"/>
                <a:gd name="T47" fmla="*/ 0 h 42"/>
                <a:gd name="T48" fmla="*/ 20 w 25"/>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2">
                  <a:moveTo>
                    <a:pt x="20" y="0"/>
                  </a:moveTo>
                  <a:cubicBezTo>
                    <a:pt x="18" y="0"/>
                    <a:pt x="16" y="0"/>
                    <a:pt x="14" y="1"/>
                  </a:cubicBezTo>
                  <a:cubicBezTo>
                    <a:pt x="12" y="1"/>
                    <a:pt x="11" y="2"/>
                    <a:pt x="9" y="3"/>
                  </a:cubicBezTo>
                  <a:cubicBezTo>
                    <a:pt x="8" y="4"/>
                    <a:pt x="7" y="5"/>
                    <a:pt x="7" y="6"/>
                  </a:cubicBezTo>
                  <a:cubicBezTo>
                    <a:pt x="7" y="6"/>
                    <a:pt x="7" y="5"/>
                    <a:pt x="7" y="5"/>
                  </a:cubicBezTo>
                  <a:cubicBezTo>
                    <a:pt x="6" y="3"/>
                    <a:pt x="6" y="3"/>
                    <a:pt x="6" y="3"/>
                  </a:cubicBezTo>
                  <a:cubicBezTo>
                    <a:pt x="6" y="2"/>
                    <a:pt x="6" y="2"/>
                    <a:pt x="6" y="1"/>
                  </a:cubicBezTo>
                  <a:cubicBezTo>
                    <a:pt x="6" y="0"/>
                    <a:pt x="6" y="0"/>
                    <a:pt x="6" y="0"/>
                  </a:cubicBezTo>
                  <a:cubicBezTo>
                    <a:pt x="0" y="0"/>
                    <a:pt x="0" y="0"/>
                    <a:pt x="0" y="0"/>
                  </a:cubicBezTo>
                  <a:cubicBezTo>
                    <a:pt x="0" y="1"/>
                    <a:pt x="0" y="1"/>
                    <a:pt x="0" y="1"/>
                  </a:cubicBezTo>
                  <a:cubicBezTo>
                    <a:pt x="0" y="2"/>
                    <a:pt x="0" y="3"/>
                    <a:pt x="0" y="3"/>
                  </a:cubicBezTo>
                  <a:cubicBezTo>
                    <a:pt x="1" y="4"/>
                    <a:pt x="1" y="4"/>
                    <a:pt x="1" y="5"/>
                  </a:cubicBezTo>
                  <a:cubicBezTo>
                    <a:pt x="1" y="42"/>
                    <a:pt x="1" y="42"/>
                    <a:pt x="1" y="42"/>
                  </a:cubicBezTo>
                  <a:cubicBezTo>
                    <a:pt x="7" y="42"/>
                    <a:pt x="7" y="42"/>
                    <a:pt x="7" y="42"/>
                  </a:cubicBezTo>
                  <a:cubicBezTo>
                    <a:pt x="7" y="21"/>
                    <a:pt x="7" y="21"/>
                    <a:pt x="7" y="21"/>
                  </a:cubicBezTo>
                  <a:cubicBezTo>
                    <a:pt x="7" y="19"/>
                    <a:pt x="7" y="17"/>
                    <a:pt x="8" y="15"/>
                  </a:cubicBezTo>
                  <a:cubicBezTo>
                    <a:pt x="8" y="13"/>
                    <a:pt x="9" y="12"/>
                    <a:pt x="10" y="10"/>
                  </a:cubicBezTo>
                  <a:cubicBezTo>
                    <a:pt x="11" y="9"/>
                    <a:pt x="13" y="8"/>
                    <a:pt x="14" y="7"/>
                  </a:cubicBezTo>
                  <a:cubicBezTo>
                    <a:pt x="16" y="6"/>
                    <a:pt x="17" y="6"/>
                    <a:pt x="19" y="6"/>
                  </a:cubicBezTo>
                  <a:cubicBezTo>
                    <a:pt x="20" y="6"/>
                    <a:pt x="20" y="6"/>
                    <a:pt x="20" y="6"/>
                  </a:cubicBezTo>
                  <a:cubicBezTo>
                    <a:pt x="21" y="6"/>
                    <a:pt x="21" y="6"/>
                    <a:pt x="22" y="6"/>
                  </a:cubicBezTo>
                  <a:cubicBezTo>
                    <a:pt x="23" y="7"/>
                    <a:pt x="23" y="7"/>
                    <a:pt x="23" y="7"/>
                  </a:cubicBezTo>
                  <a:cubicBezTo>
                    <a:pt x="25" y="1"/>
                    <a:pt x="25" y="1"/>
                    <a:pt x="25" y="1"/>
                  </a:cubicBezTo>
                  <a:cubicBezTo>
                    <a:pt x="24" y="0"/>
                    <a:pt x="24" y="0"/>
                    <a:pt x="24" y="0"/>
                  </a:cubicBezTo>
                  <a:cubicBezTo>
                    <a:pt x="23" y="0"/>
                    <a:pt x="21"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40">
              <a:extLst>
                <a:ext uri="{FF2B5EF4-FFF2-40B4-BE49-F238E27FC236}">
                  <a16:creationId xmlns:a16="http://schemas.microsoft.com/office/drawing/2014/main" id="{8D14D238-C946-443E-AEC3-E16FBB31494D}"/>
                </a:ext>
              </a:extLst>
            </p:cNvPr>
            <p:cNvSpPr>
              <a:spLocks noEditPoints="1"/>
            </p:cNvSpPr>
            <p:nvPr userDrawn="1"/>
          </p:nvSpPr>
          <p:spPr bwMode="auto">
            <a:xfrm>
              <a:off x="4329113" y="806450"/>
              <a:ext cx="49212" cy="50800"/>
            </a:xfrm>
            <a:custGeom>
              <a:avLst/>
              <a:gdLst>
                <a:gd name="T0" fmla="*/ 36 w 43"/>
                <a:gd name="T1" fmla="*/ 22 h 44"/>
                <a:gd name="T2" fmla="*/ 35 w 43"/>
                <a:gd name="T3" fmla="*/ 28 h 44"/>
                <a:gd name="T4" fmla="*/ 32 w 43"/>
                <a:gd name="T5" fmla="*/ 33 h 44"/>
                <a:gd name="T6" fmla="*/ 27 w 43"/>
                <a:gd name="T7" fmla="*/ 37 h 44"/>
                <a:gd name="T8" fmla="*/ 15 w 43"/>
                <a:gd name="T9" fmla="*/ 37 h 44"/>
                <a:gd name="T10" fmla="*/ 11 w 43"/>
                <a:gd name="T11" fmla="*/ 33 h 44"/>
                <a:gd name="T12" fmla="*/ 7 w 43"/>
                <a:gd name="T13" fmla="*/ 28 h 44"/>
                <a:gd name="T14" fmla="*/ 6 w 43"/>
                <a:gd name="T15" fmla="*/ 22 h 44"/>
                <a:gd name="T16" fmla="*/ 7 w 43"/>
                <a:gd name="T17" fmla="*/ 16 h 44"/>
                <a:gd name="T18" fmla="*/ 10 w 43"/>
                <a:gd name="T19" fmla="*/ 11 h 44"/>
                <a:gd name="T20" fmla="*/ 15 w 43"/>
                <a:gd name="T21" fmla="*/ 7 h 44"/>
                <a:gd name="T22" fmla="*/ 21 w 43"/>
                <a:gd name="T23" fmla="*/ 6 h 44"/>
                <a:gd name="T24" fmla="*/ 27 w 43"/>
                <a:gd name="T25" fmla="*/ 7 h 44"/>
                <a:gd name="T26" fmla="*/ 32 w 43"/>
                <a:gd name="T27" fmla="*/ 11 h 44"/>
                <a:gd name="T28" fmla="*/ 35 w 43"/>
                <a:gd name="T29" fmla="*/ 16 h 44"/>
                <a:gd name="T30" fmla="*/ 36 w 43"/>
                <a:gd name="T31" fmla="*/ 22 h 44"/>
                <a:gd name="T32" fmla="*/ 36 w 43"/>
                <a:gd name="T33" fmla="*/ 7 h 44"/>
                <a:gd name="T34" fmla="*/ 30 w 43"/>
                <a:gd name="T35" fmla="*/ 2 h 44"/>
                <a:gd name="T36" fmla="*/ 13 w 43"/>
                <a:gd name="T37" fmla="*/ 2 h 44"/>
                <a:gd name="T38" fmla="*/ 6 w 43"/>
                <a:gd name="T39" fmla="*/ 7 h 44"/>
                <a:gd name="T40" fmla="*/ 1 w 43"/>
                <a:gd name="T41" fmla="*/ 13 h 44"/>
                <a:gd name="T42" fmla="*/ 0 w 43"/>
                <a:gd name="T43" fmla="*/ 22 h 44"/>
                <a:gd name="T44" fmla="*/ 1 w 43"/>
                <a:gd name="T45" fmla="*/ 30 h 44"/>
                <a:gd name="T46" fmla="*/ 6 w 43"/>
                <a:gd name="T47" fmla="*/ 37 h 44"/>
                <a:gd name="T48" fmla="*/ 13 w 43"/>
                <a:gd name="T49" fmla="*/ 42 h 44"/>
                <a:gd name="T50" fmla="*/ 21 w 43"/>
                <a:gd name="T51" fmla="*/ 44 h 44"/>
                <a:gd name="T52" fmla="*/ 30 w 43"/>
                <a:gd name="T53" fmla="*/ 42 h 44"/>
                <a:gd name="T54" fmla="*/ 36 w 43"/>
                <a:gd name="T55" fmla="*/ 37 h 44"/>
                <a:gd name="T56" fmla="*/ 41 w 43"/>
                <a:gd name="T57" fmla="*/ 30 h 44"/>
                <a:gd name="T58" fmla="*/ 43 w 43"/>
                <a:gd name="T59" fmla="*/ 22 h 44"/>
                <a:gd name="T60" fmla="*/ 41 w 43"/>
                <a:gd name="T61" fmla="*/ 13 h 44"/>
                <a:gd name="T62" fmla="*/ 36 w 43"/>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4">
                  <a:moveTo>
                    <a:pt x="36" y="22"/>
                  </a:moveTo>
                  <a:cubicBezTo>
                    <a:pt x="36" y="24"/>
                    <a:pt x="36" y="26"/>
                    <a:pt x="35" y="28"/>
                  </a:cubicBezTo>
                  <a:cubicBezTo>
                    <a:pt x="34" y="30"/>
                    <a:pt x="33" y="32"/>
                    <a:pt x="32" y="33"/>
                  </a:cubicBezTo>
                  <a:cubicBezTo>
                    <a:pt x="31" y="35"/>
                    <a:pt x="29" y="36"/>
                    <a:pt x="27" y="37"/>
                  </a:cubicBezTo>
                  <a:cubicBezTo>
                    <a:pt x="23" y="38"/>
                    <a:pt x="19" y="38"/>
                    <a:pt x="15" y="37"/>
                  </a:cubicBezTo>
                  <a:cubicBezTo>
                    <a:pt x="14" y="36"/>
                    <a:pt x="12" y="35"/>
                    <a:pt x="11" y="33"/>
                  </a:cubicBezTo>
                  <a:cubicBezTo>
                    <a:pt x="9" y="32"/>
                    <a:pt x="8" y="30"/>
                    <a:pt x="7" y="28"/>
                  </a:cubicBezTo>
                  <a:cubicBezTo>
                    <a:pt x="7" y="26"/>
                    <a:pt x="6" y="24"/>
                    <a:pt x="6" y="22"/>
                  </a:cubicBezTo>
                  <a:cubicBezTo>
                    <a:pt x="6" y="20"/>
                    <a:pt x="7" y="18"/>
                    <a:pt x="7" y="16"/>
                  </a:cubicBezTo>
                  <a:cubicBezTo>
                    <a:pt x="8" y="14"/>
                    <a:pt x="9" y="12"/>
                    <a:pt x="10" y="11"/>
                  </a:cubicBezTo>
                  <a:cubicBezTo>
                    <a:pt x="12" y="9"/>
                    <a:pt x="13" y="8"/>
                    <a:pt x="15" y="7"/>
                  </a:cubicBezTo>
                  <a:cubicBezTo>
                    <a:pt x="17" y="6"/>
                    <a:pt x="19" y="6"/>
                    <a:pt x="21" y="6"/>
                  </a:cubicBezTo>
                  <a:cubicBezTo>
                    <a:pt x="23" y="6"/>
                    <a:pt x="25" y="6"/>
                    <a:pt x="27" y="7"/>
                  </a:cubicBezTo>
                  <a:cubicBezTo>
                    <a:pt x="29" y="8"/>
                    <a:pt x="30" y="9"/>
                    <a:pt x="32" y="11"/>
                  </a:cubicBezTo>
                  <a:cubicBezTo>
                    <a:pt x="33" y="12"/>
                    <a:pt x="34" y="14"/>
                    <a:pt x="35" y="16"/>
                  </a:cubicBezTo>
                  <a:cubicBezTo>
                    <a:pt x="36" y="18"/>
                    <a:pt x="36" y="20"/>
                    <a:pt x="36" y="22"/>
                  </a:cubicBezTo>
                  <a:close/>
                  <a:moveTo>
                    <a:pt x="36" y="7"/>
                  </a:moveTo>
                  <a:cubicBezTo>
                    <a:pt x="34" y="5"/>
                    <a:pt x="32" y="3"/>
                    <a:pt x="30" y="2"/>
                  </a:cubicBezTo>
                  <a:cubicBezTo>
                    <a:pt x="24" y="0"/>
                    <a:pt x="18" y="0"/>
                    <a:pt x="13" y="2"/>
                  </a:cubicBezTo>
                  <a:cubicBezTo>
                    <a:pt x="10" y="3"/>
                    <a:pt x="8" y="5"/>
                    <a:pt x="6" y="7"/>
                  </a:cubicBezTo>
                  <a:cubicBezTo>
                    <a:pt x="4" y="9"/>
                    <a:pt x="3" y="11"/>
                    <a:pt x="1" y="13"/>
                  </a:cubicBezTo>
                  <a:cubicBezTo>
                    <a:pt x="0" y="16"/>
                    <a:pt x="0" y="19"/>
                    <a:pt x="0" y="22"/>
                  </a:cubicBezTo>
                  <a:cubicBezTo>
                    <a:pt x="0" y="25"/>
                    <a:pt x="0" y="28"/>
                    <a:pt x="1" y="30"/>
                  </a:cubicBezTo>
                  <a:cubicBezTo>
                    <a:pt x="3" y="33"/>
                    <a:pt x="4" y="35"/>
                    <a:pt x="6" y="37"/>
                  </a:cubicBezTo>
                  <a:cubicBezTo>
                    <a:pt x="8" y="39"/>
                    <a:pt x="10" y="41"/>
                    <a:pt x="13" y="42"/>
                  </a:cubicBezTo>
                  <a:cubicBezTo>
                    <a:pt x="15" y="43"/>
                    <a:pt x="18" y="44"/>
                    <a:pt x="21" y="44"/>
                  </a:cubicBezTo>
                  <a:cubicBezTo>
                    <a:pt x="24" y="44"/>
                    <a:pt x="27" y="43"/>
                    <a:pt x="30" y="42"/>
                  </a:cubicBezTo>
                  <a:cubicBezTo>
                    <a:pt x="32" y="41"/>
                    <a:pt x="34" y="39"/>
                    <a:pt x="36" y="37"/>
                  </a:cubicBezTo>
                  <a:cubicBezTo>
                    <a:pt x="38" y="35"/>
                    <a:pt x="40" y="33"/>
                    <a:pt x="41" y="30"/>
                  </a:cubicBezTo>
                  <a:cubicBezTo>
                    <a:pt x="42" y="28"/>
                    <a:pt x="43" y="25"/>
                    <a:pt x="43" y="22"/>
                  </a:cubicBezTo>
                  <a:cubicBezTo>
                    <a:pt x="43" y="19"/>
                    <a:pt x="42" y="16"/>
                    <a:pt x="41" y="13"/>
                  </a:cubicBezTo>
                  <a:cubicBezTo>
                    <a:pt x="40" y="11"/>
                    <a:pt x="38" y="9"/>
                    <a:pt x="3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41">
              <a:extLst>
                <a:ext uri="{FF2B5EF4-FFF2-40B4-BE49-F238E27FC236}">
                  <a16:creationId xmlns:a16="http://schemas.microsoft.com/office/drawing/2014/main" id="{85FAFFC3-B67A-46EC-B15F-A819F285423D}"/>
                </a:ext>
              </a:extLst>
            </p:cNvPr>
            <p:cNvSpPr>
              <a:spLocks/>
            </p:cNvSpPr>
            <p:nvPr userDrawn="1"/>
          </p:nvSpPr>
          <p:spPr bwMode="auto">
            <a:xfrm>
              <a:off x="4384675" y="785813"/>
              <a:ext cx="38100" cy="69850"/>
            </a:xfrm>
            <a:custGeom>
              <a:avLst/>
              <a:gdLst>
                <a:gd name="T0" fmla="*/ 33 w 33"/>
                <a:gd name="T1" fmla="*/ 5 h 61"/>
                <a:gd name="T2" fmla="*/ 28 w 33"/>
                <a:gd name="T3" fmla="*/ 2 h 61"/>
                <a:gd name="T4" fmla="*/ 21 w 33"/>
                <a:gd name="T5" fmla="*/ 0 h 61"/>
                <a:gd name="T6" fmla="*/ 11 w 33"/>
                <a:gd name="T7" fmla="*/ 4 h 61"/>
                <a:gd name="T8" fmla="*/ 8 w 33"/>
                <a:gd name="T9" fmla="*/ 16 h 61"/>
                <a:gd name="T10" fmla="*/ 8 w 33"/>
                <a:gd name="T11" fmla="*/ 19 h 61"/>
                <a:gd name="T12" fmla="*/ 0 w 33"/>
                <a:gd name="T13" fmla="*/ 19 h 61"/>
                <a:gd name="T14" fmla="*/ 0 w 33"/>
                <a:gd name="T15" fmla="*/ 25 h 61"/>
                <a:gd name="T16" fmla="*/ 8 w 33"/>
                <a:gd name="T17" fmla="*/ 25 h 61"/>
                <a:gd name="T18" fmla="*/ 8 w 33"/>
                <a:gd name="T19" fmla="*/ 61 h 61"/>
                <a:gd name="T20" fmla="*/ 14 w 33"/>
                <a:gd name="T21" fmla="*/ 61 h 61"/>
                <a:gd name="T22" fmla="*/ 14 w 33"/>
                <a:gd name="T23" fmla="*/ 25 h 61"/>
                <a:gd name="T24" fmla="*/ 27 w 33"/>
                <a:gd name="T25" fmla="*/ 25 h 61"/>
                <a:gd name="T26" fmla="*/ 27 w 33"/>
                <a:gd name="T27" fmla="*/ 19 h 61"/>
                <a:gd name="T28" fmla="*/ 14 w 33"/>
                <a:gd name="T29" fmla="*/ 19 h 61"/>
                <a:gd name="T30" fmla="*/ 14 w 33"/>
                <a:gd name="T31" fmla="*/ 17 h 61"/>
                <a:gd name="T32" fmla="*/ 15 w 33"/>
                <a:gd name="T33" fmla="*/ 11 h 61"/>
                <a:gd name="T34" fmla="*/ 16 w 33"/>
                <a:gd name="T35" fmla="*/ 8 h 61"/>
                <a:gd name="T36" fmla="*/ 18 w 33"/>
                <a:gd name="T37" fmla="*/ 6 h 61"/>
                <a:gd name="T38" fmla="*/ 21 w 33"/>
                <a:gd name="T39" fmla="*/ 6 h 61"/>
                <a:gd name="T40" fmla="*/ 25 w 33"/>
                <a:gd name="T41" fmla="*/ 7 h 61"/>
                <a:gd name="T42" fmla="*/ 28 w 33"/>
                <a:gd name="T43" fmla="*/ 9 h 61"/>
                <a:gd name="T44" fmla="*/ 29 w 33"/>
                <a:gd name="T45" fmla="*/ 10 h 61"/>
                <a:gd name="T46" fmla="*/ 33 w 33"/>
                <a:gd name="T47" fmla="*/ 6 h 61"/>
                <a:gd name="T48" fmla="*/ 33 w 33"/>
                <a:gd name="T49"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61">
                  <a:moveTo>
                    <a:pt x="33" y="5"/>
                  </a:moveTo>
                  <a:cubicBezTo>
                    <a:pt x="31" y="4"/>
                    <a:pt x="30" y="2"/>
                    <a:pt x="28" y="2"/>
                  </a:cubicBezTo>
                  <a:cubicBezTo>
                    <a:pt x="26" y="1"/>
                    <a:pt x="24" y="0"/>
                    <a:pt x="21" y="0"/>
                  </a:cubicBezTo>
                  <a:cubicBezTo>
                    <a:pt x="17" y="0"/>
                    <a:pt x="14" y="2"/>
                    <a:pt x="11" y="4"/>
                  </a:cubicBezTo>
                  <a:cubicBezTo>
                    <a:pt x="9" y="7"/>
                    <a:pt x="8" y="11"/>
                    <a:pt x="8" y="16"/>
                  </a:cubicBezTo>
                  <a:cubicBezTo>
                    <a:pt x="8" y="19"/>
                    <a:pt x="8" y="19"/>
                    <a:pt x="8" y="19"/>
                  </a:cubicBezTo>
                  <a:cubicBezTo>
                    <a:pt x="0" y="19"/>
                    <a:pt x="0" y="19"/>
                    <a:pt x="0" y="19"/>
                  </a:cubicBezTo>
                  <a:cubicBezTo>
                    <a:pt x="0" y="25"/>
                    <a:pt x="0" y="25"/>
                    <a:pt x="0" y="25"/>
                  </a:cubicBezTo>
                  <a:cubicBezTo>
                    <a:pt x="8" y="25"/>
                    <a:pt x="8" y="25"/>
                    <a:pt x="8" y="25"/>
                  </a:cubicBezTo>
                  <a:cubicBezTo>
                    <a:pt x="8" y="61"/>
                    <a:pt x="8" y="61"/>
                    <a:pt x="8" y="61"/>
                  </a:cubicBezTo>
                  <a:cubicBezTo>
                    <a:pt x="14" y="61"/>
                    <a:pt x="14" y="61"/>
                    <a:pt x="14" y="61"/>
                  </a:cubicBezTo>
                  <a:cubicBezTo>
                    <a:pt x="14" y="25"/>
                    <a:pt x="14" y="25"/>
                    <a:pt x="14" y="25"/>
                  </a:cubicBezTo>
                  <a:cubicBezTo>
                    <a:pt x="27" y="25"/>
                    <a:pt x="27" y="25"/>
                    <a:pt x="27" y="25"/>
                  </a:cubicBezTo>
                  <a:cubicBezTo>
                    <a:pt x="27" y="19"/>
                    <a:pt x="27" y="19"/>
                    <a:pt x="27" y="19"/>
                  </a:cubicBezTo>
                  <a:cubicBezTo>
                    <a:pt x="14" y="19"/>
                    <a:pt x="14" y="19"/>
                    <a:pt x="14" y="19"/>
                  </a:cubicBezTo>
                  <a:cubicBezTo>
                    <a:pt x="14" y="17"/>
                    <a:pt x="14" y="17"/>
                    <a:pt x="14" y="17"/>
                  </a:cubicBezTo>
                  <a:cubicBezTo>
                    <a:pt x="14" y="15"/>
                    <a:pt x="14" y="13"/>
                    <a:pt x="15" y="11"/>
                  </a:cubicBezTo>
                  <a:cubicBezTo>
                    <a:pt x="15" y="10"/>
                    <a:pt x="16" y="9"/>
                    <a:pt x="16" y="8"/>
                  </a:cubicBezTo>
                  <a:cubicBezTo>
                    <a:pt x="17" y="7"/>
                    <a:pt x="18" y="7"/>
                    <a:pt x="18" y="6"/>
                  </a:cubicBezTo>
                  <a:cubicBezTo>
                    <a:pt x="19" y="6"/>
                    <a:pt x="20" y="6"/>
                    <a:pt x="21" y="6"/>
                  </a:cubicBezTo>
                  <a:cubicBezTo>
                    <a:pt x="23" y="6"/>
                    <a:pt x="24" y="6"/>
                    <a:pt x="25" y="7"/>
                  </a:cubicBezTo>
                  <a:cubicBezTo>
                    <a:pt x="26" y="7"/>
                    <a:pt x="27" y="8"/>
                    <a:pt x="28" y="9"/>
                  </a:cubicBezTo>
                  <a:cubicBezTo>
                    <a:pt x="29" y="10"/>
                    <a:pt x="29" y="10"/>
                    <a:pt x="29" y="10"/>
                  </a:cubicBezTo>
                  <a:cubicBezTo>
                    <a:pt x="33" y="6"/>
                    <a:pt x="33" y="6"/>
                    <a:pt x="33" y="6"/>
                  </a:cubicBezTo>
                  <a:cubicBezTo>
                    <a:pt x="33" y="5"/>
                    <a:pt x="33" y="5"/>
                    <a:pt x="3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42">
              <a:extLst>
                <a:ext uri="{FF2B5EF4-FFF2-40B4-BE49-F238E27FC236}">
                  <a16:creationId xmlns:a16="http://schemas.microsoft.com/office/drawing/2014/main" id="{E9B3DBCB-0BEA-4E97-BC61-4AC70D0F2F31}"/>
                </a:ext>
              </a:extLst>
            </p:cNvPr>
            <p:cNvSpPr>
              <a:spLocks noChangeArrowheads="1"/>
            </p:cNvSpPr>
            <p:nvPr userDrawn="1"/>
          </p:nvSpPr>
          <p:spPr bwMode="auto">
            <a:xfrm>
              <a:off x="4560888" y="796925"/>
              <a:ext cx="4762"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43">
              <a:extLst>
                <a:ext uri="{FF2B5EF4-FFF2-40B4-BE49-F238E27FC236}">
                  <a16:creationId xmlns:a16="http://schemas.microsoft.com/office/drawing/2014/main" id="{C888DA3D-1B64-433A-9C5E-64EB3EC154C0}"/>
                </a:ext>
              </a:extLst>
            </p:cNvPr>
            <p:cNvSpPr>
              <a:spLocks/>
            </p:cNvSpPr>
            <p:nvPr userDrawn="1"/>
          </p:nvSpPr>
          <p:spPr bwMode="auto">
            <a:xfrm>
              <a:off x="4675188" y="877888"/>
              <a:ext cx="66675" cy="93663"/>
            </a:xfrm>
            <a:custGeom>
              <a:avLst/>
              <a:gdLst>
                <a:gd name="T0" fmla="*/ 0 w 59"/>
                <a:gd name="T1" fmla="*/ 40 h 81"/>
                <a:gd name="T2" fmla="*/ 35 w 59"/>
                <a:gd name="T3" fmla="*/ 0 h 81"/>
                <a:gd name="T4" fmla="*/ 57 w 59"/>
                <a:gd name="T5" fmla="*/ 9 h 81"/>
                <a:gd name="T6" fmla="*/ 51 w 59"/>
                <a:gd name="T7" fmla="*/ 16 h 81"/>
                <a:gd name="T8" fmla="*/ 35 w 59"/>
                <a:gd name="T9" fmla="*/ 8 h 81"/>
                <a:gd name="T10" fmla="*/ 11 w 59"/>
                <a:gd name="T11" fmla="*/ 40 h 81"/>
                <a:gd name="T12" fmla="*/ 35 w 59"/>
                <a:gd name="T13" fmla="*/ 72 h 81"/>
                <a:gd name="T14" fmla="*/ 53 w 59"/>
                <a:gd name="T15" fmla="*/ 63 h 81"/>
                <a:gd name="T16" fmla="*/ 59 w 59"/>
                <a:gd name="T17" fmla="*/ 70 h 81"/>
                <a:gd name="T18" fmla="*/ 35 w 59"/>
                <a:gd name="T19" fmla="*/ 81 h 81"/>
                <a:gd name="T20" fmla="*/ 0 w 59"/>
                <a:gd name="T21"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1">
                  <a:moveTo>
                    <a:pt x="0" y="40"/>
                  </a:moveTo>
                  <a:cubicBezTo>
                    <a:pt x="0" y="15"/>
                    <a:pt x="15" y="0"/>
                    <a:pt x="35" y="0"/>
                  </a:cubicBezTo>
                  <a:cubicBezTo>
                    <a:pt x="45" y="0"/>
                    <a:pt x="52" y="4"/>
                    <a:pt x="57" y="9"/>
                  </a:cubicBezTo>
                  <a:cubicBezTo>
                    <a:pt x="51" y="16"/>
                    <a:pt x="51" y="16"/>
                    <a:pt x="51" y="16"/>
                  </a:cubicBezTo>
                  <a:cubicBezTo>
                    <a:pt x="47" y="11"/>
                    <a:pt x="42" y="8"/>
                    <a:pt x="35" y="8"/>
                  </a:cubicBezTo>
                  <a:cubicBezTo>
                    <a:pt x="20" y="8"/>
                    <a:pt x="11" y="21"/>
                    <a:pt x="11" y="40"/>
                  </a:cubicBezTo>
                  <a:cubicBezTo>
                    <a:pt x="11" y="60"/>
                    <a:pt x="20" y="72"/>
                    <a:pt x="35" y="72"/>
                  </a:cubicBezTo>
                  <a:cubicBezTo>
                    <a:pt x="42" y="72"/>
                    <a:pt x="48" y="69"/>
                    <a:pt x="53" y="63"/>
                  </a:cubicBezTo>
                  <a:cubicBezTo>
                    <a:pt x="59" y="70"/>
                    <a:pt x="59" y="70"/>
                    <a:pt x="59" y="70"/>
                  </a:cubicBezTo>
                  <a:cubicBezTo>
                    <a:pt x="52" y="77"/>
                    <a:pt x="45" y="81"/>
                    <a:pt x="35" y="81"/>
                  </a:cubicBezTo>
                  <a:cubicBezTo>
                    <a:pt x="15" y="81"/>
                    <a:pt x="0" y="66"/>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44">
              <a:extLst>
                <a:ext uri="{FF2B5EF4-FFF2-40B4-BE49-F238E27FC236}">
                  <a16:creationId xmlns:a16="http://schemas.microsoft.com/office/drawing/2014/main" id="{AAF6176A-43C4-47B7-8A94-4936A5A3B031}"/>
                </a:ext>
              </a:extLst>
            </p:cNvPr>
            <p:cNvSpPr>
              <a:spLocks noEditPoints="1"/>
            </p:cNvSpPr>
            <p:nvPr userDrawn="1"/>
          </p:nvSpPr>
          <p:spPr bwMode="auto">
            <a:xfrm>
              <a:off x="4751388" y="901700"/>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8 h 61"/>
                <a:gd name="T14" fmla="*/ 10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1"/>
                    <a:pt x="13" y="0"/>
                    <a:pt x="27" y="0"/>
                  </a:cubicBezTo>
                  <a:cubicBezTo>
                    <a:pt x="41" y="0"/>
                    <a:pt x="54" y="11"/>
                    <a:pt x="54" y="31"/>
                  </a:cubicBezTo>
                  <a:cubicBezTo>
                    <a:pt x="54" y="50"/>
                    <a:pt x="41" y="61"/>
                    <a:pt x="27" y="61"/>
                  </a:cubicBezTo>
                  <a:cubicBezTo>
                    <a:pt x="13" y="61"/>
                    <a:pt x="0" y="50"/>
                    <a:pt x="0" y="31"/>
                  </a:cubicBezTo>
                  <a:close/>
                  <a:moveTo>
                    <a:pt x="44" y="31"/>
                  </a:moveTo>
                  <a:cubicBezTo>
                    <a:pt x="44" y="17"/>
                    <a:pt x="37" y="8"/>
                    <a:pt x="27" y="8"/>
                  </a:cubicBezTo>
                  <a:cubicBezTo>
                    <a:pt x="17" y="8"/>
                    <a:pt x="10" y="17"/>
                    <a:pt x="10" y="31"/>
                  </a:cubicBezTo>
                  <a:cubicBezTo>
                    <a:pt x="10"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45">
              <a:extLst>
                <a:ext uri="{FF2B5EF4-FFF2-40B4-BE49-F238E27FC236}">
                  <a16:creationId xmlns:a16="http://schemas.microsoft.com/office/drawing/2014/main" id="{98802CEC-1880-44BA-9C46-32362A85FA53}"/>
                </a:ext>
              </a:extLst>
            </p:cNvPr>
            <p:cNvSpPr>
              <a:spLocks/>
            </p:cNvSpPr>
            <p:nvPr userDrawn="1"/>
          </p:nvSpPr>
          <p:spPr bwMode="auto">
            <a:xfrm>
              <a:off x="4830763" y="871538"/>
              <a:ext cx="53975" cy="98425"/>
            </a:xfrm>
            <a:custGeom>
              <a:avLst/>
              <a:gdLst>
                <a:gd name="T0" fmla="*/ 0 w 47"/>
                <a:gd name="T1" fmla="*/ 0 h 86"/>
                <a:gd name="T2" fmla="*/ 10 w 47"/>
                <a:gd name="T3" fmla="*/ 0 h 86"/>
                <a:gd name="T4" fmla="*/ 10 w 47"/>
                <a:gd name="T5" fmla="*/ 24 h 86"/>
                <a:gd name="T6" fmla="*/ 9 w 47"/>
                <a:gd name="T7" fmla="*/ 36 h 86"/>
                <a:gd name="T8" fmla="*/ 29 w 47"/>
                <a:gd name="T9" fmla="*/ 26 h 86"/>
                <a:gd name="T10" fmla="*/ 47 w 47"/>
                <a:gd name="T11" fmla="*/ 49 h 86"/>
                <a:gd name="T12" fmla="*/ 47 w 47"/>
                <a:gd name="T13" fmla="*/ 86 h 86"/>
                <a:gd name="T14" fmla="*/ 37 w 47"/>
                <a:gd name="T15" fmla="*/ 86 h 86"/>
                <a:gd name="T16" fmla="*/ 37 w 47"/>
                <a:gd name="T17" fmla="*/ 50 h 86"/>
                <a:gd name="T18" fmla="*/ 26 w 47"/>
                <a:gd name="T19" fmla="*/ 34 h 86"/>
                <a:gd name="T20" fmla="*/ 10 w 47"/>
                <a:gd name="T21" fmla="*/ 43 h 86"/>
                <a:gd name="T22" fmla="*/ 10 w 47"/>
                <a:gd name="T23" fmla="*/ 86 h 86"/>
                <a:gd name="T24" fmla="*/ 0 w 47"/>
                <a:gd name="T25" fmla="*/ 86 h 86"/>
                <a:gd name="T26" fmla="*/ 0 w 4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6">
                  <a:moveTo>
                    <a:pt x="0" y="0"/>
                  </a:moveTo>
                  <a:cubicBezTo>
                    <a:pt x="10" y="0"/>
                    <a:pt x="10" y="0"/>
                    <a:pt x="10" y="0"/>
                  </a:cubicBezTo>
                  <a:cubicBezTo>
                    <a:pt x="10" y="24"/>
                    <a:pt x="10" y="24"/>
                    <a:pt x="10" y="24"/>
                  </a:cubicBezTo>
                  <a:cubicBezTo>
                    <a:pt x="9" y="36"/>
                    <a:pt x="9" y="36"/>
                    <a:pt x="9" y="36"/>
                  </a:cubicBezTo>
                  <a:cubicBezTo>
                    <a:pt x="15" y="30"/>
                    <a:pt x="21" y="26"/>
                    <a:pt x="29" y="26"/>
                  </a:cubicBezTo>
                  <a:cubicBezTo>
                    <a:pt x="41" y="26"/>
                    <a:pt x="47" y="34"/>
                    <a:pt x="47" y="49"/>
                  </a:cubicBezTo>
                  <a:cubicBezTo>
                    <a:pt x="47" y="86"/>
                    <a:pt x="47" y="86"/>
                    <a:pt x="47" y="86"/>
                  </a:cubicBezTo>
                  <a:cubicBezTo>
                    <a:pt x="37" y="86"/>
                    <a:pt x="37" y="86"/>
                    <a:pt x="37" y="86"/>
                  </a:cubicBezTo>
                  <a:cubicBezTo>
                    <a:pt x="37" y="50"/>
                    <a:pt x="37" y="50"/>
                    <a:pt x="37" y="50"/>
                  </a:cubicBezTo>
                  <a:cubicBezTo>
                    <a:pt x="37" y="39"/>
                    <a:pt x="33" y="34"/>
                    <a:pt x="26" y="34"/>
                  </a:cubicBezTo>
                  <a:cubicBezTo>
                    <a:pt x="20" y="34"/>
                    <a:pt x="16" y="38"/>
                    <a:pt x="10" y="43"/>
                  </a:cubicBezTo>
                  <a:cubicBezTo>
                    <a:pt x="10" y="86"/>
                    <a:pt x="10" y="86"/>
                    <a:pt x="10" y="86"/>
                  </a:cubicBezTo>
                  <a:cubicBezTo>
                    <a:pt x="0" y="86"/>
                    <a:pt x="0" y="86"/>
                    <a:pt x="0" y="8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46">
              <a:extLst>
                <a:ext uri="{FF2B5EF4-FFF2-40B4-BE49-F238E27FC236}">
                  <a16:creationId xmlns:a16="http://schemas.microsoft.com/office/drawing/2014/main" id="{41EEBF1C-3F00-4659-9EAB-8CC1A2315DCB}"/>
                </a:ext>
              </a:extLst>
            </p:cNvPr>
            <p:cNvSpPr>
              <a:spLocks/>
            </p:cNvSpPr>
            <p:nvPr userDrawn="1"/>
          </p:nvSpPr>
          <p:spPr bwMode="auto">
            <a:xfrm>
              <a:off x="4905375" y="901700"/>
              <a:ext cx="53975" cy="68263"/>
            </a:xfrm>
            <a:custGeom>
              <a:avLst/>
              <a:gdLst>
                <a:gd name="T0" fmla="*/ 0 w 47"/>
                <a:gd name="T1" fmla="*/ 1 h 60"/>
                <a:gd name="T2" fmla="*/ 8 w 47"/>
                <a:gd name="T3" fmla="*/ 1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47">
              <a:extLst>
                <a:ext uri="{FF2B5EF4-FFF2-40B4-BE49-F238E27FC236}">
                  <a16:creationId xmlns:a16="http://schemas.microsoft.com/office/drawing/2014/main" id="{7363CB33-1D52-4795-A7A1-D76CD88AC52B}"/>
                </a:ext>
              </a:extLst>
            </p:cNvPr>
            <p:cNvSpPr>
              <a:spLocks noEditPoints="1"/>
            </p:cNvSpPr>
            <p:nvPr userDrawn="1"/>
          </p:nvSpPr>
          <p:spPr bwMode="auto">
            <a:xfrm>
              <a:off x="4979988" y="879475"/>
              <a:ext cx="63500" cy="90488"/>
            </a:xfrm>
            <a:custGeom>
              <a:avLst/>
              <a:gdLst>
                <a:gd name="T0" fmla="*/ 0 w 55"/>
                <a:gd name="T1" fmla="*/ 0 h 79"/>
                <a:gd name="T2" fmla="*/ 25 w 55"/>
                <a:gd name="T3" fmla="*/ 0 h 79"/>
                <a:gd name="T4" fmla="*/ 52 w 55"/>
                <a:gd name="T5" fmla="*/ 22 h 79"/>
                <a:gd name="T6" fmla="*/ 35 w 55"/>
                <a:gd name="T7" fmla="*/ 44 h 79"/>
                <a:gd name="T8" fmla="*/ 55 w 55"/>
                <a:gd name="T9" fmla="*/ 79 h 79"/>
                <a:gd name="T10" fmla="*/ 43 w 55"/>
                <a:gd name="T11" fmla="*/ 79 h 79"/>
                <a:gd name="T12" fmla="*/ 25 w 55"/>
                <a:gd name="T13" fmla="*/ 45 h 79"/>
                <a:gd name="T14" fmla="*/ 10 w 55"/>
                <a:gd name="T15" fmla="*/ 45 h 79"/>
                <a:gd name="T16" fmla="*/ 10 w 55"/>
                <a:gd name="T17" fmla="*/ 79 h 79"/>
                <a:gd name="T18" fmla="*/ 0 w 55"/>
                <a:gd name="T19" fmla="*/ 79 h 79"/>
                <a:gd name="T20" fmla="*/ 0 w 55"/>
                <a:gd name="T21" fmla="*/ 0 h 79"/>
                <a:gd name="T22" fmla="*/ 23 w 55"/>
                <a:gd name="T23" fmla="*/ 37 h 79"/>
                <a:gd name="T24" fmla="*/ 43 w 55"/>
                <a:gd name="T25" fmla="*/ 22 h 79"/>
                <a:gd name="T26" fmla="*/ 23 w 55"/>
                <a:gd name="T27" fmla="*/ 8 h 79"/>
                <a:gd name="T28" fmla="*/ 10 w 55"/>
                <a:gd name="T29" fmla="*/ 8 h 79"/>
                <a:gd name="T30" fmla="*/ 10 w 55"/>
                <a:gd name="T31" fmla="*/ 37 h 79"/>
                <a:gd name="T32" fmla="*/ 23 w 55"/>
                <a:gd name="T33"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9">
                  <a:moveTo>
                    <a:pt x="0" y="0"/>
                  </a:moveTo>
                  <a:cubicBezTo>
                    <a:pt x="25" y="0"/>
                    <a:pt x="25" y="0"/>
                    <a:pt x="25" y="0"/>
                  </a:cubicBezTo>
                  <a:cubicBezTo>
                    <a:pt x="41" y="0"/>
                    <a:pt x="52" y="6"/>
                    <a:pt x="52" y="22"/>
                  </a:cubicBezTo>
                  <a:cubicBezTo>
                    <a:pt x="52" y="34"/>
                    <a:pt x="45" y="42"/>
                    <a:pt x="35" y="44"/>
                  </a:cubicBezTo>
                  <a:cubicBezTo>
                    <a:pt x="55" y="79"/>
                    <a:pt x="55" y="79"/>
                    <a:pt x="55" y="79"/>
                  </a:cubicBezTo>
                  <a:cubicBezTo>
                    <a:pt x="43" y="79"/>
                    <a:pt x="43" y="79"/>
                    <a:pt x="43" y="79"/>
                  </a:cubicBezTo>
                  <a:cubicBezTo>
                    <a:pt x="25" y="45"/>
                    <a:pt x="25" y="45"/>
                    <a:pt x="25" y="45"/>
                  </a:cubicBezTo>
                  <a:cubicBezTo>
                    <a:pt x="10" y="45"/>
                    <a:pt x="10" y="45"/>
                    <a:pt x="10" y="45"/>
                  </a:cubicBezTo>
                  <a:cubicBezTo>
                    <a:pt x="10" y="79"/>
                    <a:pt x="10" y="79"/>
                    <a:pt x="10" y="79"/>
                  </a:cubicBezTo>
                  <a:cubicBezTo>
                    <a:pt x="0" y="79"/>
                    <a:pt x="0" y="79"/>
                    <a:pt x="0" y="79"/>
                  </a:cubicBezTo>
                  <a:lnTo>
                    <a:pt x="0" y="0"/>
                  </a:lnTo>
                  <a:close/>
                  <a:moveTo>
                    <a:pt x="23" y="37"/>
                  </a:moveTo>
                  <a:cubicBezTo>
                    <a:pt x="36" y="37"/>
                    <a:pt x="43" y="32"/>
                    <a:pt x="43" y="22"/>
                  </a:cubicBezTo>
                  <a:cubicBezTo>
                    <a:pt x="43" y="12"/>
                    <a:pt x="36" y="8"/>
                    <a:pt x="23" y="8"/>
                  </a:cubicBezTo>
                  <a:cubicBezTo>
                    <a:pt x="10" y="8"/>
                    <a:pt x="10" y="8"/>
                    <a:pt x="10" y="8"/>
                  </a:cubicBezTo>
                  <a:cubicBezTo>
                    <a:pt x="10" y="37"/>
                    <a:pt x="10" y="37"/>
                    <a:pt x="10" y="37"/>
                  </a:cubicBezTo>
                  <a:lnTo>
                    <a:pt x="2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48">
              <a:extLst>
                <a:ext uri="{FF2B5EF4-FFF2-40B4-BE49-F238E27FC236}">
                  <a16:creationId xmlns:a16="http://schemas.microsoft.com/office/drawing/2014/main" id="{71ED70A4-DC63-4EE8-A58F-664E741A6C16}"/>
                </a:ext>
              </a:extLst>
            </p:cNvPr>
            <p:cNvSpPr>
              <a:spLocks noEditPoints="1"/>
            </p:cNvSpPr>
            <p:nvPr userDrawn="1"/>
          </p:nvSpPr>
          <p:spPr bwMode="auto">
            <a:xfrm>
              <a:off x="5051425" y="901700"/>
              <a:ext cx="55562" cy="69850"/>
            </a:xfrm>
            <a:custGeom>
              <a:avLst/>
              <a:gdLst>
                <a:gd name="T0" fmla="*/ 0 w 49"/>
                <a:gd name="T1" fmla="*/ 31 h 61"/>
                <a:gd name="T2" fmla="*/ 26 w 49"/>
                <a:gd name="T3" fmla="*/ 0 h 61"/>
                <a:gd name="T4" fmla="*/ 49 w 49"/>
                <a:gd name="T5" fmla="*/ 27 h 61"/>
                <a:gd name="T6" fmla="*/ 49 w 49"/>
                <a:gd name="T7" fmla="*/ 33 h 61"/>
                <a:gd name="T8" fmla="*/ 10 w 49"/>
                <a:gd name="T9" fmla="*/ 33 h 61"/>
                <a:gd name="T10" fmla="*/ 29 w 49"/>
                <a:gd name="T11" fmla="*/ 53 h 61"/>
                <a:gd name="T12" fmla="*/ 44 w 49"/>
                <a:gd name="T13" fmla="*/ 49 h 61"/>
                <a:gd name="T14" fmla="*/ 47 w 49"/>
                <a:gd name="T15" fmla="*/ 55 h 61"/>
                <a:gd name="T16" fmla="*/ 28 w 49"/>
                <a:gd name="T17" fmla="*/ 61 h 61"/>
                <a:gd name="T18" fmla="*/ 0 w 49"/>
                <a:gd name="T19" fmla="*/ 31 h 61"/>
                <a:gd name="T20" fmla="*/ 41 w 49"/>
                <a:gd name="T21" fmla="*/ 26 h 61"/>
                <a:gd name="T22" fmla="*/ 26 w 49"/>
                <a:gd name="T23" fmla="*/ 8 h 61"/>
                <a:gd name="T24" fmla="*/ 10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7"/>
                  </a:cubicBezTo>
                  <a:cubicBezTo>
                    <a:pt x="49" y="29"/>
                    <a:pt x="49" y="31"/>
                    <a:pt x="49" y="33"/>
                  </a:cubicBezTo>
                  <a:cubicBezTo>
                    <a:pt x="10" y="33"/>
                    <a:pt x="10" y="33"/>
                    <a:pt x="10" y="33"/>
                  </a:cubicBezTo>
                  <a:cubicBezTo>
                    <a:pt x="10" y="45"/>
                    <a:pt x="18" y="53"/>
                    <a:pt x="29" y="53"/>
                  </a:cubicBezTo>
                  <a:cubicBezTo>
                    <a:pt x="35" y="53"/>
                    <a:pt x="39" y="51"/>
                    <a:pt x="44" y="49"/>
                  </a:cubicBezTo>
                  <a:cubicBezTo>
                    <a:pt x="47" y="55"/>
                    <a:pt x="47" y="55"/>
                    <a:pt x="47" y="55"/>
                  </a:cubicBezTo>
                  <a:cubicBezTo>
                    <a:pt x="42" y="58"/>
                    <a:pt x="36" y="61"/>
                    <a:pt x="28" y="61"/>
                  </a:cubicBezTo>
                  <a:cubicBezTo>
                    <a:pt x="12" y="61"/>
                    <a:pt x="0" y="50"/>
                    <a:pt x="0" y="31"/>
                  </a:cubicBezTo>
                  <a:close/>
                  <a:moveTo>
                    <a:pt x="41" y="26"/>
                  </a:moveTo>
                  <a:cubicBezTo>
                    <a:pt x="41" y="14"/>
                    <a:pt x="35" y="8"/>
                    <a:pt x="26"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49">
              <a:extLst>
                <a:ext uri="{FF2B5EF4-FFF2-40B4-BE49-F238E27FC236}">
                  <a16:creationId xmlns:a16="http://schemas.microsoft.com/office/drawing/2014/main" id="{3AD5868C-5BFF-4689-8D15-E249B69272A5}"/>
                </a:ext>
              </a:extLst>
            </p:cNvPr>
            <p:cNvSpPr>
              <a:spLocks/>
            </p:cNvSpPr>
            <p:nvPr userDrawn="1"/>
          </p:nvSpPr>
          <p:spPr bwMode="auto">
            <a:xfrm>
              <a:off x="5116513" y="903288"/>
              <a:ext cx="50800" cy="66675"/>
            </a:xfrm>
            <a:custGeom>
              <a:avLst/>
              <a:gdLst>
                <a:gd name="T0" fmla="*/ 0 w 32"/>
                <a:gd name="T1" fmla="*/ 38 h 42"/>
                <a:gd name="T2" fmla="*/ 22 w 32"/>
                <a:gd name="T3" fmla="*/ 5 h 42"/>
                <a:gd name="T4" fmla="*/ 3 w 32"/>
                <a:gd name="T5" fmla="*/ 5 h 42"/>
                <a:gd name="T6" fmla="*/ 3 w 32"/>
                <a:gd name="T7" fmla="*/ 0 h 42"/>
                <a:gd name="T8" fmla="*/ 32 w 32"/>
                <a:gd name="T9" fmla="*/ 0 h 42"/>
                <a:gd name="T10" fmla="*/ 32 w 32"/>
                <a:gd name="T11" fmla="*/ 4 h 42"/>
                <a:gd name="T12" fmla="*/ 9 w 32"/>
                <a:gd name="T13" fmla="*/ 36 h 42"/>
                <a:gd name="T14" fmla="*/ 32 w 32"/>
                <a:gd name="T15" fmla="*/ 36 h 42"/>
                <a:gd name="T16" fmla="*/ 32 w 32"/>
                <a:gd name="T17" fmla="*/ 42 h 42"/>
                <a:gd name="T18" fmla="*/ 0 w 32"/>
                <a:gd name="T19" fmla="*/ 42 h 42"/>
                <a:gd name="T20" fmla="*/ 0 w 32"/>
                <a:gd name="T2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0" y="38"/>
                  </a:moveTo>
                  <a:lnTo>
                    <a:pt x="22" y="5"/>
                  </a:lnTo>
                  <a:lnTo>
                    <a:pt x="3" y="5"/>
                  </a:lnTo>
                  <a:lnTo>
                    <a:pt x="3" y="0"/>
                  </a:lnTo>
                  <a:lnTo>
                    <a:pt x="32" y="0"/>
                  </a:lnTo>
                  <a:lnTo>
                    <a:pt x="32" y="4"/>
                  </a:lnTo>
                  <a:lnTo>
                    <a:pt x="9" y="36"/>
                  </a:lnTo>
                  <a:lnTo>
                    <a:pt x="32" y="36"/>
                  </a:lnTo>
                  <a:lnTo>
                    <a:pt x="32" y="42"/>
                  </a:lnTo>
                  <a:lnTo>
                    <a:pt x="0" y="42"/>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50">
              <a:extLst>
                <a:ext uri="{FF2B5EF4-FFF2-40B4-BE49-F238E27FC236}">
                  <a16:creationId xmlns:a16="http://schemas.microsoft.com/office/drawing/2014/main" id="{A50C89ED-E92F-4FC6-B9B5-D6A33244F24D}"/>
                </a:ext>
              </a:extLst>
            </p:cNvPr>
            <p:cNvSpPr>
              <a:spLocks/>
            </p:cNvSpPr>
            <p:nvPr userDrawn="1"/>
          </p:nvSpPr>
          <p:spPr bwMode="auto">
            <a:xfrm>
              <a:off x="5181600" y="901700"/>
              <a:ext cx="53975" cy="68263"/>
            </a:xfrm>
            <a:custGeom>
              <a:avLst/>
              <a:gdLst>
                <a:gd name="T0" fmla="*/ 0 w 47"/>
                <a:gd name="T1" fmla="*/ 1 h 60"/>
                <a:gd name="T2" fmla="*/ 9 w 47"/>
                <a:gd name="T3" fmla="*/ 1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9" y="1"/>
                    <a:pt x="9" y="1"/>
                    <a:pt x="9" y="1"/>
                  </a:cubicBezTo>
                  <a:cubicBezTo>
                    <a:pt x="9" y="10"/>
                    <a:pt x="9" y="10"/>
                    <a:pt x="9" y="10"/>
                  </a:cubicBezTo>
                  <a:cubicBezTo>
                    <a:pt x="10" y="10"/>
                    <a:pt x="10" y="10"/>
                    <a:pt x="10"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4"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51">
              <a:extLst>
                <a:ext uri="{FF2B5EF4-FFF2-40B4-BE49-F238E27FC236}">
                  <a16:creationId xmlns:a16="http://schemas.microsoft.com/office/drawing/2014/main" id="{DE2F4986-6759-466A-97E3-44BD79B61CF2}"/>
                </a:ext>
              </a:extLst>
            </p:cNvPr>
            <p:cNvSpPr>
              <a:spLocks noEditPoints="1"/>
            </p:cNvSpPr>
            <p:nvPr userDrawn="1"/>
          </p:nvSpPr>
          <p:spPr bwMode="auto">
            <a:xfrm>
              <a:off x="5254625"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52">
              <a:extLst>
                <a:ext uri="{FF2B5EF4-FFF2-40B4-BE49-F238E27FC236}">
                  <a16:creationId xmlns:a16="http://schemas.microsoft.com/office/drawing/2014/main" id="{C894C06B-0103-49CF-B5B6-99814B5D3137}"/>
                </a:ext>
              </a:extLst>
            </p:cNvPr>
            <p:cNvSpPr>
              <a:spLocks/>
            </p:cNvSpPr>
            <p:nvPr userDrawn="1"/>
          </p:nvSpPr>
          <p:spPr bwMode="auto">
            <a:xfrm>
              <a:off x="5284788" y="901700"/>
              <a:ext cx="52387" cy="69850"/>
            </a:xfrm>
            <a:custGeom>
              <a:avLst/>
              <a:gdLst>
                <a:gd name="T0" fmla="*/ 0 w 46"/>
                <a:gd name="T1" fmla="*/ 31 h 61"/>
                <a:gd name="T2" fmla="*/ 28 w 46"/>
                <a:gd name="T3" fmla="*/ 0 h 61"/>
                <a:gd name="T4" fmla="*/ 45 w 46"/>
                <a:gd name="T5" fmla="*/ 7 h 61"/>
                <a:gd name="T6" fmla="*/ 40 w 46"/>
                <a:gd name="T7" fmla="*/ 13 h 61"/>
                <a:gd name="T8" fmla="*/ 28 w 46"/>
                <a:gd name="T9" fmla="*/ 8 h 61"/>
                <a:gd name="T10" fmla="*/ 10 w 46"/>
                <a:gd name="T11" fmla="*/ 31 h 61"/>
                <a:gd name="T12" fmla="*/ 28 w 46"/>
                <a:gd name="T13" fmla="*/ 53 h 61"/>
                <a:gd name="T14" fmla="*/ 42 w 46"/>
                <a:gd name="T15" fmla="*/ 47 h 61"/>
                <a:gd name="T16" fmla="*/ 46 w 46"/>
                <a:gd name="T17" fmla="*/ 54 h 61"/>
                <a:gd name="T18" fmla="*/ 27 w 46"/>
                <a:gd name="T19" fmla="*/ 61 h 61"/>
                <a:gd name="T20" fmla="*/ 0 w 46"/>
                <a:gd name="T21"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1">
                  <a:moveTo>
                    <a:pt x="0" y="31"/>
                  </a:moveTo>
                  <a:cubicBezTo>
                    <a:pt x="0" y="11"/>
                    <a:pt x="13" y="0"/>
                    <a:pt x="28" y="0"/>
                  </a:cubicBezTo>
                  <a:cubicBezTo>
                    <a:pt x="36" y="0"/>
                    <a:pt x="41" y="3"/>
                    <a:pt x="45" y="7"/>
                  </a:cubicBezTo>
                  <a:cubicBezTo>
                    <a:pt x="40" y="13"/>
                    <a:pt x="40" y="13"/>
                    <a:pt x="40" y="13"/>
                  </a:cubicBezTo>
                  <a:cubicBezTo>
                    <a:pt x="36" y="10"/>
                    <a:pt x="33" y="8"/>
                    <a:pt x="28" y="8"/>
                  </a:cubicBezTo>
                  <a:cubicBezTo>
                    <a:pt x="18" y="8"/>
                    <a:pt x="10" y="17"/>
                    <a:pt x="10" y="31"/>
                  </a:cubicBezTo>
                  <a:cubicBezTo>
                    <a:pt x="10" y="44"/>
                    <a:pt x="17" y="53"/>
                    <a:pt x="28" y="53"/>
                  </a:cubicBezTo>
                  <a:cubicBezTo>
                    <a:pt x="33" y="53"/>
                    <a:pt x="38" y="50"/>
                    <a:pt x="42" y="47"/>
                  </a:cubicBezTo>
                  <a:cubicBezTo>
                    <a:pt x="46" y="54"/>
                    <a:pt x="46" y="54"/>
                    <a:pt x="46" y="54"/>
                  </a:cubicBezTo>
                  <a:cubicBezTo>
                    <a:pt x="41" y="58"/>
                    <a:pt x="34" y="61"/>
                    <a:pt x="27" y="61"/>
                  </a:cubicBezTo>
                  <a:cubicBezTo>
                    <a:pt x="12" y="61"/>
                    <a:pt x="0" y="50"/>
                    <a:pt x="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53">
              <a:extLst>
                <a:ext uri="{FF2B5EF4-FFF2-40B4-BE49-F238E27FC236}">
                  <a16:creationId xmlns:a16="http://schemas.microsoft.com/office/drawing/2014/main" id="{FB0472DC-699F-40A6-8FF4-F9F877CEA1FE}"/>
                </a:ext>
              </a:extLst>
            </p:cNvPr>
            <p:cNvSpPr>
              <a:spLocks/>
            </p:cNvSpPr>
            <p:nvPr userDrawn="1"/>
          </p:nvSpPr>
          <p:spPr bwMode="auto">
            <a:xfrm>
              <a:off x="5353050" y="871538"/>
              <a:ext cx="53975" cy="98425"/>
            </a:xfrm>
            <a:custGeom>
              <a:avLst/>
              <a:gdLst>
                <a:gd name="T0" fmla="*/ 0 w 34"/>
                <a:gd name="T1" fmla="*/ 0 h 62"/>
                <a:gd name="T2" fmla="*/ 6 w 34"/>
                <a:gd name="T3" fmla="*/ 0 h 62"/>
                <a:gd name="T4" fmla="*/ 6 w 34"/>
                <a:gd name="T5" fmla="*/ 42 h 62"/>
                <a:gd name="T6" fmla="*/ 7 w 34"/>
                <a:gd name="T7" fmla="*/ 42 h 62"/>
                <a:gd name="T8" fmla="*/ 24 w 34"/>
                <a:gd name="T9" fmla="*/ 20 h 62"/>
                <a:gd name="T10" fmla="*/ 32 w 34"/>
                <a:gd name="T11" fmla="*/ 20 h 62"/>
                <a:gd name="T12" fmla="*/ 18 w 34"/>
                <a:gd name="T13" fmla="*/ 37 h 62"/>
                <a:gd name="T14" fmla="*/ 34 w 34"/>
                <a:gd name="T15" fmla="*/ 62 h 62"/>
                <a:gd name="T16" fmla="*/ 26 w 34"/>
                <a:gd name="T17" fmla="*/ 62 h 62"/>
                <a:gd name="T18" fmla="*/ 14 w 34"/>
                <a:gd name="T19" fmla="*/ 42 h 62"/>
                <a:gd name="T20" fmla="*/ 6 w 34"/>
                <a:gd name="T21" fmla="*/ 51 h 62"/>
                <a:gd name="T22" fmla="*/ 6 w 34"/>
                <a:gd name="T23" fmla="*/ 62 h 62"/>
                <a:gd name="T24" fmla="*/ 0 w 34"/>
                <a:gd name="T25" fmla="*/ 62 h 62"/>
                <a:gd name="T26" fmla="*/ 0 w 34"/>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2">
                  <a:moveTo>
                    <a:pt x="0" y="0"/>
                  </a:moveTo>
                  <a:lnTo>
                    <a:pt x="6" y="0"/>
                  </a:lnTo>
                  <a:lnTo>
                    <a:pt x="6" y="42"/>
                  </a:lnTo>
                  <a:lnTo>
                    <a:pt x="7" y="42"/>
                  </a:lnTo>
                  <a:lnTo>
                    <a:pt x="24" y="20"/>
                  </a:lnTo>
                  <a:lnTo>
                    <a:pt x="32" y="20"/>
                  </a:lnTo>
                  <a:lnTo>
                    <a:pt x="18" y="37"/>
                  </a:lnTo>
                  <a:lnTo>
                    <a:pt x="34" y="62"/>
                  </a:lnTo>
                  <a:lnTo>
                    <a:pt x="26" y="62"/>
                  </a:lnTo>
                  <a:lnTo>
                    <a:pt x="14" y="42"/>
                  </a:lnTo>
                  <a:lnTo>
                    <a:pt x="6" y="51"/>
                  </a:lnTo>
                  <a:lnTo>
                    <a:pt x="6"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54">
              <a:extLst>
                <a:ext uri="{FF2B5EF4-FFF2-40B4-BE49-F238E27FC236}">
                  <a16:creationId xmlns:a16="http://schemas.microsoft.com/office/drawing/2014/main" id="{215164F8-5471-4493-BE08-37C77E4549F0}"/>
                </a:ext>
              </a:extLst>
            </p:cNvPr>
            <p:cNvSpPr>
              <a:spLocks noEditPoints="1"/>
            </p:cNvSpPr>
            <p:nvPr userDrawn="1"/>
          </p:nvSpPr>
          <p:spPr bwMode="auto">
            <a:xfrm>
              <a:off x="5445125"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55">
              <a:extLst>
                <a:ext uri="{FF2B5EF4-FFF2-40B4-BE49-F238E27FC236}">
                  <a16:creationId xmlns:a16="http://schemas.microsoft.com/office/drawing/2014/main" id="{43F478CB-55BA-46B9-AB15-A20D8BA161AC}"/>
                </a:ext>
              </a:extLst>
            </p:cNvPr>
            <p:cNvSpPr>
              <a:spLocks/>
            </p:cNvSpPr>
            <p:nvPr userDrawn="1"/>
          </p:nvSpPr>
          <p:spPr bwMode="auto">
            <a:xfrm>
              <a:off x="5473700" y="901700"/>
              <a:ext cx="49212" cy="69850"/>
            </a:xfrm>
            <a:custGeom>
              <a:avLst/>
              <a:gdLst>
                <a:gd name="T0" fmla="*/ 0 w 43"/>
                <a:gd name="T1" fmla="*/ 53 h 61"/>
                <a:gd name="T2" fmla="*/ 5 w 43"/>
                <a:gd name="T3" fmla="*/ 46 h 61"/>
                <a:gd name="T4" fmla="*/ 22 w 43"/>
                <a:gd name="T5" fmla="*/ 53 h 61"/>
                <a:gd name="T6" fmla="*/ 33 w 43"/>
                <a:gd name="T7" fmla="*/ 44 h 61"/>
                <a:gd name="T8" fmla="*/ 20 w 43"/>
                <a:gd name="T9" fmla="*/ 33 h 61"/>
                <a:gd name="T10" fmla="*/ 3 w 43"/>
                <a:gd name="T11" fmla="*/ 16 h 61"/>
                <a:gd name="T12" fmla="*/ 23 w 43"/>
                <a:gd name="T13" fmla="*/ 0 h 61"/>
                <a:gd name="T14" fmla="*/ 41 w 43"/>
                <a:gd name="T15" fmla="*/ 7 h 61"/>
                <a:gd name="T16" fmla="*/ 36 w 43"/>
                <a:gd name="T17" fmla="*/ 13 h 61"/>
                <a:gd name="T18" fmla="*/ 23 w 43"/>
                <a:gd name="T19" fmla="*/ 8 h 61"/>
                <a:gd name="T20" fmla="*/ 12 w 43"/>
                <a:gd name="T21" fmla="*/ 16 h 61"/>
                <a:gd name="T22" fmla="*/ 25 w 43"/>
                <a:gd name="T23" fmla="*/ 26 h 61"/>
                <a:gd name="T24" fmla="*/ 43 w 43"/>
                <a:gd name="T25" fmla="*/ 44 h 61"/>
                <a:gd name="T26" fmla="*/ 21 w 43"/>
                <a:gd name="T27" fmla="*/ 61 h 61"/>
                <a:gd name="T28" fmla="*/ 0 w 43"/>
                <a:gd name="T2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61">
                  <a:moveTo>
                    <a:pt x="0" y="53"/>
                  </a:moveTo>
                  <a:cubicBezTo>
                    <a:pt x="5" y="46"/>
                    <a:pt x="5" y="46"/>
                    <a:pt x="5" y="46"/>
                  </a:cubicBezTo>
                  <a:cubicBezTo>
                    <a:pt x="10" y="50"/>
                    <a:pt x="15" y="53"/>
                    <a:pt x="22" y="53"/>
                  </a:cubicBezTo>
                  <a:cubicBezTo>
                    <a:pt x="29" y="53"/>
                    <a:pt x="33" y="49"/>
                    <a:pt x="33" y="44"/>
                  </a:cubicBezTo>
                  <a:cubicBezTo>
                    <a:pt x="33" y="38"/>
                    <a:pt x="26" y="36"/>
                    <a:pt x="20" y="33"/>
                  </a:cubicBezTo>
                  <a:cubicBezTo>
                    <a:pt x="12" y="30"/>
                    <a:pt x="3" y="26"/>
                    <a:pt x="3" y="16"/>
                  </a:cubicBezTo>
                  <a:cubicBezTo>
                    <a:pt x="3" y="7"/>
                    <a:pt x="10" y="0"/>
                    <a:pt x="23" y="0"/>
                  </a:cubicBezTo>
                  <a:cubicBezTo>
                    <a:pt x="30" y="0"/>
                    <a:pt x="36" y="3"/>
                    <a:pt x="41" y="7"/>
                  </a:cubicBezTo>
                  <a:cubicBezTo>
                    <a:pt x="36" y="13"/>
                    <a:pt x="36" y="13"/>
                    <a:pt x="36" y="13"/>
                  </a:cubicBezTo>
                  <a:cubicBezTo>
                    <a:pt x="32" y="10"/>
                    <a:pt x="28" y="8"/>
                    <a:pt x="23" y="8"/>
                  </a:cubicBezTo>
                  <a:cubicBezTo>
                    <a:pt x="15" y="8"/>
                    <a:pt x="12" y="12"/>
                    <a:pt x="12" y="16"/>
                  </a:cubicBezTo>
                  <a:cubicBezTo>
                    <a:pt x="12" y="21"/>
                    <a:pt x="18" y="24"/>
                    <a:pt x="25" y="26"/>
                  </a:cubicBezTo>
                  <a:cubicBezTo>
                    <a:pt x="33" y="29"/>
                    <a:pt x="43" y="33"/>
                    <a:pt x="43" y="44"/>
                  </a:cubicBezTo>
                  <a:cubicBezTo>
                    <a:pt x="43" y="53"/>
                    <a:pt x="35" y="61"/>
                    <a:pt x="21" y="61"/>
                  </a:cubicBezTo>
                  <a:cubicBezTo>
                    <a:pt x="13" y="61"/>
                    <a:pt x="5" y="57"/>
                    <a:pt x="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56">
              <a:extLst>
                <a:ext uri="{FF2B5EF4-FFF2-40B4-BE49-F238E27FC236}">
                  <a16:creationId xmlns:a16="http://schemas.microsoft.com/office/drawing/2014/main" id="{2C3884B8-8270-45FD-9631-3BADB3AB1AB8}"/>
                </a:ext>
              </a:extLst>
            </p:cNvPr>
            <p:cNvSpPr>
              <a:spLocks noEditPoints="1"/>
            </p:cNvSpPr>
            <p:nvPr userDrawn="1"/>
          </p:nvSpPr>
          <p:spPr bwMode="auto">
            <a:xfrm>
              <a:off x="5561013" y="901700"/>
              <a:ext cx="52387" cy="69850"/>
            </a:xfrm>
            <a:custGeom>
              <a:avLst/>
              <a:gdLst>
                <a:gd name="T0" fmla="*/ 0 w 45"/>
                <a:gd name="T1" fmla="*/ 44 h 61"/>
                <a:gd name="T2" fmla="*/ 35 w 45"/>
                <a:gd name="T3" fmla="*/ 23 h 61"/>
                <a:gd name="T4" fmla="*/ 23 w 45"/>
                <a:gd name="T5" fmla="*/ 8 h 61"/>
                <a:gd name="T6" fmla="*/ 6 w 45"/>
                <a:gd name="T7" fmla="*/ 14 h 61"/>
                <a:gd name="T8" fmla="*/ 2 w 45"/>
                <a:gd name="T9" fmla="*/ 7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4 h 61"/>
                <a:gd name="T26" fmla="*/ 35 w 45"/>
                <a:gd name="T27" fmla="*/ 45 h 61"/>
                <a:gd name="T28" fmla="*/ 35 w 45"/>
                <a:gd name="T29" fmla="*/ 29 h 61"/>
                <a:gd name="T30" fmla="*/ 9 w 45"/>
                <a:gd name="T31" fmla="*/ 44 h 61"/>
                <a:gd name="T32" fmla="*/ 19 w 45"/>
                <a:gd name="T33" fmla="*/ 53 h 61"/>
                <a:gd name="T34" fmla="*/ 35 w 45"/>
                <a:gd name="T35"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4"/>
                  </a:moveTo>
                  <a:cubicBezTo>
                    <a:pt x="0" y="32"/>
                    <a:pt x="10" y="25"/>
                    <a:pt x="35" y="23"/>
                  </a:cubicBezTo>
                  <a:cubicBezTo>
                    <a:pt x="35" y="15"/>
                    <a:pt x="33" y="8"/>
                    <a:pt x="23" y="8"/>
                  </a:cubicBezTo>
                  <a:cubicBezTo>
                    <a:pt x="17" y="8"/>
                    <a:pt x="10" y="11"/>
                    <a:pt x="6" y="14"/>
                  </a:cubicBezTo>
                  <a:cubicBezTo>
                    <a:pt x="2" y="7"/>
                    <a:pt x="2" y="7"/>
                    <a:pt x="2" y="7"/>
                  </a:cubicBezTo>
                  <a:cubicBezTo>
                    <a:pt x="7" y="4"/>
                    <a:pt x="16" y="0"/>
                    <a:pt x="25" y="0"/>
                  </a:cubicBezTo>
                  <a:cubicBezTo>
                    <a:pt x="39" y="0"/>
                    <a:pt x="45" y="9"/>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0" y="57"/>
                    <a:pt x="24" y="61"/>
                    <a:pt x="17" y="61"/>
                  </a:cubicBezTo>
                  <a:cubicBezTo>
                    <a:pt x="7" y="61"/>
                    <a:pt x="0" y="55"/>
                    <a:pt x="0" y="44"/>
                  </a:cubicBezTo>
                  <a:close/>
                  <a:moveTo>
                    <a:pt x="35" y="45"/>
                  </a:moveTo>
                  <a:cubicBezTo>
                    <a:pt x="35" y="29"/>
                    <a:pt x="35" y="29"/>
                    <a:pt x="35" y="29"/>
                  </a:cubicBezTo>
                  <a:cubicBezTo>
                    <a:pt x="16" y="32"/>
                    <a:pt x="9" y="36"/>
                    <a:pt x="9" y="44"/>
                  </a:cubicBezTo>
                  <a:cubicBezTo>
                    <a:pt x="9" y="50"/>
                    <a:pt x="14" y="53"/>
                    <a:pt x="19" y="53"/>
                  </a:cubicBezTo>
                  <a:cubicBezTo>
                    <a:pt x="25" y="53"/>
                    <a:pt x="30" y="50"/>
                    <a:pt x="35"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57">
              <a:extLst>
                <a:ext uri="{FF2B5EF4-FFF2-40B4-BE49-F238E27FC236}">
                  <a16:creationId xmlns:a16="http://schemas.microsoft.com/office/drawing/2014/main" id="{B26DBC14-7624-4191-ABCD-8F9D0451A250}"/>
                </a:ext>
              </a:extLst>
            </p:cNvPr>
            <p:cNvSpPr>
              <a:spLocks/>
            </p:cNvSpPr>
            <p:nvPr userDrawn="1"/>
          </p:nvSpPr>
          <p:spPr bwMode="auto">
            <a:xfrm>
              <a:off x="5634038" y="901700"/>
              <a:ext cx="53975" cy="68263"/>
            </a:xfrm>
            <a:custGeom>
              <a:avLst/>
              <a:gdLst>
                <a:gd name="T0" fmla="*/ 0 w 47"/>
                <a:gd name="T1" fmla="*/ 1 h 60"/>
                <a:gd name="T2" fmla="*/ 9 w 47"/>
                <a:gd name="T3" fmla="*/ 1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9" y="1"/>
                    <a:pt x="9" y="1"/>
                    <a:pt x="9" y="1"/>
                  </a:cubicBezTo>
                  <a:cubicBezTo>
                    <a:pt x="9" y="10"/>
                    <a:pt x="9" y="10"/>
                    <a:pt x="9" y="10"/>
                  </a:cubicBezTo>
                  <a:cubicBezTo>
                    <a:pt x="10" y="10"/>
                    <a:pt x="10" y="10"/>
                    <a:pt x="10"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4"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58">
              <a:extLst>
                <a:ext uri="{FF2B5EF4-FFF2-40B4-BE49-F238E27FC236}">
                  <a16:creationId xmlns:a16="http://schemas.microsoft.com/office/drawing/2014/main" id="{A57C7698-B1EC-4731-804E-BCC35EEB77A0}"/>
                </a:ext>
              </a:extLst>
            </p:cNvPr>
            <p:cNvSpPr>
              <a:spLocks noEditPoints="1"/>
            </p:cNvSpPr>
            <p:nvPr userDrawn="1"/>
          </p:nvSpPr>
          <p:spPr bwMode="auto">
            <a:xfrm>
              <a:off x="5734050"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59">
              <a:extLst>
                <a:ext uri="{FF2B5EF4-FFF2-40B4-BE49-F238E27FC236}">
                  <a16:creationId xmlns:a16="http://schemas.microsoft.com/office/drawing/2014/main" id="{B8C3BE27-D154-4E20-9387-9973601E6330}"/>
                </a:ext>
              </a:extLst>
            </p:cNvPr>
            <p:cNvSpPr>
              <a:spLocks/>
            </p:cNvSpPr>
            <p:nvPr userDrawn="1"/>
          </p:nvSpPr>
          <p:spPr bwMode="auto">
            <a:xfrm>
              <a:off x="5768975" y="901700"/>
              <a:ext cx="53975" cy="68263"/>
            </a:xfrm>
            <a:custGeom>
              <a:avLst/>
              <a:gdLst>
                <a:gd name="T0" fmla="*/ 0 w 47"/>
                <a:gd name="T1" fmla="*/ 1 h 60"/>
                <a:gd name="T2" fmla="*/ 8 w 47"/>
                <a:gd name="T3" fmla="*/ 1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60">
              <a:extLst>
                <a:ext uri="{FF2B5EF4-FFF2-40B4-BE49-F238E27FC236}">
                  <a16:creationId xmlns:a16="http://schemas.microsoft.com/office/drawing/2014/main" id="{28D98A37-411E-4C41-8895-A3E6C2C101D2}"/>
                </a:ext>
              </a:extLst>
            </p:cNvPr>
            <p:cNvSpPr>
              <a:spLocks noEditPoints="1"/>
            </p:cNvSpPr>
            <p:nvPr userDrawn="1"/>
          </p:nvSpPr>
          <p:spPr bwMode="auto">
            <a:xfrm>
              <a:off x="5838825" y="871538"/>
              <a:ext cx="58737" cy="100013"/>
            </a:xfrm>
            <a:custGeom>
              <a:avLst/>
              <a:gdLst>
                <a:gd name="T0" fmla="*/ 0 w 51"/>
                <a:gd name="T1" fmla="*/ 57 h 87"/>
                <a:gd name="T2" fmla="*/ 26 w 51"/>
                <a:gd name="T3" fmla="*/ 26 h 87"/>
                <a:gd name="T4" fmla="*/ 42 w 51"/>
                <a:gd name="T5" fmla="*/ 33 h 87"/>
                <a:gd name="T6" fmla="*/ 41 w 51"/>
                <a:gd name="T7" fmla="*/ 23 h 87"/>
                <a:gd name="T8" fmla="*/ 41 w 51"/>
                <a:gd name="T9" fmla="*/ 0 h 87"/>
                <a:gd name="T10" fmla="*/ 51 w 51"/>
                <a:gd name="T11" fmla="*/ 0 h 87"/>
                <a:gd name="T12" fmla="*/ 51 w 51"/>
                <a:gd name="T13" fmla="*/ 86 h 87"/>
                <a:gd name="T14" fmla="*/ 43 w 51"/>
                <a:gd name="T15" fmla="*/ 86 h 87"/>
                <a:gd name="T16" fmla="*/ 42 w 51"/>
                <a:gd name="T17" fmla="*/ 79 h 87"/>
                <a:gd name="T18" fmla="*/ 42 w 51"/>
                <a:gd name="T19" fmla="*/ 79 h 87"/>
                <a:gd name="T20" fmla="*/ 24 w 51"/>
                <a:gd name="T21" fmla="*/ 87 h 87"/>
                <a:gd name="T22" fmla="*/ 0 w 51"/>
                <a:gd name="T23" fmla="*/ 57 h 87"/>
                <a:gd name="T24" fmla="*/ 41 w 51"/>
                <a:gd name="T25" fmla="*/ 71 h 87"/>
                <a:gd name="T26" fmla="*/ 41 w 51"/>
                <a:gd name="T27" fmla="*/ 40 h 87"/>
                <a:gd name="T28" fmla="*/ 27 w 51"/>
                <a:gd name="T29" fmla="*/ 34 h 87"/>
                <a:gd name="T30" fmla="*/ 11 w 51"/>
                <a:gd name="T31" fmla="*/ 56 h 87"/>
                <a:gd name="T32" fmla="*/ 27 w 51"/>
                <a:gd name="T33" fmla="*/ 79 h 87"/>
                <a:gd name="T34" fmla="*/ 41 w 51"/>
                <a:gd name="T3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7">
                  <a:moveTo>
                    <a:pt x="0" y="57"/>
                  </a:moveTo>
                  <a:cubicBezTo>
                    <a:pt x="0" y="38"/>
                    <a:pt x="12" y="26"/>
                    <a:pt x="26" y="26"/>
                  </a:cubicBezTo>
                  <a:cubicBezTo>
                    <a:pt x="32" y="26"/>
                    <a:pt x="37" y="28"/>
                    <a:pt x="42" y="33"/>
                  </a:cubicBezTo>
                  <a:cubicBezTo>
                    <a:pt x="41" y="23"/>
                    <a:pt x="41" y="23"/>
                    <a:pt x="41" y="23"/>
                  </a:cubicBezTo>
                  <a:cubicBezTo>
                    <a:pt x="41" y="0"/>
                    <a:pt x="41" y="0"/>
                    <a:pt x="41" y="0"/>
                  </a:cubicBezTo>
                  <a:cubicBezTo>
                    <a:pt x="51" y="0"/>
                    <a:pt x="51" y="0"/>
                    <a:pt x="51" y="0"/>
                  </a:cubicBezTo>
                  <a:cubicBezTo>
                    <a:pt x="51" y="86"/>
                    <a:pt x="51" y="86"/>
                    <a:pt x="51" y="86"/>
                  </a:cubicBezTo>
                  <a:cubicBezTo>
                    <a:pt x="43" y="86"/>
                    <a:pt x="43" y="86"/>
                    <a:pt x="43" y="86"/>
                  </a:cubicBezTo>
                  <a:cubicBezTo>
                    <a:pt x="42" y="79"/>
                    <a:pt x="42" y="79"/>
                    <a:pt x="42" y="79"/>
                  </a:cubicBezTo>
                  <a:cubicBezTo>
                    <a:pt x="42" y="79"/>
                    <a:pt x="42" y="79"/>
                    <a:pt x="42" y="79"/>
                  </a:cubicBezTo>
                  <a:cubicBezTo>
                    <a:pt x="37" y="83"/>
                    <a:pt x="31" y="87"/>
                    <a:pt x="24" y="87"/>
                  </a:cubicBezTo>
                  <a:cubicBezTo>
                    <a:pt x="10" y="87"/>
                    <a:pt x="0" y="76"/>
                    <a:pt x="0" y="57"/>
                  </a:cubicBezTo>
                  <a:close/>
                  <a:moveTo>
                    <a:pt x="41" y="71"/>
                  </a:moveTo>
                  <a:cubicBezTo>
                    <a:pt x="41" y="40"/>
                    <a:pt x="41" y="40"/>
                    <a:pt x="41" y="40"/>
                  </a:cubicBezTo>
                  <a:cubicBezTo>
                    <a:pt x="36" y="36"/>
                    <a:pt x="32" y="34"/>
                    <a:pt x="27" y="34"/>
                  </a:cubicBezTo>
                  <a:cubicBezTo>
                    <a:pt x="18" y="34"/>
                    <a:pt x="11" y="43"/>
                    <a:pt x="11" y="56"/>
                  </a:cubicBezTo>
                  <a:cubicBezTo>
                    <a:pt x="11" y="70"/>
                    <a:pt x="16" y="79"/>
                    <a:pt x="27" y="79"/>
                  </a:cubicBezTo>
                  <a:cubicBezTo>
                    <a:pt x="32" y="79"/>
                    <a:pt x="37" y="76"/>
                    <a:pt x="41"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61">
              <a:extLst>
                <a:ext uri="{FF2B5EF4-FFF2-40B4-BE49-F238E27FC236}">
                  <a16:creationId xmlns:a16="http://schemas.microsoft.com/office/drawing/2014/main" id="{0E15C018-BF07-446E-B9FA-9832C7A18819}"/>
                </a:ext>
              </a:extLst>
            </p:cNvPr>
            <p:cNvSpPr>
              <a:spLocks noEditPoints="1"/>
            </p:cNvSpPr>
            <p:nvPr userDrawn="1"/>
          </p:nvSpPr>
          <p:spPr bwMode="auto">
            <a:xfrm>
              <a:off x="5915025" y="901700"/>
              <a:ext cx="57150" cy="69850"/>
            </a:xfrm>
            <a:custGeom>
              <a:avLst/>
              <a:gdLst>
                <a:gd name="T0" fmla="*/ 0 w 49"/>
                <a:gd name="T1" fmla="*/ 31 h 61"/>
                <a:gd name="T2" fmla="*/ 26 w 49"/>
                <a:gd name="T3" fmla="*/ 0 h 61"/>
                <a:gd name="T4" fmla="*/ 49 w 49"/>
                <a:gd name="T5" fmla="*/ 27 h 61"/>
                <a:gd name="T6" fmla="*/ 48 w 49"/>
                <a:gd name="T7" fmla="*/ 33 h 61"/>
                <a:gd name="T8" fmla="*/ 9 w 49"/>
                <a:gd name="T9" fmla="*/ 33 h 61"/>
                <a:gd name="T10" fmla="*/ 29 w 49"/>
                <a:gd name="T11" fmla="*/ 53 h 61"/>
                <a:gd name="T12" fmla="*/ 43 w 49"/>
                <a:gd name="T13" fmla="*/ 49 h 61"/>
                <a:gd name="T14" fmla="*/ 47 w 49"/>
                <a:gd name="T15" fmla="*/ 55 h 61"/>
                <a:gd name="T16" fmla="*/ 27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2" y="0"/>
                    <a:pt x="26" y="0"/>
                  </a:cubicBezTo>
                  <a:cubicBezTo>
                    <a:pt x="40" y="0"/>
                    <a:pt x="49" y="11"/>
                    <a:pt x="49" y="27"/>
                  </a:cubicBezTo>
                  <a:cubicBezTo>
                    <a:pt x="49" y="29"/>
                    <a:pt x="49" y="31"/>
                    <a:pt x="48" y="33"/>
                  </a:cubicBezTo>
                  <a:cubicBezTo>
                    <a:pt x="9" y="33"/>
                    <a:pt x="9" y="33"/>
                    <a:pt x="9" y="33"/>
                  </a:cubicBezTo>
                  <a:cubicBezTo>
                    <a:pt x="10" y="45"/>
                    <a:pt x="18" y="53"/>
                    <a:pt x="29" y="53"/>
                  </a:cubicBezTo>
                  <a:cubicBezTo>
                    <a:pt x="34" y="53"/>
                    <a:pt x="39" y="51"/>
                    <a:pt x="43" y="49"/>
                  </a:cubicBezTo>
                  <a:cubicBezTo>
                    <a:pt x="47" y="55"/>
                    <a:pt x="47" y="55"/>
                    <a:pt x="47" y="55"/>
                  </a:cubicBezTo>
                  <a:cubicBezTo>
                    <a:pt x="42" y="58"/>
                    <a:pt x="35" y="61"/>
                    <a:pt x="27" y="61"/>
                  </a:cubicBezTo>
                  <a:cubicBezTo>
                    <a:pt x="12" y="61"/>
                    <a:pt x="0" y="50"/>
                    <a:pt x="0" y="31"/>
                  </a:cubicBezTo>
                  <a:close/>
                  <a:moveTo>
                    <a:pt x="40" y="26"/>
                  </a:moveTo>
                  <a:cubicBezTo>
                    <a:pt x="40" y="14"/>
                    <a:pt x="35" y="8"/>
                    <a:pt x="26" y="8"/>
                  </a:cubicBezTo>
                  <a:cubicBezTo>
                    <a:pt x="18" y="8"/>
                    <a:pt x="10" y="14"/>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62">
              <a:extLst>
                <a:ext uri="{FF2B5EF4-FFF2-40B4-BE49-F238E27FC236}">
                  <a16:creationId xmlns:a16="http://schemas.microsoft.com/office/drawing/2014/main" id="{D2E7768C-2D83-4D0C-997D-21617BE07872}"/>
                </a:ext>
              </a:extLst>
            </p:cNvPr>
            <p:cNvSpPr>
              <a:spLocks noEditPoints="1"/>
            </p:cNvSpPr>
            <p:nvPr userDrawn="1"/>
          </p:nvSpPr>
          <p:spPr bwMode="auto">
            <a:xfrm>
              <a:off x="5988050" y="901700"/>
              <a:ext cx="57150" cy="96838"/>
            </a:xfrm>
            <a:custGeom>
              <a:avLst/>
              <a:gdLst>
                <a:gd name="T0" fmla="*/ 0 w 51"/>
                <a:gd name="T1" fmla="*/ 1 h 84"/>
                <a:gd name="T2" fmla="*/ 8 w 51"/>
                <a:gd name="T3" fmla="*/ 1 h 84"/>
                <a:gd name="T4" fmla="*/ 9 w 51"/>
                <a:gd name="T5" fmla="*/ 8 h 84"/>
                <a:gd name="T6" fmla="*/ 9 w 51"/>
                <a:gd name="T7" fmla="*/ 8 h 84"/>
                <a:gd name="T8" fmla="*/ 28 w 51"/>
                <a:gd name="T9" fmla="*/ 0 h 84"/>
                <a:gd name="T10" fmla="*/ 51 w 51"/>
                <a:gd name="T11" fmla="*/ 30 h 84"/>
                <a:gd name="T12" fmla="*/ 26 w 51"/>
                <a:gd name="T13" fmla="*/ 61 h 84"/>
                <a:gd name="T14" fmla="*/ 10 w 51"/>
                <a:gd name="T15" fmla="*/ 54 h 84"/>
                <a:gd name="T16" fmla="*/ 10 w 51"/>
                <a:gd name="T17" fmla="*/ 64 h 84"/>
                <a:gd name="T18" fmla="*/ 10 w 51"/>
                <a:gd name="T19" fmla="*/ 84 h 84"/>
                <a:gd name="T20" fmla="*/ 0 w 51"/>
                <a:gd name="T21" fmla="*/ 84 h 84"/>
                <a:gd name="T22" fmla="*/ 0 w 51"/>
                <a:gd name="T23" fmla="*/ 1 h 84"/>
                <a:gd name="T24" fmla="*/ 41 w 51"/>
                <a:gd name="T25" fmla="*/ 30 h 84"/>
                <a:gd name="T26" fmla="*/ 26 w 51"/>
                <a:gd name="T27" fmla="*/ 8 h 84"/>
                <a:gd name="T28" fmla="*/ 10 w 51"/>
                <a:gd name="T29" fmla="*/ 16 h 84"/>
                <a:gd name="T30" fmla="*/ 10 w 51"/>
                <a:gd name="T31" fmla="*/ 47 h 84"/>
                <a:gd name="T32" fmla="*/ 24 w 51"/>
                <a:gd name="T33" fmla="*/ 53 h 84"/>
                <a:gd name="T34" fmla="*/ 41 w 51"/>
                <a:gd name="T35"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4">
                  <a:moveTo>
                    <a:pt x="0" y="1"/>
                  </a:moveTo>
                  <a:cubicBezTo>
                    <a:pt x="8" y="1"/>
                    <a:pt x="8" y="1"/>
                    <a:pt x="8" y="1"/>
                  </a:cubicBezTo>
                  <a:cubicBezTo>
                    <a:pt x="9" y="8"/>
                    <a:pt x="9" y="8"/>
                    <a:pt x="9" y="8"/>
                  </a:cubicBezTo>
                  <a:cubicBezTo>
                    <a:pt x="9" y="8"/>
                    <a:pt x="9" y="8"/>
                    <a:pt x="9" y="8"/>
                  </a:cubicBezTo>
                  <a:cubicBezTo>
                    <a:pt x="15" y="4"/>
                    <a:pt x="21" y="0"/>
                    <a:pt x="28" y="0"/>
                  </a:cubicBezTo>
                  <a:cubicBezTo>
                    <a:pt x="43" y="0"/>
                    <a:pt x="51" y="12"/>
                    <a:pt x="51" y="30"/>
                  </a:cubicBezTo>
                  <a:cubicBezTo>
                    <a:pt x="51" y="49"/>
                    <a:pt x="39" y="61"/>
                    <a:pt x="26" y="61"/>
                  </a:cubicBezTo>
                  <a:cubicBezTo>
                    <a:pt x="20" y="61"/>
                    <a:pt x="15" y="58"/>
                    <a:pt x="10" y="54"/>
                  </a:cubicBezTo>
                  <a:cubicBezTo>
                    <a:pt x="10" y="64"/>
                    <a:pt x="10" y="64"/>
                    <a:pt x="10" y="64"/>
                  </a:cubicBezTo>
                  <a:cubicBezTo>
                    <a:pt x="10" y="84"/>
                    <a:pt x="10" y="84"/>
                    <a:pt x="10" y="84"/>
                  </a:cubicBezTo>
                  <a:cubicBezTo>
                    <a:pt x="0" y="84"/>
                    <a:pt x="0" y="84"/>
                    <a:pt x="0" y="84"/>
                  </a:cubicBezTo>
                  <a:lnTo>
                    <a:pt x="0" y="1"/>
                  </a:lnTo>
                  <a:close/>
                  <a:moveTo>
                    <a:pt x="41" y="30"/>
                  </a:moveTo>
                  <a:cubicBezTo>
                    <a:pt x="41" y="17"/>
                    <a:pt x="37" y="8"/>
                    <a:pt x="26" y="8"/>
                  </a:cubicBezTo>
                  <a:cubicBezTo>
                    <a:pt x="21" y="8"/>
                    <a:pt x="16" y="11"/>
                    <a:pt x="10" y="16"/>
                  </a:cubicBezTo>
                  <a:cubicBezTo>
                    <a:pt x="10" y="47"/>
                    <a:pt x="10" y="47"/>
                    <a:pt x="10" y="47"/>
                  </a:cubicBezTo>
                  <a:cubicBezTo>
                    <a:pt x="15" y="51"/>
                    <a:pt x="20" y="53"/>
                    <a:pt x="24" y="53"/>
                  </a:cubicBezTo>
                  <a:cubicBezTo>
                    <a:pt x="34" y="53"/>
                    <a:pt x="41" y="44"/>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63">
              <a:extLst>
                <a:ext uri="{FF2B5EF4-FFF2-40B4-BE49-F238E27FC236}">
                  <a16:creationId xmlns:a16="http://schemas.microsoft.com/office/drawing/2014/main" id="{C036C62A-A350-4899-BE48-0AE8134BB16C}"/>
                </a:ext>
              </a:extLst>
            </p:cNvPr>
            <p:cNvSpPr>
              <a:spLocks noEditPoints="1"/>
            </p:cNvSpPr>
            <p:nvPr userDrawn="1"/>
          </p:nvSpPr>
          <p:spPr bwMode="auto">
            <a:xfrm>
              <a:off x="6057900" y="901700"/>
              <a:ext cx="57150" cy="69850"/>
            </a:xfrm>
            <a:custGeom>
              <a:avLst/>
              <a:gdLst>
                <a:gd name="T0" fmla="*/ 0 w 49"/>
                <a:gd name="T1" fmla="*/ 31 h 61"/>
                <a:gd name="T2" fmla="*/ 26 w 49"/>
                <a:gd name="T3" fmla="*/ 0 h 61"/>
                <a:gd name="T4" fmla="*/ 49 w 49"/>
                <a:gd name="T5" fmla="*/ 27 h 61"/>
                <a:gd name="T6" fmla="*/ 49 w 49"/>
                <a:gd name="T7" fmla="*/ 33 h 61"/>
                <a:gd name="T8" fmla="*/ 10 w 49"/>
                <a:gd name="T9" fmla="*/ 33 h 61"/>
                <a:gd name="T10" fmla="*/ 29 w 49"/>
                <a:gd name="T11" fmla="*/ 53 h 61"/>
                <a:gd name="T12" fmla="*/ 44 w 49"/>
                <a:gd name="T13" fmla="*/ 49 h 61"/>
                <a:gd name="T14" fmla="*/ 47 w 49"/>
                <a:gd name="T15" fmla="*/ 55 h 61"/>
                <a:gd name="T16" fmla="*/ 28 w 49"/>
                <a:gd name="T17" fmla="*/ 61 h 61"/>
                <a:gd name="T18" fmla="*/ 0 w 49"/>
                <a:gd name="T19" fmla="*/ 31 h 61"/>
                <a:gd name="T20" fmla="*/ 41 w 49"/>
                <a:gd name="T21" fmla="*/ 26 h 61"/>
                <a:gd name="T22" fmla="*/ 27 w 49"/>
                <a:gd name="T23" fmla="*/ 8 h 61"/>
                <a:gd name="T24" fmla="*/ 10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7"/>
                  </a:cubicBezTo>
                  <a:cubicBezTo>
                    <a:pt x="49" y="29"/>
                    <a:pt x="49" y="31"/>
                    <a:pt x="49" y="33"/>
                  </a:cubicBezTo>
                  <a:cubicBezTo>
                    <a:pt x="10" y="33"/>
                    <a:pt x="10" y="33"/>
                    <a:pt x="10" y="33"/>
                  </a:cubicBezTo>
                  <a:cubicBezTo>
                    <a:pt x="11" y="45"/>
                    <a:pt x="18" y="53"/>
                    <a:pt x="29" y="53"/>
                  </a:cubicBezTo>
                  <a:cubicBezTo>
                    <a:pt x="35" y="53"/>
                    <a:pt x="39" y="51"/>
                    <a:pt x="44" y="49"/>
                  </a:cubicBezTo>
                  <a:cubicBezTo>
                    <a:pt x="47" y="55"/>
                    <a:pt x="47" y="55"/>
                    <a:pt x="47" y="55"/>
                  </a:cubicBezTo>
                  <a:cubicBezTo>
                    <a:pt x="42" y="58"/>
                    <a:pt x="36" y="61"/>
                    <a:pt x="28" y="61"/>
                  </a:cubicBezTo>
                  <a:cubicBezTo>
                    <a:pt x="13" y="61"/>
                    <a:pt x="0" y="50"/>
                    <a:pt x="0" y="31"/>
                  </a:cubicBezTo>
                  <a:close/>
                  <a:moveTo>
                    <a:pt x="41" y="26"/>
                  </a:moveTo>
                  <a:cubicBezTo>
                    <a:pt x="41" y="14"/>
                    <a:pt x="36" y="8"/>
                    <a:pt x="27"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64">
              <a:extLst>
                <a:ext uri="{FF2B5EF4-FFF2-40B4-BE49-F238E27FC236}">
                  <a16:creationId xmlns:a16="http://schemas.microsoft.com/office/drawing/2014/main" id="{188D809B-B0B2-43D2-8746-BC14AC53FAE0}"/>
                </a:ext>
              </a:extLst>
            </p:cNvPr>
            <p:cNvSpPr>
              <a:spLocks/>
            </p:cNvSpPr>
            <p:nvPr userDrawn="1"/>
          </p:nvSpPr>
          <p:spPr bwMode="auto">
            <a:xfrm>
              <a:off x="6130925" y="901700"/>
              <a:ext cx="52387" cy="68263"/>
            </a:xfrm>
            <a:custGeom>
              <a:avLst/>
              <a:gdLst>
                <a:gd name="T0" fmla="*/ 0 w 46"/>
                <a:gd name="T1" fmla="*/ 1 h 60"/>
                <a:gd name="T2" fmla="*/ 8 w 46"/>
                <a:gd name="T3" fmla="*/ 1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8 h 60"/>
                <a:gd name="T20" fmla="*/ 10 w 46"/>
                <a:gd name="T21" fmla="*/ 17 h 60"/>
                <a:gd name="T22" fmla="*/ 10 w 46"/>
                <a:gd name="T23" fmla="*/ 60 h 60"/>
                <a:gd name="T24" fmla="*/ 0 w 46"/>
                <a:gd name="T25" fmla="*/ 60 h 60"/>
                <a:gd name="T26" fmla="*/ 0 w 46"/>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3"/>
                    <a:pt x="33" y="8"/>
                    <a:pt x="26" y="8"/>
                  </a:cubicBezTo>
                  <a:cubicBezTo>
                    <a:pt x="20" y="8"/>
                    <a:pt x="15"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65">
              <a:extLst>
                <a:ext uri="{FF2B5EF4-FFF2-40B4-BE49-F238E27FC236}">
                  <a16:creationId xmlns:a16="http://schemas.microsoft.com/office/drawing/2014/main" id="{B664326E-2E7C-4939-8AE7-FFC4E2B2E1DE}"/>
                </a:ext>
              </a:extLst>
            </p:cNvPr>
            <p:cNvSpPr>
              <a:spLocks noEditPoints="1"/>
            </p:cNvSpPr>
            <p:nvPr userDrawn="1"/>
          </p:nvSpPr>
          <p:spPr bwMode="auto">
            <a:xfrm>
              <a:off x="6200775" y="871538"/>
              <a:ext cx="58737" cy="100013"/>
            </a:xfrm>
            <a:custGeom>
              <a:avLst/>
              <a:gdLst>
                <a:gd name="T0" fmla="*/ 0 w 51"/>
                <a:gd name="T1" fmla="*/ 57 h 87"/>
                <a:gd name="T2" fmla="*/ 25 w 51"/>
                <a:gd name="T3" fmla="*/ 26 h 87"/>
                <a:gd name="T4" fmla="*/ 42 w 51"/>
                <a:gd name="T5" fmla="*/ 33 h 87"/>
                <a:gd name="T6" fmla="*/ 41 w 51"/>
                <a:gd name="T7" fmla="*/ 23 h 87"/>
                <a:gd name="T8" fmla="*/ 41 w 51"/>
                <a:gd name="T9" fmla="*/ 0 h 87"/>
                <a:gd name="T10" fmla="*/ 51 w 51"/>
                <a:gd name="T11" fmla="*/ 0 h 87"/>
                <a:gd name="T12" fmla="*/ 51 w 51"/>
                <a:gd name="T13" fmla="*/ 86 h 87"/>
                <a:gd name="T14" fmla="*/ 43 w 51"/>
                <a:gd name="T15" fmla="*/ 86 h 87"/>
                <a:gd name="T16" fmla="*/ 42 w 51"/>
                <a:gd name="T17" fmla="*/ 79 h 87"/>
                <a:gd name="T18" fmla="*/ 42 w 51"/>
                <a:gd name="T19" fmla="*/ 79 h 87"/>
                <a:gd name="T20" fmla="*/ 24 w 51"/>
                <a:gd name="T21" fmla="*/ 87 h 87"/>
                <a:gd name="T22" fmla="*/ 0 w 51"/>
                <a:gd name="T23" fmla="*/ 57 h 87"/>
                <a:gd name="T24" fmla="*/ 41 w 51"/>
                <a:gd name="T25" fmla="*/ 71 h 87"/>
                <a:gd name="T26" fmla="*/ 41 w 51"/>
                <a:gd name="T27" fmla="*/ 40 h 87"/>
                <a:gd name="T28" fmla="*/ 27 w 51"/>
                <a:gd name="T29" fmla="*/ 34 h 87"/>
                <a:gd name="T30" fmla="*/ 10 w 51"/>
                <a:gd name="T31" fmla="*/ 56 h 87"/>
                <a:gd name="T32" fmla="*/ 26 w 51"/>
                <a:gd name="T33" fmla="*/ 79 h 87"/>
                <a:gd name="T34" fmla="*/ 41 w 51"/>
                <a:gd name="T3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7">
                  <a:moveTo>
                    <a:pt x="0" y="57"/>
                  </a:moveTo>
                  <a:cubicBezTo>
                    <a:pt x="0" y="38"/>
                    <a:pt x="12" y="26"/>
                    <a:pt x="25" y="26"/>
                  </a:cubicBezTo>
                  <a:cubicBezTo>
                    <a:pt x="32" y="26"/>
                    <a:pt x="36" y="28"/>
                    <a:pt x="42" y="33"/>
                  </a:cubicBezTo>
                  <a:cubicBezTo>
                    <a:pt x="41" y="23"/>
                    <a:pt x="41" y="23"/>
                    <a:pt x="41" y="23"/>
                  </a:cubicBezTo>
                  <a:cubicBezTo>
                    <a:pt x="41" y="0"/>
                    <a:pt x="41" y="0"/>
                    <a:pt x="41" y="0"/>
                  </a:cubicBezTo>
                  <a:cubicBezTo>
                    <a:pt x="51" y="0"/>
                    <a:pt x="51" y="0"/>
                    <a:pt x="51" y="0"/>
                  </a:cubicBezTo>
                  <a:cubicBezTo>
                    <a:pt x="51" y="86"/>
                    <a:pt x="51" y="86"/>
                    <a:pt x="51" y="86"/>
                  </a:cubicBezTo>
                  <a:cubicBezTo>
                    <a:pt x="43" y="86"/>
                    <a:pt x="43" y="86"/>
                    <a:pt x="43" y="86"/>
                  </a:cubicBezTo>
                  <a:cubicBezTo>
                    <a:pt x="42" y="79"/>
                    <a:pt x="42" y="79"/>
                    <a:pt x="42" y="79"/>
                  </a:cubicBezTo>
                  <a:cubicBezTo>
                    <a:pt x="42" y="79"/>
                    <a:pt x="42" y="79"/>
                    <a:pt x="42" y="79"/>
                  </a:cubicBezTo>
                  <a:cubicBezTo>
                    <a:pt x="37" y="83"/>
                    <a:pt x="31" y="87"/>
                    <a:pt x="24" y="87"/>
                  </a:cubicBezTo>
                  <a:cubicBezTo>
                    <a:pt x="9" y="87"/>
                    <a:pt x="0" y="76"/>
                    <a:pt x="0" y="57"/>
                  </a:cubicBezTo>
                  <a:close/>
                  <a:moveTo>
                    <a:pt x="41" y="71"/>
                  </a:moveTo>
                  <a:cubicBezTo>
                    <a:pt x="41" y="40"/>
                    <a:pt x="41" y="40"/>
                    <a:pt x="41" y="40"/>
                  </a:cubicBezTo>
                  <a:cubicBezTo>
                    <a:pt x="36" y="36"/>
                    <a:pt x="32" y="34"/>
                    <a:pt x="27" y="34"/>
                  </a:cubicBezTo>
                  <a:cubicBezTo>
                    <a:pt x="18" y="34"/>
                    <a:pt x="10" y="43"/>
                    <a:pt x="10" y="56"/>
                  </a:cubicBezTo>
                  <a:cubicBezTo>
                    <a:pt x="10" y="70"/>
                    <a:pt x="16" y="79"/>
                    <a:pt x="26" y="79"/>
                  </a:cubicBezTo>
                  <a:cubicBezTo>
                    <a:pt x="32" y="79"/>
                    <a:pt x="36" y="76"/>
                    <a:pt x="41"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66">
              <a:extLst>
                <a:ext uri="{FF2B5EF4-FFF2-40B4-BE49-F238E27FC236}">
                  <a16:creationId xmlns:a16="http://schemas.microsoft.com/office/drawing/2014/main" id="{DF2FDFA7-4F52-4EC5-BF5E-D563941E4F62}"/>
                </a:ext>
              </a:extLst>
            </p:cNvPr>
            <p:cNvSpPr>
              <a:spLocks noEditPoints="1"/>
            </p:cNvSpPr>
            <p:nvPr userDrawn="1"/>
          </p:nvSpPr>
          <p:spPr bwMode="auto">
            <a:xfrm>
              <a:off x="6276975" y="901700"/>
              <a:ext cx="57150" cy="69850"/>
            </a:xfrm>
            <a:custGeom>
              <a:avLst/>
              <a:gdLst>
                <a:gd name="T0" fmla="*/ 0 w 50"/>
                <a:gd name="T1" fmla="*/ 31 h 61"/>
                <a:gd name="T2" fmla="*/ 26 w 50"/>
                <a:gd name="T3" fmla="*/ 0 h 61"/>
                <a:gd name="T4" fmla="*/ 50 w 50"/>
                <a:gd name="T5" fmla="*/ 27 h 61"/>
                <a:gd name="T6" fmla="*/ 49 w 50"/>
                <a:gd name="T7" fmla="*/ 33 h 61"/>
                <a:gd name="T8" fmla="*/ 10 w 50"/>
                <a:gd name="T9" fmla="*/ 33 h 61"/>
                <a:gd name="T10" fmla="*/ 29 w 50"/>
                <a:gd name="T11" fmla="*/ 53 h 61"/>
                <a:gd name="T12" fmla="*/ 44 w 50"/>
                <a:gd name="T13" fmla="*/ 49 h 61"/>
                <a:gd name="T14" fmla="*/ 47 w 50"/>
                <a:gd name="T15" fmla="*/ 55 h 61"/>
                <a:gd name="T16" fmla="*/ 28 w 50"/>
                <a:gd name="T17" fmla="*/ 61 h 61"/>
                <a:gd name="T18" fmla="*/ 0 w 50"/>
                <a:gd name="T19" fmla="*/ 31 h 61"/>
                <a:gd name="T20" fmla="*/ 41 w 50"/>
                <a:gd name="T21" fmla="*/ 26 h 61"/>
                <a:gd name="T22" fmla="*/ 27 w 50"/>
                <a:gd name="T23" fmla="*/ 8 h 61"/>
                <a:gd name="T24" fmla="*/ 10 w 50"/>
                <a:gd name="T25" fmla="*/ 26 h 61"/>
                <a:gd name="T26" fmla="*/ 41 w 50"/>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0" y="31"/>
                  </a:moveTo>
                  <a:cubicBezTo>
                    <a:pt x="0" y="12"/>
                    <a:pt x="13" y="0"/>
                    <a:pt x="26" y="0"/>
                  </a:cubicBezTo>
                  <a:cubicBezTo>
                    <a:pt x="41" y="0"/>
                    <a:pt x="50" y="11"/>
                    <a:pt x="50" y="27"/>
                  </a:cubicBezTo>
                  <a:cubicBezTo>
                    <a:pt x="50" y="29"/>
                    <a:pt x="49" y="31"/>
                    <a:pt x="49" y="33"/>
                  </a:cubicBezTo>
                  <a:cubicBezTo>
                    <a:pt x="10" y="33"/>
                    <a:pt x="10" y="33"/>
                    <a:pt x="10" y="33"/>
                  </a:cubicBezTo>
                  <a:cubicBezTo>
                    <a:pt x="11" y="45"/>
                    <a:pt x="18" y="53"/>
                    <a:pt x="29" y="53"/>
                  </a:cubicBezTo>
                  <a:cubicBezTo>
                    <a:pt x="35" y="53"/>
                    <a:pt x="39" y="51"/>
                    <a:pt x="44" y="49"/>
                  </a:cubicBezTo>
                  <a:cubicBezTo>
                    <a:pt x="47" y="55"/>
                    <a:pt x="47" y="55"/>
                    <a:pt x="47" y="55"/>
                  </a:cubicBezTo>
                  <a:cubicBezTo>
                    <a:pt x="42" y="58"/>
                    <a:pt x="36" y="61"/>
                    <a:pt x="28" y="61"/>
                  </a:cubicBezTo>
                  <a:cubicBezTo>
                    <a:pt x="13" y="61"/>
                    <a:pt x="0" y="50"/>
                    <a:pt x="0" y="31"/>
                  </a:cubicBezTo>
                  <a:close/>
                  <a:moveTo>
                    <a:pt x="41" y="26"/>
                  </a:moveTo>
                  <a:cubicBezTo>
                    <a:pt x="41" y="14"/>
                    <a:pt x="36" y="8"/>
                    <a:pt x="27"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67">
              <a:extLst>
                <a:ext uri="{FF2B5EF4-FFF2-40B4-BE49-F238E27FC236}">
                  <a16:creationId xmlns:a16="http://schemas.microsoft.com/office/drawing/2014/main" id="{A5F348EF-2AAF-4F4E-A61F-5B33BC913E35}"/>
                </a:ext>
              </a:extLst>
            </p:cNvPr>
            <p:cNvSpPr>
              <a:spLocks/>
            </p:cNvSpPr>
            <p:nvPr userDrawn="1"/>
          </p:nvSpPr>
          <p:spPr bwMode="auto">
            <a:xfrm>
              <a:off x="6350000" y="901700"/>
              <a:ext cx="52387" cy="68263"/>
            </a:xfrm>
            <a:custGeom>
              <a:avLst/>
              <a:gdLst>
                <a:gd name="T0" fmla="*/ 0 w 46"/>
                <a:gd name="T1" fmla="*/ 1 h 60"/>
                <a:gd name="T2" fmla="*/ 8 w 46"/>
                <a:gd name="T3" fmla="*/ 1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8 h 60"/>
                <a:gd name="T20" fmla="*/ 10 w 46"/>
                <a:gd name="T21" fmla="*/ 17 h 60"/>
                <a:gd name="T22" fmla="*/ 10 w 46"/>
                <a:gd name="T23" fmla="*/ 60 h 60"/>
                <a:gd name="T24" fmla="*/ 0 w 46"/>
                <a:gd name="T25" fmla="*/ 60 h 60"/>
                <a:gd name="T26" fmla="*/ 0 w 46"/>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68">
              <a:extLst>
                <a:ext uri="{FF2B5EF4-FFF2-40B4-BE49-F238E27FC236}">
                  <a16:creationId xmlns:a16="http://schemas.microsoft.com/office/drawing/2014/main" id="{60F5692D-B6D8-41DB-B6DD-EBB5180027F5}"/>
                </a:ext>
              </a:extLst>
            </p:cNvPr>
            <p:cNvSpPr>
              <a:spLocks/>
            </p:cNvSpPr>
            <p:nvPr userDrawn="1"/>
          </p:nvSpPr>
          <p:spPr bwMode="auto">
            <a:xfrm>
              <a:off x="6415088" y="884238"/>
              <a:ext cx="41275" cy="87313"/>
            </a:xfrm>
            <a:custGeom>
              <a:avLst/>
              <a:gdLst>
                <a:gd name="T0" fmla="*/ 9 w 36"/>
                <a:gd name="T1" fmla="*/ 57 h 76"/>
                <a:gd name="T2" fmla="*/ 9 w 36"/>
                <a:gd name="T3" fmla="*/ 24 h 76"/>
                <a:gd name="T4" fmla="*/ 0 w 36"/>
                <a:gd name="T5" fmla="*/ 24 h 76"/>
                <a:gd name="T6" fmla="*/ 0 w 36"/>
                <a:gd name="T7" fmla="*/ 17 h 76"/>
                <a:gd name="T8" fmla="*/ 9 w 36"/>
                <a:gd name="T9" fmla="*/ 16 h 76"/>
                <a:gd name="T10" fmla="*/ 11 w 36"/>
                <a:gd name="T11" fmla="*/ 0 h 76"/>
                <a:gd name="T12" fmla="*/ 19 w 36"/>
                <a:gd name="T13" fmla="*/ 0 h 76"/>
                <a:gd name="T14" fmla="*/ 19 w 36"/>
                <a:gd name="T15" fmla="*/ 16 h 76"/>
                <a:gd name="T16" fmla="*/ 35 w 36"/>
                <a:gd name="T17" fmla="*/ 16 h 76"/>
                <a:gd name="T18" fmla="*/ 35 w 36"/>
                <a:gd name="T19" fmla="*/ 24 h 76"/>
                <a:gd name="T20" fmla="*/ 19 w 36"/>
                <a:gd name="T21" fmla="*/ 24 h 76"/>
                <a:gd name="T22" fmla="*/ 19 w 36"/>
                <a:gd name="T23" fmla="*/ 57 h 76"/>
                <a:gd name="T24" fmla="*/ 28 w 36"/>
                <a:gd name="T25" fmla="*/ 68 h 76"/>
                <a:gd name="T26" fmla="*/ 34 w 36"/>
                <a:gd name="T27" fmla="*/ 66 h 76"/>
                <a:gd name="T28" fmla="*/ 36 w 36"/>
                <a:gd name="T29" fmla="*/ 74 h 76"/>
                <a:gd name="T30" fmla="*/ 26 w 36"/>
                <a:gd name="T31" fmla="*/ 76 h 76"/>
                <a:gd name="T32" fmla="*/ 9 w 36"/>
                <a:gd name="T33"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9" y="57"/>
                  </a:moveTo>
                  <a:cubicBezTo>
                    <a:pt x="9" y="24"/>
                    <a:pt x="9" y="24"/>
                    <a:pt x="9" y="24"/>
                  </a:cubicBezTo>
                  <a:cubicBezTo>
                    <a:pt x="0" y="24"/>
                    <a:pt x="0" y="24"/>
                    <a:pt x="0" y="24"/>
                  </a:cubicBezTo>
                  <a:cubicBezTo>
                    <a:pt x="0" y="17"/>
                    <a:pt x="0" y="17"/>
                    <a:pt x="0" y="17"/>
                  </a:cubicBezTo>
                  <a:cubicBezTo>
                    <a:pt x="9" y="16"/>
                    <a:pt x="9" y="16"/>
                    <a:pt x="9" y="16"/>
                  </a:cubicBezTo>
                  <a:cubicBezTo>
                    <a:pt x="11" y="0"/>
                    <a:pt x="11" y="0"/>
                    <a:pt x="11" y="0"/>
                  </a:cubicBezTo>
                  <a:cubicBezTo>
                    <a:pt x="19" y="0"/>
                    <a:pt x="19" y="0"/>
                    <a:pt x="19" y="0"/>
                  </a:cubicBezTo>
                  <a:cubicBezTo>
                    <a:pt x="19" y="16"/>
                    <a:pt x="19" y="16"/>
                    <a:pt x="19" y="16"/>
                  </a:cubicBezTo>
                  <a:cubicBezTo>
                    <a:pt x="35" y="16"/>
                    <a:pt x="35" y="16"/>
                    <a:pt x="35" y="16"/>
                  </a:cubicBezTo>
                  <a:cubicBezTo>
                    <a:pt x="35" y="24"/>
                    <a:pt x="35" y="24"/>
                    <a:pt x="35" y="24"/>
                  </a:cubicBezTo>
                  <a:cubicBezTo>
                    <a:pt x="19" y="24"/>
                    <a:pt x="19" y="24"/>
                    <a:pt x="19" y="24"/>
                  </a:cubicBezTo>
                  <a:cubicBezTo>
                    <a:pt x="19" y="57"/>
                    <a:pt x="19" y="57"/>
                    <a:pt x="19" y="57"/>
                  </a:cubicBezTo>
                  <a:cubicBezTo>
                    <a:pt x="19" y="64"/>
                    <a:pt x="21" y="68"/>
                    <a:pt x="28" y="68"/>
                  </a:cubicBezTo>
                  <a:cubicBezTo>
                    <a:pt x="30" y="68"/>
                    <a:pt x="32" y="67"/>
                    <a:pt x="34" y="66"/>
                  </a:cubicBezTo>
                  <a:cubicBezTo>
                    <a:pt x="36" y="74"/>
                    <a:pt x="36" y="74"/>
                    <a:pt x="36" y="74"/>
                  </a:cubicBezTo>
                  <a:cubicBezTo>
                    <a:pt x="33" y="75"/>
                    <a:pt x="29" y="76"/>
                    <a:pt x="26" y="76"/>
                  </a:cubicBezTo>
                  <a:cubicBezTo>
                    <a:pt x="13" y="76"/>
                    <a:pt x="9" y="68"/>
                    <a:pt x="9"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9">
              <a:extLst>
                <a:ext uri="{FF2B5EF4-FFF2-40B4-BE49-F238E27FC236}">
                  <a16:creationId xmlns:a16="http://schemas.microsoft.com/office/drawing/2014/main" id="{BB6CF879-330F-4B00-ACAD-F4CF5396751F}"/>
                </a:ext>
              </a:extLst>
            </p:cNvPr>
            <p:cNvSpPr>
              <a:spLocks/>
            </p:cNvSpPr>
            <p:nvPr userDrawn="1"/>
          </p:nvSpPr>
          <p:spPr bwMode="auto">
            <a:xfrm>
              <a:off x="4678363" y="1052513"/>
              <a:ext cx="92075" cy="68263"/>
            </a:xfrm>
            <a:custGeom>
              <a:avLst/>
              <a:gdLst>
                <a:gd name="T0" fmla="*/ 0 w 80"/>
                <a:gd name="T1" fmla="*/ 2 h 60"/>
                <a:gd name="T2" fmla="*/ 8 w 80"/>
                <a:gd name="T3" fmla="*/ 2 h 60"/>
                <a:gd name="T4" fmla="*/ 9 w 80"/>
                <a:gd name="T5" fmla="*/ 10 h 60"/>
                <a:gd name="T6" fmla="*/ 9 w 80"/>
                <a:gd name="T7" fmla="*/ 10 h 60"/>
                <a:gd name="T8" fmla="*/ 27 w 80"/>
                <a:gd name="T9" fmla="*/ 0 h 60"/>
                <a:gd name="T10" fmla="*/ 43 w 80"/>
                <a:gd name="T11" fmla="*/ 12 h 60"/>
                <a:gd name="T12" fmla="*/ 63 w 80"/>
                <a:gd name="T13" fmla="*/ 0 h 60"/>
                <a:gd name="T14" fmla="*/ 80 w 80"/>
                <a:gd name="T15" fmla="*/ 23 h 60"/>
                <a:gd name="T16" fmla="*/ 80 w 80"/>
                <a:gd name="T17" fmla="*/ 60 h 60"/>
                <a:gd name="T18" fmla="*/ 70 w 80"/>
                <a:gd name="T19" fmla="*/ 60 h 60"/>
                <a:gd name="T20" fmla="*/ 70 w 80"/>
                <a:gd name="T21" fmla="*/ 24 h 60"/>
                <a:gd name="T22" fmla="*/ 60 w 80"/>
                <a:gd name="T23" fmla="*/ 9 h 60"/>
                <a:gd name="T24" fmla="*/ 45 w 80"/>
                <a:gd name="T25" fmla="*/ 18 h 60"/>
                <a:gd name="T26" fmla="*/ 45 w 80"/>
                <a:gd name="T27" fmla="*/ 60 h 60"/>
                <a:gd name="T28" fmla="*/ 35 w 80"/>
                <a:gd name="T29" fmla="*/ 60 h 60"/>
                <a:gd name="T30" fmla="*/ 35 w 80"/>
                <a:gd name="T31" fmla="*/ 24 h 60"/>
                <a:gd name="T32" fmla="*/ 24 w 80"/>
                <a:gd name="T33" fmla="*/ 9 h 60"/>
                <a:gd name="T34" fmla="*/ 10 w 80"/>
                <a:gd name="T35" fmla="*/ 18 h 60"/>
                <a:gd name="T36" fmla="*/ 10 w 80"/>
                <a:gd name="T37" fmla="*/ 60 h 60"/>
                <a:gd name="T38" fmla="*/ 0 w 80"/>
                <a:gd name="T39" fmla="*/ 60 h 60"/>
                <a:gd name="T40" fmla="*/ 0 w 80"/>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60">
                  <a:moveTo>
                    <a:pt x="0" y="2"/>
                  </a:moveTo>
                  <a:cubicBezTo>
                    <a:pt x="8" y="2"/>
                    <a:pt x="8" y="2"/>
                    <a:pt x="8" y="2"/>
                  </a:cubicBezTo>
                  <a:cubicBezTo>
                    <a:pt x="9" y="10"/>
                    <a:pt x="9" y="10"/>
                    <a:pt x="9" y="10"/>
                  </a:cubicBezTo>
                  <a:cubicBezTo>
                    <a:pt x="9" y="10"/>
                    <a:pt x="9" y="10"/>
                    <a:pt x="9" y="10"/>
                  </a:cubicBezTo>
                  <a:cubicBezTo>
                    <a:pt x="14" y="5"/>
                    <a:pt x="20" y="0"/>
                    <a:pt x="27" y="0"/>
                  </a:cubicBezTo>
                  <a:cubicBezTo>
                    <a:pt x="36" y="0"/>
                    <a:pt x="41" y="5"/>
                    <a:pt x="43" y="12"/>
                  </a:cubicBezTo>
                  <a:cubicBezTo>
                    <a:pt x="49" y="5"/>
                    <a:pt x="55" y="0"/>
                    <a:pt x="63" y="0"/>
                  </a:cubicBezTo>
                  <a:cubicBezTo>
                    <a:pt x="74" y="0"/>
                    <a:pt x="80" y="8"/>
                    <a:pt x="80" y="23"/>
                  </a:cubicBezTo>
                  <a:cubicBezTo>
                    <a:pt x="80" y="60"/>
                    <a:pt x="80" y="60"/>
                    <a:pt x="80" y="60"/>
                  </a:cubicBezTo>
                  <a:cubicBezTo>
                    <a:pt x="70" y="60"/>
                    <a:pt x="70" y="60"/>
                    <a:pt x="70" y="60"/>
                  </a:cubicBezTo>
                  <a:cubicBezTo>
                    <a:pt x="70" y="24"/>
                    <a:pt x="70" y="24"/>
                    <a:pt x="70" y="24"/>
                  </a:cubicBezTo>
                  <a:cubicBezTo>
                    <a:pt x="70" y="14"/>
                    <a:pt x="67" y="9"/>
                    <a:pt x="60" y="9"/>
                  </a:cubicBezTo>
                  <a:cubicBezTo>
                    <a:pt x="55" y="9"/>
                    <a:pt x="50" y="12"/>
                    <a:pt x="45" y="18"/>
                  </a:cubicBezTo>
                  <a:cubicBezTo>
                    <a:pt x="45" y="60"/>
                    <a:pt x="45" y="60"/>
                    <a:pt x="45" y="60"/>
                  </a:cubicBezTo>
                  <a:cubicBezTo>
                    <a:pt x="35" y="60"/>
                    <a:pt x="35" y="60"/>
                    <a:pt x="35" y="60"/>
                  </a:cubicBezTo>
                  <a:cubicBezTo>
                    <a:pt x="35" y="24"/>
                    <a:pt x="35" y="24"/>
                    <a:pt x="35" y="24"/>
                  </a:cubicBezTo>
                  <a:cubicBezTo>
                    <a:pt x="35" y="14"/>
                    <a:pt x="32" y="9"/>
                    <a:pt x="24" y="9"/>
                  </a:cubicBezTo>
                  <a:cubicBezTo>
                    <a:pt x="20" y="9"/>
                    <a:pt x="15"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70">
              <a:extLst>
                <a:ext uri="{FF2B5EF4-FFF2-40B4-BE49-F238E27FC236}">
                  <a16:creationId xmlns:a16="http://schemas.microsoft.com/office/drawing/2014/main" id="{88BCBB1B-6565-482C-9F28-E7364993FCAB}"/>
                </a:ext>
              </a:extLst>
            </p:cNvPr>
            <p:cNvSpPr>
              <a:spLocks noEditPoints="1"/>
            </p:cNvSpPr>
            <p:nvPr userDrawn="1"/>
          </p:nvSpPr>
          <p:spPr bwMode="auto">
            <a:xfrm>
              <a:off x="4787900" y="1052513"/>
              <a:ext cx="55562" cy="69850"/>
            </a:xfrm>
            <a:custGeom>
              <a:avLst/>
              <a:gdLst>
                <a:gd name="T0" fmla="*/ 0 w 49"/>
                <a:gd name="T1" fmla="*/ 31 h 61"/>
                <a:gd name="T2" fmla="*/ 26 w 49"/>
                <a:gd name="T3" fmla="*/ 0 h 61"/>
                <a:gd name="T4" fmla="*/ 49 w 49"/>
                <a:gd name="T5" fmla="*/ 28 h 61"/>
                <a:gd name="T6" fmla="*/ 49 w 49"/>
                <a:gd name="T7" fmla="*/ 33 h 61"/>
                <a:gd name="T8" fmla="*/ 9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9" y="33"/>
                    <a:pt x="9" y="33"/>
                    <a:pt x="9"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0" y="26"/>
                  </a:moveTo>
                  <a:cubicBezTo>
                    <a:pt x="40" y="15"/>
                    <a:pt x="35" y="8"/>
                    <a:pt x="26" y="8"/>
                  </a:cubicBezTo>
                  <a:cubicBezTo>
                    <a:pt x="18" y="8"/>
                    <a:pt x="11" y="15"/>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71">
              <a:extLst>
                <a:ext uri="{FF2B5EF4-FFF2-40B4-BE49-F238E27FC236}">
                  <a16:creationId xmlns:a16="http://schemas.microsoft.com/office/drawing/2014/main" id="{E408E9DF-BEAC-4D8C-896F-7A6A6F3CC0E4}"/>
                </a:ext>
              </a:extLst>
            </p:cNvPr>
            <p:cNvSpPr>
              <a:spLocks/>
            </p:cNvSpPr>
            <p:nvPr userDrawn="1"/>
          </p:nvSpPr>
          <p:spPr bwMode="auto">
            <a:xfrm>
              <a:off x="4859338" y="1052513"/>
              <a:ext cx="92075" cy="68263"/>
            </a:xfrm>
            <a:custGeom>
              <a:avLst/>
              <a:gdLst>
                <a:gd name="T0" fmla="*/ 0 w 81"/>
                <a:gd name="T1" fmla="*/ 2 h 60"/>
                <a:gd name="T2" fmla="*/ 9 w 81"/>
                <a:gd name="T3" fmla="*/ 2 h 60"/>
                <a:gd name="T4" fmla="*/ 9 w 81"/>
                <a:gd name="T5" fmla="*/ 10 h 60"/>
                <a:gd name="T6" fmla="*/ 10 w 81"/>
                <a:gd name="T7" fmla="*/ 10 h 60"/>
                <a:gd name="T8" fmla="*/ 28 w 81"/>
                <a:gd name="T9" fmla="*/ 0 h 60"/>
                <a:gd name="T10" fmla="*/ 44 w 81"/>
                <a:gd name="T11" fmla="*/ 12 h 60"/>
                <a:gd name="T12" fmla="*/ 63 w 81"/>
                <a:gd name="T13" fmla="*/ 0 h 60"/>
                <a:gd name="T14" fmla="*/ 81 w 81"/>
                <a:gd name="T15" fmla="*/ 23 h 60"/>
                <a:gd name="T16" fmla="*/ 81 w 81"/>
                <a:gd name="T17" fmla="*/ 60 h 60"/>
                <a:gd name="T18" fmla="*/ 71 w 81"/>
                <a:gd name="T19" fmla="*/ 60 h 60"/>
                <a:gd name="T20" fmla="*/ 71 w 81"/>
                <a:gd name="T21" fmla="*/ 24 h 60"/>
                <a:gd name="T22" fmla="*/ 60 w 81"/>
                <a:gd name="T23" fmla="*/ 9 h 60"/>
                <a:gd name="T24" fmla="*/ 45 w 81"/>
                <a:gd name="T25" fmla="*/ 18 h 60"/>
                <a:gd name="T26" fmla="*/ 45 w 81"/>
                <a:gd name="T27" fmla="*/ 60 h 60"/>
                <a:gd name="T28" fmla="*/ 36 w 81"/>
                <a:gd name="T29" fmla="*/ 60 h 60"/>
                <a:gd name="T30" fmla="*/ 36 w 81"/>
                <a:gd name="T31" fmla="*/ 24 h 60"/>
                <a:gd name="T32" fmla="*/ 25 w 81"/>
                <a:gd name="T33" fmla="*/ 9 h 60"/>
                <a:gd name="T34" fmla="*/ 10 w 81"/>
                <a:gd name="T35" fmla="*/ 18 h 60"/>
                <a:gd name="T36" fmla="*/ 10 w 81"/>
                <a:gd name="T37" fmla="*/ 60 h 60"/>
                <a:gd name="T38" fmla="*/ 0 w 81"/>
                <a:gd name="T39" fmla="*/ 60 h 60"/>
                <a:gd name="T40" fmla="*/ 0 w 81"/>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0">
                  <a:moveTo>
                    <a:pt x="0" y="2"/>
                  </a:moveTo>
                  <a:cubicBezTo>
                    <a:pt x="9" y="2"/>
                    <a:pt x="9" y="2"/>
                    <a:pt x="9" y="2"/>
                  </a:cubicBezTo>
                  <a:cubicBezTo>
                    <a:pt x="9" y="10"/>
                    <a:pt x="9" y="10"/>
                    <a:pt x="9" y="10"/>
                  </a:cubicBezTo>
                  <a:cubicBezTo>
                    <a:pt x="10" y="10"/>
                    <a:pt x="10" y="10"/>
                    <a:pt x="10" y="10"/>
                  </a:cubicBezTo>
                  <a:cubicBezTo>
                    <a:pt x="15" y="5"/>
                    <a:pt x="21" y="0"/>
                    <a:pt x="28" y="0"/>
                  </a:cubicBezTo>
                  <a:cubicBezTo>
                    <a:pt x="37" y="0"/>
                    <a:pt x="41" y="5"/>
                    <a:pt x="44" y="12"/>
                  </a:cubicBezTo>
                  <a:cubicBezTo>
                    <a:pt x="50" y="5"/>
                    <a:pt x="56" y="0"/>
                    <a:pt x="63" y="0"/>
                  </a:cubicBezTo>
                  <a:cubicBezTo>
                    <a:pt x="75" y="0"/>
                    <a:pt x="81" y="8"/>
                    <a:pt x="81" y="23"/>
                  </a:cubicBezTo>
                  <a:cubicBezTo>
                    <a:pt x="81" y="60"/>
                    <a:pt x="81" y="60"/>
                    <a:pt x="81" y="60"/>
                  </a:cubicBezTo>
                  <a:cubicBezTo>
                    <a:pt x="71" y="60"/>
                    <a:pt x="71" y="60"/>
                    <a:pt x="71" y="60"/>
                  </a:cubicBezTo>
                  <a:cubicBezTo>
                    <a:pt x="71" y="24"/>
                    <a:pt x="71" y="24"/>
                    <a:pt x="71" y="24"/>
                  </a:cubicBezTo>
                  <a:cubicBezTo>
                    <a:pt x="71" y="14"/>
                    <a:pt x="67" y="9"/>
                    <a:pt x="60" y="9"/>
                  </a:cubicBezTo>
                  <a:cubicBezTo>
                    <a:pt x="56" y="9"/>
                    <a:pt x="51" y="12"/>
                    <a:pt x="45" y="18"/>
                  </a:cubicBezTo>
                  <a:cubicBezTo>
                    <a:pt x="45" y="60"/>
                    <a:pt x="45" y="60"/>
                    <a:pt x="45" y="60"/>
                  </a:cubicBezTo>
                  <a:cubicBezTo>
                    <a:pt x="36" y="60"/>
                    <a:pt x="36" y="60"/>
                    <a:pt x="36" y="60"/>
                  </a:cubicBezTo>
                  <a:cubicBezTo>
                    <a:pt x="36" y="24"/>
                    <a:pt x="36" y="24"/>
                    <a:pt x="36" y="24"/>
                  </a:cubicBezTo>
                  <a:cubicBezTo>
                    <a:pt x="36" y="14"/>
                    <a:pt x="32" y="9"/>
                    <a:pt x="25"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72">
              <a:extLst>
                <a:ext uri="{FF2B5EF4-FFF2-40B4-BE49-F238E27FC236}">
                  <a16:creationId xmlns:a16="http://schemas.microsoft.com/office/drawing/2014/main" id="{1CBEEB33-8257-4016-A4AD-7245C7DCBC48}"/>
                </a:ext>
              </a:extLst>
            </p:cNvPr>
            <p:cNvSpPr>
              <a:spLocks noEditPoints="1"/>
            </p:cNvSpPr>
            <p:nvPr userDrawn="1"/>
          </p:nvSpPr>
          <p:spPr bwMode="auto">
            <a:xfrm>
              <a:off x="4972050" y="1023938"/>
              <a:ext cx="58737" cy="98425"/>
            </a:xfrm>
            <a:custGeom>
              <a:avLst/>
              <a:gdLst>
                <a:gd name="T0" fmla="*/ 10 w 51"/>
                <a:gd name="T1" fmla="*/ 79 h 86"/>
                <a:gd name="T2" fmla="*/ 9 w 51"/>
                <a:gd name="T3" fmla="*/ 79 h 86"/>
                <a:gd name="T4" fmla="*/ 8 w 51"/>
                <a:gd name="T5" fmla="*/ 85 h 86"/>
                <a:gd name="T6" fmla="*/ 0 w 51"/>
                <a:gd name="T7" fmla="*/ 85 h 86"/>
                <a:gd name="T8" fmla="*/ 0 w 51"/>
                <a:gd name="T9" fmla="*/ 0 h 86"/>
                <a:gd name="T10" fmla="*/ 10 w 51"/>
                <a:gd name="T11" fmla="*/ 0 h 86"/>
                <a:gd name="T12" fmla="*/ 10 w 51"/>
                <a:gd name="T13" fmla="*/ 23 h 86"/>
                <a:gd name="T14" fmla="*/ 10 w 51"/>
                <a:gd name="T15" fmla="*/ 34 h 86"/>
                <a:gd name="T16" fmla="*/ 28 w 51"/>
                <a:gd name="T17" fmla="*/ 25 h 86"/>
                <a:gd name="T18" fmla="*/ 51 w 51"/>
                <a:gd name="T19" fmla="*/ 55 h 86"/>
                <a:gd name="T20" fmla="*/ 26 w 51"/>
                <a:gd name="T21" fmla="*/ 86 h 86"/>
                <a:gd name="T22" fmla="*/ 10 w 51"/>
                <a:gd name="T23" fmla="*/ 79 h 86"/>
                <a:gd name="T24" fmla="*/ 41 w 51"/>
                <a:gd name="T25" fmla="*/ 55 h 86"/>
                <a:gd name="T26" fmla="*/ 26 w 51"/>
                <a:gd name="T27" fmla="*/ 34 h 86"/>
                <a:gd name="T28" fmla="*/ 10 w 51"/>
                <a:gd name="T29" fmla="*/ 42 h 86"/>
                <a:gd name="T30" fmla="*/ 10 w 51"/>
                <a:gd name="T31" fmla="*/ 72 h 86"/>
                <a:gd name="T32" fmla="*/ 25 w 51"/>
                <a:gd name="T33" fmla="*/ 78 h 86"/>
                <a:gd name="T34" fmla="*/ 41 w 51"/>
                <a:gd name="T35"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6">
                  <a:moveTo>
                    <a:pt x="10" y="79"/>
                  </a:moveTo>
                  <a:cubicBezTo>
                    <a:pt x="9" y="79"/>
                    <a:pt x="9" y="79"/>
                    <a:pt x="9" y="79"/>
                  </a:cubicBezTo>
                  <a:cubicBezTo>
                    <a:pt x="8" y="85"/>
                    <a:pt x="8" y="85"/>
                    <a:pt x="8" y="85"/>
                  </a:cubicBezTo>
                  <a:cubicBezTo>
                    <a:pt x="0" y="85"/>
                    <a:pt x="0" y="85"/>
                    <a:pt x="0" y="85"/>
                  </a:cubicBezTo>
                  <a:cubicBezTo>
                    <a:pt x="0" y="0"/>
                    <a:pt x="0" y="0"/>
                    <a:pt x="0" y="0"/>
                  </a:cubicBezTo>
                  <a:cubicBezTo>
                    <a:pt x="10" y="0"/>
                    <a:pt x="10" y="0"/>
                    <a:pt x="10" y="0"/>
                  </a:cubicBezTo>
                  <a:cubicBezTo>
                    <a:pt x="10" y="23"/>
                    <a:pt x="10" y="23"/>
                    <a:pt x="10" y="23"/>
                  </a:cubicBezTo>
                  <a:cubicBezTo>
                    <a:pt x="10" y="34"/>
                    <a:pt x="10" y="34"/>
                    <a:pt x="10" y="34"/>
                  </a:cubicBezTo>
                  <a:cubicBezTo>
                    <a:pt x="15" y="29"/>
                    <a:pt x="22" y="25"/>
                    <a:pt x="28" y="25"/>
                  </a:cubicBezTo>
                  <a:cubicBezTo>
                    <a:pt x="43" y="25"/>
                    <a:pt x="51" y="37"/>
                    <a:pt x="51" y="55"/>
                  </a:cubicBezTo>
                  <a:cubicBezTo>
                    <a:pt x="51" y="75"/>
                    <a:pt x="39" y="86"/>
                    <a:pt x="26" y="86"/>
                  </a:cubicBezTo>
                  <a:cubicBezTo>
                    <a:pt x="21" y="86"/>
                    <a:pt x="15" y="84"/>
                    <a:pt x="10" y="79"/>
                  </a:cubicBezTo>
                  <a:close/>
                  <a:moveTo>
                    <a:pt x="41" y="55"/>
                  </a:moveTo>
                  <a:cubicBezTo>
                    <a:pt x="41" y="42"/>
                    <a:pt x="37" y="34"/>
                    <a:pt x="26" y="34"/>
                  </a:cubicBezTo>
                  <a:cubicBezTo>
                    <a:pt x="21" y="34"/>
                    <a:pt x="16" y="36"/>
                    <a:pt x="10" y="42"/>
                  </a:cubicBezTo>
                  <a:cubicBezTo>
                    <a:pt x="10" y="72"/>
                    <a:pt x="10" y="72"/>
                    <a:pt x="10" y="72"/>
                  </a:cubicBezTo>
                  <a:cubicBezTo>
                    <a:pt x="15" y="77"/>
                    <a:pt x="21" y="78"/>
                    <a:pt x="25" y="78"/>
                  </a:cubicBezTo>
                  <a:cubicBezTo>
                    <a:pt x="34" y="78"/>
                    <a:pt x="41" y="69"/>
                    <a:pt x="41"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73">
              <a:extLst>
                <a:ext uri="{FF2B5EF4-FFF2-40B4-BE49-F238E27FC236}">
                  <a16:creationId xmlns:a16="http://schemas.microsoft.com/office/drawing/2014/main" id="{5B327C00-3F2B-4276-BF16-960688C24B44}"/>
                </a:ext>
              </a:extLst>
            </p:cNvPr>
            <p:cNvSpPr>
              <a:spLocks noEditPoints="1"/>
            </p:cNvSpPr>
            <p:nvPr userDrawn="1"/>
          </p:nvSpPr>
          <p:spPr bwMode="auto">
            <a:xfrm>
              <a:off x="5043488" y="1052513"/>
              <a:ext cx="57150" cy="69850"/>
            </a:xfrm>
            <a:custGeom>
              <a:avLst/>
              <a:gdLst>
                <a:gd name="T0" fmla="*/ 0 w 50"/>
                <a:gd name="T1" fmla="*/ 31 h 61"/>
                <a:gd name="T2" fmla="*/ 26 w 50"/>
                <a:gd name="T3" fmla="*/ 0 h 61"/>
                <a:gd name="T4" fmla="*/ 50 w 50"/>
                <a:gd name="T5" fmla="*/ 28 h 61"/>
                <a:gd name="T6" fmla="*/ 49 w 50"/>
                <a:gd name="T7" fmla="*/ 33 h 61"/>
                <a:gd name="T8" fmla="*/ 10 w 50"/>
                <a:gd name="T9" fmla="*/ 33 h 61"/>
                <a:gd name="T10" fmla="*/ 29 w 50"/>
                <a:gd name="T11" fmla="*/ 54 h 61"/>
                <a:gd name="T12" fmla="*/ 44 w 50"/>
                <a:gd name="T13" fmla="*/ 49 h 61"/>
                <a:gd name="T14" fmla="*/ 47 w 50"/>
                <a:gd name="T15" fmla="*/ 55 h 61"/>
                <a:gd name="T16" fmla="*/ 28 w 50"/>
                <a:gd name="T17" fmla="*/ 61 h 61"/>
                <a:gd name="T18" fmla="*/ 0 w 50"/>
                <a:gd name="T19" fmla="*/ 31 h 61"/>
                <a:gd name="T20" fmla="*/ 41 w 50"/>
                <a:gd name="T21" fmla="*/ 26 h 61"/>
                <a:gd name="T22" fmla="*/ 27 w 50"/>
                <a:gd name="T23" fmla="*/ 8 h 61"/>
                <a:gd name="T24" fmla="*/ 10 w 50"/>
                <a:gd name="T25" fmla="*/ 26 h 61"/>
                <a:gd name="T26" fmla="*/ 41 w 50"/>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0" y="31"/>
                  </a:moveTo>
                  <a:cubicBezTo>
                    <a:pt x="0" y="12"/>
                    <a:pt x="13" y="0"/>
                    <a:pt x="26" y="0"/>
                  </a:cubicBezTo>
                  <a:cubicBezTo>
                    <a:pt x="41" y="0"/>
                    <a:pt x="50" y="11"/>
                    <a:pt x="50" y="28"/>
                  </a:cubicBezTo>
                  <a:cubicBezTo>
                    <a:pt x="50" y="30"/>
                    <a:pt x="49" y="32"/>
                    <a:pt x="49" y="33"/>
                  </a:cubicBezTo>
                  <a:cubicBezTo>
                    <a:pt x="10" y="33"/>
                    <a:pt x="10" y="33"/>
                    <a:pt x="10" y="33"/>
                  </a:cubicBezTo>
                  <a:cubicBezTo>
                    <a:pt x="11" y="46"/>
                    <a:pt x="18" y="54"/>
                    <a:pt x="29" y="54"/>
                  </a:cubicBezTo>
                  <a:cubicBezTo>
                    <a:pt x="35" y="54"/>
                    <a:pt x="40" y="52"/>
                    <a:pt x="44" y="49"/>
                  </a:cubicBezTo>
                  <a:cubicBezTo>
                    <a:pt x="47" y="55"/>
                    <a:pt x="47" y="55"/>
                    <a:pt x="47" y="55"/>
                  </a:cubicBezTo>
                  <a:cubicBezTo>
                    <a:pt x="42" y="59"/>
                    <a:pt x="36" y="61"/>
                    <a:pt x="28" y="61"/>
                  </a:cubicBezTo>
                  <a:cubicBezTo>
                    <a:pt x="13" y="61"/>
                    <a:pt x="0" y="50"/>
                    <a:pt x="0" y="31"/>
                  </a:cubicBezTo>
                  <a:close/>
                  <a:moveTo>
                    <a:pt x="41" y="26"/>
                  </a:moveTo>
                  <a:cubicBezTo>
                    <a:pt x="41" y="15"/>
                    <a:pt x="36" y="8"/>
                    <a:pt x="27" y="8"/>
                  </a:cubicBezTo>
                  <a:cubicBezTo>
                    <a:pt x="18" y="8"/>
                    <a:pt x="11" y="15"/>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74">
              <a:extLst>
                <a:ext uri="{FF2B5EF4-FFF2-40B4-BE49-F238E27FC236}">
                  <a16:creationId xmlns:a16="http://schemas.microsoft.com/office/drawing/2014/main" id="{88B8580E-5C3C-4268-B285-5BB72611E27B}"/>
                </a:ext>
              </a:extLst>
            </p:cNvPr>
            <p:cNvSpPr>
              <a:spLocks/>
            </p:cNvSpPr>
            <p:nvPr userDrawn="1"/>
          </p:nvSpPr>
          <p:spPr bwMode="auto">
            <a:xfrm>
              <a:off x="5116513" y="1052513"/>
              <a:ext cx="36512" cy="68263"/>
            </a:xfrm>
            <a:custGeom>
              <a:avLst/>
              <a:gdLst>
                <a:gd name="T0" fmla="*/ 0 w 32"/>
                <a:gd name="T1" fmla="*/ 2 h 60"/>
                <a:gd name="T2" fmla="*/ 8 w 32"/>
                <a:gd name="T3" fmla="*/ 2 h 60"/>
                <a:gd name="T4" fmla="*/ 9 w 32"/>
                <a:gd name="T5" fmla="*/ 12 h 60"/>
                <a:gd name="T6" fmla="*/ 9 w 32"/>
                <a:gd name="T7" fmla="*/ 12 h 60"/>
                <a:gd name="T8" fmla="*/ 26 w 32"/>
                <a:gd name="T9" fmla="*/ 0 h 60"/>
                <a:gd name="T10" fmla="*/ 32 w 32"/>
                <a:gd name="T11" fmla="*/ 2 h 60"/>
                <a:gd name="T12" fmla="*/ 30 w 32"/>
                <a:gd name="T13" fmla="*/ 10 h 60"/>
                <a:gd name="T14" fmla="*/ 24 w 32"/>
                <a:gd name="T15" fmla="*/ 9 h 60"/>
                <a:gd name="T16" fmla="*/ 10 w 32"/>
                <a:gd name="T17" fmla="*/ 23 h 60"/>
                <a:gd name="T18" fmla="*/ 10 w 32"/>
                <a:gd name="T19" fmla="*/ 60 h 60"/>
                <a:gd name="T20" fmla="*/ 0 w 32"/>
                <a:gd name="T21" fmla="*/ 60 h 60"/>
                <a:gd name="T22" fmla="*/ 0 w 32"/>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0" y="2"/>
                  </a:moveTo>
                  <a:cubicBezTo>
                    <a:pt x="8" y="2"/>
                    <a:pt x="8" y="2"/>
                    <a:pt x="8" y="2"/>
                  </a:cubicBezTo>
                  <a:cubicBezTo>
                    <a:pt x="9" y="12"/>
                    <a:pt x="9" y="12"/>
                    <a:pt x="9" y="12"/>
                  </a:cubicBezTo>
                  <a:cubicBezTo>
                    <a:pt x="9" y="12"/>
                    <a:pt x="9" y="12"/>
                    <a:pt x="9" y="12"/>
                  </a:cubicBezTo>
                  <a:cubicBezTo>
                    <a:pt x="13" y="5"/>
                    <a:pt x="19" y="0"/>
                    <a:pt x="26" y="0"/>
                  </a:cubicBezTo>
                  <a:cubicBezTo>
                    <a:pt x="28" y="0"/>
                    <a:pt x="30" y="1"/>
                    <a:pt x="32" y="2"/>
                  </a:cubicBezTo>
                  <a:cubicBezTo>
                    <a:pt x="30" y="10"/>
                    <a:pt x="30" y="10"/>
                    <a:pt x="30" y="10"/>
                  </a:cubicBezTo>
                  <a:cubicBezTo>
                    <a:pt x="28" y="10"/>
                    <a:pt x="27" y="9"/>
                    <a:pt x="24" y="9"/>
                  </a:cubicBezTo>
                  <a:cubicBezTo>
                    <a:pt x="19" y="9"/>
                    <a:pt x="14" y="13"/>
                    <a:pt x="10" y="23"/>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75">
              <a:extLst>
                <a:ext uri="{FF2B5EF4-FFF2-40B4-BE49-F238E27FC236}">
                  <a16:creationId xmlns:a16="http://schemas.microsoft.com/office/drawing/2014/main" id="{54F8260E-6DB3-41F6-A689-262A441E7952}"/>
                </a:ext>
              </a:extLst>
            </p:cNvPr>
            <p:cNvSpPr>
              <a:spLocks noEditPoints="1"/>
            </p:cNvSpPr>
            <p:nvPr userDrawn="1"/>
          </p:nvSpPr>
          <p:spPr bwMode="auto">
            <a:xfrm>
              <a:off x="5186363" y="1052513"/>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9 h 61"/>
                <a:gd name="T14" fmla="*/ 10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2"/>
                    <a:pt x="13" y="0"/>
                    <a:pt x="27" y="0"/>
                  </a:cubicBezTo>
                  <a:cubicBezTo>
                    <a:pt x="41" y="0"/>
                    <a:pt x="54" y="12"/>
                    <a:pt x="54" y="31"/>
                  </a:cubicBezTo>
                  <a:cubicBezTo>
                    <a:pt x="54" y="50"/>
                    <a:pt x="41" y="61"/>
                    <a:pt x="27" y="61"/>
                  </a:cubicBezTo>
                  <a:cubicBezTo>
                    <a:pt x="13" y="61"/>
                    <a:pt x="0" y="50"/>
                    <a:pt x="0" y="31"/>
                  </a:cubicBezTo>
                  <a:close/>
                  <a:moveTo>
                    <a:pt x="44" y="31"/>
                  </a:moveTo>
                  <a:cubicBezTo>
                    <a:pt x="44" y="18"/>
                    <a:pt x="37" y="9"/>
                    <a:pt x="27" y="9"/>
                  </a:cubicBezTo>
                  <a:cubicBezTo>
                    <a:pt x="17" y="9"/>
                    <a:pt x="10" y="18"/>
                    <a:pt x="10" y="31"/>
                  </a:cubicBezTo>
                  <a:cubicBezTo>
                    <a:pt x="10"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76">
              <a:extLst>
                <a:ext uri="{FF2B5EF4-FFF2-40B4-BE49-F238E27FC236}">
                  <a16:creationId xmlns:a16="http://schemas.microsoft.com/office/drawing/2014/main" id="{0811379C-B16C-44B8-BC61-BC538985B519}"/>
                </a:ext>
              </a:extLst>
            </p:cNvPr>
            <p:cNvSpPr>
              <a:spLocks/>
            </p:cNvSpPr>
            <p:nvPr userDrawn="1"/>
          </p:nvSpPr>
          <p:spPr bwMode="auto">
            <a:xfrm>
              <a:off x="5257800" y="1020763"/>
              <a:ext cx="39687" cy="100013"/>
            </a:xfrm>
            <a:custGeom>
              <a:avLst/>
              <a:gdLst>
                <a:gd name="T0" fmla="*/ 8 w 34"/>
                <a:gd name="T1" fmla="*/ 37 h 87"/>
                <a:gd name="T2" fmla="*/ 0 w 34"/>
                <a:gd name="T3" fmla="*/ 37 h 87"/>
                <a:gd name="T4" fmla="*/ 0 w 34"/>
                <a:gd name="T5" fmla="*/ 29 h 87"/>
                <a:gd name="T6" fmla="*/ 8 w 34"/>
                <a:gd name="T7" fmla="*/ 29 h 87"/>
                <a:gd name="T8" fmla="*/ 8 w 34"/>
                <a:gd name="T9" fmla="*/ 20 h 87"/>
                <a:gd name="T10" fmla="*/ 25 w 34"/>
                <a:gd name="T11" fmla="*/ 0 h 87"/>
                <a:gd name="T12" fmla="*/ 34 w 34"/>
                <a:gd name="T13" fmla="*/ 2 h 87"/>
                <a:gd name="T14" fmla="*/ 32 w 34"/>
                <a:gd name="T15" fmla="*/ 10 h 87"/>
                <a:gd name="T16" fmla="*/ 26 w 34"/>
                <a:gd name="T17" fmla="*/ 8 h 87"/>
                <a:gd name="T18" fmla="*/ 18 w 34"/>
                <a:gd name="T19" fmla="*/ 20 h 87"/>
                <a:gd name="T20" fmla="*/ 18 w 34"/>
                <a:gd name="T21" fmla="*/ 29 h 87"/>
                <a:gd name="T22" fmla="*/ 30 w 34"/>
                <a:gd name="T23" fmla="*/ 29 h 87"/>
                <a:gd name="T24" fmla="*/ 30 w 34"/>
                <a:gd name="T25" fmla="*/ 37 h 87"/>
                <a:gd name="T26" fmla="*/ 18 w 34"/>
                <a:gd name="T27" fmla="*/ 37 h 87"/>
                <a:gd name="T28" fmla="*/ 18 w 34"/>
                <a:gd name="T29" fmla="*/ 87 h 87"/>
                <a:gd name="T30" fmla="*/ 8 w 34"/>
                <a:gd name="T31" fmla="*/ 87 h 87"/>
                <a:gd name="T32" fmla="*/ 8 w 34"/>
                <a:gd name="T33"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87">
                  <a:moveTo>
                    <a:pt x="8" y="37"/>
                  </a:moveTo>
                  <a:cubicBezTo>
                    <a:pt x="0" y="37"/>
                    <a:pt x="0" y="37"/>
                    <a:pt x="0" y="37"/>
                  </a:cubicBezTo>
                  <a:cubicBezTo>
                    <a:pt x="0" y="29"/>
                    <a:pt x="0" y="29"/>
                    <a:pt x="0" y="29"/>
                  </a:cubicBezTo>
                  <a:cubicBezTo>
                    <a:pt x="8" y="29"/>
                    <a:pt x="8" y="29"/>
                    <a:pt x="8" y="29"/>
                  </a:cubicBezTo>
                  <a:cubicBezTo>
                    <a:pt x="8" y="20"/>
                    <a:pt x="8" y="20"/>
                    <a:pt x="8" y="20"/>
                  </a:cubicBezTo>
                  <a:cubicBezTo>
                    <a:pt x="8" y="8"/>
                    <a:pt x="13" y="0"/>
                    <a:pt x="25" y="0"/>
                  </a:cubicBezTo>
                  <a:cubicBezTo>
                    <a:pt x="28" y="0"/>
                    <a:pt x="32" y="1"/>
                    <a:pt x="34" y="2"/>
                  </a:cubicBezTo>
                  <a:cubicBezTo>
                    <a:pt x="32" y="10"/>
                    <a:pt x="32" y="10"/>
                    <a:pt x="32" y="10"/>
                  </a:cubicBezTo>
                  <a:cubicBezTo>
                    <a:pt x="30" y="9"/>
                    <a:pt x="28" y="8"/>
                    <a:pt x="26" y="8"/>
                  </a:cubicBezTo>
                  <a:cubicBezTo>
                    <a:pt x="20" y="8"/>
                    <a:pt x="18" y="12"/>
                    <a:pt x="18" y="20"/>
                  </a:cubicBezTo>
                  <a:cubicBezTo>
                    <a:pt x="18" y="29"/>
                    <a:pt x="18" y="29"/>
                    <a:pt x="18" y="29"/>
                  </a:cubicBezTo>
                  <a:cubicBezTo>
                    <a:pt x="30" y="29"/>
                    <a:pt x="30" y="29"/>
                    <a:pt x="30" y="29"/>
                  </a:cubicBezTo>
                  <a:cubicBezTo>
                    <a:pt x="30" y="37"/>
                    <a:pt x="30" y="37"/>
                    <a:pt x="30" y="37"/>
                  </a:cubicBezTo>
                  <a:cubicBezTo>
                    <a:pt x="18" y="37"/>
                    <a:pt x="18" y="37"/>
                    <a:pt x="18" y="37"/>
                  </a:cubicBezTo>
                  <a:cubicBezTo>
                    <a:pt x="18" y="87"/>
                    <a:pt x="18" y="87"/>
                    <a:pt x="18" y="87"/>
                  </a:cubicBezTo>
                  <a:cubicBezTo>
                    <a:pt x="8" y="87"/>
                    <a:pt x="8" y="87"/>
                    <a:pt x="8" y="87"/>
                  </a:cubicBez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77">
              <a:extLst>
                <a:ext uri="{FF2B5EF4-FFF2-40B4-BE49-F238E27FC236}">
                  <a16:creationId xmlns:a16="http://schemas.microsoft.com/office/drawing/2014/main" id="{7D7681C7-DBFE-4FA6-A239-76B5999B2825}"/>
                </a:ext>
              </a:extLst>
            </p:cNvPr>
            <p:cNvSpPr>
              <a:spLocks/>
            </p:cNvSpPr>
            <p:nvPr userDrawn="1"/>
          </p:nvSpPr>
          <p:spPr bwMode="auto">
            <a:xfrm>
              <a:off x="5334000" y="1031875"/>
              <a:ext cx="63500" cy="88900"/>
            </a:xfrm>
            <a:custGeom>
              <a:avLst/>
              <a:gdLst>
                <a:gd name="T0" fmla="*/ 0 w 56"/>
                <a:gd name="T1" fmla="*/ 0 h 78"/>
                <a:gd name="T2" fmla="*/ 10 w 56"/>
                <a:gd name="T3" fmla="*/ 0 h 78"/>
                <a:gd name="T4" fmla="*/ 38 w 56"/>
                <a:gd name="T5" fmla="*/ 49 h 78"/>
                <a:gd name="T6" fmla="*/ 47 w 56"/>
                <a:gd name="T7" fmla="*/ 65 h 78"/>
                <a:gd name="T8" fmla="*/ 47 w 56"/>
                <a:gd name="T9" fmla="*/ 65 h 78"/>
                <a:gd name="T10" fmla="*/ 46 w 56"/>
                <a:gd name="T11" fmla="*/ 40 h 78"/>
                <a:gd name="T12" fmla="*/ 46 w 56"/>
                <a:gd name="T13" fmla="*/ 0 h 78"/>
                <a:gd name="T14" fmla="*/ 56 w 56"/>
                <a:gd name="T15" fmla="*/ 0 h 78"/>
                <a:gd name="T16" fmla="*/ 56 w 56"/>
                <a:gd name="T17" fmla="*/ 78 h 78"/>
                <a:gd name="T18" fmla="*/ 45 w 56"/>
                <a:gd name="T19" fmla="*/ 78 h 78"/>
                <a:gd name="T20" fmla="*/ 17 w 56"/>
                <a:gd name="T21" fmla="*/ 29 h 78"/>
                <a:gd name="T22" fmla="*/ 8 w 56"/>
                <a:gd name="T23" fmla="*/ 12 h 78"/>
                <a:gd name="T24" fmla="*/ 8 w 56"/>
                <a:gd name="T25" fmla="*/ 12 h 78"/>
                <a:gd name="T26" fmla="*/ 9 w 56"/>
                <a:gd name="T27" fmla="*/ 37 h 78"/>
                <a:gd name="T28" fmla="*/ 9 w 56"/>
                <a:gd name="T29" fmla="*/ 78 h 78"/>
                <a:gd name="T30" fmla="*/ 0 w 56"/>
                <a:gd name="T31" fmla="*/ 78 h 78"/>
                <a:gd name="T32" fmla="*/ 0 w 56"/>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8">
                  <a:moveTo>
                    <a:pt x="0" y="0"/>
                  </a:moveTo>
                  <a:cubicBezTo>
                    <a:pt x="10" y="0"/>
                    <a:pt x="10" y="0"/>
                    <a:pt x="10" y="0"/>
                  </a:cubicBezTo>
                  <a:cubicBezTo>
                    <a:pt x="38" y="49"/>
                    <a:pt x="38" y="49"/>
                    <a:pt x="38" y="49"/>
                  </a:cubicBezTo>
                  <a:cubicBezTo>
                    <a:pt x="47" y="65"/>
                    <a:pt x="47" y="65"/>
                    <a:pt x="47" y="65"/>
                  </a:cubicBezTo>
                  <a:cubicBezTo>
                    <a:pt x="47" y="65"/>
                    <a:pt x="47" y="65"/>
                    <a:pt x="47" y="65"/>
                  </a:cubicBezTo>
                  <a:cubicBezTo>
                    <a:pt x="47" y="57"/>
                    <a:pt x="46" y="48"/>
                    <a:pt x="46" y="40"/>
                  </a:cubicBezTo>
                  <a:cubicBezTo>
                    <a:pt x="46" y="0"/>
                    <a:pt x="46" y="0"/>
                    <a:pt x="46" y="0"/>
                  </a:cubicBezTo>
                  <a:cubicBezTo>
                    <a:pt x="56" y="0"/>
                    <a:pt x="56" y="0"/>
                    <a:pt x="56" y="0"/>
                  </a:cubicBezTo>
                  <a:cubicBezTo>
                    <a:pt x="56" y="78"/>
                    <a:pt x="56" y="78"/>
                    <a:pt x="56" y="78"/>
                  </a:cubicBezTo>
                  <a:cubicBezTo>
                    <a:pt x="45" y="78"/>
                    <a:pt x="45" y="78"/>
                    <a:pt x="45" y="78"/>
                  </a:cubicBezTo>
                  <a:cubicBezTo>
                    <a:pt x="17" y="29"/>
                    <a:pt x="17" y="29"/>
                    <a:pt x="17" y="29"/>
                  </a:cubicBezTo>
                  <a:cubicBezTo>
                    <a:pt x="8" y="12"/>
                    <a:pt x="8" y="12"/>
                    <a:pt x="8" y="12"/>
                  </a:cubicBezTo>
                  <a:cubicBezTo>
                    <a:pt x="8" y="12"/>
                    <a:pt x="8" y="12"/>
                    <a:pt x="8" y="12"/>
                  </a:cubicBezTo>
                  <a:cubicBezTo>
                    <a:pt x="9" y="20"/>
                    <a:pt x="9" y="29"/>
                    <a:pt x="9" y="37"/>
                  </a:cubicBezTo>
                  <a:cubicBezTo>
                    <a:pt x="9" y="78"/>
                    <a:pt x="9" y="78"/>
                    <a:pt x="9" y="78"/>
                  </a:cubicBezTo>
                  <a:cubicBezTo>
                    <a:pt x="0" y="78"/>
                    <a:pt x="0" y="78"/>
                    <a:pt x="0" y="7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78">
              <a:extLst>
                <a:ext uri="{FF2B5EF4-FFF2-40B4-BE49-F238E27FC236}">
                  <a16:creationId xmlns:a16="http://schemas.microsoft.com/office/drawing/2014/main" id="{E892D902-DCF8-4668-BFAA-683C908F48FD}"/>
                </a:ext>
              </a:extLst>
            </p:cNvPr>
            <p:cNvSpPr>
              <a:spLocks noEditPoints="1"/>
            </p:cNvSpPr>
            <p:nvPr userDrawn="1"/>
          </p:nvSpPr>
          <p:spPr bwMode="auto">
            <a:xfrm>
              <a:off x="5414963" y="1052513"/>
              <a:ext cx="57150" cy="69850"/>
            </a:xfrm>
            <a:custGeom>
              <a:avLst/>
              <a:gdLst>
                <a:gd name="T0" fmla="*/ 0 w 49"/>
                <a:gd name="T1" fmla="*/ 31 h 61"/>
                <a:gd name="T2" fmla="*/ 26 w 49"/>
                <a:gd name="T3" fmla="*/ 0 h 61"/>
                <a:gd name="T4" fmla="*/ 49 w 49"/>
                <a:gd name="T5" fmla="*/ 28 h 61"/>
                <a:gd name="T6" fmla="*/ 49 w 49"/>
                <a:gd name="T7" fmla="*/ 33 h 61"/>
                <a:gd name="T8" fmla="*/ 10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1 w 49"/>
                <a:gd name="T21" fmla="*/ 26 h 61"/>
                <a:gd name="T22" fmla="*/ 26 w 49"/>
                <a:gd name="T23" fmla="*/ 8 h 61"/>
                <a:gd name="T24" fmla="*/ 9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10" y="33"/>
                    <a:pt x="10" y="33"/>
                    <a:pt x="10"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1" y="26"/>
                  </a:moveTo>
                  <a:cubicBezTo>
                    <a:pt x="41" y="15"/>
                    <a:pt x="35" y="8"/>
                    <a:pt x="26" y="8"/>
                  </a:cubicBezTo>
                  <a:cubicBezTo>
                    <a:pt x="18" y="8"/>
                    <a:pt x="11" y="15"/>
                    <a:pt x="9"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79">
              <a:extLst>
                <a:ext uri="{FF2B5EF4-FFF2-40B4-BE49-F238E27FC236}">
                  <a16:creationId xmlns:a16="http://schemas.microsoft.com/office/drawing/2014/main" id="{1FA0D574-EBCC-4E6B-BCA9-5FAB767D0671}"/>
                </a:ext>
              </a:extLst>
            </p:cNvPr>
            <p:cNvSpPr>
              <a:spLocks/>
            </p:cNvSpPr>
            <p:nvPr userDrawn="1"/>
          </p:nvSpPr>
          <p:spPr bwMode="auto">
            <a:xfrm>
              <a:off x="5478463" y="1054100"/>
              <a:ext cx="57150" cy="66675"/>
            </a:xfrm>
            <a:custGeom>
              <a:avLst/>
              <a:gdLst>
                <a:gd name="T0" fmla="*/ 19 w 50"/>
                <a:gd name="T1" fmla="*/ 28 h 58"/>
                <a:gd name="T2" fmla="*/ 1 w 50"/>
                <a:gd name="T3" fmla="*/ 0 h 58"/>
                <a:gd name="T4" fmla="*/ 12 w 50"/>
                <a:gd name="T5" fmla="*/ 0 h 58"/>
                <a:gd name="T6" fmla="*/ 19 w 50"/>
                <a:gd name="T7" fmla="*/ 13 h 58"/>
                <a:gd name="T8" fmla="*/ 25 w 50"/>
                <a:gd name="T9" fmla="*/ 22 h 58"/>
                <a:gd name="T10" fmla="*/ 26 w 50"/>
                <a:gd name="T11" fmla="*/ 22 h 58"/>
                <a:gd name="T12" fmla="*/ 31 w 50"/>
                <a:gd name="T13" fmla="*/ 13 h 58"/>
                <a:gd name="T14" fmla="*/ 38 w 50"/>
                <a:gd name="T15" fmla="*/ 0 h 58"/>
                <a:gd name="T16" fmla="*/ 48 w 50"/>
                <a:gd name="T17" fmla="*/ 0 h 58"/>
                <a:gd name="T18" fmla="*/ 31 w 50"/>
                <a:gd name="T19" fmla="*/ 29 h 58"/>
                <a:gd name="T20" fmla="*/ 50 w 50"/>
                <a:gd name="T21" fmla="*/ 58 h 58"/>
                <a:gd name="T22" fmla="*/ 39 w 50"/>
                <a:gd name="T23" fmla="*/ 58 h 58"/>
                <a:gd name="T24" fmla="*/ 30 w 50"/>
                <a:gd name="T25" fmla="*/ 44 h 58"/>
                <a:gd name="T26" fmla="*/ 24 w 50"/>
                <a:gd name="T27" fmla="*/ 34 h 58"/>
                <a:gd name="T28" fmla="*/ 24 w 50"/>
                <a:gd name="T29" fmla="*/ 34 h 58"/>
                <a:gd name="T30" fmla="*/ 18 w 50"/>
                <a:gd name="T31" fmla="*/ 44 h 58"/>
                <a:gd name="T32" fmla="*/ 10 w 50"/>
                <a:gd name="T33" fmla="*/ 58 h 58"/>
                <a:gd name="T34" fmla="*/ 0 w 50"/>
                <a:gd name="T35" fmla="*/ 58 h 58"/>
                <a:gd name="T36" fmla="*/ 19 w 50"/>
                <a:gd name="T3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8">
                  <a:moveTo>
                    <a:pt x="19" y="28"/>
                  </a:moveTo>
                  <a:cubicBezTo>
                    <a:pt x="1" y="0"/>
                    <a:pt x="1" y="0"/>
                    <a:pt x="1" y="0"/>
                  </a:cubicBezTo>
                  <a:cubicBezTo>
                    <a:pt x="12" y="0"/>
                    <a:pt x="12" y="0"/>
                    <a:pt x="12" y="0"/>
                  </a:cubicBezTo>
                  <a:cubicBezTo>
                    <a:pt x="19" y="13"/>
                    <a:pt x="19" y="13"/>
                    <a:pt x="19" y="13"/>
                  </a:cubicBezTo>
                  <a:cubicBezTo>
                    <a:pt x="21" y="16"/>
                    <a:pt x="23" y="19"/>
                    <a:pt x="25" y="22"/>
                  </a:cubicBezTo>
                  <a:cubicBezTo>
                    <a:pt x="26" y="22"/>
                    <a:pt x="26" y="22"/>
                    <a:pt x="26" y="22"/>
                  </a:cubicBezTo>
                  <a:cubicBezTo>
                    <a:pt x="27" y="19"/>
                    <a:pt x="29" y="16"/>
                    <a:pt x="31" y="13"/>
                  </a:cubicBezTo>
                  <a:cubicBezTo>
                    <a:pt x="38" y="0"/>
                    <a:pt x="38" y="0"/>
                    <a:pt x="38" y="0"/>
                  </a:cubicBezTo>
                  <a:cubicBezTo>
                    <a:pt x="48" y="0"/>
                    <a:pt x="48" y="0"/>
                    <a:pt x="48" y="0"/>
                  </a:cubicBezTo>
                  <a:cubicBezTo>
                    <a:pt x="31" y="29"/>
                    <a:pt x="31" y="29"/>
                    <a:pt x="31" y="29"/>
                  </a:cubicBezTo>
                  <a:cubicBezTo>
                    <a:pt x="50" y="58"/>
                    <a:pt x="50" y="58"/>
                    <a:pt x="50" y="58"/>
                  </a:cubicBezTo>
                  <a:cubicBezTo>
                    <a:pt x="39" y="58"/>
                    <a:pt x="39" y="58"/>
                    <a:pt x="39" y="58"/>
                  </a:cubicBezTo>
                  <a:cubicBezTo>
                    <a:pt x="30" y="44"/>
                    <a:pt x="30" y="44"/>
                    <a:pt x="30" y="44"/>
                  </a:cubicBezTo>
                  <a:cubicBezTo>
                    <a:pt x="28" y="41"/>
                    <a:pt x="26" y="37"/>
                    <a:pt x="24" y="34"/>
                  </a:cubicBezTo>
                  <a:cubicBezTo>
                    <a:pt x="24" y="34"/>
                    <a:pt x="24" y="34"/>
                    <a:pt x="24" y="34"/>
                  </a:cubicBezTo>
                  <a:cubicBezTo>
                    <a:pt x="22" y="37"/>
                    <a:pt x="20" y="41"/>
                    <a:pt x="18" y="44"/>
                  </a:cubicBezTo>
                  <a:cubicBezTo>
                    <a:pt x="10" y="58"/>
                    <a:pt x="10" y="58"/>
                    <a:pt x="10" y="58"/>
                  </a:cubicBezTo>
                  <a:cubicBezTo>
                    <a:pt x="0" y="58"/>
                    <a:pt x="0" y="58"/>
                    <a:pt x="0" y="58"/>
                  </a:cubicBezTo>
                  <a:lnTo>
                    <a:pt x="1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80">
              <a:extLst>
                <a:ext uri="{FF2B5EF4-FFF2-40B4-BE49-F238E27FC236}">
                  <a16:creationId xmlns:a16="http://schemas.microsoft.com/office/drawing/2014/main" id="{041DBEC4-0B90-4D51-9EFF-B7C639A0D023}"/>
                </a:ext>
              </a:extLst>
            </p:cNvPr>
            <p:cNvSpPr>
              <a:spLocks noEditPoints="1"/>
            </p:cNvSpPr>
            <p:nvPr userDrawn="1"/>
          </p:nvSpPr>
          <p:spPr bwMode="auto">
            <a:xfrm>
              <a:off x="5545138" y="1025525"/>
              <a:ext cx="15875" cy="95250"/>
            </a:xfrm>
            <a:custGeom>
              <a:avLst/>
              <a:gdLst>
                <a:gd name="T0" fmla="*/ 0 w 14"/>
                <a:gd name="T1" fmla="*/ 7 h 83"/>
                <a:gd name="T2" fmla="*/ 7 w 14"/>
                <a:gd name="T3" fmla="*/ 0 h 83"/>
                <a:gd name="T4" fmla="*/ 14 w 14"/>
                <a:gd name="T5" fmla="*/ 7 h 83"/>
                <a:gd name="T6" fmla="*/ 7 w 14"/>
                <a:gd name="T7" fmla="*/ 13 h 83"/>
                <a:gd name="T8" fmla="*/ 0 w 14"/>
                <a:gd name="T9" fmla="*/ 7 h 83"/>
                <a:gd name="T10" fmla="*/ 2 w 14"/>
                <a:gd name="T11" fmla="*/ 25 h 83"/>
                <a:gd name="T12" fmla="*/ 12 w 14"/>
                <a:gd name="T13" fmla="*/ 25 h 83"/>
                <a:gd name="T14" fmla="*/ 12 w 14"/>
                <a:gd name="T15" fmla="*/ 83 h 83"/>
                <a:gd name="T16" fmla="*/ 2 w 14"/>
                <a:gd name="T17" fmla="*/ 83 h 83"/>
                <a:gd name="T18" fmla="*/ 2 w 14"/>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7"/>
                  </a:moveTo>
                  <a:cubicBezTo>
                    <a:pt x="0" y="3"/>
                    <a:pt x="3" y="0"/>
                    <a:pt x="7" y="0"/>
                  </a:cubicBezTo>
                  <a:cubicBezTo>
                    <a:pt x="11" y="0"/>
                    <a:pt x="14" y="3"/>
                    <a:pt x="14" y="7"/>
                  </a:cubicBezTo>
                  <a:cubicBezTo>
                    <a:pt x="14" y="10"/>
                    <a:pt x="11" y="13"/>
                    <a:pt x="7" y="13"/>
                  </a:cubicBezTo>
                  <a:cubicBezTo>
                    <a:pt x="3" y="13"/>
                    <a:pt x="0" y="10"/>
                    <a:pt x="0" y="7"/>
                  </a:cubicBezTo>
                  <a:close/>
                  <a:moveTo>
                    <a:pt x="2" y="25"/>
                  </a:moveTo>
                  <a:cubicBezTo>
                    <a:pt x="12" y="25"/>
                    <a:pt x="12" y="25"/>
                    <a:pt x="12" y="25"/>
                  </a:cubicBezTo>
                  <a:cubicBezTo>
                    <a:pt x="12" y="83"/>
                    <a:pt x="12" y="83"/>
                    <a:pt x="12" y="83"/>
                  </a:cubicBezTo>
                  <a:cubicBezTo>
                    <a:pt x="2" y="83"/>
                    <a:pt x="2" y="83"/>
                    <a:pt x="2" y="83"/>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81">
              <a:extLst>
                <a:ext uri="{FF2B5EF4-FFF2-40B4-BE49-F238E27FC236}">
                  <a16:creationId xmlns:a16="http://schemas.microsoft.com/office/drawing/2014/main" id="{2966BEC4-BB9C-473A-BC75-E2157A006068}"/>
                </a:ext>
              </a:extLst>
            </p:cNvPr>
            <p:cNvSpPr>
              <a:spLocks noEditPoints="1"/>
            </p:cNvSpPr>
            <p:nvPr userDrawn="1"/>
          </p:nvSpPr>
          <p:spPr bwMode="auto">
            <a:xfrm>
              <a:off x="5576888" y="1052513"/>
              <a:ext cx="52387" cy="69850"/>
            </a:xfrm>
            <a:custGeom>
              <a:avLst/>
              <a:gdLst>
                <a:gd name="T0" fmla="*/ 0 w 45"/>
                <a:gd name="T1" fmla="*/ 45 h 61"/>
                <a:gd name="T2" fmla="*/ 35 w 45"/>
                <a:gd name="T3" fmla="*/ 23 h 61"/>
                <a:gd name="T4" fmla="*/ 24 w 45"/>
                <a:gd name="T5" fmla="*/ 9 h 61"/>
                <a:gd name="T6" fmla="*/ 6 w 45"/>
                <a:gd name="T7" fmla="*/ 15 h 61"/>
                <a:gd name="T8" fmla="*/ 2 w 45"/>
                <a:gd name="T9" fmla="*/ 8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5 h 61"/>
                <a:gd name="T26" fmla="*/ 35 w 45"/>
                <a:gd name="T27" fmla="*/ 46 h 61"/>
                <a:gd name="T28" fmla="*/ 35 w 45"/>
                <a:gd name="T29" fmla="*/ 30 h 61"/>
                <a:gd name="T30" fmla="*/ 9 w 45"/>
                <a:gd name="T31" fmla="*/ 44 h 61"/>
                <a:gd name="T32" fmla="*/ 20 w 45"/>
                <a:gd name="T33" fmla="*/ 54 h 61"/>
                <a:gd name="T34" fmla="*/ 35 w 45"/>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5"/>
                  </a:moveTo>
                  <a:cubicBezTo>
                    <a:pt x="0" y="32"/>
                    <a:pt x="11" y="26"/>
                    <a:pt x="35" y="23"/>
                  </a:cubicBezTo>
                  <a:cubicBezTo>
                    <a:pt x="35" y="16"/>
                    <a:pt x="33" y="9"/>
                    <a:pt x="24" y="9"/>
                  </a:cubicBezTo>
                  <a:cubicBezTo>
                    <a:pt x="17" y="9"/>
                    <a:pt x="11" y="12"/>
                    <a:pt x="6" y="15"/>
                  </a:cubicBezTo>
                  <a:cubicBezTo>
                    <a:pt x="2" y="8"/>
                    <a:pt x="2" y="8"/>
                    <a:pt x="2" y="8"/>
                  </a:cubicBezTo>
                  <a:cubicBezTo>
                    <a:pt x="8" y="5"/>
                    <a:pt x="16" y="0"/>
                    <a:pt x="25" y="0"/>
                  </a:cubicBezTo>
                  <a:cubicBezTo>
                    <a:pt x="39" y="0"/>
                    <a:pt x="45" y="10"/>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1" y="58"/>
                    <a:pt x="24" y="61"/>
                    <a:pt x="17" y="61"/>
                  </a:cubicBezTo>
                  <a:cubicBezTo>
                    <a:pt x="7" y="61"/>
                    <a:pt x="0" y="55"/>
                    <a:pt x="0" y="45"/>
                  </a:cubicBezTo>
                  <a:close/>
                  <a:moveTo>
                    <a:pt x="35" y="46"/>
                  </a:moveTo>
                  <a:cubicBezTo>
                    <a:pt x="35" y="30"/>
                    <a:pt x="35" y="30"/>
                    <a:pt x="35" y="30"/>
                  </a:cubicBezTo>
                  <a:cubicBezTo>
                    <a:pt x="16" y="32"/>
                    <a:pt x="9" y="37"/>
                    <a:pt x="9" y="44"/>
                  </a:cubicBezTo>
                  <a:cubicBezTo>
                    <a:pt x="9" y="51"/>
                    <a:pt x="14" y="54"/>
                    <a:pt x="20" y="54"/>
                  </a:cubicBezTo>
                  <a:cubicBezTo>
                    <a:pt x="25" y="54"/>
                    <a:pt x="30" y="51"/>
                    <a:pt x="3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82">
              <a:extLst>
                <a:ext uri="{FF2B5EF4-FFF2-40B4-BE49-F238E27FC236}">
                  <a16:creationId xmlns:a16="http://schemas.microsoft.com/office/drawing/2014/main" id="{349EE5D6-0C68-4ADB-B686-AECE4BD0F8B7}"/>
                </a:ext>
              </a:extLst>
            </p:cNvPr>
            <p:cNvSpPr>
              <a:spLocks noChangeArrowheads="1"/>
            </p:cNvSpPr>
            <p:nvPr userDrawn="1"/>
          </p:nvSpPr>
          <p:spPr bwMode="auto">
            <a:xfrm>
              <a:off x="5678488" y="1031875"/>
              <a:ext cx="11112"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83">
              <a:extLst>
                <a:ext uri="{FF2B5EF4-FFF2-40B4-BE49-F238E27FC236}">
                  <a16:creationId xmlns:a16="http://schemas.microsoft.com/office/drawing/2014/main" id="{8BFD92B0-563B-48A8-8CEF-2F421C153CF1}"/>
                </a:ext>
              </a:extLst>
            </p:cNvPr>
            <p:cNvSpPr>
              <a:spLocks/>
            </p:cNvSpPr>
            <p:nvPr userDrawn="1"/>
          </p:nvSpPr>
          <p:spPr bwMode="auto">
            <a:xfrm>
              <a:off x="5713413" y="1052513"/>
              <a:ext cx="53975" cy="68263"/>
            </a:xfrm>
            <a:custGeom>
              <a:avLst/>
              <a:gdLst>
                <a:gd name="T0" fmla="*/ 0 w 47"/>
                <a:gd name="T1" fmla="*/ 2 h 60"/>
                <a:gd name="T2" fmla="*/ 8 w 47"/>
                <a:gd name="T3" fmla="*/ 2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9 h 60"/>
                <a:gd name="T20" fmla="*/ 10 w 47"/>
                <a:gd name="T21" fmla="*/ 18 h 60"/>
                <a:gd name="T22" fmla="*/ 10 w 47"/>
                <a:gd name="T23" fmla="*/ 60 h 60"/>
                <a:gd name="T24" fmla="*/ 0 w 47"/>
                <a:gd name="T25" fmla="*/ 60 h 60"/>
                <a:gd name="T26" fmla="*/ 0 w 47"/>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2"/>
                  </a:moveTo>
                  <a:cubicBezTo>
                    <a:pt x="8" y="2"/>
                    <a:pt x="8" y="2"/>
                    <a:pt x="8" y="2"/>
                  </a:cubicBezTo>
                  <a:cubicBezTo>
                    <a:pt x="9" y="10"/>
                    <a:pt x="9" y="10"/>
                    <a:pt x="9" y="10"/>
                  </a:cubicBezTo>
                  <a:cubicBezTo>
                    <a:pt x="9" y="10"/>
                    <a:pt x="9" y="10"/>
                    <a:pt x="9" y="10"/>
                  </a:cubicBezTo>
                  <a:cubicBezTo>
                    <a:pt x="15" y="5"/>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4"/>
                    <a:pt x="33"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84">
              <a:extLst>
                <a:ext uri="{FF2B5EF4-FFF2-40B4-BE49-F238E27FC236}">
                  <a16:creationId xmlns:a16="http://schemas.microsoft.com/office/drawing/2014/main" id="{EE1C0A8A-08DD-4833-A907-73C778A780E7}"/>
                </a:ext>
              </a:extLst>
            </p:cNvPr>
            <p:cNvSpPr>
              <a:spLocks/>
            </p:cNvSpPr>
            <p:nvPr userDrawn="1"/>
          </p:nvSpPr>
          <p:spPr bwMode="auto">
            <a:xfrm>
              <a:off x="5780088" y="1036638"/>
              <a:ext cx="41275" cy="85725"/>
            </a:xfrm>
            <a:custGeom>
              <a:avLst/>
              <a:gdLst>
                <a:gd name="T0" fmla="*/ 9 w 36"/>
                <a:gd name="T1" fmla="*/ 56 h 75"/>
                <a:gd name="T2" fmla="*/ 9 w 36"/>
                <a:gd name="T3" fmla="*/ 24 h 75"/>
                <a:gd name="T4" fmla="*/ 0 w 36"/>
                <a:gd name="T5" fmla="*/ 24 h 75"/>
                <a:gd name="T6" fmla="*/ 0 w 36"/>
                <a:gd name="T7" fmla="*/ 16 h 75"/>
                <a:gd name="T8" fmla="*/ 10 w 36"/>
                <a:gd name="T9" fmla="*/ 16 h 75"/>
                <a:gd name="T10" fmla="*/ 11 w 36"/>
                <a:gd name="T11" fmla="*/ 0 h 75"/>
                <a:gd name="T12" fmla="*/ 19 w 36"/>
                <a:gd name="T13" fmla="*/ 0 h 75"/>
                <a:gd name="T14" fmla="*/ 19 w 36"/>
                <a:gd name="T15" fmla="*/ 16 h 75"/>
                <a:gd name="T16" fmla="*/ 35 w 36"/>
                <a:gd name="T17" fmla="*/ 16 h 75"/>
                <a:gd name="T18" fmla="*/ 35 w 36"/>
                <a:gd name="T19" fmla="*/ 24 h 75"/>
                <a:gd name="T20" fmla="*/ 19 w 36"/>
                <a:gd name="T21" fmla="*/ 24 h 75"/>
                <a:gd name="T22" fmla="*/ 19 w 36"/>
                <a:gd name="T23" fmla="*/ 56 h 75"/>
                <a:gd name="T24" fmla="*/ 28 w 36"/>
                <a:gd name="T25" fmla="*/ 67 h 75"/>
                <a:gd name="T26" fmla="*/ 35 w 36"/>
                <a:gd name="T27" fmla="*/ 66 h 75"/>
                <a:gd name="T28" fmla="*/ 36 w 36"/>
                <a:gd name="T29" fmla="*/ 73 h 75"/>
                <a:gd name="T30" fmla="*/ 26 w 36"/>
                <a:gd name="T31" fmla="*/ 75 h 75"/>
                <a:gd name="T32" fmla="*/ 9 w 36"/>
                <a:gd name="T33"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5">
                  <a:moveTo>
                    <a:pt x="9" y="56"/>
                  </a:moveTo>
                  <a:cubicBezTo>
                    <a:pt x="9" y="24"/>
                    <a:pt x="9" y="24"/>
                    <a:pt x="9" y="24"/>
                  </a:cubicBezTo>
                  <a:cubicBezTo>
                    <a:pt x="0" y="24"/>
                    <a:pt x="0" y="24"/>
                    <a:pt x="0" y="24"/>
                  </a:cubicBezTo>
                  <a:cubicBezTo>
                    <a:pt x="0" y="16"/>
                    <a:pt x="0" y="16"/>
                    <a:pt x="0" y="16"/>
                  </a:cubicBezTo>
                  <a:cubicBezTo>
                    <a:pt x="10" y="16"/>
                    <a:pt x="10" y="16"/>
                    <a:pt x="10" y="16"/>
                  </a:cubicBezTo>
                  <a:cubicBezTo>
                    <a:pt x="11" y="0"/>
                    <a:pt x="11" y="0"/>
                    <a:pt x="11" y="0"/>
                  </a:cubicBezTo>
                  <a:cubicBezTo>
                    <a:pt x="19" y="0"/>
                    <a:pt x="19" y="0"/>
                    <a:pt x="19" y="0"/>
                  </a:cubicBezTo>
                  <a:cubicBezTo>
                    <a:pt x="19" y="16"/>
                    <a:pt x="19" y="16"/>
                    <a:pt x="19" y="16"/>
                  </a:cubicBezTo>
                  <a:cubicBezTo>
                    <a:pt x="35" y="16"/>
                    <a:pt x="35" y="16"/>
                    <a:pt x="35" y="16"/>
                  </a:cubicBezTo>
                  <a:cubicBezTo>
                    <a:pt x="35" y="24"/>
                    <a:pt x="35" y="24"/>
                    <a:pt x="35" y="24"/>
                  </a:cubicBezTo>
                  <a:cubicBezTo>
                    <a:pt x="19" y="24"/>
                    <a:pt x="19" y="24"/>
                    <a:pt x="19" y="24"/>
                  </a:cubicBezTo>
                  <a:cubicBezTo>
                    <a:pt x="19" y="56"/>
                    <a:pt x="19" y="56"/>
                    <a:pt x="19" y="56"/>
                  </a:cubicBezTo>
                  <a:cubicBezTo>
                    <a:pt x="19" y="63"/>
                    <a:pt x="21" y="67"/>
                    <a:pt x="28" y="67"/>
                  </a:cubicBezTo>
                  <a:cubicBezTo>
                    <a:pt x="30" y="67"/>
                    <a:pt x="33" y="67"/>
                    <a:pt x="35" y="66"/>
                  </a:cubicBezTo>
                  <a:cubicBezTo>
                    <a:pt x="36" y="73"/>
                    <a:pt x="36" y="73"/>
                    <a:pt x="36" y="73"/>
                  </a:cubicBezTo>
                  <a:cubicBezTo>
                    <a:pt x="33" y="74"/>
                    <a:pt x="29" y="75"/>
                    <a:pt x="26" y="75"/>
                  </a:cubicBezTo>
                  <a:cubicBezTo>
                    <a:pt x="13" y="75"/>
                    <a:pt x="9" y="68"/>
                    <a:pt x="9"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85">
              <a:extLst>
                <a:ext uri="{FF2B5EF4-FFF2-40B4-BE49-F238E27FC236}">
                  <a16:creationId xmlns:a16="http://schemas.microsoft.com/office/drawing/2014/main" id="{170168CE-814F-43C1-8E2E-6CE37E7124EE}"/>
                </a:ext>
              </a:extLst>
            </p:cNvPr>
            <p:cNvSpPr>
              <a:spLocks noEditPoints="1"/>
            </p:cNvSpPr>
            <p:nvPr userDrawn="1"/>
          </p:nvSpPr>
          <p:spPr bwMode="auto">
            <a:xfrm>
              <a:off x="5827713" y="1052513"/>
              <a:ext cx="55562" cy="69850"/>
            </a:xfrm>
            <a:custGeom>
              <a:avLst/>
              <a:gdLst>
                <a:gd name="T0" fmla="*/ 0 w 49"/>
                <a:gd name="T1" fmla="*/ 31 h 61"/>
                <a:gd name="T2" fmla="*/ 26 w 49"/>
                <a:gd name="T3" fmla="*/ 0 h 61"/>
                <a:gd name="T4" fmla="*/ 49 w 49"/>
                <a:gd name="T5" fmla="*/ 28 h 61"/>
                <a:gd name="T6" fmla="*/ 49 w 49"/>
                <a:gd name="T7" fmla="*/ 33 h 61"/>
                <a:gd name="T8" fmla="*/ 10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10" y="33"/>
                    <a:pt x="10" y="33"/>
                    <a:pt x="10"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0" y="26"/>
                  </a:moveTo>
                  <a:cubicBezTo>
                    <a:pt x="40" y="15"/>
                    <a:pt x="35" y="8"/>
                    <a:pt x="26" y="8"/>
                  </a:cubicBezTo>
                  <a:cubicBezTo>
                    <a:pt x="18" y="8"/>
                    <a:pt x="11" y="15"/>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86">
              <a:extLst>
                <a:ext uri="{FF2B5EF4-FFF2-40B4-BE49-F238E27FC236}">
                  <a16:creationId xmlns:a16="http://schemas.microsoft.com/office/drawing/2014/main" id="{82681157-5F63-4F2A-843A-C303416CF2F1}"/>
                </a:ext>
              </a:extLst>
            </p:cNvPr>
            <p:cNvSpPr>
              <a:spLocks/>
            </p:cNvSpPr>
            <p:nvPr userDrawn="1"/>
          </p:nvSpPr>
          <p:spPr bwMode="auto">
            <a:xfrm>
              <a:off x="5899150" y="1052513"/>
              <a:ext cx="36512" cy="68263"/>
            </a:xfrm>
            <a:custGeom>
              <a:avLst/>
              <a:gdLst>
                <a:gd name="T0" fmla="*/ 0 w 32"/>
                <a:gd name="T1" fmla="*/ 2 h 60"/>
                <a:gd name="T2" fmla="*/ 9 w 32"/>
                <a:gd name="T3" fmla="*/ 2 h 60"/>
                <a:gd name="T4" fmla="*/ 9 w 32"/>
                <a:gd name="T5" fmla="*/ 12 h 60"/>
                <a:gd name="T6" fmla="*/ 10 w 32"/>
                <a:gd name="T7" fmla="*/ 12 h 60"/>
                <a:gd name="T8" fmla="*/ 26 w 32"/>
                <a:gd name="T9" fmla="*/ 0 h 60"/>
                <a:gd name="T10" fmla="*/ 32 w 32"/>
                <a:gd name="T11" fmla="*/ 2 h 60"/>
                <a:gd name="T12" fmla="*/ 31 w 32"/>
                <a:gd name="T13" fmla="*/ 10 h 60"/>
                <a:gd name="T14" fmla="*/ 25 w 32"/>
                <a:gd name="T15" fmla="*/ 9 h 60"/>
                <a:gd name="T16" fmla="*/ 10 w 32"/>
                <a:gd name="T17" fmla="*/ 23 h 60"/>
                <a:gd name="T18" fmla="*/ 10 w 32"/>
                <a:gd name="T19" fmla="*/ 60 h 60"/>
                <a:gd name="T20" fmla="*/ 0 w 32"/>
                <a:gd name="T21" fmla="*/ 60 h 60"/>
                <a:gd name="T22" fmla="*/ 0 w 32"/>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0" y="2"/>
                  </a:moveTo>
                  <a:cubicBezTo>
                    <a:pt x="9" y="2"/>
                    <a:pt x="9" y="2"/>
                    <a:pt x="9" y="2"/>
                  </a:cubicBezTo>
                  <a:cubicBezTo>
                    <a:pt x="9" y="12"/>
                    <a:pt x="9" y="12"/>
                    <a:pt x="9" y="12"/>
                  </a:cubicBezTo>
                  <a:cubicBezTo>
                    <a:pt x="10" y="12"/>
                    <a:pt x="10" y="12"/>
                    <a:pt x="10" y="12"/>
                  </a:cubicBezTo>
                  <a:cubicBezTo>
                    <a:pt x="14" y="5"/>
                    <a:pt x="20" y="0"/>
                    <a:pt x="26" y="0"/>
                  </a:cubicBezTo>
                  <a:cubicBezTo>
                    <a:pt x="29" y="0"/>
                    <a:pt x="31" y="1"/>
                    <a:pt x="32" y="2"/>
                  </a:cubicBezTo>
                  <a:cubicBezTo>
                    <a:pt x="31" y="10"/>
                    <a:pt x="31" y="10"/>
                    <a:pt x="31" y="10"/>
                  </a:cubicBezTo>
                  <a:cubicBezTo>
                    <a:pt x="29" y="10"/>
                    <a:pt x="27" y="9"/>
                    <a:pt x="25" y="9"/>
                  </a:cubicBezTo>
                  <a:cubicBezTo>
                    <a:pt x="20" y="9"/>
                    <a:pt x="14" y="13"/>
                    <a:pt x="10" y="23"/>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87">
              <a:extLst>
                <a:ext uri="{FF2B5EF4-FFF2-40B4-BE49-F238E27FC236}">
                  <a16:creationId xmlns:a16="http://schemas.microsoft.com/office/drawing/2014/main" id="{909BDA2D-193C-4112-810A-92AAF2454096}"/>
                </a:ext>
              </a:extLst>
            </p:cNvPr>
            <p:cNvSpPr>
              <a:spLocks/>
            </p:cNvSpPr>
            <p:nvPr userDrawn="1"/>
          </p:nvSpPr>
          <p:spPr bwMode="auto">
            <a:xfrm>
              <a:off x="5948363" y="1052513"/>
              <a:ext cx="52387" cy="68263"/>
            </a:xfrm>
            <a:custGeom>
              <a:avLst/>
              <a:gdLst>
                <a:gd name="T0" fmla="*/ 0 w 46"/>
                <a:gd name="T1" fmla="*/ 2 h 60"/>
                <a:gd name="T2" fmla="*/ 8 w 46"/>
                <a:gd name="T3" fmla="*/ 2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9 h 60"/>
                <a:gd name="T20" fmla="*/ 10 w 46"/>
                <a:gd name="T21" fmla="*/ 18 h 60"/>
                <a:gd name="T22" fmla="*/ 10 w 46"/>
                <a:gd name="T23" fmla="*/ 60 h 60"/>
                <a:gd name="T24" fmla="*/ 0 w 46"/>
                <a:gd name="T25" fmla="*/ 60 h 60"/>
                <a:gd name="T26" fmla="*/ 0 w 46"/>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2"/>
                  </a:moveTo>
                  <a:cubicBezTo>
                    <a:pt x="8" y="2"/>
                    <a:pt x="8" y="2"/>
                    <a:pt x="8" y="2"/>
                  </a:cubicBezTo>
                  <a:cubicBezTo>
                    <a:pt x="9" y="10"/>
                    <a:pt x="9" y="10"/>
                    <a:pt x="9" y="10"/>
                  </a:cubicBezTo>
                  <a:cubicBezTo>
                    <a:pt x="9" y="10"/>
                    <a:pt x="9" y="10"/>
                    <a:pt x="9" y="10"/>
                  </a:cubicBezTo>
                  <a:cubicBezTo>
                    <a:pt x="15" y="5"/>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4"/>
                    <a:pt x="33"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88">
              <a:extLst>
                <a:ext uri="{FF2B5EF4-FFF2-40B4-BE49-F238E27FC236}">
                  <a16:creationId xmlns:a16="http://schemas.microsoft.com/office/drawing/2014/main" id="{91CA4646-24B0-453F-B901-2A1C562BB1CF}"/>
                </a:ext>
              </a:extLst>
            </p:cNvPr>
            <p:cNvSpPr>
              <a:spLocks noEditPoints="1"/>
            </p:cNvSpPr>
            <p:nvPr userDrawn="1"/>
          </p:nvSpPr>
          <p:spPr bwMode="auto">
            <a:xfrm>
              <a:off x="6018213" y="1052513"/>
              <a:ext cx="50800" cy="69850"/>
            </a:xfrm>
            <a:custGeom>
              <a:avLst/>
              <a:gdLst>
                <a:gd name="T0" fmla="*/ 0 w 45"/>
                <a:gd name="T1" fmla="*/ 45 h 61"/>
                <a:gd name="T2" fmla="*/ 35 w 45"/>
                <a:gd name="T3" fmla="*/ 23 h 61"/>
                <a:gd name="T4" fmla="*/ 23 w 45"/>
                <a:gd name="T5" fmla="*/ 9 h 61"/>
                <a:gd name="T6" fmla="*/ 6 w 45"/>
                <a:gd name="T7" fmla="*/ 15 h 61"/>
                <a:gd name="T8" fmla="*/ 2 w 45"/>
                <a:gd name="T9" fmla="*/ 8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5 h 61"/>
                <a:gd name="T26" fmla="*/ 35 w 45"/>
                <a:gd name="T27" fmla="*/ 46 h 61"/>
                <a:gd name="T28" fmla="*/ 35 w 45"/>
                <a:gd name="T29" fmla="*/ 30 h 61"/>
                <a:gd name="T30" fmla="*/ 9 w 45"/>
                <a:gd name="T31" fmla="*/ 44 h 61"/>
                <a:gd name="T32" fmla="*/ 20 w 45"/>
                <a:gd name="T33" fmla="*/ 54 h 61"/>
                <a:gd name="T34" fmla="*/ 35 w 45"/>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5"/>
                  </a:moveTo>
                  <a:cubicBezTo>
                    <a:pt x="0" y="32"/>
                    <a:pt x="11" y="26"/>
                    <a:pt x="35" y="23"/>
                  </a:cubicBezTo>
                  <a:cubicBezTo>
                    <a:pt x="35" y="16"/>
                    <a:pt x="33" y="9"/>
                    <a:pt x="23" y="9"/>
                  </a:cubicBezTo>
                  <a:cubicBezTo>
                    <a:pt x="17" y="9"/>
                    <a:pt x="11" y="12"/>
                    <a:pt x="6" y="15"/>
                  </a:cubicBezTo>
                  <a:cubicBezTo>
                    <a:pt x="2" y="8"/>
                    <a:pt x="2" y="8"/>
                    <a:pt x="2" y="8"/>
                  </a:cubicBezTo>
                  <a:cubicBezTo>
                    <a:pt x="8" y="5"/>
                    <a:pt x="16" y="0"/>
                    <a:pt x="25" y="0"/>
                  </a:cubicBezTo>
                  <a:cubicBezTo>
                    <a:pt x="39" y="0"/>
                    <a:pt x="45" y="10"/>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0" y="58"/>
                    <a:pt x="24" y="61"/>
                    <a:pt x="17" y="61"/>
                  </a:cubicBezTo>
                  <a:cubicBezTo>
                    <a:pt x="7" y="61"/>
                    <a:pt x="0" y="55"/>
                    <a:pt x="0" y="45"/>
                  </a:cubicBezTo>
                  <a:close/>
                  <a:moveTo>
                    <a:pt x="35" y="46"/>
                  </a:moveTo>
                  <a:cubicBezTo>
                    <a:pt x="35" y="30"/>
                    <a:pt x="35" y="30"/>
                    <a:pt x="35" y="30"/>
                  </a:cubicBezTo>
                  <a:cubicBezTo>
                    <a:pt x="16" y="32"/>
                    <a:pt x="9" y="37"/>
                    <a:pt x="9" y="44"/>
                  </a:cubicBezTo>
                  <a:cubicBezTo>
                    <a:pt x="9" y="51"/>
                    <a:pt x="14" y="54"/>
                    <a:pt x="20" y="54"/>
                  </a:cubicBezTo>
                  <a:cubicBezTo>
                    <a:pt x="25" y="54"/>
                    <a:pt x="30" y="51"/>
                    <a:pt x="3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89">
              <a:extLst>
                <a:ext uri="{FF2B5EF4-FFF2-40B4-BE49-F238E27FC236}">
                  <a16:creationId xmlns:a16="http://schemas.microsoft.com/office/drawing/2014/main" id="{E7DF344B-F517-4C85-A083-87801BEC367C}"/>
                </a:ext>
              </a:extLst>
            </p:cNvPr>
            <p:cNvSpPr>
              <a:spLocks/>
            </p:cNvSpPr>
            <p:nvPr userDrawn="1"/>
          </p:nvSpPr>
          <p:spPr bwMode="auto">
            <a:xfrm>
              <a:off x="6081713" y="1036638"/>
              <a:ext cx="41275" cy="85725"/>
            </a:xfrm>
            <a:custGeom>
              <a:avLst/>
              <a:gdLst>
                <a:gd name="T0" fmla="*/ 9 w 36"/>
                <a:gd name="T1" fmla="*/ 56 h 75"/>
                <a:gd name="T2" fmla="*/ 9 w 36"/>
                <a:gd name="T3" fmla="*/ 24 h 75"/>
                <a:gd name="T4" fmla="*/ 0 w 36"/>
                <a:gd name="T5" fmla="*/ 24 h 75"/>
                <a:gd name="T6" fmla="*/ 0 w 36"/>
                <a:gd name="T7" fmla="*/ 16 h 75"/>
                <a:gd name="T8" fmla="*/ 9 w 36"/>
                <a:gd name="T9" fmla="*/ 16 h 75"/>
                <a:gd name="T10" fmla="*/ 10 w 36"/>
                <a:gd name="T11" fmla="*/ 0 h 75"/>
                <a:gd name="T12" fmla="*/ 18 w 36"/>
                <a:gd name="T13" fmla="*/ 0 h 75"/>
                <a:gd name="T14" fmla="*/ 18 w 36"/>
                <a:gd name="T15" fmla="*/ 16 h 75"/>
                <a:gd name="T16" fmla="*/ 34 w 36"/>
                <a:gd name="T17" fmla="*/ 16 h 75"/>
                <a:gd name="T18" fmla="*/ 34 w 36"/>
                <a:gd name="T19" fmla="*/ 24 h 75"/>
                <a:gd name="T20" fmla="*/ 18 w 36"/>
                <a:gd name="T21" fmla="*/ 24 h 75"/>
                <a:gd name="T22" fmla="*/ 18 w 36"/>
                <a:gd name="T23" fmla="*/ 56 h 75"/>
                <a:gd name="T24" fmla="*/ 27 w 36"/>
                <a:gd name="T25" fmla="*/ 67 h 75"/>
                <a:gd name="T26" fmla="*/ 34 w 36"/>
                <a:gd name="T27" fmla="*/ 66 h 75"/>
                <a:gd name="T28" fmla="*/ 36 w 36"/>
                <a:gd name="T29" fmla="*/ 73 h 75"/>
                <a:gd name="T30" fmla="*/ 25 w 36"/>
                <a:gd name="T31" fmla="*/ 75 h 75"/>
                <a:gd name="T32" fmla="*/ 9 w 36"/>
                <a:gd name="T33"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5">
                  <a:moveTo>
                    <a:pt x="9" y="56"/>
                  </a:moveTo>
                  <a:cubicBezTo>
                    <a:pt x="9" y="24"/>
                    <a:pt x="9" y="24"/>
                    <a:pt x="9" y="24"/>
                  </a:cubicBezTo>
                  <a:cubicBezTo>
                    <a:pt x="0" y="24"/>
                    <a:pt x="0" y="24"/>
                    <a:pt x="0" y="24"/>
                  </a:cubicBezTo>
                  <a:cubicBezTo>
                    <a:pt x="0" y="16"/>
                    <a:pt x="0" y="16"/>
                    <a:pt x="0" y="16"/>
                  </a:cubicBezTo>
                  <a:cubicBezTo>
                    <a:pt x="9" y="16"/>
                    <a:pt x="9" y="16"/>
                    <a:pt x="9" y="16"/>
                  </a:cubicBezTo>
                  <a:cubicBezTo>
                    <a:pt x="10" y="0"/>
                    <a:pt x="10" y="0"/>
                    <a:pt x="10" y="0"/>
                  </a:cubicBezTo>
                  <a:cubicBezTo>
                    <a:pt x="18" y="0"/>
                    <a:pt x="18" y="0"/>
                    <a:pt x="18" y="0"/>
                  </a:cubicBezTo>
                  <a:cubicBezTo>
                    <a:pt x="18" y="16"/>
                    <a:pt x="18" y="16"/>
                    <a:pt x="18" y="16"/>
                  </a:cubicBezTo>
                  <a:cubicBezTo>
                    <a:pt x="34" y="16"/>
                    <a:pt x="34" y="16"/>
                    <a:pt x="34" y="16"/>
                  </a:cubicBezTo>
                  <a:cubicBezTo>
                    <a:pt x="34" y="24"/>
                    <a:pt x="34" y="24"/>
                    <a:pt x="34" y="24"/>
                  </a:cubicBezTo>
                  <a:cubicBezTo>
                    <a:pt x="18" y="24"/>
                    <a:pt x="18" y="24"/>
                    <a:pt x="18" y="24"/>
                  </a:cubicBezTo>
                  <a:cubicBezTo>
                    <a:pt x="18" y="56"/>
                    <a:pt x="18" y="56"/>
                    <a:pt x="18" y="56"/>
                  </a:cubicBezTo>
                  <a:cubicBezTo>
                    <a:pt x="18" y="63"/>
                    <a:pt x="21" y="67"/>
                    <a:pt x="27" y="67"/>
                  </a:cubicBezTo>
                  <a:cubicBezTo>
                    <a:pt x="29" y="67"/>
                    <a:pt x="32" y="67"/>
                    <a:pt x="34" y="66"/>
                  </a:cubicBezTo>
                  <a:cubicBezTo>
                    <a:pt x="36" y="73"/>
                    <a:pt x="36" y="73"/>
                    <a:pt x="36" y="73"/>
                  </a:cubicBezTo>
                  <a:cubicBezTo>
                    <a:pt x="33" y="74"/>
                    <a:pt x="29" y="75"/>
                    <a:pt x="25" y="75"/>
                  </a:cubicBezTo>
                  <a:cubicBezTo>
                    <a:pt x="13" y="75"/>
                    <a:pt x="9" y="68"/>
                    <a:pt x="9"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90">
              <a:extLst>
                <a:ext uri="{FF2B5EF4-FFF2-40B4-BE49-F238E27FC236}">
                  <a16:creationId xmlns:a16="http://schemas.microsoft.com/office/drawing/2014/main" id="{B9F00EF8-A69B-4CDA-9A46-597493F554E1}"/>
                </a:ext>
              </a:extLst>
            </p:cNvPr>
            <p:cNvSpPr>
              <a:spLocks noEditPoints="1"/>
            </p:cNvSpPr>
            <p:nvPr userDrawn="1"/>
          </p:nvSpPr>
          <p:spPr bwMode="auto">
            <a:xfrm>
              <a:off x="6132513" y="1025525"/>
              <a:ext cx="15875" cy="95250"/>
            </a:xfrm>
            <a:custGeom>
              <a:avLst/>
              <a:gdLst>
                <a:gd name="T0" fmla="*/ 0 w 14"/>
                <a:gd name="T1" fmla="*/ 7 h 83"/>
                <a:gd name="T2" fmla="*/ 7 w 14"/>
                <a:gd name="T3" fmla="*/ 0 h 83"/>
                <a:gd name="T4" fmla="*/ 14 w 14"/>
                <a:gd name="T5" fmla="*/ 7 h 83"/>
                <a:gd name="T6" fmla="*/ 7 w 14"/>
                <a:gd name="T7" fmla="*/ 13 h 83"/>
                <a:gd name="T8" fmla="*/ 0 w 14"/>
                <a:gd name="T9" fmla="*/ 7 h 83"/>
                <a:gd name="T10" fmla="*/ 2 w 14"/>
                <a:gd name="T11" fmla="*/ 25 h 83"/>
                <a:gd name="T12" fmla="*/ 12 w 14"/>
                <a:gd name="T13" fmla="*/ 25 h 83"/>
                <a:gd name="T14" fmla="*/ 12 w 14"/>
                <a:gd name="T15" fmla="*/ 83 h 83"/>
                <a:gd name="T16" fmla="*/ 2 w 14"/>
                <a:gd name="T17" fmla="*/ 83 h 83"/>
                <a:gd name="T18" fmla="*/ 2 w 14"/>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7"/>
                  </a:moveTo>
                  <a:cubicBezTo>
                    <a:pt x="0" y="3"/>
                    <a:pt x="3" y="0"/>
                    <a:pt x="7" y="0"/>
                  </a:cubicBezTo>
                  <a:cubicBezTo>
                    <a:pt x="11" y="0"/>
                    <a:pt x="14" y="3"/>
                    <a:pt x="14" y="7"/>
                  </a:cubicBezTo>
                  <a:cubicBezTo>
                    <a:pt x="14" y="10"/>
                    <a:pt x="11" y="13"/>
                    <a:pt x="7" y="13"/>
                  </a:cubicBezTo>
                  <a:cubicBezTo>
                    <a:pt x="3" y="13"/>
                    <a:pt x="0" y="10"/>
                    <a:pt x="0" y="7"/>
                  </a:cubicBezTo>
                  <a:close/>
                  <a:moveTo>
                    <a:pt x="2" y="25"/>
                  </a:moveTo>
                  <a:cubicBezTo>
                    <a:pt x="12" y="25"/>
                    <a:pt x="12" y="25"/>
                    <a:pt x="12" y="25"/>
                  </a:cubicBezTo>
                  <a:cubicBezTo>
                    <a:pt x="12" y="83"/>
                    <a:pt x="12" y="83"/>
                    <a:pt x="12" y="83"/>
                  </a:cubicBezTo>
                  <a:cubicBezTo>
                    <a:pt x="2" y="83"/>
                    <a:pt x="2" y="83"/>
                    <a:pt x="2" y="83"/>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91">
              <a:extLst>
                <a:ext uri="{FF2B5EF4-FFF2-40B4-BE49-F238E27FC236}">
                  <a16:creationId xmlns:a16="http://schemas.microsoft.com/office/drawing/2014/main" id="{E1ED0C56-9655-4488-A9A3-A4E6313E356E}"/>
                </a:ext>
              </a:extLst>
            </p:cNvPr>
            <p:cNvSpPr>
              <a:spLocks noEditPoints="1"/>
            </p:cNvSpPr>
            <p:nvPr userDrawn="1"/>
          </p:nvSpPr>
          <p:spPr bwMode="auto">
            <a:xfrm>
              <a:off x="6162675" y="1052513"/>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9 h 61"/>
                <a:gd name="T14" fmla="*/ 11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2"/>
                    <a:pt x="13" y="0"/>
                    <a:pt x="27" y="0"/>
                  </a:cubicBezTo>
                  <a:cubicBezTo>
                    <a:pt x="42" y="0"/>
                    <a:pt x="54" y="12"/>
                    <a:pt x="54" y="31"/>
                  </a:cubicBezTo>
                  <a:cubicBezTo>
                    <a:pt x="54" y="50"/>
                    <a:pt x="42" y="61"/>
                    <a:pt x="27" y="61"/>
                  </a:cubicBezTo>
                  <a:cubicBezTo>
                    <a:pt x="13" y="61"/>
                    <a:pt x="0" y="50"/>
                    <a:pt x="0" y="31"/>
                  </a:cubicBezTo>
                  <a:close/>
                  <a:moveTo>
                    <a:pt x="44" y="31"/>
                  </a:moveTo>
                  <a:cubicBezTo>
                    <a:pt x="44" y="18"/>
                    <a:pt x="37" y="9"/>
                    <a:pt x="27" y="9"/>
                  </a:cubicBezTo>
                  <a:cubicBezTo>
                    <a:pt x="17" y="9"/>
                    <a:pt x="11" y="18"/>
                    <a:pt x="11" y="31"/>
                  </a:cubicBezTo>
                  <a:cubicBezTo>
                    <a:pt x="11"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92">
              <a:extLst>
                <a:ext uri="{FF2B5EF4-FFF2-40B4-BE49-F238E27FC236}">
                  <a16:creationId xmlns:a16="http://schemas.microsoft.com/office/drawing/2014/main" id="{5380C5AC-C5EF-4B15-B4FB-14D20AE031B1}"/>
                </a:ext>
              </a:extLst>
            </p:cNvPr>
            <p:cNvSpPr>
              <a:spLocks/>
            </p:cNvSpPr>
            <p:nvPr userDrawn="1"/>
          </p:nvSpPr>
          <p:spPr bwMode="auto">
            <a:xfrm>
              <a:off x="6242050" y="1052513"/>
              <a:ext cx="53975" cy="68263"/>
            </a:xfrm>
            <a:custGeom>
              <a:avLst/>
              <a:gdLst>
                <a:gd name="T0" fmla="*/ 0 w 47"/>
                <a:gd name="T1" fmla="*/ 2 h 60"/>
                <a:gd name="T2" fmla="*/ 9 w 47"/>
                <a:gd name="T3" fmla="*/ 2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9 h 60"/>
                <a:gd name="T20" fmla="*/ 10 w 47"/>
                <a:gd name="T21" fmla="*/ 18 h 60"/>
                <a:gd name="T22" fmla="*/ 10 w 47"/>
                <a:gd name="T23" fmla="*/ 60 h 60"/>
                <a:gd name="T24" fmla="*/ 0 w 47"/>
                <a:gd name="T25" fmla="*/ 60 h 60"/>
                <a:gd name="T26" fmla="*/ 0 w 47"/>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2"/>
                  </a:moveTo>
                  <a:cubicBezTo>
                    <a:pt x="9" y="2"/>
                    <a:pt x="9" y="2"/>
                    <a:pt x="9" y="2"/>
                  </a:cubicBezTo>
                  <a:cubicBezTo>
                    <a:pt x="9" y="10"/>
                    <a:pt x="9" y="10"/>
                    <a:pt x="9" y="10"/>
                  </a:cubicBezTo>
                  <a:cubicBezTo>
                    <a:pt x="10" y="10"/>
                    <a:pt x="10" y="10"/>
                    <a:pt x="10" y="10"/>
                  </a:cubicBezTo>
                  <a:cubicBezTo>
                    <a:pt x="15" y="5"/>
                    <a:pt x="21" y="0"/>
                    <a:pt x="29" y="0"/>
                  </a:cubicBezTo>
                  <a:cubicBezTo>
                    <a:pt x="42" y="0"/>
                    <a:pt x="47" y="8"/>
                    <a:pt x="47" y="23"/>
                  </a:cubicBezTo>
                  <a:cubicBezTo>
                    <a:pt x="47" y="60"/>
                    <a:pt x="47" y="60"/>
                    <a:pt x="47" y="60"/>
                  </a:cubicBezTo>
                  <a:cubicBezTo>
                    <a:pt x="37" y="60"/>
                    <a:pt x="37" y="60"/>
                    <a:pt x="37" y="60"/>
                  </a:cubicBezTo>
                  <a:cubicBezTo>
                    <a:pt x="37" y="24"/>
                    <a:pt x="37" y="24"/>
                    <a:pt x="37" y="24"/>
                  </a:cubicBezTo>
                  <a:cubicBezTo>
                    <a:pt x="37" y="14"/>
                    <a:pt x="34"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93">
              <a:extLst>
                <a:ext uri="{FF2B5EF4-FFF2-40B4-BE49-F238E27FC236}">
                  <a16:creationId xmlns:a16="http://schemas.microsoft.com/office/drawing/2014/main" id="{A7608561-9FF4-4875-AD8C-A0F7A2CF183F}"/>
                </a:ext>
              </a:extLst>
            </p:cNvPr>
            <p:cNvSpPr>
              <a:spLocks noEditPoints="1"/>
            </p:cNvSpPr>
            <p:nvPr userDrawn="1"/>
          </p:nvSpPr>
          <p:spPr bwMode="auto">
            <a:xfrm>
              <a:off x="6313488" y="1052513"/>
              <a:ext cx="52387" cy="69850"/>
            </a:xfrm>
            <a:custGeom>
              <a:avLst/>
              <a:gdLst>
                <a:gd name="T0" fmla="*/ 0 w 46"/>
                <a:gd name="T1" fmla="*/ 45 h 61"/>
                <a:gd name="T2" fmla="*/ 36 w 46"/>
                <a:gd name="T3" fmla="*/ 23 h 61"/>
                <a:gd name="T4" fmla="*/ 24 w 46"/>
                <a:gd name="T5" fmla="*/ 9 h 61"/>
                <a:gd name="T6" fmla="*/ 7 w 46"/>
                <a:gd name="T7" fmla="*/ 15 h 61"/>
                <a:gd name="T8" fmla="*/ 3 w 46"/>
                <a:gd name="T9" fmla="*/ 8 h 61"/>
                <a:gd name="T10" fmla="*/ 26 w 46"/>
                <a:gd name="T11" fmla="*/ 0 h 61"/>
                <a:gd name="T12" fmla="*/ 46 w 46"/>
                <a:gd name="T13" fmla="*/ 24 h 61"/>
                <a:gd name="T14" fmla="*/ 46 w 46"/>
                <a:gd name="T15" fmla="*/ 60 h 61"/>
                <a:gd name="T16" fmla="*/ 38 w 46"/>
                <a:gd name="T17" fmla="*/ 60 h 61"/>
                <a:gd name="T18" fmla="*/ 37 w 46"/>
                <a:gd name="T19" fmla="*/ 53 h 61"/>
                <a:gd name="T20" fmla="*/ 37 w 46"/>
                <a:gd name="T21" fmla="*/ 53 h 61"/>
                <a:gd name="T22" fmla="*/ 17 w 46"/>
                <a:gd name="T23" fmla="*/ 61 h 61"/>
                <a:gd name="T24" fmla="*/ 0 w 46"/>
                <a:gd name="T25" fmla="*/ 45 h 61"/>
                <a:gd name="T26" fmla="*/ 36 w 46"/>
                <a:gd name="T27" fmla="*/ 46 h 61"/>
                <a:gd name="T28" fmla="*/ 36 w 46"/>
                <a:gd name="T29" fmla="*/ 30 h 61"/>
                <a:gd name="T30" fmla="*/ 10 w 46"/>
                <a:gd name="T31" fmla="*/ 44 h 61"/>
                <a:gd name="T32" fmla="*/ 20 w 46"/>
                <a:gd name="T33" fmla="*/ 54 h 61"/>
                <a:gd name="T34" fmla="*/ 36 w 46"/>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1">
                  <a:moveTo>
                    <a:pt x="0" y="45"/>
                  </a:moveTo>
                  <a:cubicBezTo>
                    <a:pt x="0" y="32"/>
                    <a:pt x="11" y="26"/>
                    <a:pt x="36" y="23"/>
                  </a:cubicBezTo>
                  <a:cubicBezTo>
                    <a:pt x="36" y="16"/>
                    <a:pt x="34" y="9"/>
                    <a:pt x="24" y="9"/>
                  </a:cubicBezTo>
                  <a:cubicBezTo>
                    <a:pt x="17" y="9"/>
                    <a:pt x="11" y="12"/>
                    <a:pt x="7" y="15"/>
                  </a:cubicBezTo>
                  <a:cubicBezTo>
                    <a:pt x="3" y="8"/>
                    <a:pt x="3" y="8"/>
                    <a:pt x="3" y="8"/>
                  </a:cubicBezTo>
                  <a:cubicBezTo>
                    <a:pt x="8" y="5"/>
                    <a:pt x="16" y="0"/>
                    <a:pt x="26" y="0"/>
                  </a:cubicBezTo>
                  <a:cubicBezTo>
                    <a:pt x="40" y="0"/>
                    <a:pt x="46" y="10"/>
                    <a:pt x="46" y="24"/>
                  </a:cubicBezTo>
                  <a:cubicBezTo>
                    <a:pt x="46" y="60"/>
                    <a:pt x="46" y="60"/>
                    <a:pt x="46" y="60"/>
                  </a:cubicBezTo>
                  <a:cubicBezTo>
                    <a:pt x="38" y="60"/>
                    <a:pt x="38" y="60"/>
                    <a:pt x="38" y="60"/>
                  </a:cubicBezTo>
                  <a:cubicBezTo>
                    <a:pt x="37" y="53"/>
                    <a:pt x="37" y="53"/>
                    <a:pt x="37" y="53"/>
                  </a:cubicBezTo>
                  <a:cubicBezTo>
                    <a:pt x="37" y="53"/>
                    <a:pt x="37" y="53"/>
                    <a:pt x="37" y="53"/>
                  </a:cubicBezTo>
                  <a:cubicBezTo>
                    <a:pt x="31" y="58"/>
                    <a:pt x="25" y="61"/>
                    <a:pt x="17" y="61"/>
                  </a:cubicBezTo>
                  <a:cubicBezTo>
                    <a:pt x="8" y="61"/>
                    <a:pt x="0" y="55"/>
                    <a:pt x="0" y="45"/>
                  </a:cubicBezTo>
                  <a:close/>
                  <a:moveTo>
                    <a:pt x="36" y="46"/>
                  </a:moveTo>
                  <a:cubicBezTo>
                    <a:pt x="36" y="30"/>
                    <a:pt x="36" y="30"/>
                    <a:pt x="36" y="30"/>
                  </a:cubicBezTo>
                  <a:cubicBezTo>
                    <a:pt x="17" y="32"/>
                    <a:pt x="10" y="37"/>
                    <a:pt x="10" y="44"/>
                  </a:cubicBezTo>
                  <a:cubicBezTo>
                    <a:pt x="10" y="51"/>
                    <a:pt x="14" y="54"/>
                    <a:pt x="20" y="54"/>
                  </a:cubicBezTo>
                  <a:cubicBezTo>
                    <a:pt x="26" y="54"/>
                    <a:pt x="30" y="51"/>
                    <a:pt x="3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94">
              <a:extLst>
                <a:ext uri="{FF2B5EF4-FFF2-40B4-BE49-F238E27FC236}">
                  <a16:creationId xmlns:a16="http://schemas.microsoft.com/office/drawing/2014/main" id="{188623A5-FBAC-404F-B112-379CE4AE0D4C}"/>
                </a:ext>
              </a:extLst>
            </p:cNvPr>
            <p:cNvSpPr>
              <a:spLocks/>
            </p:cNvSpPr>
            <p:nvPr userDrawn="1"/>
          </p:nvSpPr>
          <p:spPr bwMode="auto">
            <a:xfrm>
              <a:off x="6386513" y="1023938"/>
              <a:ext cx="17462" cy="98425"/>
            </a:xfrm>
            <a:custGeom>
              <a:avLst/>
              <a:gdLst>
                <a:gd name="T0" fmla="*/ 0 w 16"/>
                <a:gd name="T1" fmla="*/ 73 h 86"/>
                <a:gd name="T2" fmla="*/ 0 w 16"/>
                <a:gd name="T3" fmla="*/ 0 h 86"/>
                <a:gd name="T4" fmla="*/ 10 w 16"/>
                <a:gd name="T5" fmla="*/ 0 h 86"/>
                <a:gd name="T6" fmla="*/ 10 w 16"/>
                <a:gd name="T7" fmla="*/ 74 h 86"/>
                <a:gd name="T8" fmla="*/ 13 w 16"/>
                <a:gd name="T9" fmla="*/ 78 h 86"/>
                <a:gd name="T10" fmla="*/ 15 w 16"/>
                <a:gd name="T11" fmla="*/ 78 h 86"/>
                <a:gd name="T12" fmla="*/ 16 w 16"/>
                <a:gd name="T13" fmla="*/ 85 h 86"/>
                <a:gd name="T14" fmla="*/ 11 w 16"/>
                <a:gd name="T15" fmla="*/ 86 h 86"/>
                <a:gd name="T16" fmla="*/ 0 w 16"/>
                <a:gd name="T17"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6">
                  <a:moveTo>
                    <a:pt x="0" y="73"/>
                  </a:moveTo>
                  <a:cubicBezTo>
                    <a:pt x="0" y="0"/>
                    <a:pt x="0" y="0"/>
                    <a:pt x="0" y="0"/>
                  </a:cubicBezTo>
                  <a:cubicBezTo>
                    <a:pt x="10" y="0"/>
                    <a:pt x="10" y="0"/>
                    <a:pt x="10" y="0"/>
                  </a:cubicBezTo>
                  <a:cubicBezTo>
                    <a:pt x="10" y="74"/>
                    <a:pt x="10" y="74"/>
                    <a:pt x="10" y="74"/>
                  </a:cubicBezTo>
                  <a:cubicBezTo>
                    <a:pt x="10" y="77"/>
                    <a:pt x="11" y="78"/>
                    <a:pt x="13" y="78"/>
                  </a:cubicBezTo>
                  <a:cubicBezTo>
                    <a:pt x="13" y="78"/>
                    <a:pt x="14" y="78"/>
                    <a:pt x="15" y="78"/>
                  </a:cubicBezTo>
                  <a:cubicBezTo>
                    <a:pt x="16" y="85"/>
                    <a:pt x="16" y="85"/>
                    <a:pt x="16" y="85"/>
                  </a:cubicBezTo>
                  <a:cubicBezTo>
                    <a:pt x="15" y="86"/>
                    <a:pt x="13" y="86"/>
                    <a:pt x="11" y="86"/>
                  </a:cubicBezTo>
                  <a:cubicBezTo>
                    <a:pt x="3" y="86"/>
                    <a:pt x="0" y="82"/>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8887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Orange">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B4806516-5B26-4FC8-A37E-F7977A09209F}"/>
              </a:ext>
            </a:extLst>
          </p:cNvPr>
          <p:cNvPicPr>
            <a:picLocks noChangeAspect="1"/>
          </p:cNvPicPr>
          <p:nvPr/>
        </p:nvPicPr>
        <p:blipFill>
          <a:blip r:embed="rId3"/>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3733800" y="1676400"/>
            <a:ext cx="7162800" cy="863698"/>
          </a:xfrm>
        </p:spPr>
        <p:txBody>
          <a:bodyPr vert="horz" wrap="square" lIns="0" tIns="80645" rIns="0" bIns="0" rtlCol="0" anchor="t" anchorCtr="0">
            <a:noAutofit/>
          </a:bodyPr>
          <a:lstStyle>
            <a:lvl1pPr>
              <a:defRPr lang="en-US" sz="4400" b="0" cap="all" spc="100" baseline="0" dirty="0">
                <a:solidFill>
                  <a:srgbClr val="FFFFFF"/>
                </a:solidFill>
                <a:latin typeface="Impact" panose="020B0806030902050204" pitchFamily="34" charset="0"/>
                <a:ea typeface="+mn-ea"/>
                <a:cs typeface="Impact" panose="020B0806030902050204" pitchFamily="34" charset="0"/>
              </a:defRPr>
            </a:lvl1pPr>
          </a:lstStyle>
          <a:p>
            <a:pPr marL="12700" marR="5080" lvl="0">
              <a:lnSpc>
                <a:spcPts val="6080"/>
              </a:lnSpc>
              <a:spcBef>
                <a:spcPts val="635"/>
              </a:spcBef>
              <a:tabLst>
                <a:tab pos="2896870" algn="l"/>
                <a:tab pos="3113405" algn="l"/>
              </a:tabLst>
            </a:pPr>
            <a:r>
              <a:rPr lang="en-US" dirty="0"/>
              <a:t>TITLE Text</a:t>
            </a:r>
          </a:p>
        </p:txBody>
      </p:sp>
      <p:sp>
        <p:nvSpPr>
          <p:cNvPr id="3" name="Subtitle 2">
            <a:extLst>
              <a:ext uri="{FF2B5EF4-FFF2-40B4-BE49-F238E27FC236}">
                <a16:creationId xmlns:a16="http://schemas.microsoft.com/office/drawing/2014/main" id="{66163C3C-501E-41D9-AC62-346E03DBF790}"/>
              </a:ext>
            </a:extLst>
          </p:cNvPr>
          <p:cNvSpPr>
            <a:spLocks noGrp="1"/>
          </p:cNvSpPr>
          <p:nvPr>
            <p:ph type="subTitle" idx="1" hasCustomPrompt="1"/>
            <p:custDataLst>
              <p:tags r:id="rId1"/>
            </p:custDataLst>
          </p:nvPr>
        </p:nvSpPr>
        <p:spPr>
          <a:xfrm>
            <a:off x="3733800" y="3429000"/>
            <a:ext cx="7162800" cy="492827"/>
          </a:xfrm>
        </p:spPr>
        <p:txBody>
          <a:bodyPr vert="horz" wrap="square" lIns="0" tIns="11430" rIns="0" bIns="0" rtlCol="0" anchor="t" anchorCtr="0">
            <a:noAutofit/>
          </a:bodyPr>
          <a:lstStyle>
            <a:lvl1pPr marL="0" indent="0">
              <a:buFontTx/>
              <a:buNone/>
              <a:defRPr lang="en-US" sz="2800" b="1" spc="0" dirty="0">
                <a:solidFill>
                  <a:srgbClr val="FFFFFF"/>
                </a:solidFill>
                <a:latin typeface="Microsoft Sans Serif" panose="020B0604020202020204" pitchFamily="34" charset="0"/>
                <a:cs typeface="Microsoft Sans Serif" panose="020B0604020202020204" pitchFamily="34" charset="0"/>
              </a:defRPr>
            </a:lvl1pPr>
          </a:lstStyle>
          <a:p>
            <a:pPr marL="12700" marR="5080" lvl="0">
              <a:lnSpc>
                <a:spcPct val="139200"/>
              </a:lnSpc>
              <a:spcBef>
                <a:spcPts val="90"/>
              </a:spcBef>
            </a:pPr>
            <a:r>
              <a:rPr lang="en-US" dirty="0"/>
              <a:t>Presented to:</a:t>
            </a:r>
          </a:p>
        </p:txBody>
      </p:sp>
      <p:sp>
        <p:nvSpPr>
          <p:cNvPr id="185" name="object 4">
            <a:extLst>
              <a:ext uri="{FF2B5EF4-FFF2-40B4-BE49-F238E27FC236}">
                <a16:creationId xmlns:a16="http://schemas.microsoft.com/office/drawing/2014/main" id="{C3580BB9-D21E-4B10-A8C4-1D44A74967C2}"/>
              </a:ext>
            </a:extLst>
          </p:cNvPr>
          <p:cNvSpPr/>
          <p:nvPr userDrawn="1"/>
        </p:nvSpPr>
        <p:spPr>
          <a:xfrm>
            <a:off x="0" y="5910469"/>
            <a:ext cx="12189460" cy="946767"/>
          </a:xfrm>
          <a:custGeom>
            <a:avLst/>
            <a:gdLst/>
            <a:ahLst/>
            <a:cxnLst/>
            <a:rect l="l" t="t" r="r" b="b"/>
            <a:pathLst>
              <a:path w="12189460" h="1068070">
                <a:moveTo>
                  <a:pt x="0" y="1067561"/>
                </a:moveTo>
                <a:lnTo>
                  <a:pt x="12188952" y="1067561"/>
                </a:lnTo>
                <a:lnTo>
                  <a:pt x="12188952" y="0"/>
                </a:lnTo>
                <a:lnTo>
                  <a:pt x="0" y="0"/>
                </a:lnTo>
                <a:lnTo>
                  <a:pt x="0" y="1067561"/>
                </a:lnTo>
                <a:close/>
              </a:path>
            </a:pathLst>
          </a:custGeom>
          <a:solidFill>
            <a:srgbClr val="FFFFFF"/>
          </a:solidFill>
        </p:spPr>
        <p:txBody>
          <a:bodyPr wrap="square" lIns="0" tIns="0" rIns="0" bIns="0" rtlCol="0"/>
          <a:lstStyle/>
          <a:p>
            <a:endParaRPr dirty="0">
              <a:latin typeface="Microsoft Sans Serif" panose="020B0604020202020204" pitchFamily="34" charset="0"/>
            </a:endParaRPr>
          </a:p>
        </p:txBody>
      </p:sp>
      <p:sp>
        <p:nvSpPr>
          <p:cNvPr id="186" name="object 6">
            <a:extLst>
              <a:ext uri="{FF2B5EF4-FFF2-40B4-BE49-F238E27FC236}">
                <a16:creationId xmlns:a16="http://schemas.microsoft.com/office/drawing/2014/main" id="{7BB4FB3B-B94F-4148-946A-CAEEDA7C63B1}"/>
              </a:ext>
            </a:extLst>
          </p:cNvPr>
          <p:cNvSpPr txBox="1"/>
          <p:nvPr userDrawn="1"/>
        </p:nvSpPr>
        <p:spPr>
          <a:xfrm>
            <a:off x="3711948" y="5087743"/>
            <a:ext cx="2365002" cy="226985"/>
          </a:xfrm>
          <a:prstGeom prst="rect">
            <a:avLst/>
          </a:prstGeom>
        </p:spPr>
        <p:txBody>
          <a:bodyPr vert="horz" wrap="square" lIns="0" tIns="11430" rIns="0" bIns="0" rtlCol="0">
            <a:spAutoFit/>
          </a:bodyPr>
          <a:lstStyle/>
          <a:p>
            <a:pPr marL="12700">
              <a:lnSpc>
                <a:spcPct val="100000"/>
              </a:lnSpc>
              <a:spcBef>
                <a:spcPts val="90"/>
              </a:spcBef>
            </a:pPr>
            <a:r>
              <a:rPr sz="1400" b="1" spc="-10" dirty="0">
                <a:solidFill>
                  <a:srgbClr val="FFFFFF"/>
                </a:solidFill>
                <a:latin typeface="Microsoft Sans Serif" panose="020B0604020202020204" pitchFamily="34" charset="0"/>
                <a:cs typeface="Microsoft Sans Serif" panose="020B0604020202020204" pitchFamily="34" charset="0"/>
              </a:rPr>
              <a:t>CohnReznick</a:t>
            </a:r>
            <a:r>
              <a:rPr sz="1400" b="1" spc="-50" dirty="0">
                <a:solidFill>
                  <a:srgbClr val="FFFFFF"/>
                </a:solidFill>
                <a:latin typeface="Microsoft Sans Serif" panose="020B0604020202020204" pitchFamily="34" charset="0"/>
                <a:cs typeface="Microsoft Sans Serif" panose="020B0604020202020204" pitchFamily="34" charset="0"/>
              </a:rPr>
              <a:t> </a:t>
            </a:r>
            <a:r>
              <a:rPr sz="1400" b="1" spc="-5" dirty="0">
                <a:solidFill>
                  <a:srgbClr val="FFFFFF"/>
                </a:solidFill>
                <a:latin typeface="Microsoft Sans Serif" panose="020B0604020202020204" pitchFamily="34" charset="0"/>
                <a:cs typeface="Microsoft Sans Serif" panose="020B0604020202020204" pitchFamily="34" charset="0"/>
              </a:rPr>
              <a:t>LLP</a:t>
            </a:r>
            <a:endParaRPr sz="1400" dirty="0">
              <a:latin typeface="Microsoft Sans Serif" panose="020B0604020202020204" pitchFamily="34" charset="0"/>
              <a:cs typeface="Microsoft Sans Serif" panose="020B0604020202020204" pitchFamily="34" charset="0"/>
            </a:endParaRPr>
          </a:p>
        </p:txBody>
      </p:sp>
      <p:grpSp>
        <p:nvGrpSpPr>
          <p:cNvPr id="187" name="Group 186">
            <a:extLst>
              <a:ext uri="{FF2B5EF4-FFF2-40B4-BE49-F238E27FC236}">
                <a16:creationId xmlns:a16="http://schemas.microsoft.com/office/drawing/2014/main" id="{84465D92-C7A3-4A30-BB45-724CBF4BD236}"/>
              </a:ext>
            </a:extLst>
          </p:cNvPr>
          <p:cNvGrpSpPr>
            <a:grpSpLocks noChangeAspect="1"/>
          </p:cNvGrpSpPr>
          <p:nvPr userDrawn="1"/>
        </p:nvGrpSpPr>
        <p:grpSpPr>
          <a:xfrm>
            <a:off x="-244172" y="946062"/>
            <a:ext cx="3358846" cy="3971290"/>
            <a:chOff x="6100403" y="-2057400"/>
            <a:chExt cx="668803" cy="790751"/>
          </a:xfrm>
        </p:grpSpPr>
        <p:sp>
          <p:nvSpPr>
            <p:cNvPr id="188" name="Freeform: Shape 187">
              <a:extLst>
                <a:ext uri="{FF2B5EF4-FFF2-40B4-BE49-F238E27FC236}">
                  <a16:creationId xmlns:a16="http://schemas.microsoft.com/office/drawing/2014/main" id="{A31C1DE4-DE05-43BB-BB1D-ADE4D93EB5E3}"/>
                </a:ext>
              </a:extLst>
            </p:cNvPr>
            <p:cNvSpPr/>
            <p:nvPr/>
          </p:nvSpPr>
          <p:spPr>
            <a:xfrm>
              <a:off x="6235687" y="-2057400"/>
              <a:ext cx="533519" cy="790751"/>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sp>
          <p:nvSpPr>
            <p:cNvPr id="189" name="Freeform: Shape 188">
              <a:extLst>
                <a:ext uri="{FF2B5EF4-FFF2-40B4-BE49-F238E27FC236}">
                  <a16:creationId xmlns:a16="http://schemas.microsoft.com/office/drawing/2014/main" id="{F94DBD7F-F722-43C7-A970-EBF44FD3247C}"/>
                </a:ext>
              </a:extLst>
            </p:cNvPr>
            <p:cNvSpPr/>
            <p:nvPr/>
          </p:nvSpPr>
          <p:spPr>
            <a:xfrm>
              <a:off x="6100403" y="-2027865"/>
              <a:ext cx="457302" cy="543046"/>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dirty="0">
                <a:latin typeface="Microsoft Sans Serif" panose="020B0604020202020204" pitchFamily="34" charset="0"/>
              </a:endParaRPr>
            </a:p>
          </p:txBody>
        </p:sp>
      </p:grpSp>
      <p:grpSp>
        <p:nvGrpSpPr>
          <p:cNvPr id="75" name="Group 74">
            <a:extLst>
              <a:ext uri="{FF2B5EF4-FFF2-40B4-BE49-F238E27FC236}">
                <a16:creationId xmlns:a16="http://schemas.microsoft.com/office/drawing/2014/main" id="{818B18A6-9359-433C-A8A6-CAAB8BFFE446}"/>
              </a:ext>
            </a:extLst>
          </p:cNvPr>
          <p:cNvGrpSpPr>
            <a:grpSpLocks/>
          </p:cNvGrpSpPr>
          <p:nvPr userDrawn="1"/>
        </p:nvGrpSpPr>
        <p:grpSpPr>
          <a:xfrm>
            <a:off x="8285231" y="428148"/>
            <a:ext cx="3340206" cy="790751"/>
            <a:chOff x="4889500" y="612776"/>
            <a:chExt cx="1598613" cy="374650"/>
          </a:xfrm>
        </p:grpSpPr>
        <p:sp>
          <p:nvSpPr>
            <p:cNvPr id="76" name="Freeform 5">
              <a:extLst>
                <a:ext uri="{FF2B5EF4-FFF2-40B4-BE49-F238E27FC236}">
                  <a16:creationId xmlns:a16="http://schemas.microsoft.com/office/drawing/2014/main" id="{62A18E16-935A-417A-88F4-E5BADC57EB69}"/>
                </a:ext>
              </a:extLst>
            </p:cNvPr>
            <p:cNvSpPr>
              <a:spLocks/>
            </p:cNvSpPr>
            <p:nvPr userDrawn="1"/>
          </p:nvSpPr>
          <p:spPr bwMode="auto">
            <a:xfrm>
              <a:off x="4889500" y="728663"/>
              <a:ext cx="114300" cy="155575"/>
            </a:xfrm>
            <a:custGeom>
              <a:avLst/>
              <a:gdLst>
                <a:gd name="T0" fmla="*/ 60 w 100"/>
                <a:gd name="T1" fmla="*/ 116 h 136"/>
                <a:gd name="T2" fmla="*/ 24 w 100"/>
                <a:gd name="T3" fmla="*/ 68 h 136"/>
                <a:gd name="T4" fmla="*/ 61 w 100"/>
                <a:gd name="T5" fmla="*/ 20 h 136"/>
                <a:gd name="T6" fmla="*/ 85 w 100"/>
                <a:gd name="T7" fmla="*/ 32 h 136"/>
                <a:gd name="T8" fmla="*/ 98 w 100"/>
                <a:gd name="T9" fmla="*/ 17 h 136"/>
                <a:gd name="T10" fmla="*/ 60 w 100"/>
                <a:gd name="T11" fmla="*/ 0 h 136"/>
                <a:gd name="T12" fmla="*/ 0 w 100"/>
                <a:gd name="T13" fmla="*/ 68 h 136"/>
                <a:gd name="T14" fmla="*/ 59 w 100"/>
                <a:gd name="T15" fmla="*/ 136 h 136"/>
                <a:gd name="T16" fmla="*/ 100 w 100"/>
                <a:gd name="T17" fmla="*/ 117 h 136"/>
                <a:gd name="T18" fmla="*/ 88 w 100"/>
                <a:gd name="T19" fmla="*/ 102 h 136"/>
                <a:gd name="T20" fmla="*/ 60 w 100"/>
                <a:gd name="T2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36">
                  <a:moveTo>
                    <a:pt x="60" y="116"/>
                  </a:moveTo>
                  <a:cubicBezTo>
                    <a:pt x="38" y="116"/>
                    <a:pt x="24" y="98"/>
                    <a:pt x="24" y="68"/>
                  </a:cubicBezTo>
                  <a:cubicBezTo>
                    <a:pt x="24" y="38"/>
                    <a:pt x="39" y="20"/>
                    <a:pt x="61" y="20"/>
                  </a:cubicBezTo>
                  <a:cubicBezTo>
                    <a:pt x="71" y="20"/>
                    <a:pt x="79" y="25"/>
                    <a:pt x="85" y="32"/>
                  </a:cubicBezTo>
                  <a:cubicBezTo>
                    <a:pt x="98" y="17"/>
                    <a:pt x="98" y="17"/>
                    <a:pt x="98" y="17"/>
                  </a:cubicBezTo>
                  <a:cubicBezTo>
                    <a:pt x="90" y="8"/>
                    <a:pt x="77" y="0"/>
                    <a:pt x="60" y="0"/>
                  </a:cubicBezTo>
                  <a:cubicBezTo>
                    <a:pt x="27" y="0"/>
                    <a:pt x="0" y="26"/>
                    <a:pt x="0" y="68"/>
                  </a:cubicBezTo>
                  <a:cubicBezTo>
                    <a:pt x="0" y="112"/>
                    <a:pt x="26" y="136"/>
                    <a:pt x="59" y="136"/>
                  </a:cubicBezTo>
                  <a:cubicBezTo>
                    <a:pt x="76" y="136"/>
                    <a:pt x="90" y="129"/>
                    <a:pt x="100" y="117"/>
                  </a:cubicBezTo>
                  <a:cubicBezTo>
                    <a:pt x="88" y="102"/>
                    <a:pt x="88" y="102"/>
                    <a:pt x="88" y="102"/>
                  </a:cubicBezTo>
                  <a:cubicBezTo>
                    <a:pt x="81" y="110"/>
                    <a:pt x="72" y="116"/>
                    <a:pt x="60"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7" name="Freeform 6">
              <a:extLst>
                <a:ext uri="{FF2B5EF4-FFF2-40B4-BE49-F238E27FC236}">
                  <a16:creationId xmlns:a16="http://schemas.microsoft.com/office/drawing/2014/main" id="{6AEBC742-BB36-400E-AA08-1DCCC17453B7}"/>
                </a:ext>
              </a:extLst>
            </p:cNvPr>
            <p:cNvSpPr>
              <a:spLocks noEditPoints="1"/>
            </p:cNvSpPr>
            <p:nvPr userDrawn="1"/>
          </p:nvSpPr>
          <p:spPr bwMode="auto">
            <a:xfrm>
              <a:off x="5019675" y="766763"/>
              <a:ext cx="106363" cy="117475"/>
            </a:xfrm>
            <a:custGeom>
              <a:avLst/>
              <a:gdLst>
                <a:gd name="T0" fmla="*/ 47 w 93"/>
                <a:gd name="T1" fmla="*/ 0 h 103"/>
                <a:gd name="T2" fmla="*/ 0 w 93"/>
                <a:gd name="T3" fmla="*/ 51 h 103"/>
                <a:gd name="T4" fmla="*/ 47 w 93"/>
                <a:gd name="T5" fmla="*/ 103 h 103"/>
                <a:gd name="T6" fmla="*/ 93 w 93"/>
                <a:gd name="T7" fmla="*/ 51 h 103"/>
                <a:gd name="T8" fmla="*/ 47 w 93"/>
                <a:gd name="T9" fmla="*/ 0 h 103"/>
                <a:gd name="T10" fmla="*/ 47 w 93"/>
                <a:gd name="T11" fmla="*/ 84 h 103"/>
                <a:gd name="T12" fmla="*/ 24 w 93"/>
                <a:gd name="T13" fmla="*/ 51 h 103"/>
                <a:gd name="T14" fmla="*/ 47 w 93"/>
                <a:gd name="T15" fmla="*/ 19 h 103"/>
                <a:gd name="T16" fmla="*/ 70 w 93"/>
                <a:gd name="T17" fmla="*/ 51 h 103"/>
                <a:gd name="T18" fmla="*/ 47 w 93"/>
                <a:gd name="T1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3">
                  <a:moveTo>
                    <a:pt x="47" y="0"/>
                  </a:moveTo>
                  <a:cubicBezTo>
                    <a:pt x="22" y="0"/>
                    <a:pt x="0" y="19"/>
                    <a:pt x="0" y="51"/>
                  </a:cubicBezTo>
                  <a:cubicBezTo>
                    <a:pt x="0" y="84"/>
                    <a:pt x="22" y="103"/>
                    <a:pt x="47" y="103"/>
                  </a:cubicBezTo>
                  <a:cubicBezTo>
                    <a:pt x="71" y="103"/>
                    <a:pt x="93" y="84"/>
                    <a:pt x="93" y="51"/>
                  </a:cubicBezTo>
                  <a:cubicBezTo>
                    <a:pt x="93" y="19"/>
                    <a:pt x="71" y="0"/>
                    <a:pt x="47" y="0"/>
                  </a:cubicBezTo>
                  <a:close/>
                  <a:moveTo>
                    <a:pt x="47" y="84"/>
                  </a:moveTo>
                  <a:cubicBezTo>
                    <a:pt x="32" y="84"/>
                    <a:pt x="24" y="71"/>
                    <a:pt x="24" y="51"/>
                  </a:cubicBezTo>
                  <a:cubicBezTo>
                    <a:pt x="24" y="32"/>
                    <a:pt x="32" y="19"/>
                    <a:pt x="47" y="19"/>
                  </a:cubicBezTo>
                  <a:cubicBezTo>
                    <a:pt x="61" y="19"/>
                    <a:pt x="70" y="32"/>
                    <a:pt x="70" y="51"/>
                  </a:cubicBezTo>
                  <a:cubicBezTo>
                    <a:pt x="70" y="71"/>
                    <a:pt x="61" y="84"/>
                    <a:pt x="4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8" name="Freeform 7">
              <a:extLst>
                <a:ext uri="{FF2B5EF4-FFF2-40B4-BE49-F238E27FC236}">
                  <a16:creationId xmlns:a16="http://schemas.microsoft.com/office/drawing/2014/main" id="{E98BC901-EC4F-4BE4-803F-B2C8E15D92AE}"/>
                </a:ext>
              </a:extLst>
            </p:cNvPr>
            <p:cNvSpPr>
              <a:spLocks/>
            </p:cNvSpPr>
            <p:nvPr userDrawn="1"/>
          </p:nvSpPr>
          <p:spPr bwMode="auto">
            <a:xfrm>
              <a:off x="5151438" y="719138"/>
              <a:ext cx="95250" cy="161925"/>
            </a:xfrm>
            <a:custGeom>
              <a:avLst/>
              <a:gdLst>
                <a:gd name="T0" fmla="*/ 54 w 84"/>
                <a:gd name="T1" fmla="*/ 41 h 141"/>
                <a:gd name="T2" fmla="*/ 22 w 84"/>
                <a:gd name="T3" fmla="*/ 56 h 141"/>
                <a:gd name="T4" fmla="*/ 23 w 84"/>
                <a:gd name="T5" fmla="*/ 37 h 141"/>
                <a:gd name="T6" fmla="*/ 23 w 84"/>
                <a:gd name="T7" fmla="*/ 0 h 141"/>
                <a:gd name="T8" fmla="*/ 0 w 84"/>
                <a:gd name="T9" fmla="*/ 0 h 141"/>
                <a:gd name="T10" fmla="*/ 0 w 84"/>
                <a:gd name="T11" fmla="*/ 141 h 141"/>
                <a:gd name="T12" fmla="*/ 23 w 84"/>
                <a:gd name="T13" fmla="*/ 141 h 141"/>
                <a:gd name="T14" fmla="*/ 23 w 84"/>
                <a:gd name="T15" fmla="*/ 73 h 141"/>
                <a:gd name="T16" fmla="*/ 45 w 84"/>
                <a:gd name="T17" fmla="*/ 61 h 141"/>
                <a:gd name="T18" fmla="*/ 61 w 84"/>
                <a:gd name="T19" fmla="*/ 83 h 141"/>
                <a:gd name="T20" fmla="*/ 61 w 84"/>
                <a:gd name="T21" fmla="*/ 141 h 141"/>
                <a:gd name="T22" fmla="*/ 84 w 84"/>
                <a:gd name="T23" fmla="*/ 141 h 141"/>
                <a:gd name="T24" fmla="*/ 84 w 84"/>
                <a:gd name="T25" fmla="*/ 80 h 141"/>
                <a:gd name="T26" fmla="*/ 54 w 84"/>
                <a:gd name="T27"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41">
                  <a:moveTo>
                    <a:pt x="54" y="41"/>
                  </a:moveTo>
                  <a:cubicBezTo>
                    <a:pt x="40" y="41"/>
                    <a:pt x="30" y="48"/>
                    <a:pt x="22" y="56"/>
                  </a:cubicBezTo>
                  <a:cubicBezTo>
                    <a:pt x="23" y="37"/>
                    <a:pt x="23" y="37"/>
                    <a:pt x="23" y="37"/>
                  </a:cubicBezTo>
                  <a:cubicBezTo>
                    <a:pt x="23" y="0"/>
                    <a:pt x="23" y="0"/>
                    <a:pt x="23" y="0"/>
                  </a:cubicBezTo>
                  <a:cubicBezTo>
                    <a:pt x="0" y="0"/>
                    <a:pt x="0" y="0"/>
                    <a:pt x="0" y="0"/>
                  </a:cubicBezTo>
                  <a:cubicBezTo>
                    <a:pt x="0" y="141"/>
                    <a:pt x="0" y="141"/>
                    <a:pt x="0" y="141"/>
                  </a:cubicBezTo>
                  <a:cubicBezTo>
                    <a:pt x="23" y="141"/>
                    <a:pt x="23" y="141"/>
                    <a:pt x="23" y="141"/>
                  </a:cubicBezTo>
                  <a:cubicBezTo>
                    <a:pt x="23" y="73"/>
                    <a:pt x="23" y="73"/>
                    <a:pt x="23" y="73"/>
                  </a:cubicBezTo>
                  <a:cubicBezTo>
                    <a:pt x="31" y="65"/>
                    <a:pt x="37" y="61"/>
                    <a:pt x="45" y="61"/>
                  </a:cubicBezTo>
                  <a:cubicBezTo>
                    <a:pt x="56" y="61"/>
                    <a:pt x="61" y="67"/>
                    <a:pt x="61" y="83"/>
                  </a:cubicBezTo>
                  <a:cubicBezTo>
                    <a:pt x="61" y="141"/>
                    <a:pt x="61" y="141"/>
                    <a:pt x="61" y="141"/>
                  </a:cubicBezTo>
                  <a:cubicBezTo>
                    <a:pt x="84" y="141"/>
                    <a:pt x="84" y="141"/>
                    <a:pt x="84" y="141"/>
                  </a:cubicBezTo>
                  <a:cubicBezTo>
                    <a:pt x="84" y="80"/>
                    <a:pt x="84" y="80"/>
                    <a:pt x="84" y="80"/>
                  </a:cubicBezTo>
                  <a:cubicBezTo>
                    <a:pt x="84" y="55"/>
                    <a:pt x="75" y="41"/>
                    <a:pt x="5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79" name="Freeform 8">
              <a:extLst>
                <a:ext uri="{FF2B5EF4-FFF2-40B4-BE49-F238E27FC236}">
                  <a16:creationId xmlns:a16="http://schemas.microsoft.com/office/drawing/2014/main" id="{C813C3CE-D007-429F-961E-E64FC6D2FF4E}"/>
                </a:ext>
              </a:extLst>
            </p:cNvPr>
            <p:cNvSpPr>
              <a:spLocks/>
            </p:cNvSpPr>
            <p:nvPr userDrawn="1"/>
          </p:nvSpPr>
          <p:spPr bwMode="auto">
            <a:xfrm>
              <a:off x="5278438" y="766763"/>
              <a:ext cx="95250" cy="114300"/>
            </a:xfrm>
            <a:custGeom>
              <a:avLst/>
              <a:gdLst>
                <a:gd name="T0" fmla="*/ 53 w 83"/>
                <a:gd name="T1" fmla="*/ 0 h 100"/>
                <a:gd name="T2" fmla="*/ 21 w 83"/>
                <a:gd name="T3" fmla="*/ 15 h 100"/>
                <a:gd name="T4" fmla="*/ 20 w 83"/>
                <a:gd name="T5" fmla="*/ 15 h 100"/>
                <a:gd name="T6" fmla="*/ 18 w 83"/>
                <a:gd name="T7" fmla="*/ 2 h 100"/>
                <a:gd name="T8" fmla="*/ 0 w 83"/>
                <a:gd name="T9" fmla="*/ 2 h 100"/>
                <a:gd name="T10" fmla="*/ 0 w 83"/>
                <a:gd name="T11" fmla="*/ 100 h 100"/>
                <a:gd name="T12" fmla="*/ 23 w 83"/>
                <a:gd name="T13" fmla="*/ 100 h 100"/>
                <a:gd name="T14" fmla="*/ 23 w 83"/>
                <a:gd name="T15" fmla="*/ 32 h 100"/>
                <a:gd name="T16" fmla="*/ 45 w 83"/>
                <a:gd name="T17" fmla="*/ 20 h 100"/>
                <a:gd name="T18" fmla="*/ 60 w 83"/>
                <a:gd name="T19" fmla="*/ 42 h 100"/>
                <a:gd name="T20" fmla="*/ 60 w 83"/>
                <a:gd name="T21" fmla="*/ 100 h 100"/>
                <a:gd name="T22" fmla="*/ 83 w 83"/>
                <a:gd name="T23" fmla="*/ 100 h 100"/>
                <a:gd name="T24" fmla="*/ 83 w 83"/>
                <a:gd name="T25" fmla="*/ 39 h 100"/>
                <a:gd name="T26" fmla="*/ 53 w 83"/>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0">
                  <a:moveTo>
                    <a:pt x="53" y="0"/>
                  </a:moveTo>
                  <a:cubicBezTo>
                    <a:pt x="40" y="0"/>
                    <a:pt x="30" y="7"/>
                    <a:pt x="21" y="15"/>
                  </a:cubicBezTo>
                  <a:cubicBezTo>
                    <a:pt x="20" y="15"/>
                    <a:pt x="20" y="15"/>
                    <a:pt x="20" y="15"/>
                  </a:cubicBezTo>
                  <a:cubicBezTo>
                    <a:pt x="18" y="2"/>
                    <a:pt x="18" y="2"/>
                    <a:pt x="18"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6" y="20"/>
                    <a:pt x="45" y="20"/>
                  </a:cubicBezTo>
                  <a:cubicBezTo>
                    <a:pt x="56" y="20"/>
                    <a:pt x="60" y="26"/>
                    <a:pt x="60" y="42"/>
                  </a:cubicBezTo>
                  <a:cubicBezTo>
                    <a:pt x="60" y="100"/>
                    <a:pt x="60" y="100"/>
                    <a:pt x="60" y="100"/>
                  </a:cubicBezTo>
                  <a:cubicBezTo>
                    <a:pt x="83" y="100"/>
                    <a:pt x="83" y="100"/>
                    <a:pt x="83" y="100"/>
                  </a:cubicBezTo>
                  <a:cubicBezTo>
                    <a:pt x="83" y="39"/>
                    <a:pt x="83" y="39"/>
                    <a:pt x="83" y="39"/>
                  </a:cubicBezTo>
                  <a:cubicBezTo>
                    <a:pt x="83" y="14"/>
                    <a:pt x="74" y="0"/>
                    <a:pt x="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0" name="Freeform 9">
              <a:extLst>
                <a:ext uri="{FF2B5EF4-FFF2-40B4-BE49-F238E27FC236}">
                  <a16:creationId xmlns:a16="http://schemas.microsoft.com/office/drawing/2014/main" id="{81C009CC-65F8-4449-9A14-1582B79F619A}"/>
                </a:ext>
              </a:extLst>
            </p:cNvPr>
            <p:cNvSpPr>
              <a:spLocks noEditPoints="1"/>
            </p:cNvSpPr>
            <p:nvPr userDrawn="1"/>
          </p:nvSpPr>
          <p:spPr bwMode="auto">
            <a:xfrm>
              <a:off x="5405438" y="731838"/>
              <a:ext cx="111125" cy="149225"/>
            </a:xfrm>
            <a:custGeom>
              <a:avLst/>
              <a:gdLst>
                <a:gd name="T0" fmla="*/ 92 w 97"/>
                <a:gd name="T1" fmla="*/ 38 h 130"/>
                <a:gd name="T2" fmla="*/ 44 w 97"/>
                <a:gd name="T3" fmla="*/ 0 h 130"/>
                <a:gd name="T4" fmla="*/ 0 w 97"/>
                <a:gd name="T5" fmla="*/ 0 h 130"/>
                <a:gd name="T6" fmla="*/ 0 w 97"/>
                <a:gd name="T7" fmla="*/ 130 h 130"/>
                <a:gd name="T8" fmla="*/ 23 w 97"/>
                <a:gd name="T9" fmla="*/ 130 h 130"/>
                <a:gd name="T10" fmla="*/ 23 w 97"/>
                <a:gd name="T11" fmla="*/ 79 h 130"/>
                <a:gd name="T12" fmla="*/ 43 w 97"/>
                <a:gd name="T13" fmla="*/ 79 h 130"/>
                <a:gd name="T14" fmla="*/ 71 w 97"/>
                <a:gd name="T15" fmla="*/ 130 h 130"/>
                <a:gd name="T16" fmla="*/ 97 w 97"/>
                <a:gd name="T17" fmla="*/ 130 h 130"/>
                <a:gd name="T18" fmla="*/ 66 w 97"/>
                <a:gd name="T19" fmla="*/ 76 h 130"/>
                <a:gd name="T20" fmla="*/ 92 w 97"/>
                <a:gd name="T21" fmla="*/ 38 h 130"/>
                <a:gd name="T22" fmla="*/ 23 w 97"/>
                <a:gd name="T23" fmla="*/ 18 h 130"/>
                <a:gd name="T24" fmla="*/ 42 w 97"/>
                <a:gd name="T25" fmla="*/ 18 h 130"/>
                <a:gd name="T26" fmla="*/ 69 w 97"/>
                <a:gd name="T27" fmla="*/ 38 h 130"/>
                <a:gd name="T28" fmla="*/ 42 w 97"/>
                <a:gd name="T29" fmla="*/ 61 h 130"/>
                <a:gd name="T30" fmla="*/ 23 w 97"/>
                <a:gd name="T31" fmla="*/ 61 h 130"/>
                <a:gd name="T32" fmla="*/ 23 w 97"/>
                <a:gd name="T33"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30">
                  <a:moveTo>
                    <a:pt x="92" y="38"/>
                  </a:moveTo>
                  <a:cubicBezTo>
                    <a:pt x="92" y="9"/>
                    <a:pt x="71" y="0"/>
                    <a:pt x="44" y="0"/>
                  </a:cubicBezTo>
                  <a:cubicBezTo>
                    <a:pt x="0" y="0"/>
                    <a:pt x="0" y="0"/>
                    <a:pt x="0" y="0"/>
                  </a:cubicBezTo>
                  <a:cubicBezTo>
                    <a:pt x="0" y="130"/>
                    <a:pt x="0" y="130"/>
                    <a:pt x="0" y="130"/>
                  </a:cubicBezTo>
                  <a:cubicBezTo>
                    <a:pt x="23" y="130"/>
                    <a:pt x="23" y="130"/>
                    <a:pt x="23" y="130"/>
                  </a:cubicBezTo>
                  <a:cubicBezTo>
                    <a:pt x="23" y="79"/>
                    <a:pt x="23" y="79"/>
                    <a:pt x="23" y="79"/>
                  </a:cubicBezTo>
                  <a:cubicBezTo>
                    <a:pt x="43" y="79"/>
                    <a:pt x="43" y="79"/>
                    <a:pt x="43" y="79"/>
                  </a:cubicBezTo>
                  <a:cubicBezTo>
                    <a:pt x="71" y="130"/>
                    <a:pt x="71" y="130"/>
                    <a:pt x="71" y="130"/>
                  </a:cubicBezTo>
                  <a:cubicBezTo>
                    <a:pt x="97" y="130"/>
                    <a:pt x="97" y="130"/>
                    <a:pt x="97" y="130"/>
                  </a:cubicBezTo>
                  <a:cubicBezTo>
                    <a:pt x="66" y="76"/>
                    <a:pt x="66" y="76"/>
                    <a:pt x="66" y="76"/>
                  </a:cubicBezTo>
                  <a:cubicBezTo>
                    <a:pt x="82" y="70"/>
                    <a:pt x="92" y="58"/>
                    <a:pt x="92" y="38"/>
                  </a:cubicBezTo>
                  <a:close/>
                  <a:moveTo>
                    <a:pt x="23" y="18"/>
                  </a:moveTo>
                  <a:cubicBezTo>
                    <a:pt x="42" y="18"/>
                    <a:pt x="42" y="18"/>
                    <a:pt x="42" y="18"/>
                  </a:cubicBezTo>
                  <a:cubicBezTo>
                    <a:pt x="60" y="18"/>
                    <a:pt x="69" y="23"/>
                    <a:pt x="69" y="38"/>
                  </a:cubicBezTo>
                  <a:cubicBezTo>
                    <a:pt x="69" y="53"/>
                    <a:pt x="60" y="61"/>
                    <a:pt x="42" y="61"/>
                  </a:cubicBezTo>
                  <a:cubicBezTo>
                    <a:pt x="23" y="61"/>
                    <a:pt x="23" y="61"/>
                    <a:pt x="23" y="61"/>
                  </a:cubicBezTo>
                  <a:lnTo>
                    <a:pt x="2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1" name="Freeform 10">
              <a:extLst>
                <a:ext uri="{FF2B5EF4-FFF2-40B4-BE49-F238E27FC236}">
                  <a16:creationId xmlns:a16="http://schemas.microsoft.com/office/drawing/2014/main" id="{441A6E9F-1A08-40A3-8203-E7D2D458F379}"/>
                </a:ext>
              </a:extLst>
            </p:cNvPr>
            <p:cNvSpPr>
              <a:spLocks noEditPoints="1"/>
            </p:cNvSpPr>
            <p:nvPr userDrawn="1"/>
          </p:nvSpPr>
          <p:spPr bwMode="auto">
            <a:xfrm>
              <a:off x="5529263" y="766763"/>
              <a:ext cx="98425" cy="117475"/>
            </a:xfrm>
            <a:custGeom>
              <a:avLst/>
              <a:gdLst>
                <a:gd name="T0" fmla="*/ 45 w 86"/>
                <a:gd name="T1" fmla="*/ 0 h 103"/>
                <a:gd name="T2" fmla="*/ 0 w 86"/>
                <a:gd name="T3" fmla="*/ 51 h 103"/>
                <a:gd name="T4" fmla="*/ 48 w 86"/>
                <a:gd name="T5" fmla="*/ 103 h 103"/>
                <a:gd name="T6" fmla="*/ 82 w 86"/>
                <a:gd name="T7" fmla="*/ 92 h 103"/>
                <a:gd name="T8" fmla="*/ 74 w 86"/>
                <a:gd name="T9" fmla="*/ 78 h 103"/>
                <a:gd name="T10" fmla="*/ 51 w 86"/>
                <a:gd name="T11" fmla="*/ 85 h 103"/>
                <a:gd name="T12" fmla="*/ 22 w 86"/>
                <a:gd name="T13" fmla="*/ 58 h 103"/>
                <a:gd name="T14" fmla="*/ 85 w 86"/>
                <a:gd name="T15" fmla="*/ 58 h 103"/>
                <a:gd name="T16" fmla="*/ 86 w 86"/>
                <a:gd name="T17" fmla="*/ 46 h 103"/>
                <a:gd name="T18" fmla="*/ 45 w 86"/>
                <a:gd name="T19" fmla="*/ 0 h 103"/>
                <a:gd name="T20" fmla="*/ 22 w 86"/>
                <a:gd name="T21" fmla="*/ 42 h 103"/>
                <a:gd name="T22" fmla="*/ 46 w 86"/>
                <a:gd name="T23" fmla="*/ 18 h 103"/>
                <a:gd name="T24" fmla="*/ 66 w 86"/>
                <a:gd name="T25" fmla="*/ 42 h 103"/>
                <a:gd name="T26" fmla="*/ 22 w 86"/>
                <a:gd name="T2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03">
                  <a:moveTo>
                    <a:pt x="45" y="0"/>
                  </a:moveTo>
                  <a:cubicBezTo>
                    <a:pt x="22" y="0"/>
                    <a:pt x="0" y="19"/>
                    <a:pt x="0" y="51"/>
                  </a:cubicBezTo>
                  <a:cubicBezTo>
                    <a:pt x="0" y="84"/>
                    <a:pt x="21" y="103"/>
                    <a:pt x="48" y="103"/>
                  </a:cubicBezTo>
                  <a:cubicBezTo>
                    <a:pt x="61" y="103"/>
                    <a:pt x="73" y="99"/>
                    <a:pt x="82" y="92"/>
                  </a:cubicBezTo>
                  <a:cubicBezTo>
                    <a:pt x="74" y="78"/>
                    <a:pt x="74" y="78"/>
                    <a:pt x="74" y="78"/>
                  </a:cubicBezTo>
                  <a:cubicBezTo>
                    <a:pt x="67" y="82"/>
                    <a:pt x="60" y="85"/>
                    <a:pt x="51" y="85"/>
                  </a:cubicBezTo>
                  <a:cubicBezTo>
                    <a:pt x="35" y="85"/>
                    <a:pt x="24" y="75"/>
                    <a:pt x="22" y="58"/>
                  </a:cubicBezTo>
                  <a:cubicBezTo>
                    <a:pt x="85" y="58"/>
                    <a:pt x="85" y="58"/>
                    <a:pt x="85" y="58"/>
                  </a:cubicBezTo>
                  <a:cubicBezTo>
                    <a:pt x="85" y="55"/>
                    <a:pt x="86" y="51"/>
                    <a:pt x="86" y="46"/>
                  </a:cubicBezTo>
                  <a:cubicBezTo>
                    <a:pt x="86" y="19"/>
                    <a:pt x="72" y="0"/>
                    <a:pt x="45" y="0"/>
                  </a:cubicBezTo>
                  <a:close/>
                  <a:moveTo>
                    <a:pt x="22" y="42"/>
                  </a:moveTo>
                  <a:cubicBezTo>
                    <a:pt x="24" y="26"/>
                    <a:pt x="34" y="18"/>
                    <a:pt x="46" y="18"/>
                  </a:cubicBezTo>
                  <a:cubicBezTo>
                    <a:pt x="59" y="18"/>
                    <a:pt x="66" y="27"/>
                    <a:pt x="66" y="42"/>
                  </a:cubicBezTo>
                  <a:lnTo>
                    <a:pt x="2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2" name="Freeform 11">
              <a:extLst>
                <a:ext uri="{FF2B5EF4-FFF2-40B4-BE49-F238E27FC236}">
                  <a16:creationId xmlns:a16="http://schemas.microsoft.com/office/drawing/2014/main" id="{9025524F-548B-495C-9E9E-802E6CDB4832}"/>
                </a:ext>
              </a:extLst>
            </p:cNvPr>
            <p:cNvSpPr>
              <a:spLocks/>
            </p:cNvSpPr>
            <p:nvPr userDrawn="1"/>
          </p:nvSpPr>
          <p:spPr bwMode="auto">
            <a:xfrm>
              <a:off x="5641975" y="768351"/>
              <a:ext cx="88900" cy="112713"/>
            </a:xfrm>
            <a:custGeom>
              <a:avLst/>
              <a:gdLst>
                <a:gd name="T0" fmla="*/ 54 w 56"/>
                <a:gd name="T1" fmla="*/ 10 h 71"/>
                <a:gd name="T2" fmla="*/ 54 w 56"/>
                <a:gd name="T3" fmla="*/ 0 h 71"/>
                <a:gd name="T4" fmla="*/ 4 w 56"/>
                <a:gd name="T5" fmla="*/ 0 h 71"/>
                <a:gd name="T6" fmla="*/ 4 w 56"/>
                <a:gd name="T7" fmla="*/ 14 h 71"/>
                <a:gd name="T8" fmla="*/ 33 w 56"/>
                <a:gd name="T9" fmla="*/ 14 h 71"/>
                <a:gd name="T10" fmla="*/ 0 w 56"/>
                <a:gd name="T11" fmla="*/ 63 h 71"/>
                <a:gd name="T12" fmla="*/ 0 w 56"/>
                <a:gd name="T13" fmla="*/ 71 h 71"/>
                <a:gd name="T14" fmla="*/ 56 w 56"/>
                <a:gd name="T15" fmla="*/ 71 h 71"/>
                <a:gd name="T16" fmla="*/ 56 w 56"/>
                <a:gd name="T17" fmla="*/ 58 h 71"/>
                <a:gd name="T18" fmla="*/ 21 w 56"/>
                <a:gd name="T19" fmla="*/ 58 h 71"/>
                <a:gd name="T20" fmla="*/ 54 w 56"/>
                <a:gd name="T21"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1">
                  <a:moveTo>
                    <a:pt x="54" y="10"/>
                  </a:moveTo>
                  <a:lnTo>
                    <a:pt x="54" y="0"/>
                  </a:lnTo>
                  <a:lnTo>
                    <a:pt x="4" y="0"/>
                  </a:lnTo>
                  <a:lnTo>
                    <a:pt x="4" y="14"/>
                  </a:lnTo>
                  <a:lnTo>
                    <a:pt x="33" y="14"/>
                  </a:lnTo>
                  <a:lnTo>
                    <a:pt x="0" y="63"/>
                  </a:lnTo>
                  <a:lnTo>
                    <a:pt x="0" y="71"/>
                  </a:lnTo>
                  <a:lnTo>
                    <a:pt x="56" y="71"/>
                  </a:lnTo>
                  <a:lnTo>
                    <a:pt x="56" y="58"/>
                  </a:lnTo>
                  <a:lnTo>
                    <a:pt x="21" y="58"/>
                  </a:lnTo>
                  <a:lnTo>
                    <a:pt x="5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3" name="Freeform 12">
              <a:extLst>
                <a:ext uri="{FF2B5EF4-FFF2-40B4-BE49-F238E27FC236}">
                  <a16:creationId xmlns:a16="http://schemas.microsoft.com/office/drawing/2014/main" id="{BABDFFD9-B3F6-4620-959C-564DB1972346}"/>
                </a:ext>
              </a:extLst>
            </p:cNvPr>
            <p:cNvSpPr>
              <a:spLocks/>
            </p:cNvSpPr>
            <p:nvPr userDrawn="1"/>
          </p:nvSpPr>
          <p:spPr bwMode="auto">
            <a:xfrm>
              <a:off x="5754688" y="766763"/>
              <a:ext cx="96838" cy="114300"/>
            </a:xfrm>
            <a:custGeom>
              <a:avLst/>
              <a:gdLst>
                <a:gd name="T0" fmla="*/ 53 w 84"/>
                <a:gd name="T1" fmla="*/ 0 h 100"/>
                <a:gd name="T2" fmla="*/ 21 w 84"/>
                <a:gd name="T3" fmla="*/ 15 h 100"/>
                <a:gd name="T4" fmla="*/ 21 w 84"/>
                <a:gd name="T5" fmla="*/ 15 h 100"/>
                <a:gd name="T6" fmla="*/ 19 w 84"/>
                <a:gd name="T7" fmla="*/ 2 h 100"/>
                <a:gd name="T8" fmla="*/ 0 w 84"/>
                <a:gd name="T9" fmla="*/ 2 h 100"/>
                <a:gd name="T10" fmla="*/ 0 w 84"/>
                <a:gd name="T11" fmla="*/ 100 h 100"/>
                <a:gd name="T12" fmla="*/ 23 w 84"/>
                <a:gd name="T13" fmla="*/ 100 h 100"/>
                <a:gd name="T14" fmla="*/ 23 w 84"/>
                <a:gd name="T15" fmla="*/ 32 h 100"/>
                <a:gd name="T16" fmla="*/ 45 w 84"/>
                <a:gd name="T17" fmla="*/ 20 h 100"/>
                <a:gd name="T18" fmla="*/ 61 w 84"/>
                <a:gd name="T19" fmla="*/ 42 h 100"/>
                <a:gd name="T20" fmla="*/ 61 w 84"/>
                <a:gd name="T21" fmla="*/ 100 h 100"/>
                <a:gd name="T22" fmla="*/ 84 w 84"/>
                <a:gd name="T23" fmla="*/ 100 h 100"/>
                <a:gd name="T24" fmla="*/ 84 w 84"/>
                <a:gd name="T25" fmla="*/ 39 h 100"/>
                <a:gd name="T26" fmla="*/ 53 w 84"/>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00">
                  <a:moveTo>
                    <a:pt x="53" y="0"/>
                  </a:moveTo>
                  <a:cubicBezTo>
                    <a:pt x="40" y="0"/>
                    <a:pt x="30" y="7"/>
                    <a:pt x="21" y="15"/>
                  </a:cubicBezTo>
                  <a:cubicBezTo>
                    <a:pt x="21" y="15"/>
                    <a:pt x="21" y="15"/>
                    <a:pt x="21" y="15"/>
                  </a:cubicBezTo>
                  <a:cubicBezTo>
                    <a:pt x="19" y="2"/>
                    <a:pt x="19" y="2"/>
                    <a:pt x="19" y="2"/>
                  </a:cubicBezTo>
                  <a:cubicBezTo>
                    <a:pt x="0" y="2"/>
                    <a:pt x="0" y="2"/>
                    <a:pt x="0" y="2"/>
                  </a:cubicBezTo>
                  <a:cubicBezTo>
                    <a:pt x="0" y="100"/>
                    <a:pt x="0" y="100"/>
                    <a:pt x="0" y="100"/>
                  </a:cubicBezTo>
                  <a:cubicBezTo>
                    <a:pt x="23" y="100"/>
                    <a:pt x="23" y="100"/>
                    <a:pt x="23" y="100"/>
                  </a:cubicBezTo>
                  <a:cubicBezTo>
                    <a:pt x="23" y="32"/>
                    <a:pt x="23" y="32"/>
                    <a:pt x="23" y="32"/>
                  </a:cubicBezTo>
                  <a:cubicBezTo>
                    <a:pt x="31" y="24"/>
                    <a:pt x="37" y="20"/>
                    <a:pt x="45" y="20"/>
                  </a:cubicBezTo>
                  <a:cubicBezTo>
                    <a:pt x="56" y="20"/>
                    <a:pt x="61" y="26"/>
                    <a:pt x="61" y="42"/>
                  </a:cubicBezTo>
                  <a:cubicBezTo>
                    <a:pt x="61" y="100"/>
                    <a:pt x="61" y="100"/>
                    <a:pt x="61" y="100"/>
                  </a:cubicBezTo>
                  <a:cubicBezTo>
                    <a:pt x="84" y="100"/>
                    <a:pt x="84" y="100"/>
                    <a:pt x="84" y="100"/>
                  </a:cubicBezTo>
                  <a:cubicBezTo>
                    <a:pt x="84" y="39"/>
                    <a:pt x="84" y="39"/>
                    <a:pt x="84" y="39"/>
                  </a:cubicBezTo>
                  <a:cubicBezTo>
                    <a:pt x="84" y="14"/>
                    <a:pt x="75" y="0"/>
                    <a:pt x="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4" name="Oval 13">
              <a:extLst>
                <a:ext uri="{FF2B5EF4-FFF2-40B4-BE49-F238E27FC236}">
                  <a16:creationId xmlns:a16="http://schemas.microsoft.com/office/drawing/2014/main" id="{7BB8C12C-2842-4516-812C-265A50295973}"/>
                </a:ext>
              </a:extLst>
            </p:cNvPr>
            <p:cNvSpPr>
              <a:spLocks noChangeArrowheads="1"/>
            </p:cNvSpPr>
            <p:nvPr userDrawn="1"/>
          </p:nvSpPr>
          <p:spPr bwMode="auto">
            <a:xfrm>
              <a:off x="5875338" y="719138"/>
              <a:ext cx="33338"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5" name="Rectangle 14">
              <a:extLst>
                <a:ext uri="{FF2B5EF4-FFF2-40B4-BE49-F238E27FC236}">
                  <a16:creationId xmlns:a16="http://schemas.microsoft.com/office/drawing/2014/main" id="{9F90B275-3B00-45A9-B173-F1D2758FEE64}"/>
                </a:ext>
              </a:extLst>
            </p:cNvPr>
            <p:cNvSpPr>
              <a:spLocks noChangeArrowheads="1"/>
            </p:cNvSpPr>
            <p:nvPr userDrawn="1"/>
          </p:nvSpPr>
          <p:spPr bwMode="auto">
            <a:xfrm>
              <a:off x="5878513" y="768351"/>
              <a:ext cx="26988"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6" name="Freeform 15">
              <a:extLst>
                <a:ext uri="{FF2B5EF4-FFF2-40B4-BE49-F238E27FC236}">
                  <a16:creationId xmlns:a16="http://schemas.microsoft.com/office/drawing/2014/main" id="{FA4C602E-71CC-4738-90BD-6C5C46A23335}"/>
                </a:ext>
              </a:extLst>
            </p:cNvPr>
            <p:cNvSpPr>
              <a:spLocks/>
            </p:cNvSpPr>
            <p:nvPr userDrawn="1"/>
          </p:nvSpPr>
          <p:spPr bwMode="auto">
            <a:xfrm>
              <a:off x="5930900" y="766763"/>
              <a:ext cx="90488" cy="117475"/>
            </a:xfrm>
            <a:custGeom>
              <a:avLst/>
              <a:gdLst>
                <a:gd name="T0" fmla="*/ 49 w 79"/>
                <a:gd name="T1" fmla="*/ 84 h 103"/>
                <a:gd name="T2" fmla="*/ 23 w 79"/>
                <a:gd name="T3" fmla="*/ 51 h 103"/>
                <a:gd name="T4" fmla="*/ 50 w 79"/>
                <a:gd name="T5" fmla="*/ 19 h 103"/>
                <a:gd name="T6" fmla="*/ 67 w 79"/>
                <a:gd name="T7" fmla="*/ 26 h 103"/>
                <a:gd name="T8" fmla="*/ 78 w 79"/>
                <a:gd name="T9" fmla="*/ 11 h 103"/>
                <a:gd name="T10" fmla="*/ 49 w 79"/>
                <a:gd name="T11" fmla="*/ 0 h 103"/>
                <a:gd name="T12" fmla="*/ 0 w 79"/>
                <a:gd name="T13" fmla="*/ 51 h 103"/>
                <a:gd name="T14" fmla="*/ 47 w 79"/>
                <a:gd name="T15" fmla="*/ 103 h 103"/>
                <a:gd name="T16" fmla="*/ 79 w 79"/>
                <a:gd name="T17" fmla="*/ 91 h 103"/>
                <a:gd name="T18" fmla="*/ 70 w 79"/>
                <a:gd name="T19" fmla="*/ 76 h 103"/>
                <a:gd name="T20" fmla="*/ 49 w 79"/>
                <a:gd name="T21"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3">
                  <a:moveTo>
                    <a:pt x="49" y="84"/>
                  </a:moveTo>
                  <a:cubicBezTo>
                    <a:pt x="34" y="84"/>
                    <a:pt x="23" y="71"/>
                    <a:pt x="23" y="51"/>
                  </a:cubicBezTo>
                  <a:cubicBezTo>
                    <a:pt x="23" y="32"/>
                    <a:pt x="34" y="19"/>
                    <a:pt x="50" y="19"/>
                  </a:cubicBezTo>
                  <a:cubicBezTo>
                    <a:pt x="56" y="19"/>
                    <a:pt x="61" y="21"/>
                    <a:pt x="67" y="26"/>
                  </a:cubicBezTo>
                  <a:cubicBezTo>
                    <a:pt x="78" y="11"/>
                    <a:pt x="78" y="11"/>
                    <a:pt x="78" y="11"/>
                  </a:cubicBezTo>
                  <a:cubicBezTo>
                    <a:pt x="71" y="5"/>
                    <a:pt x="61" y="0"/>
                    <a:pt x="49" y="0"/>
                  </a:cubicBezTo>
                  <a:cubicBezTo>
                    <a:pt x="23" y="0"/>
                    <a:pt x="0" y="19"/>
                    <a:pt x="0" y="51"/>
                  </a:cubicBezTo>
                  <a:cubicBezTo>
                    <a:pt x="0" y="84"/>
                    <a:pt x="20" y="103"/>
                    <a:pt x="47" y="103"/>
                  </a:cubicBezTo>
                  <a:cubicBezTo>
                    <a:pt x="58" y="103"/>
                    <a:pt x="70" y="99"/>
                    <a:pt x="79" y="91"/>
                  </a:cubicBezTo>
                  <a:cubicBezTo>
                    <a:pt x="70" y="76"/>
                    <a:pt x="70" y="76"/>
                    <a:pt x="70" y="76"/>
                  </a:cubicBezTo>
                  <a:cubicBezTo>
                    <a:pt x="64" y="80"/>
                    <a:pt x="57" y="84"/>
                    <a:pt x="4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7" name="Freeform 16">
              <a:extLst>
                <a:ext uri="{FF2B5EF4-FFF2-40B4-BE49-F238E27FC236}">
                  <a16:creationId xmlns:a16="http://schemas.microsoft.com/office/drawing/2014/main" id="{3E315DBD-DDE5-489C-85E8-03C1A4D4CC98}"/>
                </a:ext>
              </a:extLst>
            </p:cNvPr>
            <p:cNvSpPr>
              <a:spLocks/>
            </p:cNvSpPr>
            <p:nvPr userDrawn="1"/>
          </p:nvSpPr>
          <p:spPr bwMode="auto">
            <a:xfrm>
              <a:off x="6043613" y="719138"/>
              <a:ext cx="101600" cy="161925"/>
            </a:xfrm>
            <a:custGeom>
              <a:avLst/>
              <a:gdLst>
                <a:gd name="T0" fmla="*/ 37 w 64"/>
                <a:gd name="T1" fmla="*/ 60 h 102"/>
                <a:gd name="T2" fmla="*/ 61 w 64"/>
                <a:gd name="T3" fmla="*/ 31 h 102"/>
                <a:gd name="T4" fmla="*/ 43 w 64"/>
                <a:gd name="T5" fmla="*/ 31 h 102"/>
                <a:gd name="T6" fmla="*/ 17 w 64"/>
                <a:gd name="T7" fmla="*/ 64 h 102"/>
                <a:gd name="T8" fmla="*/ 16 w 64"/>
                <a:gd name="T9" fmla="*/ 64 h 102"/>
                <a:gd name="T10" fmla="*/ 16 w 64"/>
                <a:gd name="T11" fmla="*/ 0 h 102"/>
                <a:gd name="T12" fmla="*/ 0 w 64"/>
                <a:gd name="T13" fmla="*/ 0 h 102"/>
                <a:gd name="T14" fmla="*/ 0 w 64"/>
                <a:gd name="T15" fmla="*/ 102 h 102"/>
                <a:gd name="T16" fmla="*/ 16 w 64"/>
                <a:gd name="T17" fmla="*/ 102 h 102"/>
                <a:gd name="T18" fmla="*/ 16 w 64"/>
                <a:gd name="T19" fmla="*/ 84 h 102"/>
                <a:gd name="T20" fmla="*/ 27 w 64"/>
                <a:gd name="T21" fmla="*/ 72 h 102"/>
                <a:gd name="T22" fmla="*/ 46 w 64"/>
                <a:gd name="T23" fmla="*/ 102 h 102"/>
                <a:gd name="T24" fmla="*/ 64 w 64"/>
                <a:gd name="T25" fmla="*/ 102 h 102"/>
                <a:gd name="T26" fmla="*/ 37 w 64"/>
                <a:gd name="T27"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2">
                  <a:moveTo>
                    <a:pt x="37" y="60"/>
                  </a:moveTo>
                  <a:lnTo>
                    <a:pt x="61" y="31"/>
                  </a:lnTo>
                  <a:lnTo>
                    <a:pt x="43" y="31"/>
                  </a:lnTo>
                  <a:lnTo>
                    <a:pt x="17" y="64"/>
                  </a:lnTo>
                  <a:lnTo>
                    <a:pt x="16" y="64"/>
                  </a:lnTo>
                  <a:lnTo>
                    <a:pt x="16" y="0"/>
                  </a:lnTo>
                  <a:lnTo>
                    <a:pt x="0" y="0"/>
                  </a:lnTo>
                  <a:lnTo>
                    <a:pt x="0" y="102"/>
                  </a:lnTo>
                  <a:lnTo>
                    <a:pt x="16" y="102"/>
                  </a:lnTo>
                  <a:lnTo>
                    <a:pt x="16" y="84"/>
                  </a:lnTo>
                  <a:lnTo>
                    <a:pt x="27" y="72"/>
                  </a:lnTo>
                  <a:lnTo>
                    <a:pt x="46" y="102"/>
                  </a:lnTo>
                  <a:lnTo>
                    <a:pt x="64" y="102"/>
                  </a:lnTo>
                  <a:lnTo>
                    <a:pt x="37"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8" name="Oval 17">
              <a:extLst>
                <a:ext uri="{FF2B5EF4-FFF2-40B4-BE49-F238E27FC236}">
                  <a16:creationId xmlns:a16="http://schemas.microsoft.com/office/drawing/2014/main" id="{7670832D-77C8-4E03-B6CA-02462D592EFB}"/>
                </a:ext>
              </a:extLst>
            </p:cNvPr>
            <p:cNvSpPr>
              <a:spLocks noChangeArrowheads="1"/>
            </p:cNvSpPr>
            <p:nvPr userDrawn="1"/>
          </p:nvSpPr>
          <p:spPr bwMode="auto">
            <a:xfrm>
              <a:off x="5989638" y="939801"/>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89" name="Oval 18">
              <a:extLst>
                <a:ext uri="{FF2B5EF4-FFF2-40B4-BE49-F238E27FC236}">
                  <a16:creationId xmlns:a16="http://schemas.microsoft.com/office/drawing/2014/main" id="{3C85B5C0-5F60-46FF-A066-8A4BAA567860}"/>
                </a:ext>
              </a:extLst>
            </p:cNvPr>
            <p:cNvSpPr>
              <a:spLocks noChangeArrowheads="1"/>
            </p:cNvSpPr>
            <p:nvPr userDrawn="1"/>
          </p:nvSpPr>
          <p:spPr bwMode="auto">
            <a:xfrm>
              <a:off x="5546725" y="939801"/>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7" name="Freeform 19">
              <a:extLst>
                <a:ext uri="{FF2B5EF4-FFF2-40B4-BE49-F238E27FC236}">
                  <a16:creationId xmlns:a16="http://schemas.microsoft.com/office/drawing/2014/main" id="{8A3B6C8B-1503-4E4D-B654-C86EB59DAAA8}"/>
                </a:ext>
              </a:extLst>
            </p:cNvPr>
            <p:cNvSpPr>
              <a:spLocks/>
            </p:cNvSpPr>
            <p:nvPr userDrawn="1"/>
          </p:nvSpPr>
          <p:spPr bwMode="auto">
            <a:xfrm>
              <a:off x="5892800" y="927101"/>
              <a:ext cx="33338" cy="41275"/>
            </a:xfrm>
            <a:custGeom>
              <a:avLst/>
              <a:gdLst>
                <a:gd name="T0" fmla="*/ 16 w 28"/>
                <a:gd name="T1" fmla="*/ 36 h 36"/>
                <a:gd name="T2" fmla="*/ 10 w 28"/>
                <a:gd name="T3" fmla="*/ 35 h 36"/>
                <a:gd name="T4" fmla="*/ 5 w 28"/>
                <a:gd name="T5" fmla="*/ 32 h 36"/>
                <a:gd name="T6" fmla="*/ 2 w 28"/>
                <a:gd name="T7" fmla="*/ 26 h 36"/>
                <a:gd name="T8" fmla="*/ 0 w 28"/>
                <a:gd name="T9" fmla="*/ 18 h 36"/>
                <a:gd name="T10" fmla="*/ 2 w 28"/>
                <a:gd name="T11" fmla="*/ 10 h 36"/>
                <a:gd name="T12" fmla="*/ 5 w 28"/>
                <a:gd name="T13" fmla="*/ 4 h 36"/>
                <a:gd name="T14" fmla="*/ 10 w 28"/>
                <a:gd name="T15" fmla="*/ 1 h 36"/>
                <a:gd name="T16" fmla="*/ 17 w 28"/>
                <a:gd name="T17" fmla="*/ 0 h 36"/>
                <a:gd name="T18" fmla="*/ 23 w 28"/>
                <a:gd name="T19" fmla="*/ 1 h 36"/>
                <a:gd name="T20" fmla="*/ 27 w 28"/>
                <a:gd name="T21" fmla="*/ 4 h 36"/>
                <a:gd name="T22" fmla="*/ 23 w 28"/>
                <a:gd name="T23" fmla="*/ 8 h 36"/>
                <a:gd name="T24" fmla="*/ 20 w 28"/>
                <a:gd name="T25" fmla="*/ 6 h 36"/>
                <a:gd name="T26" fmla="*/ 17 w 28"/>
                <a:gd name="T27" fmla="*/ 5 h 36"/>
                <a:gd name="T28" fmla="*/ 13 w 28"/>
                <a:gd name="T29" fmla="*/ 6 h 36"/>
                <a:gd name="T30" fmla="*/ 10 w 28"/>
                <a:gd name="T31" fmla="*/ 8 h 36"/>
                <a:gd name="T32" fmla="*/ 8 w 28"/>
                <a:gd name="T33" fmla="*/ 13 h 36"/>
                <a:gd name="T34" fmla="*/ 7 w 28"/>
                <a:gd name="T35" fmla="*/ 18 h 36"/>
                <a:gd name="T36" fmla="*/ 9 w 28"/>
                <a:gd name="T37" fmla="*/ 27 h 36"/>
                <a:gd name="T38" fmla="*/ 17 w 28"/>
                <a:gd name="T39" fmla="*/ 31 h 36"/>
                <a:gd name="T40" fmla="*/ 21 w 28"/>
                <a:gd name="T41" fmla="*/ 30 h 36"/>
                <a:gd name="T42" fmla="*/ 24 w 28"/>
                <a:gd name="T43" fmla="*/ 27 h 36"/>
                <a:gd name="T44" fmla="*/ 28 w 28"/>
                <a:gd name="T45" fmla="*/ 31 h 36"/>
                <a:gd name="T46" fmla="*/ 23 w 28"/>
                <a:gd name="T47" fmla="*/ 35 h 36"/>
                <a:gd name="T48" fmla="*/ 16 w 28"/>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6">
                  <a:moveTo>
                    <a:pt x="16" y="36"/>
                  </a:moveTo>
                  <a:cubicBezTo>
                    <a:pt x="14" y="36"/>
                    <a:pt x="12" y="36"/>
                    <a:pt x="10" y="35"/>
                  </a:cubicBezTo>
                  <a:cubicBezTo>
                    <a:pt x="8" y="34"/>
                    <a:pt x="6" y="33"/>
                    <a:pt x="5" y="32"/>
                  </a:cubicBezTo>
                  <a:cubicBezTo>
                    <a:pt x="4" y="30"/>
                    <a:pt x="2" y="28"/>
                    <a:pt x="2" y="26"/>
                  </a:cubicBezTo>
                  <a:cubicBezTo>
                    <a:pt x="1" y="24"/>
                    <a:pt x="0" y="21"/>
                    <a:pt x="0" y="18"/>
                  </a:cubicBezTo>
                  <a:cubicBezTo>
                    <a:pt x="0" y="15"/>
                    <a:pt x="1" y="13"/>
                    <a:pt x="2" y="10"/>
                  </a:cubicBezTo>
                  <a:cubicBezTo>
                    <a:pt x="2" y="8"/>
                    <a:pt x="4" y="6"/>
                    <a:pt x="5" y="4"/>
                  </a:cubicBezTo>
                  <a:cubicBezTo>
                    <a:pt x="7" y="3"/>
                    <a:pt x="8" y="2"/>
                    <a:pt x="10" y="1"/>
                  </a:cubicBezTo>
                  <a:cubicBezTo>
                    <a:pt x="12" y="0"/>
                    <a:pt x="14" y="0"/>
                    <a:pt x="17" y="0"/>
                  </a:cubicBezTo>
                  <a:cubicBezTo>
                    <a:pt x="19" y="0"/>
                    <a:pt x="21" y="0"/>
                    <a:pt x="23" y="1"/>
                  </a:cubicBezTo>
                  <a:cubicBezTo>
                    <a:pt x="24" y="2"/>
                    <a:pt x="26" y="3"/>
                    <a:pt x="27" y="4"/>
                  </a:cubicBezTo>
                  <a:cubicBezTo>
                    <a:pt x="23" y="8"/>
                    <a:pt x="23" y="8"/>
                    <a:pt x="23" y="8"/>
                  </a:cubicBezTo>
                  <a:cubicBezTo>
                    <a:pt x="23" y="7"/>
                    <a:pt x="22" y="6"/>
                    <a:pt x="20" y="6"/>
                  </a:cubicBezTo>
                  <a:cubicBezTo>
                    <a:pt x="19" y="5"/>
                    <a:pt x="18" y="5"/>
                    <a:pt x="17" y="5"/>
                  </a:cubicBezTo>
                  <a:cubicBezTo>
                    <a:pt x="15" y="5"/>
                    <a:pt x="14" y="5"/>
                    <a:pt x="13" y="6"/>
                  </a:cubicBezTo>
                  <a:cubicBezTo>
                    <a:pt x="12" y="7"/>
                    <a:pt x="10" y="7"/>
                    <a:pt x="10" y="8"/>
                  </a:cubicBezTo>
                  <a:cubicBezTo>
                    <a:pt x="9" y="10"/>
                    <a:pt x="8" y="11"/>
                    <a:pt x="8" y="13"/>
                  </a:cubicBezTo>
                  <a:cubicBezTo>
                    <a:pt x="7" y="14"/>
                    <a:pt x="7" y="16"/>
                    <a:pt x="7" y="18"/>
                  </a:cubicBezTo>
                  <a:cubicBezTo>
                    <a:pt x="7" y="22"/>
                    <a:pt x="8" y="25"/>
                    <a:pt x="9" y="27"/>
                  </a:cubicBezTo>
                  <a:cubicBezTo>
                    <a:pt x="11" y="30"/>
                    <a:pt x="14" y="31"/>
                    <a:pt x="17" y="31"/>
                  </a:cubicBezTo>
                  <a:cubicBezTo>
                    <a:pt x="18" y="31"/>
                    <a:pt x="20" y="31"/>
                    <a:pt x="21" y="30"/>
                  </a:cubicBezTo>
                  <a:cubicBezTo>
                    <a:pt x="22" y="29"/>
                    <a:pt x="23" y="28"/>
                    <a:pt x="24" y="27"/>
                  </a:cubicBezTo>
                  <a:cubicBezTo>
                    <a:pt x="28" y="31"/>
                    <a:pt x="28" y="31"/>
                    <a:pt x="28" y="31"/>
                  </a:cubicBezTo>
                  <a:cubicBezTo>
                    <a:pt x="26" y="33"/>
                    <a:pt x="24" y="34"/>
                    <a:pt x="23" y="35"/>
                  </a:cubicBezTo>
                  <a:cubicBezTo>
                    <a:pt x="21" y="36"/>
                    <a:pt x="19" y="36"/>
                    <a:pt x="1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8" name="Freeform 20">
              <a:extLst>
                <a:ext uri="{FF2B5EF4-FFF2-40B4-BE49-F238E27FC236}">
                  <a16:creationId xmlns:a16="http://schemas.microsoft.com/office/drawing/2014/main" id="{682AC33B-C529-49AB-B264-45EDD753A073}"/>
                </a:ext>
              </a:extLst>
            </p:cNvPr>
            <p:cNvSpPr>
              <a:spLocks/>
            </p:cNvSpPr>
            <p:nvPr userDrawn="1"/>
          </p:nvSpPr>
          <p:spPr bwMode="auto">
            <a:xfrm>
              <a:off x="5716588" y="927101"/>
              <a:ext cx="30163" cy="41275"/>
            </a:xfrm>
            <a:custGeom>
              <a:avLst/>
              <a:gdLst>
                <a:gd name="T0" fmla="*/ 13 w 27"/>
                <a:gd name="T1" fmla="*/ 36 h 36"/>
                <a:gd name="T2" fmla="*/ 8 w 27"/>
                <a:gd name="T3" fmla="*/ 35 h 36"/>
                <a:gd name="T4" fmla="*/ 4 w 27"/>
                <a:gd name="T5" fmla="*/ 32 h 36"/>
                <a:gd name="T6" fmla="*/ 1 w 27"/>
                <a:gd name="T7" fmla="*/ 27 h 36"/>
                <a:gd name="T8" fmla="*/ 0 w 27"/>
                <a:gd name="T9" fmla="*/ 20 h 36"/>
                <a:gd name="T10" fmla="*/ 0 w 27"/>
                <a:gd name="T11" fmla="*/ 0 h 36"/>
                <a:gd name="T12" fmla="*/ 6 w 27"/>
                <a:gd name="T13" fmla="*/ 0 h 36"/>
                <a:gd name="T14" fmla="*/ 6 w 27"/>
                <a:gd name="T15" fmla="*/ 20 h 36"/>
                <a:gd name="T16" fmla="*/ 7 w 27"/>
                <a:gd name="T17" fmla="*/ 25 h 36"/>
                <a:gd name="T18" fmla="*/ 8 w 27"/>
                <a:gd name="T19" fmla="*/ 28 h 36"/>
                <a:gd name="T20" fmla="*/ 10 w 27"/>
                <a:gd name="T21" fmla="*/ 30 h 36"/>
                <a:gd name="T22" fmla="*/ 13 w 27"/>
                <a:gd name="T23" fmla="*/ 31 h 36"/>
                <a:gd name="T24" fmla="*/ 16 w 27"/>
                <a:gd name="T25" fmla="*/ 30 h 36"/>
                <a:gd name="T26" fmla="*/ 19 w 27"/>
                <a:gd name="T27" fmla="*/ 28 h 36"/>
                <a:gd name="T28" fmla="*/ 20 w 27"/>
                <a:gd name="T29" fmla="*/ 25 h 36"/>
                <a:gd name="T30" fmla="*/ 21 w 27"/>
                <a:gd name="T31" fmla="*/ 20 h 36"/>
                <a:gd name="T32" fmla="*/ 21 w 27"/>
                <a:gd name="T33" fmla="*/ 0 h 36"/>
                <a:gd name="T34" fmla="*/ 27 w 27"/>
                <a:gd name="T35" fmla="*/ 0 h 36"/>
                <a:gd name="T36" fmla="*/ 27 w 27"/>
                <a:gd name="T37" fmla="*/ 20 h 36"/>
                <a:gd name="T38" fmla="*/ 26 w 27"/>
                <a:gd name="T39" fmla="*/ 27 h 36"/>
                <a:gd name="T40" fmla="*/ 23 w 27"/>
                <a:gd name="T41" fmla="*/ 32 h 36"/>
                <a:gd name="T42" fmla="*/ 19 w 27"/>
                <a:gd name="T43" fmla="*/ 35 h 36"/>
                <a:gd name="T44" fmla="*/ 13 w 27"/>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13" y="36"/>
                  </a:moveTo>
                  <a:cubicBezTo>
                    <a:pt x="11" y="36"/>
                    <a:pt x="9" y="36"/>
                    <a:pt x="8" y="35"/>
                  </a:cubicBezTo>
                  <a:cubicBezTo>
                    <a:pt x="6" y="35"/>
                    <a:pt x="5" y="34"/>
                    <a:pt x="4" y="32"/>
                  </a:cubicBezTo>
                  <a:cubicBezTo>
                    <a:pt x="2" y="31"/>
                    <a:pt x="1" y="29"/>
                    <a:pt x="1" y="27"/>
                  </a:cubicBezTo>
                  <a:cubicBezTo>
                    <a:pt x="0" y="25"/>
                    <a:pt x="0" y="23"/>
                    <a:pt x="0" y="20"/>
                  </a:cubicBezTo>
                  <a:cubicBezTo>
                    <a:pt x="0" y="0"/>
                    <a:pt x="0" y="0"/>
                    <a:pt x="0" y="0"/>
                  </a:cubicBezTo>
                  <a:cubicBezTo>
                    <a:pt x="6" y="0"/>
                    <a:pt x="6" y="0"/>
                    <a:pt x="6" y="0"/>
                  </a:cubicBezTo>
                  <a:cubicBezTo>
                    <a:pt x="6" y="20"/>
                    <a:pt x="6" y="20"/>
                    <a:pt x="6" y="20"/>
                  </a:cubicBezTo>
                  <a:cubicBezTo>
                    <a:pt x="6" y="22"/>
                    <a:pt x="6" y="24"/>
                    <a:pt x="7" y="25"/>
                  </a:cubicBezTo>
                  <a:cubicBezTo>
                    <a:pt x="7" y="27"/>
                    <a:pt x="8" y="28"/>
                    <a:pt x="8" y="28"/>
                  </a:cubicBezTo>
                  <a:cubicBezTo>
                    <a:pt x="9" y="29"/>
                    <a:pt x="10" y="30"/>
                    <a:pt x="10" y="30"/>
                  </a:cubicBezTo>
                  <a:cubicBezTo>
                    <a:pt x="11" y="30"/>
                    <a:pt x="12" y="31"/>
                    <a:pt x="13" y="31"/>
                  </a:cubicBezTo>
                  <a:cubicBezTo>
                    <a:pt x="14" y="31"/>
                    <a:pt x="15" y="30"/>
                    <a:pt x="16" y="30"/>
                  </a:cubicBezTo>
                  <a:cubicBezTo>
                    <a:pt x="17" y="30"/>
                    <a:pt x="18" y="29"/>
                    <a:pt x="19" y="28"/>
                  </a:cubicBezTo>
                  <a:cubicBezTo>
                    <a:pt x="19" y="28"/>
                    <a:pt x="20" y="27"/>
                    <a:pt x="20" y="25"/>
                  </a:cubicBezTo>
                  <a:cubicBezTo>
                    <a:pt x="21" y="24"/>
                    <a:pt x="21" y="22"/>
                    <a:pt x="21" y="20"/>
                  </a:cubicBezTo>
                  <a:cubicBezTo>
                    <a:pt x="21" y="0"/>
                    <a:pt x="21" y="0"/>
                    <a:pt x="21" y="0"/>
                  </a:cubicBezTo>
                  <a:cubicBezTo>
                    <a:pt x="27" y="0"/>
                    <a:pt x="27" y="0"/>
                    <a:pt x="27" y="0"/>
                  </a:cubicBezTo>
                  <a:cubicBezTo>
                    <a:pt x="27" y="20"/>
                    <a:pt x="27" y="20"/>
                    <a:pt x="27" y="20"/>
                  </a:cubicBezTo>
                  <a:cubicBezTo>
                    <a:pt x="27" y="23"/>
                    <a:pt x="26" y="25"/>
                    <a:pt x="26" y="27"/>
                  </a:cubicBezTo>
                  <a:cubicBezTo>
                    <a:pt x="25" y="29"/>
                    <a:pt x="24" y="31"/>
                    <a:pt x="23" y="32"/>
                  </a:cubicBezTo>
                  <a:cubicBezTo>
                    <a:pt x="22" y="34"/>
                    <a:pt x="21" y="35"/>
                    <a:pt x="19" y="35"/>
                  </a:cubicBezTo>
                  <a:cubicBezTo>
                    <a:pt x="17" y="36"/>
                    <a:pt x="15" y="36"/>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9" name="Freeform 21">
              <a:extLst>
                <a:ext uri="{FF2B5EF4-FFF2-40B4-BE49-F238E27FC236}">
                  <a16:creationId xmlns:a16="http://schemas.microsoft.com/office/drawing/2014/main" id="{11F7D7BF-9877-47B9-AB47-345C0412EA32}"/>
                </a:ext>
              </a:extLst>
            </p:cNvPr>
            <p:cNvSpPr>
              <a:spLocks noEditPoints="1"/>
            </p:cNvSpPr>
            <p:nvPr userDrawn="1"/>
          </p:nvSpPr>
          <p:spPr bwMode="auto">
            <a:xfrm>
              <a:off x="5589588" y="927101"/>
              <a:ext cx="34925"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5" y="5"/>
                    <a:pt x="15" y="5"/>
                    <a:pt x="15" y="5"/>
                  </a:cubicBezTo>
                  <a:cubicBezTo>
                    <a:pt x="15" y="7"/>
                    <a:pt x="14" y="9"/>
                    <a:pt x="14" y="11"/>
                  </a:cubicBezTo>
                  <a:cubicBezTo>
                    <a:pt x="13" y="13"/>
                    <a:pt x="13"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0" name="Freeform 22">
              <a:extLst>
                <a:ext uri="{FF2B5EF4-FFF2-40B4-BE49-F238E27FC236}">
                  <a16:creationId xmlns:a16="http://schemas.microsoft.com/office/drawing/2014/main" id="{FE5FB3E3-0291-433C-933B-B7BFBB642289}"/>
                </a:ext>
              </a:extLst>
            </p:cNvPr>
            <p:cNvSpPr>
              <a:spLocks noEditPoints="1"/>
            </p:cNvSpPr>
            <p:nvPr userDrawn="1"/>
          </p:nvSpPr>
          <p:spPr bwMode="auto">
            <a:xfrm>
              <a:off x="5803900" y="927101"/>
              <a:ext cx="33338" cy="41275"/>
            </a:xfrm>
            <a:custGeom>
              <a:avLst/>
              <a:gdLst>
                <a:gd name="T0" fmla="*/ 0 w 30"/>
                <a:gd name="T1" fmla="*/ 36 h 36"/>
                <a:gd name="T2" fmla="*/ 11 w 30"/>
                <a:gd name="T3" fmla="*/ 0 h 36"/>
                <a:gd name="T4" fmla="*/ 19 w 30"/>
                <a:gd name="T5" fmla="*/ 0 h 36"/>
                <a:gd name="T6" fmla="*/ 30 w 30"/>
                <a:gd name="T7" fmla="*/ 36 h 36"/>
                <a:gd name="T8" fmla="*/ 24 w 30"/>
                <a:gd name="T9" fmla="*/ 36 h 36"/>
                <a:gd name="T10" fmla="*/ 21 w 30"/>
                <a:gd name="T11" fmla="*/ 26 h 36"/>
                <a:gd name="T12" fmla="*/ 9 w 30"/>
                <a:gd name="T13" fmla="*/ 26 h 36"/>
                <a:gd name="T14" fmla="*/ 6 w 30"/>
                <a:gd name="T15" fmla="*/ 36 h 36"/>
                <a:gd name="T16" fmla="*/ 0 w 30"/>
                <a:gd name="T17" fmla="*/ 36 h 36"/>
                <a:gd name="T18" fmla="*/ 12 w 30"/>
                <a:gd name="T19" fmla="*/ 17 h 36"/>
                <a:gd name="T20" fmla="*/ 10 w 30"/>
                <a:gd name="T21" fmla="*/ 21 h 36"/>
                <a:gd name="T22" fmla="*/ 19 w 30"/>
                <a:gd name="T23" fmla="*/ 21 h 36"/>
                <a:gd name="T24" fmla="*/ 18 w 30"/>
                <a:gd name="T25" fmla="*/ 17 h 36"/>
                <a:gd name="T26" fmla="*/ 17 w 30"/>
                <a:gd name="T27" fmla="*/ 11 h 36"/>
                <a:gd name="T28" fmla="*/ 15 w 30"/>
                <a:gd name="T29" fmla="*/ 5 h 36"/>
                <a:gd name="T30" fmla="*/ 15 w 30"/>
                <a:gd name="T31" fmla="*/ 5 h 36"/>
                <a:gd name="T32" fmla="*/ 13 w 30"/>
                <a:gd name="T33" fmla="*/ 11 h 36"/>
                <a:gd name="T34" fmla="*/ 12 w 30"/>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0" y="36"/>
                  </a:moveTo>
                  <a:cubicBezTo>
                    <a:pt x="11" y="0"/>
                    <a:pt x="11" y="0"/>
                    <a:pt x="11" y="0"/>
                  </a:cubicBezTo>
                  <a:cubicBezTo>
                    <a:pt x="19" y="0"/>
                    <a:pt x="19" y="0"/>
                    <a:pt x="19" y="0"/>
                  </a:cubicBezTo>
                  <a:cubicBezTo>
                    <a:pt x="30" y="36"/>
                    <a:pt x="30" y="36"/>
                    <a:pt x="30"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0" y="21"/>
                    <a:pt x="10" y="21"/>
                    <a:pt x="10" y="21"/>
                  </a:cubicBezTo>
                  <a:cubicBezTo>
                    <a:pt x="19" y="21"/>
                    <a:pt x="19" y="21"/>
                    <a:pt x="19" y="21"/>
                  </a:cubicBezTo>
                  <a:cubicBezTo>
                    <a:pt x="18" y="17"/>
                    <a:pt x="18" y="17"/>
                    <a:pt x="18" y="17"/>
                  </a:cubicBezTo>
                  <a:cubicBezTo>
                    <a:pt x="18" y="15"/>
                    <a:pt x="17" y="13"/>
                    <a:pt x="17" y="11"/>
                  </a:cubicBezTo>
                  <a:cubicBezTo>
                    <a:pt x="16" y="9"/>
                    <a:pt x="15" y="7"/>
                    <a:pt x="15" y="5"/>
                  </a:cubicBezTo>
                  <a:cubicBezTo>
                    <a:pt x="15" y="5"/>
                    <a:pt x="15" y="5"/>
                    <a:pt x="15" y="5"/>
                  </a:cubicBezTo>
                  <a:cubicBezTo>
                    <a:pt x="14" y="7"/>
                    <a:pt x="14" y="9"/>
                    <a:pt x="13" y="11"/>
                  </a:cubicBezTo>
                  <a:cubicBezTo>
                    <a:pt x="13" y="13"/>
                    <a:pt x="12"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1" name="Freeform 23">
              <a:extLst>
                <a:ext uri="{FF2B5EF4-FFF2-40B4-BE49-F238E27FC236}">
                  <a16:creationId xmlns:a16="http://schemas.microsoft.com/office/drawing/2014/main" id="{416DD9C2-C5DE-4EDA-88C8-4FD7C1728636}"/>
                </a:ext>
              </a:extLst>
            </p:cNvPr>
            <p:cNvSpPr>
              <a:spLocks noEditPoints="1"/>
            </p:cNvSpPr>
            <p:nvPr userDrawn="1"/>
          </p:nvSpPr>
          <p:spPr bwMode="auto">
            <a:xfrm>
              <a:off x="5761038" y="927101"/>
              <a:ext cx="30163" cy="41275"/>
            </a:xfrm>
            <a:custGeom>
              <a:avLst/>
              <a:gdLst>
                <a:gd name="T0" fmla="*/ 0 w 27"/>
                <a:gd name="T1" fmla="*/ 36 h 36"/>
                <a:gd name="T2" fmla="*/ 0 w 27"/>
                <a:gd name="T3" fmla="*/ 0 h 36"/>
                <a:gd name="T4" fmla="*/ 12 w 27"/>
                <a:gd name="T5" fmla="*/ 0 h 36"/>
                <a:gd name="T6" fmla="*/ 18 w 27"/>
                <a:gd name="T7" fmla="*/ 1 h 36"/>
                <a:gd name="T8" fmla="*/ 22 w 27"/>
                <a:gd name="T9" fmla="*/ 3 h 36"/>
                <a:gd name="T10" fmla="*/ 25 w 27"/>
                <a:gd name="T11" fmla="*/ 6 h 36"/>
                <a:gd name="T12" fmla="*/ 26 w 27"/>
                <a:gd name="T13" fmla="*/ 11 h 36"/>
                <a:gd name="T14" fmla="*/ 24 w 27"/>
                <a:gd name="T15" fmla="*/ 17 h 36"/>
                <a:gd name="T16" fmla="*/ 18 w 27"/>
                <a:gd name="T17" fmla="*/ 21 h 36"/>
                <a:gd name="T18" fmla="*/ 27 w 27"/>
                <a:gd name="T19" fmla="*/ 36 h 36"/>
                <a:gd name="T20" fmla="*/ 20 w 27"/>
                <a:gd name="T21" fmla="*/ 36 h 36"/>
                <a:gd name="T22" fmla="*/ 12 w 27"/>
                <a:gd name="T23" fmla="*/ 22 h 36"/>
                <a:gd name="T24" fmla="*/ 7 w 27"/>
                <a:gd name="T25" fmla="*/ 22 h 36"/>
                <a:gd name="T26" fmla="*/ 7 w 27"/>
                <a:gd name="T27" fmla="*/ 36 h 36"/>
                <a:gd name="T28" fmla="*/ 0 w 27"/>
                <a:gd name="T29" fmla="*/ 36 h 36"/>
                <a:gd name="T30" fmla="*/ 7 w 27"/>
                <a:gd name="T31" fmla="*/ 17 h 36"/>
                <a:gd name="T32" fmla="*/ 12 w 27"/>
                <a:gd name="T33" fmla="*/ 17 h 36"/>
                <a:gd name="T34" fmla="*/ 17 w 27"/>
                <a:gd name="T35" fmla="*/ 15 h 36"/>
                <a:gd name="T36" fmla="*/ 19 w 27"/>
                <a:gd name="T37" fmla="*/ 11 h 36"/>
                <a:gd name="T38" fmla="*/ 17 w 27"/>
                <a:gd name="T39" fmla="*/ 6 h 36"/>
                <a:gd name="T40" fmla="*/ 12 w 27"/>
                <a:gd name="T41" fmla="*/ 5 h 36"/>
                <a:gd name="T42" fmla="*/ 7 w 27"/>
                <a:gd name="T43" fmla="*/ 5 h 36"/>
                <a:gd name="T44" fmla="*/ 7 w 27"/>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6">
                  <a:moveTo>
                    <a:pt x="0" y="36"/>
                  </a:moveTo>
                  <a:cubicBezTo>
                    <a:pt x="0" y="0"/>
                    <a:pt x="0" y="0"/>
                    <a:pt x="0" y="0"/>
                  </a:cubicBezTo>
                  <a:cubicBezTo>
                    <a:pt x="12" y="0"/>
                    <a:pt x="12" y="0"/>
                    <a:pt x="12" y="0"/>
                  </a:cubicBezTo>
                  <a:cubicBezTo>
                    <a:pt x="14" y="0"/>
                    <a:pt x="16" y="0"/>
                    <a:pt x="18" y="1"/>
                  </a:cubicBezTo>
                  <a:cubicBezTo>
                    <a:pt x="19" y="1"/>
                    <a:pt x="21" y="2"/>
                    <a:pt x="22" y="3"/>
                  </a:cubicBezTo>
                  <a:cubicBezTo>
                    <a:pt x="23" y="3"/>
                    <a:pt x="24" y="4"/>
                    <a:pt x="25" y="6"/>
                  </a:cubicBezTo>
                  <a:cubicBezTo>
                    <a:pt x="25" y="7"/>
                    <a:pt x="26" y="9"/>
                    <a:pt x="26" y="11"/>
                  </a:cubicBezTo>
                  <a:cubicBezTo>
                    <a:pt x="26" y="13"/>
                    <a:pt x="25" y="16"/>
                    <a:pt x="24" y="17"/>
                  </a:cubicBezTo>
                  <a:cubicBezTo>
                    <a:pt x="22" y="19"/>
                    <a:pt x="21" y="20"/>
                    <a:pt x="18" y="21"/>
                  </a:cubicBezTo>
                  <a:cubicBezTo>
                    <a:pt x="27" y="36"/>
                    <a:pt x="27" y="36"/>
                    <a:pt x="27" y="36"/>
                  </a:cubicBezTo>
                  <a:cubicBezTo>
                    <a:pt x="20" y="36"/>
                    <a:pt x="20" y="36"/>
                    <a:pt x="20" y="36"/>
                  </a:cubicBezTo>
                  <a:cubicBezTo>
                    <a:pt x="12" y="22"/>
                    <a:pt x="12" y="22"/>
                    <a:pt x="12" y="22"/>
                  </a:cubicBezTo>
                  <a:cubicBezTo>
                    <a:pt x="7" y="22"/>
                    <a:pt x="7" y="22"/>
                    <a:pt x="7" y="22"/>
                  </a:cubicBezTo>
                  <a:cubicBezTo>
                    <a:pt x="7" y="36"/>
                    <a:pt x="7" y="36"/>
                    <a:pt x="7" y="36"/>
                  </a:cubicBezTo>
                  <a:lnTo>
                    <a:pt x="0" y="36"/>
                  </a:lnTo>
                  <a:close/>
                  <a:moveTo>
                    <a:pt x="7" y="17"/>
                  </a:moveTo>
                  <a:cubicBezTo>
                    <a:pt x="12" y="17"/>
                    <a:pt x="12" y="17"/>
                    <a:pt x="12" y="17"/>
                  </a:cubicBezTo>
                  <a:cubicBezTo>
                    <a:pt x="14" y="17"/>
                    <a:pt x="16" y="16"/>
                    <a:pt x="17" y="15"/>
                  </a:cubicBezTo>
                  <a:cubicBezTo>
                    <a:pt x="19" y="14"/>
                    <a:pt x="19" y="13"/>
                    <a:pt x="19" y="11"/>
                  </a:cubicBezTo>
                  <a:cubicBezTo>
                    <a:pt x="19" y="9"/>
                    <a:pt x="19" y="7"/>
                    <a:pt x="17" y="6"/>
                  </a:cubicBezTo>
                  <a:cubicBezTo>
                    <a:pt x="16" y="6"/>
                    <a:pt x="14" y="5"/>
                    <a:pt x="12" y="5"/>
                  </a:cubicBezTo>
                  <a:cubicBezTo>
                    <a:pt x="7" y="5"/>
                    <a:pt x="7" y="5"/>
                    <a:pt x="7" y="5"/>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2" name="Freeform 24">
              <a:extLst>
                <a:ext uri="{FF2B5EF4-FFF2-40B4-BE49-F238E27FC236}">
                  <a16:creationId xmlns:a16="http://schemas.microsoft.com/office/drawing/2014/main" id="{BC4CBCC9-308F-47DB-847C-F6B453BC1832}"/>
                </a:ext>
              </a:extLst>
            </p:cNvPr>
            <p:cNvSpPr>
              <a:spLocks noEditPoints="1"/>
            </p:cNvSpPr>
            <p:nvPr userDrawn="1"/>
          </p:nvSpPr>
          <p:spPr bwMode="auto">
            <a:xfrm>
              <a:off x="5208588" y="927101"/>
              <a:ext cx="34925"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1 w 31"/>
                <a:gd name="T11" fmla="*/ 26 h 36"/>
                <a:gd name="T12" fmla="*/ 9 w 31"/>
                <a:gd name="T13" fmla="*/ 26 h 36"/>
                <a:gd name="T14" fmla="*/ 6 w 31"/>
                <a:gd name="T15" fmla="*/ 36 h 36"/>
                <a:gd name="T16" fmla="*/ 0 w 31"/>
                <a:gd name="T17" fmla="*/ 36 h 36"/>
                <a:gd name="T18" fmla="*/ 12 w 31"/>
                <a:gd name="T19" fmla="*/ 17 h 36"/>
                <a:gd name="T20" fmla="*/ 11 w 31"/>
                <a:gd name="T21" fmla="*/ 21 h 36"/>
                <a:gd name="T22" fmla="*/ 20 w 31"/>
                <a:gd name="T23" fmla="*/ 21 h 36"/>
                <a:gd name="T24" fmla="*/ 18 w 31"/>
                <a:gd name="T25" fmla="*/ 17 h 36"/>
                <a:gd name="T26" fmla="*/ 17 w 31"/>
                <a:gd name="T27" fmla="*/ 11 h 36"/>
                <a:gd name="T28" fmla="*/ 15 w 31"/>
                <a:gd name="T29" fmla="*/ 5 h 36"/>
                <a:gd name="T30" fmla="*/ 15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1" y="26"/>
                    <a:pt x="21" y="26"/>
                    <a:pt x="21" y="26"/>
                  </a:cubicBezTo>
                  <a:cubicBezTo>
                    <a:pt x="9" y="26"/>
                    <a:pt x="9" y="26"/>
                    <a:pt x="9" y="26"/>
                  </a:cubicBezTo>
                  <a:cubicBezTo>
                    <a:pt x="6" y="36"/>
                    <a:pt x="6" y="36"/>
                    <a:pt x="6" y="36"/>
                  </a:cubicBezTo>
                  <a:lnTo>
                    <a:pt x="0" y="36"/>
                  </a:lnTo>
                  <a:close/>
                  <a:moveTo>
                    <a:pt x="12" y="17"/>
                  </a:moveTo>
                  <a:cubicBezTo>
                    <a:pt x="11" y="21"/>
                    <a:pt x="11" y="21"/>
                    <a:pt x="11" y="21"/>
                  </a:cubicBezTo>
                  <a:cubicBezTo>
                    <a:pt x="20" y="21"/>
                    <a:pt x="20" y="21"/>
                    <a:pt x="20" y="21"/>
                  </a:cubicBezTo>
                  <a:cubicBezTo>
                    <a:pt x="18" y="17"/>
                    <a:pt x="18" y="17"/>
                    <a:pt x="18" y="17"/>
                  </a:cubicBezTo>
                  <a:cubicBezTo>
                    <a:pt x="18" y="15"/>
                    <a:pt x="17" y="13"/>
                    <a:pt x="17" y="11"/>
                  </a:cubicBezTo>
                  <a:cubicBezTo>
                    <a:pt x="16" y="9"/>
                    <a:pt x="16" y="7"/>
                    <a:pt x="15" y="5"/>
                  </a:cubicBezTo>
                  <a:cubicBezTo>
                    <a:pt x="15" y="5"/>
                    <a:pt x="15" y="5"/>
                    <a:pt x="15" y="5"/>
                  </a:cubicBezTo>
                  <a:cubicBezTo>
                    <a:pt x="15" y="7"/>
                    <a:pt x="14" y="9"/>
                    <a:pt x="14" y="11"/>
                  </a:cubicBezTo>
                  <a:cubicBezTo>
                    <a:pt x="13" y="13"/>
                    <a:pt x="12"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3" name="Freeform 25">
              <a:extLst>
                <a:ext uri="{FF2B5EF4-FFF2-40B4-BE49-F238E27FC236}">
                  <a16:creationId xmlns:a16="http://schemas.microsoft.com/office/drawing/2014/main" id="{FC0056FF-BFD9-4740-BF06-6EBB7F59A385}"/>
                </a:ext>
              </a:extLst>
            </p:cNvPr>
            <p:cNvSpPr>
              <a:spLocks noEditPoints="1"/>
            </p:cNvSpPr>
            <p:nvPr userDrawn="1"/>
          </p:nvSpPr>
          <p:spPr bwMode="auto">
            <a:xfrm>
              <a:off x="5254625" y="927101"/>
              <a:ext cx="30163" cy="41275"/>
            </a:xfrm>
            <a:custGeom>
              <a:avLst/>
              <a:gdLst>
                <a:gd name="T0" fmla="*/ 0 w 27"/>
                <a:gd name="T1" fmla="*/ 36 h 36"/>
                <a:gd name="T2" fmla="*/ 0 w 27"/>
                <a:gd name="T3" fmla="*/ 0 h 36"/>
                <a:gd name="T4" fmla="*/ 10 w 27"/>
                <a:gd name="T5" fmla="*/ 0 h 36"/>
                <a:gd name="T6" fmla="*/ 23 w 27"/>
                <a:gd name="T7" fmla="*/ 4 h 36"/>
                <a:gd name="T8" fmla="*/ 27 w 27"/>
                <a:gd name="T9" fmla="*/ 18 h 36"/>
                <a:gd name="T10" fmla="*/ 26 w 27"/>
                <a:gd name="T11" fmla="*/ 25 h 36"/>
                <a:gd name="T12" fmla="*/ 23 w 27"/>
                <a:gd name="T13" fmla="*/ 31 h 36"/>
                <a:gd name="T14" fmla="*/ 17 w 27"/>
                <a:gd name="T15" fmla="*/ 34 h 36"/>
                <a:gd name="T16" fmla="*/ 10 w 27"/>
                <a:gd name="T17" fmla="*/ 36 h 36"/>
                <a:gd name="T18" fmla="*/ 0 w 27"/>
                <a:gd name="T19" fmla="*/ 36 h 36"/>
                <a:gd name="T20" fmla="*/ 7 w 27"/>
                <a:gd name="T21" fmla="*/ 30 h 36"/>
                <a:gd name="T22" fmla="*/ 9 w 27"/>
                <a:gd name="T23" fmla="*/ 30 h 36"/>
                <a:gd name="T24" fmla="*/ 18 w 27"/>
                <a:gd name="T25" fmla="*/ 27 h 36"/>
                <a:gd name="T26" fmla="*/ 21 w 27"/>
                <a:gd name="T27" fmla="*/ 18 h 36"/>
                <a:gd name="T28" fmla="*/ 18 w 27"/>
                <a:gd name="T29" fmla="*/ 8 h 36"/>
                <a:gd name="T30" fmla="*/ 9 w 27"/>
                <a:gd name="T31" fmla="*/ 5 h 36"/>
                <a:gd name="T32" fmla="*/ 7 w 27"/>
                <a:gd name="T33" fmla="*/ 5 h 36"/>
                <a:gd name="T34" fmla="*/ 7 w 27"/>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0" y="36"/>
                  </a:moveTo>
                  <a:cubicBezTo>
                    <a:pt x="0" y="0"/>
                    <a:pt x="0" y="0"/>
                    <a:pt x="0" y="0"/>
                  </a:cubicBezTo>
                  <a:cubicBezTo>
                    <a:pt x="10" y="0"/>
                    <a:pt x="10" y="0"/>
                    <a:pt x="10" y="0"/>
                  </a:cubicBezTo>
                  <a:cubicBezTo>
                    <a:pt x="15" y="0"/>
                    <a:pt x="20" y="1"/>
                    <a:pt x="23" y="4"/>
                  </a:cubicBezTo>
                  <a:cubicBezTo>
                    <a:pt x="26" y="7"/>
                    <a:pt x="27" y="12"/>
                    <a:pt x="27" y="18"/>
                  </a:cubicBezTo>
                  <a:cubicBezTo>
                    <a:pt x="27" y="21"/>
                    <a:pt x="27" y="23"/>
                    <a:pt x="26" y="25"/>
                  </a:cubicBezTo>
                  <a:cubicBezTo>
                    <a:pt x="25" y="28"/>
                    <a:pt x="24" y="30"/>
                    <a:pt x="23" y="31"/>
                  </a:cubicBezTo>
                  <a:cubicBezTo>
                    <a:pt x="21" y="33"/>
                    <a:pt x="19" y="34"/>
                    <a:pt x="17" y="34"/>
                  </a:cubicBezTo>
                  <a:cubicBezTo>
                    <a:pt x="15" y="35"/>
                    <a:pt x="13" y="36"/>
                    <a:pt x="10" y="36"/>
                  </a:cubicBezTo>
                  <a:lnTo>
                    <a:pt x="0" y="36"/>
                  </a:lnTo>
                  <a:close/>
                  <a:moveTo>
                    <a:pt x="7" y="30"/>
                  </a:moveTo>
                  <a:cubicBezTo>
                    <a:pt x="9" y="30"/>
                    <a:pt x="9" y="30"/>
                    <a:pt x="9" y="30"/>
                  </a:cubicBezTo>
                  <a:cubicBezTo>
                    <a:pt x="13" y="30"/>
                    <a:pt x="16" y="29"/>
                    <a:pt x="18" y="27"/>
                  </a:cubicBezTo>
                  <a:cubicBezTo>
                    <a:pt x="20" y="25"/>
                    <a:pt x="21" y="22"/>
                    <a:pt x="21" y="18"/>
                  </a:cubicBezTo>
                  <a:cubicBezTo>
                    <a:pt x="21" y="13"/>
                    <a:pt x="20" y="10"/>
                    <a:pt x="18" y="8"/>
                  </a:cubicBezTo>
                  <a:cubicBezTo>
                    <a:pt x="16" y="6"/>
                    <a:pt x="13" y="5"/>
                    <a:pt x="9" y="5"/>
                  </a:cubicBezTo>
                  <a:cubicBezTo>
                    <a:pt x="7" y="5"/>
                    <a:pt x="7" y="5"/>
                    <a:pt x="7" y="5"/>
                  </a:cubicBezTo>
                  <a:lnTo>
                    <a:pt x="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4" name="Freeform 26">
              <a:extLst>
                <a:ext uri="{FF2B5EF4-FFF2-40B4-BE49-F238E27FC236}">
                  <a16:creationId xmlns:a16="http://schemas.microsoft.com/office/drawing/2014/main" id="{B9FA1293-DD01-4E55-90BF-AF3F5C981971}"/>
                </a:ext>
              </a:extLst>
            </p:cNvPr>
            <p:cNvSpPr>
              <a:spLocks/>
            </p:cNvSpPr>
            <p:nvPr userDrawn="1"/>
          </p:nvSpPr>
          <p:spPr bwMode="auto">
            <a:xfrm>
              <a:off x="5294313" y="927101"/>
              <a:ext cx="33338" cy="41275"/>
            </a:xfrm>
            <a:custGeom>
              <a:avLst/>
              <a:gdLst>
                <a:gd name="T0" fmla="*/ 11 w 29"/>
                <a:gd name="T1" fmla="*/ 36 h 36"/>
                <a:gd name="T2" fmla="*/ 0 w 29"/>
                <a:gd name="T3" fmla="*/ 0 h 36"/>
                <a:gd name="T4" fmla="*/ 6 w 29"/>
                <a:gd name="T5" fmla="*/ 0 h 36"/>
                <a:gd name="T6" fmla="*/ 11 w 29"/>
                <a:gd name="T7" fmla="*/ 18 h 36"/>
                <a:gd name="T8" fmla="*/ 13 w 29"/>
                <a:gd name="T9" fmla="*/ 24 h 36"/>
                <a:gd name="T10" fmla="*/ 14 w 29"/>
                <a:gd name="T11" fmla="*/ 29 h 36"/>
                <a:gd name="T12" fmla="*/ 15 w 29"/>
                <a:gd name="T13" fmla="*/ 29 h 36"/>
                <a:gd name="T14" fmla="*/ 16 w 29"/>
                <a:gd name="T15" fmla="*/ 24 h 36"/>
                <a:gd name="T16" fmla="*/ 18 w 29"/>
                <a:gd name="T17" fmla="*/ 18 h 36"/>
                <a:gd name="T18" fmla="*/ 23 w 29"/>
                <a:gd name="T19" fmla="*/ 0 h 36"/>
                <a:gd name="T20" fmla="*/ 29 w 29"/>
                <a:gd name="T21" fmla="*/ 0 h 36"/>
                <a:gd name="T22" fmla="*/ 18 w 29"/>
                <a:gd name="T23" fmla="*/ 36 h 36"/>
                <a:gd name="T24" fmla="*/ 11 w 2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6">
                  <a:moveTo>
                    <a:pt x="11" y="36"/>
                  </a:moveTo>
                  <a:cubicBezTo>
                    <a:pt x="0" y="0"/>
                    <a:pt x="0" y="0"/>
                    <a:pt x="0" y="0"/>
                  </a:cubicBezTo>
                  <a:cubicBezTo>
                    <a:pt x="6" y="0"/>
                    <a:pt x="6" y="0"/>
                    <a:pt x="6" y="0"/>
                  </a:cubicBezTo>
                  <a:cubicBezTo>
                    <a:pt x="11" y="18"/>
                    <a:pt x="11" y="18"/>
                    <a:pt x="11" y="18"/>
                  </a:cubicBezTo>
                  <a:cubicBezTo>
                    <a:pt x="12" y="20"/>
                    <a:pt x="12" y="22"/>
                    <a:pt x="13" y="24"/>
                  </a:cubicBezTo>
                  <a:cubicBezTo>
                    <a:pt x="13" y="25"/>
                    <a:pt x="14" y="27"/>
                    <a:pt x="14" y="29"/>
                  </a:cubicBezTo>
                  <a:cubicBezTo>
                    <a:pt x="15" y="29"/>
                    <a:pt x="15" y="29"/>
                    <a:pt x="15" y="29"/>
                  </a:cubicBezTo>
                  <a:cubicBezTo>
                    <a:pt x="15" y="27"/>
                    <a:pt x="16" y="25"/>
                    <a:pt x="16" y="24"/>
                  </a:cubicBezTo>
                  <a:cubicBezTo>
                    <a:pt x="17" y="22"/>
                    <a:pt x="17" y="20"/>
                    <a:pt x="18" y="18"/>
                  </a:cubicBezTo>
                  <a:cubicBezTo>
                    <a:pt x="23" y="0"/>
                    <a:pt x="23" y="0"/>
                    <a:pt x="23" y="0"/>
                  </a:cubicBezTo>
                  <a:cubicBezTo>
                    <a:pt x="29" y="0"/>
                    <a:pt x="29" y="0"/>
                    <a:pt x="29" y="0"/>
                  </a:cubicBezTo>
                  <a:cubicBezTo>
                    <a:pt x="18" y="36"/>
                    <a:pt x="18" y="36"/>
                    <a:pt x="18" y="36"/>
                  </a:cubicBezTo>
                  <a:lnTo>
                    <a:pt x="1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5" name="Rectangle 27">
              <a:extLst>
                <a:ext uri="{FF2B5EF4-FFF2-40B4-BE49-F238E27FC236}">
                  <a16:creationId xmlns:a16="http://schemas.microsoft.com/office/drawing/2014/main" id="{16161454-39EB-4FA3-B256-4BBFD5CB3C9F}"/>
                </a:ext>
              </a:extLst>
            </p:cNvPr>
            <p:cNvSpPr>
              <a:spLocks noChangeArrowheads="1"/>
            </p:cNvSpPr>
            <p:nvPr userDrawn="1"/>
          </p:nvSpPr>
          <p:spPr bwMode="auto">
            <a:xfrm>
              <a:off x="5338763" y="927101"/>
              <a:ext cx="635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6" name="Freeform 28">
              <a:extLst>
                <a:ext uri="{FF2B5EF4-FFF2-40B4-BE49-F238E27FC236}">
                  <a16:creationId xmlns:a16="http://schemas.microsoft.com/office/drawing/2014/main" id="{EEDADFBA-8902-4899-A128-DB9D5915016B}"/>
                </a:ext>
              </a:extLst>
            </p:cNvPr>
            <p:cNvSpPr>
              <a:spLocks/>
            </p:cNvSpPr>
            <p:nvPr userDrawn="1"/>
          </p:nvSpPr>
          <p:spPr bwMode="auto">
            <a:xfrm>
              <a:off x="5359400" y="925513"/>
              <a:ext cx="28575" cy="42863"/>
            </a:xfrm>
            <a:custGeom>
              <a:avLst/>
              <a:gdLst>
                <a:gd name="T0" fmla="*/ 13 w 26"/>
                <a:gd name="T1" fmla="*/ 37 h 37"/>
                <a:gd name="T2" fmla="*/ 6 w 26"/>
                <a:gd name="T3" fmla="*/ 36 h 37"/>
                <a:gd name="T4" fmla="*/ 0 w 26"/>
                <a:gd name="T5" fmla="*/ 32 h 37"/>
                <a:gd name="T6" fmla="*/ 4 w 26"/>
                <a:gd name="T7" fmla="*/ 28 h 37"/>
                <a:gd name="T8" fmla="*/ 8 w 26"/>
                <a:gd name="T9" fmla="*/ 31 h 37"/>
                <a:gd name="T10" fmla="*/ 13 w 26"/>
                <a:gd name="T11" fmla="*/ 32 h 37"/>
                <a:gd name="T12" fmla="*/ 18 w 26"/>
                <a:gd name="T13" fmla="*/ 30 h 37"/>
                <a:gd name="T14" fmla="*/ 19 w 26"/>
                <a:gd name="T15" fmla="*/ 27 h 37"/>
                <a:gd name="T16" fmla="*/ 19 w 26"/>
                <a:gd name="T17" fmla="*/ 25 h 37"/>
                <a:gd name="T18" fmla="*/ 18 w 26"/>
                <a:gd name="T19" fmla="*/ 24 h 37"/>
                <a:gd name="T20" fmla="*/ 16 w 26"/>
                <a:gd name="T21" fmla="*/ 23 h 37"/>
                <a:gd name="T22" fmla="*/ 14 w 26"/>
                <a:gd name="T23" fmla="*/ 22 h 37"/>
                <a:gd name="T24" fmla="*/ 9 w 26"/>
                <a:gd name="T25" fmla="*/ 20 h 37"/>
                <a:gd name="T26" fmla="*/ 6 w 26"/>
                <a:gd name="T27" fmla="*/ 18 h 37"/>
                <a:gd name="T28" fmla="*/ 4 w 26"/>
                <a:gd name="T29" fmla="*/ 17 h 37"/>
                <a:gd name="T30" fmla="*/ 2 w 26"/>
                <a:gd name="T31" fmla="*/ 14 h 37"/>
                <a:gd name="T32" fmla="*/ 2 w 26"/>
                <a:gd name="T33" fmla="*/ 10 h 37"/>
                <a:gd name="T34" fmla="*/ 3 w 26"/>
                <a:gd name="T35" fmla="*/ 6 h 37"/>
                <a:gd name="T36" fmla="*/ 5 w 26"/>
                <a:gd name="T37" fmla="*/ 3 h 37"/>
                <a:gd name="T38" fmla="*/ 9 w 26"/>
                <a:gd name="T39" fmla="*/ 1 h 37"/>
                <a:gd name="T40" fmla="*/ 14 w 26"/>
                <a:gd name="T41" fmla="*/ 0 h 37"/>
                <a:gd name="T42" fmla="*/ 20 w 26"/>
                <a:gd name="T43" fmla="*/ 2 h 37"/>
                <a:gd name="T44" fmla="*/ 25 w 26"/>
                <a:gd name="T45" fmla="*/ 5 h 37"/>
                <a:gd name="T46" fmla="*/ 21 w 26"/>
                <a:gd name="T47" fmla="*/ 9 h 37"/>
                <a:gd name="T48" fmla="*/ 18 w 26"/>
                <a:gd name="T49" fmla="*/ 7 h 37"/>
                <a:gd name="T50" fmla="*/ 14 w 26"/>
                <a:gd name="T51" fmla="*/ 6 h 37"/>
                <a:gd name="T52" fmla="*/ 10 w 26"/>
                <a:gd name="T53" fmla="*/ 7 h 37"/>
                <a:gd name="T54" fmla="*/ 8 w 26"/>
                <a:gd name="T55" fmla="*/ 10 h 37"/>
                <a:gd name="T56" fmla="*/ 9 w 26"/>
                <a:gd name="T57" fmla="*/ 12 h 37"/>
                <a:gd name="T58" fmla="*/ 10 w 26"/>
                <a:gd name="T59" fmla="*/ 13 h 37"/>
                <a:gd name="T60" fmla="*/ 12 w 26"/>
                <a:gd name="T61" fmla="*/ 14 h 37"/>
                <a:gd name="T62" fmla="*/ 14 w 26"/>
                <a:gd name="T63" fmla="*/ 15 h 37"/>
                <a:gd name="T64" fmla="*/ 19 w 26"/>
                <a:gd name="T65" fmla="*/ 17 h 37"/>
                <a:gd name="T66" fmla="*/ 21 w 26"/>
                <a:gd name="T67" fmla="*/ 19 h 37"/>
                <a:gd name="T68" fmla="*/ 24 w 26"/>
                <a:gd name="T69" fmla="*/ 21 h 37"/>
                <a:gd name="T70" fmla="*/ 25 w 26"/>
                <a:gd name="T71" fmla="*/ 23 h 37"/>
                <a:gd name="T72" fmla="*/ 26 w 26"/>
                <a:gd name="T73" fmla="*/ 27 h 37"/>
                <a:gd name="T74" fmla="*/ 25 w 26"/>
                <a:gd name="T75" fmla="*/ 31 h 37"/>
                <a:gd name="T76" fmla="*/ 22 w 26"/>
                <a:gd name="T77" fmla="*/ 34 h 37"/>
                <a:gd name="T78" fmla="*/ 18 w 26"/>
                <a:gd name="T79" fmla="*/ 36 h 37"/>
                <a:gd name="T80" fmla="*/ 13 w 26"/>
                <a:gd name="T8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7">
                  <a:moveTo>
                    <a:pt x="13" y="37"/>
                  </a:moveTo>
                  <a:cubicBezTo>
                    <a:pt x="11" y="37"/>
                    <a:pt x="8" y="37"/>
                    <a:pt x="6" y="36"/>
                  </a:cubicBezTo>
                  <a:cubicBezTo>
                    <a:pt x="4" y="35"/>
                    <a:pt x="2" y="34"/>
                    <a:pt x="0" y="32"/>
                  </a:cubicBezTo>
                  <a:cubicBezTo>
                    <a:pt x="4" y="28"/>
                    <a:pt x="4" y="28"/>
                    <a:pt x="4" y="28"/>
                  </a:cubicBezTo>
                  <a:cubicBezTo>
                    <a:pt x="5" y="29"/>
                    <a:pt x="7" y="30"/>
                    <a:pt x="8" y="31"/>
                  </a:cubicBezTo>
                  <a:cubicBezTo>
                    <a:pt x="10" y="31"/>
                    <a:pt x="11" y="32"/>
                    <a:pt x="13" y="32"/>
                  </a:cubicBezTo>
                  <a:cubicBezTo>
                    <a:pt x="15" y="32"/>
                    <a:pt x="17" y="31"/>
                    <a:pt x="18" y="30"/>
                  </a:cubicBezTo>
                  <a:cubicBezTo>
                    <a:pt x="19" y="30"/>
                    <a:pt x="19" y="29"/>
                    <a:pt x="19" y="27"/>
                  </a:cubicBezTo>
                  <a:cubicBezTo>
                    <a:pt x="19" y="26"/>
                    <a:pt x="19" y="26"/>
                    <a:pt x="19" y="25"/>
                  </a:cubicBezTo>
                  <a:cubicBezTo>
                    <a:pt x="19" y="25"/>
                    <a:pt x="18" y="24"/>
                    <a:pt x="18" y="24"/>
                  </a:cubicBezTo>
                  <a:cubicBezTo>
                    <a:pt x="17" y="24"/>
                    <a:pt x="17" y="23"/>
                    <a:pt x="16" y="23"/>
                  </a:cubicBezTo>
                  <a:cubicBezTo>
                    <a:pt x="15" y="23"/>
                    <a:pt x="15" y="22"/>
                    <a:pt x="14" y="22"/>
                  </a:cubicBezTo>
                  <a:cubicBezTo>
                    <a:pt x="9" y="20"/>
                    <a:pt x="9" y="20"/>
                    <a:pt x="9" y="20"/>
                  </a:cubicBezTo>
                  <a:cubicBezTo>
                    <a:pt x="8" y="19"/>
                    <a:pt x="7" y="19"/>
                    <a:pt x="6" y="18"/>
                  </a:cubicBezTo>
                  <a:cubicBezTo>
                    <a:pt x="5" y="18"/>
                    <a:pt x="5" y="17"/>
                    <a:pt x="4" y="17"/>
                  </a:cubicBezTo>
                  <a:cubicBezTo>
                    <a:pt x="3" y="16"/>
                    <a:pt x="3" y="15"/>
                    <a:pt x="2" y="14"/>
                  </a:cubicBezTo>
                  <a:cubicBezTo>
                    <a:pt x="2" y="13"/>
                    <a:pt x="2" y="12"/>
                    <a:pt x="2" y="10"/>
                  </a:cubicBezTo>
                  <a:cubicBezTo>
                    <a:pt x="2" y="9"/>
                    <a:pt x="2" y="8"/>
                    <a:pt x="3" y="6"/>
                  </a:cubicBezTo>
                  <a:cubicBezTo>
                    <a:pt x="3" y="5"/>
                    <a:pt x="4" y="4"/>
                    <a:pt x="5" y="3"/>
                  </a:cubicBezTo>
                  <a:cubicBezTo>
                    <a:pt x="6" y="2"/>
                    <a:pt x="7" y="2"/>
                    <a:pt x="9" y="1"/>
                  </a:cubicBezTo>
                  <a:cubicBezTo>
                    <a:pt x="10" y="1"/>
                    <a:pt x="12" y="0"/>
                    <a:pt x="14" y="0"/>
                  </a:cubicBezTo>
                  <a:cubicBezTo>
                    <a:pt x="16" y="0"/>
                    <a:pt x="18" y="1"/>
                    <a:pt x="20" y="2"/>
                  </a:cubicBezTo>
                  <a:cubicBezTo>
                    <a:pt x="22" y="2"/>
                    <a:pt x="23" y="4"/>
                    <a:pt x="25" y="5"/>
                  </a:cubicBezTo>
                  <a:cubicBezTo>
                    <a:pt x="21" y="9"/>
                    <a:pt x="21" y="9"/>
                    <a:pt x="21" y="9"/>
                  </a:cubicBezTo>
                  <a:cubicBezTo>
                    <a:pt x="20" y="8"/>
                    <a:pt x="19" y="7"/>
                    <a:pt x="18" y="7"/>
                  </a:cubicBezTo>
                  <a:cubicBezTo>
                    <a:pt x="17" y="6"/>
                    <a:pt x="15" y="6"/>
                    <a:pt x="14" y="6"/>
                  </a:cubicBezTo>
                  <a:cubicBezTo>
                    <a:pt x="12" y="6"/>
                    <a:pt x="11" y="6"/>
                    <a:pt x="10" y="7"/>
                  </a:cubicBezTo>
                  <a:cubicBezTo>
                    <a:pt x="9" y="8"/>
                    <a:pt x="8" y="9"/>
                    <a:pt x="8" y="10"/>
                  </a:cubicBezTo>
                  <a:cubicBezTo>
                    <a:pt x="8" y="11"/>
                    <a:pt x="8" y="11"/>
                    <a:pt x="9" y="12"/>
                  </a:cubicBezTo>
                  <a:cubicBezTo>
                    <a:pt x="9" y="12"/>
                    <a:pt x="9" y="13"/>
                    <a:pt x="10" y="13"/>
                  </a:cubicBezTo>
                  <a:cubicBezTo>
                    <a:pt x="10" y="13"/>
                    <a:pt x="11" y="14"/>
                    <a:pt x="12" y="14"/>
                  </a:cubicBezTo>
                  <a:cubicBezTo>
                    <a:pt x="12" y="14"/>
                    <a:pt x="13" y="15"/>
                    <a:pt x="14" y="15"/>
                  </a:cubicBezTo>
                  <a:cubicBezTo>
                    <a:pt x="19" y="17"/>
                    <a:pt x="19" y="17"/>
                    <a:pt x="19" y="17"/>
                  </a:cubicBezTo>
                  <a:cubicBezTo>
                    <a:pt x="20" y="17"/>
                    <a:pt x="21" y="18"/>
                    <a:pt x="21" y="19"/>
                  </a:cubicBezTo>
                  <a:cubicBezTo>
                    <a:pt x="22" y="19"/>
                    <a:pt x="23" y="20"/>
                    <a:pt x="24" y="21"/>
                  </a:cubicBezTo>
                  <a:cubicBezTo>
                    <a:pt x="24" y="21"/>
                    <a:pt x="25" y="22"/>
                    <a:pt x="25" y="23"/>
                  </a:cubicBezTo>
                  <a:cubicBezTo>
                    <a:pt x="26" y="24"/>
                    <a:pt x="26" y="25"/>
                    <a:pt x="26" y="27"/>
                  </a:cubicBezTo>
                  <a:cubicBezTo>
                    <a:pt x="26" y="28"/>
                    <a:pt x="25" y="29"/>
                    <a:pt x="25" y="31"/>
                  </a:cubicBezTo>
                  <a:cubicBezTo>
                    <a:pt x="24" y="32"/>
                    <a:pt x="23" y="33"/>
                    <a:pt x="22" y="34"/>
                  </a:cubicBezTo>
                  <a:cubicBezTo>
                    <a:pt x="21" y="35"/>
                    <a:pt x="20" y="36"/>
                    <a:pt x="18" y="36"/>
                  </a:cubicBezTo>
                  <a:cubicBezTo>
                    <a:pt x="17" y="37"/>
                    <a:pt x="15" y="37"/>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7" name="Freeform 29">
              <a:extLst>
                <a:ext uri="{FF2B5EF4-FFF2-40B4-BE49-F238E27FC236}">
                  <a16:creationId xmlns:a16="http://schemas.microsoft.com/office/drawing/2014/main" id="{3C3FFAAC-183F-4A6A-B584-D279BDB5ED03}"/>
                </a:ext>
              </a:extLst>
            </p:cNvPr>
            <p:cNvSpPr>
              <a:spLocks/>
            </p:cNvSpPr>
            <p:nvPr userDrawn="1"/>
          </p:nvSpPr>
          <p:spPr bwMode="auto">
            <a:xfrm>
              <a:off x="5634038" y="927101"/>
              <a:ext cx="30163" cy="41275"/>
            </a:xfrm>
            <a:custGeom>
              <a:avLst/>
              <a:gdLst>
                <a:gd name="T0" fmla="*/ 13 w 26"/>
                <a:gd name="T1" fmla="*/ 36 h 36"/>
                <a:gd name="T2" fmla="*/ 6 w 26"/>
                <a:gd name="T3" fmla="*/ 35 h 36"/>
                <a:gd name="T4" fmla="*/ 0 w 26"/>
                <a:gd name="T5" fmla="*/ 31 h 36"/>
                <a:gd name="T6" fmla="*/ 4 w 26"/>
                <a:gd name="T7" fmla="*/ 27 h 36"/>
                <a:gd name="T8" fmla="*/ 8 w 26"/>
                <a:gd name="T9" fmla="*/ 30 h 36"/>
                <a:gd name="T10" fmla="*/ 13 w 26"/>
                <a:gd name="T11" fmla="*/ 31 h 36"/>
                <a:gd name="T12" fmla="*/ 18 w 26"/>
                <a:gd name="T13" fmla="*/ 30 h 36"/>
                <a:gd name="T14" fmla="*/ 19 w 26"/>
                <a:gd name="T15" fmla="*/ 26 h 36"/>
                <a:gd name="T16" fmla="*/ 19 w 26"/>
                <a:gd name="T17" fmla="*/ 25 h 36"/>
                <a:gd name="T18" fmla="*/ 18 w 26"/>
                <a:gd name="T19" fmla="*/ 23 h 36"/>
                <a:gd name="T20" fmla="*/ 16 w 26"/>
                <a:gd name="T21" fmla="*/ 22 h 36"/>
                <a:gd name="T22" fmla="*/ 14 w 26"/>
                <a:gd name="T23" fmla="*/ 21 h 36"/>
                <a:gd name="T24" fmla="*/ 9 w 26"/>
                <a:gd name="T25" fmla="*/ 19 h 36"/>
                <a:gd name="T26" fmla="*/ 6 w 26"/>
                <a:gd name="T27" fmla="*/ 18 h 36"/>
                <a:gd name="T28" fmla="*/ 4 w 26"/>
                <a:gd name="T29" fmla="*/ 16 h 36"/>
                <a:gd name="T30" fmla="*/ 2 w 26"/>
                <a:gd name="T31" fmla="*/ 13 h 36"/>
                <a:gd name="T32" fmla="*/ 2 w 26"/>
                <a:gd name="T33" fmla="*/ 10 h 36"/>
                <a:gd name="T34" fmla="*/ 3 w 26"/>
                <a:gd name="T35" fmla="*/ 6 h 36"/>
                <a:gd name="T36" fmla="*/ 5 w 26"/>
                <a:gd name="T37" fmla="*/ 2 h 36"/>
                <a:gd name="T38" fmla="*/ 9 w 26"/>
                <a:gd name="T39" fmla="*/ 0 h 36"/>
                <a:gd name="T40" fmla="*/ 14 w 26"/>
                <a:gd name="T41" fmla="*/ 0 h 36"/>
                <a:gd name="T42" fmla="*/ 20 w 26"/>
                <a:gd name="T43" fmla="*/ 1 h 36"/>
                <a:gd name="T44" fmla="*/ 25 w 26"/>
                <a:gd name="T45" fmla="*/ 4 h 36"/>
                <a:gd name="T46" fmla="*/ 21 w 26"/>
                <a:gd name="T47" fmla="*/ 8 h 36"/>
                <a:gd name="T48" fmla="*/ 18 w 26"/>
                <a:gd name="T49" fmla="*/ 6 h 36"/>
                <a:gd name="T50" fmla="*/ 14 w 26"/>
                <a:gd name="T51" fmla="*/ 5 h 36"/>
                <a:gd name="T52" fmla="*/ 10 w 26"/>
                <a:gd name="T53" fmla="*/ 6 h 36"/>
                <a:gd name="T54" fmla="*/ 8 w 26"/>
                <a:gd name="T55" fmla="*/ 9 h 36"/>
                <a:gd name="T56" fmla="*/ 9 w 26"/>
                <a:gd name="T57" fmla="*/ 11 h 36"/>
                <a:gd name="T58" fmla="*/ 10 w 26"/>
                <a:gd name="T59" fmla="*/ 12 h 36"/>
                <a:gd name="T60" fmla="*/ 12 w 26"/>
                <a:gd name="T61" fmla="*/ 13 h 36"/>
                <a:gd name="T62" fmla="*/ 14 w 26"/>
                <a:gd name="T63" fmla="*/ 14 h 36"/>
                <a:gd name="T64" fmla="*/ 19 w 26"/>
                <a:gd name="T65" fmla="*/ 16 h 36"/>
                <a:gd name="T66" fmla="*/ 21 w 26"/>
                <a:gd name="T67" fmla="*/ 18 h 36"/>
                <a:gd name="T68" fmla="*/ 24 w 26"/>
                <a:gd name="T69" fmla="*/ 20 h 36"/>
                <a:gd name="T70" fmla="*/ 25 w 26"/>
                <a:gd name="T71" fmla="*/ 22 h 36"/>
                <a:gd name="T72" fmla="*/ 26 w 26"/>
                <a:gd name="T73" fmla="*/ 26 h 36"/>
                <a:gd name="T74" fmla="*/ 25 w 26"/>
                <a:gd name="T75" fmla="*/ 30 h 36"/>
                <a:gd name="T76" fmla="*/ 22 w 26"/>
                <a:gd name="T77" fmla="*/ 33 h 36"/>
                <a:gd name="T78" fmla="*/ 18 w 26"/>
                <a:gd name="T79" fmla="*/ 36 h 36"/>
                <a:gd name="T80" fmla="*/ 13 w 26"/>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6">
                  <a:moveTo>
                    <a:pt x="13" y="36"/>
                  </a:moveTo>
                  <a:cubicBezTo>
                    <a:pt x="11" y="36"/>
                    <a:pt x="8" y="36"/>
                    <a:pt x="6" y="35"/>
                  </a:cubicBezTo>
                  <a:cubicBezTo>
                    <a:pt x="4" y="34"/>
                    <a:pt x="2" y="33"/>
                    <a:pt x="0" y="31"/>
                  </a:cubicBezTo>
                  <a:cubicBezTo>
                    <a:pt x="4" y="27"/>
                    <a:pt x="4" y="27"/>
                    <a:pt x="4" y="27"/>
                  </a:cubicBezTo>
                  <a:cubicBezTo>
                    <a:pt x="5" y="28"/>
                    <a:pt x="7" y="29"/>
                    <a:pt x="8" y="30"/>
                  </a:cubicBezTo>
                  <a:cubicBezTo>
                    <a:pt x="10" y="31"/>
                    <a:pt x="11" y="31"/>
                    <a:pt x="13" y="31"/>
                  </a:cubicBezTo>
                  <a:cubicBezTo>
                    <a:pt x="15" y="31"/>
                    <a:pt x="17" y="31"/>
                    <a:pt x="18" y="30"/>
                  </a:cubicBezTo>
                  <a:cubicBezTo>
                    <a:pt x="19" y="29"/>
                    <a:pt x="19" y="28"/>
                    <a:pt x="19" y="26"/>
                  </a:cubicBezTo>
                  <a:cubicBezTo>
                    <a:pt x="19" y="26"/>
                    <a:pt x="19" y="25"/>
                    <a:pt x="19" y="25"/>
                  </a:cubicBezTo>
                  <a:cubicBezTo>
                    <a:pt x="19" y="24"/>
                    <a:pt x="18" y="24"/>
                    <a:pt x="18" y="23"/>
                  </a:cubicBezTo>
                  <a:cubicBezTo>
                    <a:pt x="17" y="23"/>
                    <a:pt x="17" y="22"/>
                    <a:pt x="16" y="22"/>
                  </a:cubicBezTo>
                  <a:cubicBezTo>
                    <a:pt x="15" y="22"/>
                    <a:pt x="15" y="21"/>
                    <a:pt x="14" y="21"/>
                  </a:cubicBezTo>
                  <a:cubicBezTo>
                    <a:pt x="9" y="19"/>
                    <a:pt x="9" y="19"/>
                    <a:pt x="9" y="19"/>
                  </a:cubicBezTo>
                  <a:cubicBezTo>
                    <a:pt x="8" y="19"/>
                    <a:pt x="7" y="18"/>
                    <a:pt x="6" y="18"/>
                  </a:cubicBezTo>
                  <a:cubicBezTo>
                    <a:pt x="5" y="17"/>
                    <a:pt x="5" y="16"/>
                    <a:pt x="4" y="16"/>
                  </a:cubicBezTo>
                  <a:cubicBezTo>
                    <a:pt x="3" y="15"/>
                    <a:pt x="3" y="14"/>
                    <a:pt x="2" y="13"/>
                  </a:cubicBezTo>
                  <a:cubicBezTo>
                    <a:pt x="2" y="12"/>
                    <a:pt x="2" y="11"/>
                    <a:pt x="2" y="10"/>
                  </a:cubicBezTo>
                  <a:cubicBezTo>
                    <a:pt x="2" y="8"/>
                    <a:pt x="2" y="7"/>
                    <a:pt x="3" y="6"/>
                  </a:cubicBezTo>
                  <a:cubicBezTo>
                    <a:pt x="3" y="4"/>
                    <a:pt x="4" y="3"/>
                    <a:pt x="5" y="2"/>
                  </a:cubicBezTo>
                  <a:cubicBezTo>
                    <a:pt x="6" y="2"/>
                    <a:pt x="7" y="1"/>
                    <a:pt x="9" y="0"/>
                  </a:cubicBezTo>
                  <a:cubicBezTo>
                    <a:pt x="10" y="0"/>
                    <a:pt x="12" y="0"/>
                    <a:pt x="14" y="0"/>
                  </a:cubicBezTo>
                  <a:cubicBezTo>
                    <a:pt x="16" y="0"/>
                    <a:pt x="18" y="0"/>
                    <a:pt x="20" y="1"/>
                  </a:cubicBezTo>
                  <a:cubicBezTo>
                    <a:pt x="22" y="2"/>
                    <a:pt x="23" y="3"/>
                    <a:pt x="25" y="4"/>
                  </a:cubicBezTo>
                  <a:cubicBezTo>
                    <a:pt x="21" y="8"/>
                    <a:pt x="21" y="8"/>
                    <a:pt x="21" y="8"/>
                  </a:cubicBezTo>
                  <a:cubicBezTo>
                    <a:pt x="20" y="7"/>
                    <a:pt x="19" y="6"/>
                    <a:pt x="18" y="6"/>
                  </a:cubicBezTo>
                  <a:cubicBezTo>
                    <a:pt x="17" y="5"/>
                    <a:pt x="15" y="5"/>
                    <a:pt x="14" y="5"/>
                  </a:cubicBezTo>
                  <a:cubicBezTo>
                    <a:pt x="12" y="5"/>
                    <a:pt x="11" y="5"/>
                    <a:pt x="10" y="6"/>
                  </a:cubicBezTo>
                  <a:cubicBezTo>
                    <a:pt x="9" y="7"/>
                    <a:pt x="8" y="8"/>
                    <a:pt x="8" y="9"/>
                  </a:cubicBezTo>
                  <a:cubicBezTo>
                    <a:pt x="8" y="10"/>
                    <a:pt x="8" y="11"/>
                    <a:pt x="9" y="11"/>
                  </a:cubicBezTo>
                  <a:cubicBezTo>
                    <a:pt x="9" y="11"/>
                    <a:pt x="9" y="12"/>
                    <a:pt x="10" y="12"/>
                  </a:cubicBezTo>
                  <a:cubicBezTo>
                    <a:pt x="10" y="13"/>
                    <a:pt x="11" y="13"/>
                    <a:pt x="12" y="13"/>
                  </a:cubicBezTo>
                  <a:cubicBezTo>
                    <a:pt x="12" y="14"/>
                    <a:pt x="13" y="14"/>
                    <a:pt x="14" y="14"/>
                  </a:cubicBezTo>
                  <a:cubicBezTo>
                    <a:pt x="19" y="16"/>
                    <a:pt x="19" y="16"/>
                    <a:pt x="19" y="16"/>
                  </a:cubicBezTo>
                  <a:cubicBezTo>
                    <a:pt x="20" y="17"/>
                    <a:pt x="21" y="17"/>
                    <a:pt x="21" y="18"/>
                  </a:cubicBezTo>
                  <a:cubicBezTo>
                    <a:pt x="22" y="18"/>
                    <a:pt x="23" y="19"/>
                    <a:pt x="24" y="20"/>
                  </a:cubicBezTo>
                  <a:cubicBezTo>
                    <a:pt x="24" y="21"/>
                    <a:pt x="25" y="21"/>
                    <a:pt x="25" y="22"/>
                  </a:cubicBezTo>
                  <a:cubicBezTo>
                    <a:pt x="26" y="23"/>
                    <a:pt x="26" y="25"/>
                    <a:pt x="26" y="26"/>
                  </a:cubicBezTo>
                  <a:cubicBezTo>
                    <a:pt x="26" y="27"/>
                    <a:pt x="25" y="29"/>
                    <a:pt x="25" y="30"/>
                  </a:cubicBezTo>
                  <a:cubicBezTo>
                    <a:pt x="24" y="31"/>
                    <a:pt x="23" y="32"/>
                    <a:pt x="22" y="33"/>
                  </a:cubicBezTo>
                  <a:cubicBezTo>
                    <a:pt x="21" y="34"/>
                    <a:pt x="20" y="35"/>
                    <a:pt x="18" y="36"/>
                  </a:cubicBezTo>
                  <a:cubicBezTo>
                    <a:pt x="17" y="36"/>
                    <a:pt x="15" y="36"/>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8" name="Freeform 30">
              <a:extLst>
                <a:ext uri="{FF2B5EF4-FFF2-40B4-BE49-F238E27FC236}">
                  <a16:creationId xmlns:a16="http://schemas.microsoft.com/office/drawing/2014/main" id="{E449A63E-CA24-4726-817F-20BE8AACD292}"/>
                </a:ext>
              </a:extLst>
            </p:cNvPr>
            <p:cNvSpPr>
              <a:spLocks/>
            </p:cNvSpPr>
            <p:nvPr userDrawn="1"/>
          </p:nvSpPr>
          <p:spPr bwMode="auto">
            <a:xfrm>
              <a:off x="5675313" y="927101"/>
              <a:ext cx="28575" cy="41275"/>
            </a:xfrm>
            <a:custGeom>
              <a:avLst/>
              <a:gdLst>
                <a:gd name="T0" fmla="*/ 12 w 25"/>
                <a:gd name="T1" fmla="*/ 36 h 36"/>
                <a:gd name="T2" fmla="*/ 5 w 25"/>
                <a:gd name="T3" fmla="*/ 35 h 36"/>
                <a:gd name="T4" fmla="*/ 0 w 25"/>
                <a:gd name="T5" fmla="*/ 31 h 36"/>
                <a:gd name="T6" fmla="*/ 3 w 25"/>
                <a:gd name="T7" fmla="*/ 27 h 36"/>
                <a:gd name="T8" fmla="*/ 8 w 25"/>
                <a:gd name="T9" fmla="*/ 30 h 36"/>
                <a:gd name="T10" fmla="*/ 13 w 25"/>
                <a:gd name="T11" fmla="*/ 31 h 36"/>
                <a:gd name="T12" fmla="*/ 17 w 25"/>
                <a:gd name="T13" fmla="*/ 30 h 36"/>
                <a:gd name="T14" fmla="*/ 19 w 25"/>
                <a:gd name="T15" fmla="*/ 26 h 36"/>
                <a:gd name="T16" fmla="*/ 18 w 25"/>
                <a:gd name="T17" fmla="*/ 25 h 36"/>
                <a:gd name="T18" fmla="*/ 17 w 25"/>
                <a:gd name="T19" fmla="*/ 23 h 36"/>
                <a:gd name="T20" fmla="*/ 15 w 25"/>
                <a:gd name="T21" fmla="*/ 22 h 36"/>
                <a:gd name="T22" fmla="*/ 13 w 25"/>
                <a:gd name="T23" fmla="*/ 21 h 36"/>
                <a:gd name="T24" fmla="*/ 8 w 25"/>
                <a:gd name="T25" fmla="*/ 19 h 36"/>
                <a:gd name="T26" fmla="*/ 6 w 25"/>
                <a:gd name="T27" fmla="*/ 18 h 36"/>
                <a:gd name="T28" fmla="*/ 3 w 25"/>
                <a:gd name="T29" fmla="*/ 16 h 36"/>
                <a:gd name="T30" fmla="*/ 2 w 25"/>
                <a:gd name="T31" fmla="*/ 13 h 36"/>
                <a:gd name="T32" fmla="*/ 1 w 25"/>
                <a:gd name="T33" fmla="*/ 10 h 36"/>
                <a:gd name="T34" fmla="*/ 2 w 25"/>
                <a:gd name="T35" fmla="*/ 6 h 36"/>
                <a:gd name="T36" fmla="*/ 5 w 25"/>
                <a:gd name="T37" fmla="*/ 2 h 36"/>
                <a:gd name="T38" fmla="*/ 8 w 25"/>
                <a:gd name="T39" fmla="*/ 0 h 36"/>
                <a:gd name="T40" fmla="*/ 13 w 25"/>
                <a:gd name="T41" fmla="*/ 0 h 36"/>
                <a:gd name="T42" fmla="*/ 19 w 25"/>
                <a:gd name="T43" fmla="*/ 1 h 36"/>
                <a:gd name="T44" fmla="*/ 24 w 25"/>
                <a:gd name="T45" fmla="*/ 4 h 36"/>
                <a:gd name="T46" fmla="*/ 21 w 25"/>
                <a:gd name="T47" fmla="*/ 8 h 36"/>
                <a:gd name="T48" fmla="*/ 17 w 25"/>
                <a:gd name="T49" fmla="*/ 6 h 36"/>
                <a:gd name="T50" fmla="*/ 13 w 25"/>
                <a:gd name="T51" fmla="*/ 5 h 36"/>
                <a:gd name="T52" fmla="*/ 9 w 25"/>
                <a:gd name="T53" fmla="*/ 6 h 36"/>
                <a:gd name="T54" fmla="*/ 8 w 25"/>
                <a:gd name="T55" fmla="*/ 9 h 36"/>
                <a:gd name="T56" fmla="*/ 8 w 25"/>
                <a:gd name="T57" fmla="*/ 11 h 36"/>
                <a:gd name="T58" fmla="*/ 9 w 25"/>
                <a:gd name="T59" fmla="*/ 12 h 36"/>
                <a:gd name="T60" fmla="*/ 11 w 25"/>
                <a:gd name="T61" fmla="*/ 13 h 36"/>
                <a:gd name="T62" fmla="*/ 13 w 25"/>
                <a:gd name="T63" fmla="*/ 14 h 36"/>
                <a:gd name="T64" fmla="*/ 18 w 25"/>
                <a:gd name="T65" fmla="*/ 16 h 36"/>
                <a:gd name="T66" fmla="*/ 21 w 25"/>
                <a:gd name="T67" fmla="*/ 18 h 36"/>
                <a:gd name="T68" fmla="*/ 23 w 25"/>
                <a:gd name="T69" fmla="*/ 20 h 36"/>
                <a:gd name="T70" fmla="*/ 25 w 25"/>
                <a:gd name="T71" fmla="*/ 22 h 36"/>
                <a:gd name="T72" fmla="*/ 25 w 25"/>
                <a:gd name="T73" fmla="*/ 26 h 36"/>
                <a:gd name="T74" fmla="*/ 24 w 25"/>
                <a:gd name="T75" fmla="*/ 30 h 36"/>
                <a:gd name="T76" fmla="*/ 22 w 25"/>
                <a:gd name="T77" fmla="*/ 33 h 36"/>
                <a:gd name="T78" fmla="*/ 18 w 25"/>
                <a:gd name="T79" fmla="*/ 36 h 36"/>
                <a:gd name="T80" fmla="*/ 12 w 25"/>
                <a:gd name="T8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6">
                  <a:moveTo>
                    <a:pt x="12" y="36"/>
                  </a:moveTo>
                  <a:cubicBezTo>
                    <a:pt x="10" y="36"/>
                    <a:pt x="8" y="36"/>
                    <a:pt x="5" y="35"/>
                  </a:cubicBezTo>
                  <a:cubicBezTo>
                    <a:pt x="3" y="34"/>
                    <a:pt x="1" y="33"/>
                    <a:pt x="0" y="31"/>
                  </a:cubicBezTo>
                  <a:cubicBezTo>
                    <a:pt x="3" y="27"/>
                    <a:pt x="3" y="27"/>
                    <a:pt x="3" y="27"/>
                  </a:cubicBezTo>
                  <a:cubicBezTo>
                    <a:pt x="5" y="28"/>
                    <a:pt x="6" y="29"/>
                    <a:pt x="8" y="30"/>
                  </a:cubicBezTo>
                  <a:cubicBezTo>
                    <a:pt x="9" y="31"/>
                    <a:pt x="11" y="31"/>
                    <a:pt x="13" y="31"/>
                  </a:cubicBezTo>
                  <a:cubicBezTo>
                    <a:pt x="15" y="31"/>
                    <a:pt x="16" y="31"/>
                    <a:pt x="17" y="30"/>
                  </a:cubicBezTo>
                  <a:cubicBezTo>
                    <a:pt x="18" y="29"/>
                    <a:pt x="19" y="28"/>
                    <a:pt x="19" y="26"/>
                  </a:cubicBezTo>
                  <a:cubicBezTo>
                    <a:pt x="19" y="26"/>
                    <a:pt x="19" y="25"/>
                    <a:pt x="18" y="25"/>
                  </a:cubicBezTo>
                  <a:cubicBezTo>
                    <a:pt x="18" y="24"/>
                    <a:pt x="18" y="24"/>
                    <a:pt x="17" y="23"/>
                  </a:cubicBezTo>
                  <a:cubicBezTo>
                    <a:pt x="17" y="23"/>
                    <a:pt x="16" y="22"/>
                    <a:pt x="15" y="22"/>
                  </a:cubicBezTo>
                  <a:cubicBezTo>
                    <a:pt x="15" y="22"/>
                    <a:pt x="14" y="21"/>
                    <a:pt x="13" y="21"/>
                  </a:cubicBezTo>
                  <a:cubicBezTo>
                    <a:pt x="8" y="19"/>
                    <a:pt x="8" y="19"/>
                    <a:pt x="8" y="19"/>
                  </a:cubicBezTo>
                  <a:cubicBezTo>
                    <a:pt x="7" y="19"/>
                    <a:pt x="7" y="18"/>
                    <a:pt x="6" y="18"/>
                  </a:cubicBezTo>
                  <a:cubicBezTo>
                    <a:pt x="5" y="17"/>
                    <a:pt x="4" y="16"/>
                    <a:pt x="3" y="16"/>
                  </a:cubicBezTo>
                  <a:cubicBezTo>
                    <a:pt x="3" y="15"/>
                    <a:pt x="2" y="14"/>
                    <a:pt x="2" y="13"/>
                  </a:cubicBezTo>
                  <a:cubicBezTo>
                    <a:pt x="1" y="12"/>
                    <a:pt x="1" y="11"/>
                    <a:pt x="1" y="10"/>
                  </a:cubicBezTo>
                  <a:cubicBezTo>
                    <a:pt x="1" y="8"/>
                    <a:pt x="1" y="7"/>
                    <a:pt x="2" y="6"/>
                  </a:cubicBezTo>
                  <a:cubicBezTo>
                    <a:pt x="3" y="4"/>
                    <a:pt x="3" y="3"/>
                    <a:pt x="5" y="2"/>
                  </a:cubicBezTo>
                  <a:cubicBezTo>
                    <a:pt x="6" y="2"/>
                    <a:pt x="7" y="1"/>
                    <a:pt x="8" y="0"/>
                  </a:cubicBezTo>
                  <a:cubicBezTo>
                    <a:pt x="10" y="0"/>
                    <a:pt x="11" y="0"/>
                    <a:pt x="13" y="0"/>
                  </a:cubicBezTo>
                  <a:cubicBezTo>
                    <a:pt x="15" y="0"/>
                    <a:pt x="17" y="0"/>
                    <a:pt x="19" y="1"/>
                  </a:cubicBezTo>
                  <a:cubicBezTo>
                    <a:pt x="21" y="2"/>
                    <a:pt x="23" y="3"/>
                    <a:pt x="24" y="4"/>
                  </a:cubicBezTo>
                  <a:cubicBezTo>
                    <a:pt x="21" y="8"/>
                    <a:pt x="21" y="8"/>
                    <a:pt x="21" y="8"/>
                  </a:cubicBezTo>
                  <a:cubicBezTo>
                    <a:pt x="20" y="7"/>
                    <a:pt x="18" y="6"/>
                    <a:pt x="17" y="6"/>
                  </a:cubicBezTo>
                  <a:cubicBezTo>
                    <a:pt x="16" y="5"/>
                    <a:pt x="15" y="5"/>
                    <a:pt x="13" y="5"/>
                  </a:cubicBezTo>
                  <a:cubicBezTo>
                    <a:pt x="11" y="5"/>
                    <a:pt x="10" y="5"/>
                    <a:pt x="9" y="6"/>
                  </a:cubicBezTo>
                  <a:cubicBezTo>
                    <a:pt x="8" y="7"/>
                    <a:pt x="8" y="8"/>
                    <a:pt x="8" y="9"/>
                  </a:cubicBezTo>
                  <a:cubicBezTo>
                    <a:pt x="8" y="10"/>
                    <a:pt x="8" y="11"/>
                    <a:pt x="8" y="11"/>
                  </a:cubicBezTo>
                  <a:cubicBezTo>
                    <a:pt x="8" y="11"/>
                    <a:pt x="9" y="12"/>
                    <a:pt x="9" y="12"/>
                  </a:cubicBezTo>
                  <a:cubicBezTo>
                    <a:pt x="10" y="13"/>
                    <a:pt x="10" y="13"/>
                    <a:pt x="11" y="13"/>
                  </a:cubicBezTo>
                  <a:cubicBezTo>
                    <a:pt x="12" y="14"/>
                    <a:pt x="12" y="14"/>
                    <a:pt x="13" y="14"/>
                  </a:cubicBezTo>
                  <a:cubicBezTo>
                    <a:pt x="18" y="16"/>
                    <a:pt x="18" y="16"/>
                    <a:pt x="18" y="16"/>
                  </a:cubicBezTo>
                  <a:cubicBezTo>
                    <a:pt x="19" y="17"/>
                    <a:pt x="20" y="17"/>
                    <a:pt x="21" y="18"/>
                  </a:cubicBezTo>
                  <a:cubicBezTo>
                    <a:pt x="22" y="18"/>
                    <a:pt x="23" y="19"/>
                    <a:pt x="23" y="20"/>
                  </a:cubicBezTo>
                  <a:cubicBezTo>
                    <a:pt x="24" y="21"/>
                    <a:pt x="24" y="21"/>
                    <a:pt x="25" y="22"/>
                  </a:cubicBezTo>
                  <a:cubicBezTo>
                    <a:pt x="25" y="23"/>
                    <a:pt x="25" y="25"/>
                    <a:pt x="25" y="26"/>
                  </a:cubicBezTo>
                  <a:cubicBezTo>
                    <a:pt x="25" y="27"/>
                    <a:pt x="25" y="29"/>
                    <a:pt x="24" y="30"/>
                  </a:cubicBezTo>
                  <a:cubicBezTo>
                    <a:pt x="24" y="31"/>
                    <a:pt x="23" y="32"/>
                    <a:pt x="22" y="33"/>
                  </a:cubicBezTo>
                  <a:cubicBezTo>
                    <a:pt x="21" y="34"/>
                    <a:pt x="19" y="35"/>
                    <a:pt x="18" y="36"/>
                  </a:cubicBezTo>
                  <a:cubicBezTo>
                    <a:pt x="16" y="36"/>
                    <a:pt x="14" y="36"/>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09" name="Freeform 31">
              <a:extLst>
                <a:ext uri="{FF2B5EF4-FFF2-40B4-BE49-F238E27FC236}">
                  <a16:creationId xmlns:a16="http://schemas.microsoft.com/office/drawing/2014/main" id="{B60692D2-B057-4334-8592-3C631B6309BF}"/>
                </a:ext>
              </a:extLst>
            </p:cNvPr>
            <p:cNvSpPr>
              <a:spLocks noEditPoints="1"/>
            </p:cNvSpPr>
            <p:nvPr userDrawn="1"/>
          </p:nvSpPr>
          <p:spPr bwMode="auto">
            <a:xfrm>
              <a:off x="5400675" y="925513"/>
              <a:ext cx="34925" cy="42863"/>
            </a:xfrm>
            <a:custGeom>
              <a:avLst/>
              <a:gdLst>
                <a:gd name="T0" fmla="*/ 15 w 31"/>
                <a:gd name="T1" fmla="*/ 37 h 37"/>
                <a:gd name="T2" fmla="*/ 9 w 31"/>
                <a:gd name="T3" fmla="*/ 36 h 37"/>
                <a:gd name="T4" fmla="*/ 4 w 31"/>
                <a:gd name="T5" fmla="*/ 32 h 37"/>
                <a:gd name="T6" fmla="*/ 1 w 31"/>
                <a:gd name="T7" fmla="*/ 26 h 37"/>
                <a:gd name="T8" fmla="*/ 0 w 31"/>
                <a:gd name="T9" fmla="*/ 19 h 37"/>
                <a:gd name="T10" fmla="*/ 1 w 31"/>
                <a:gd name="T11" fmla="*/ 11 h 37"/>
                <a:gd name="T12" fmla="*/ 4 w 31"/>
                <a:gd name="T13" fmla="*/ 5 h 37"/>
                <a:gd name="T14" fmla="*/ 9 w 31"/>
                <a:gd name="T15" fmla="*/ 2 h 37"/>
                <a:gd name="T16" fmla="*/ 15 w 31"/>
                <a:gd name="T17" fmla="*/ 0 h 37"/>
                <a:gd name="T18" fmla="*/ 22 w 31"/>
                <a:gd name="T19" fmla="*/ 2 h 37"/>
                <a:gd name="T20" fmla="*/ 27 w 31"/>
                <a:gd name="T21" fmla="*/ 5 h 37"/>
                <a:gd name="T22" fmla="*/ 30 w 31"/>
                <a:gd name="T23" fmla="*/ 11 h 37"/>
                <a:gd name="T24" fmla="*/ 31 w 31"/>
                <a:gd name="T25" fmla="*/ 19 h 37"/>
                <a:gd name="T26" fmla="*/ 30 w 31"/>
                <a:gd name="T27" fmla="*/ 26 h 37"/>
                <a:gd name="T28" fmla="*/ 27 w 31"/>
                <a:gd name="T29" fmla="*/ 32 h 37"/>
                <a:gd name="T30" fmla="*/ 22 w 31"/>
                <a:gd name="T31" fmla="*/ 36 h 37"/>
                <a:gd name="T32" fmla="*/ 15 w 31"/>
                <a:gd name="T33" fmla="*/ 37 h 37"/>
                <a:gd name="T34" fmla="*/ 15 w 31"/>
                <a:gd name="T35" fmla="*/ 32 h 37"/>
                <a:gd name="T36" fmla="*/ 19 w 31"/>
                <a:gd name="T37" fmla="*/ 31 h 37"/>
                <a:gd name="T38" fmla="*/ 22 w 31"/>
                <a:gd name="T39" fmla="*/ 28 h 37"/>
                <a:gd name="T40" fmla="*/ 24 w 31"/>
                <a:gd name="T41" fmla="*/ 24 h 37"/>
                <a:gd name="T42" fmla="*/ 25 w 31"/>
                <a:gd name="T43" fmla="*/ 19 h 37"/>
                <a:gd name="T44" fmla="*/ 22 w 31"/>
                <a:gd name="T45" fmla="*/ 9 h 37"/>
                <a:gd name="T46" fmla="*/ 15 w 31"/>
                <a:gd name="T47" fmla="*/ 6 h 37"/>
                <a:gd name="T48" fmla="*/ 9 w 31"/>
                <a:gd name="T49" fmla="*/ 9 h 37"/>
                <a:gd name="T50" fmla="*/ 6 w 31"/>
                <a:gd name="T51" fmla="*/ 19 h 37"/>
                <a:gd name="T52" fmla="*/ 7 w 31"/>
                <a:gd name="T53" fmla="*/ 24 h 37"/>
                <a:gd name="T54" fmla="*/ 9 w 31"/>
                <a:gd name="T55" fmla="*/ 28 h 37"/>
                <a:gd name="T56" fmla="*/ 12 w 31"/>
                <a:gd name="T57" fmla="*/ 31 h 37"/>
                <a:gd name="T58" fmla="*/ 15 w 31"/>
                <a:gd name="T5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7">
                  <a:moveTo>
                    <a:pt x="15" y="37"/>
                  </a:moveTo>
                  <a:cubicBezTo>
                    <a:pt x="13" y="37"/>
                    <a:pt x="11" y="37"/>
                    <a:pt x="9" y="36"/>
                  </a:cubicBezTo>
                  <a:cubicBezTo>
                    <a:pt x="7" y="35"/>
                    <a:pt x="6" y="34"/>
                    <a:pt x="4" y="32"/>
                  </a:cubicBezTo>
                  <a:cubicBezTo>
                    <a:pt x="3" y="31"/>
                    <a:pt x="2" y="29"/>
                    <a:pt x="1" y="26"/>
                  </a:cubicBezTo>
                  <a:cubicBezTo>
                    <a:pt x="0" y="24"/>
                    <a:pt x="0" y="22"/>
                    <a:pt x="0" y="19"/>
                  </a:cubicBezTo>
                  <a:cubicBezTo>
                    <a:pt x="0" y="16"/>
                    <a:pt x="0" y="13"/>
                    <a:pt x="1" y="11"/>
                  </a:cubicBezTo>
                  <a:cubicBezTo>
                    <a:pt x="2" y="9"/>
                    <a:pt x="3" y="7"/>
                    <a:pt x="4" y="5"/>
                  </a:cubicBezTo>
                  <a:cubicBezTo>
                    <a:pt x="6" y="4"/>
                    <a:pt x="7" y="2"/>
                    <a:pt x="9" y="2"/>
                  </a:cubicBezTo>
                  <a:cubicBezTo>
                    <a:pt x="11" y="1"/>
                    <a:pt x="13" y="0"/>
                    <a:pt x="15" y="0"/>
                  </a:cubicBezTo>
                  <a:cubicBezTo>
                    <a:pt x="18" y="0"/>
                    <a:pt x="20" y="1"/>
                    <a:pt x="22" y="2"/>
                  </a:cubicBezTo>
                  <a:cubicBezTo>
                    <a:pt x="24" y="2"/>
                    <a:pt x="25" y="4"/>
                    <a:pt x="27" y="5"/>
                  </a:cubicBezTo>
                  <a:cubicBezTo>
                    <a:pt x="28" y="7"/>
                    <a:pt x="29" y="9"/>
                    <a:pt x="30" y="11"/>
                  </a:cubicBezTo>
                  <a:cubicBezTo>
                    <a:pt x="31" y="13"/>
                    <a:pt x="31" y="16"/>
                    <a:pt x="31" y="19"/>
                  </a:cubicBezTo>
                  <a:cubicBezTo>
                    <a:pt x="31" y="22"/>
                    <a:pt x="31" y="24"/>
                    <a:pt x="30" y="26"/>
                  </a:cubicBezTo>
                  <a:cubicBezTo>
                    <a:pt x="29" y="29"/>
                    <a:pt x="28" y="31"/>
                    <a:pt x="27" y="32"/>
                  </a:cubicBezTo>
                  <a:cubicBezTo>
                    <a:pt x="25" y="34"/>
                    <a:pt x="24" y="35"/>
                    <a:pt x="22" y="36"/>
                  </a:cubicBezTo>
                  <a:cubicBezTo>
                    <a:pt x="20" y="37"/>
                    <a:pt x="18" y="37"/>
                    <a:pt x="15" y="37"/>
                  </a:cubicBezTo>
                  <a:close/>
                  <a:moveTo>
                    <a:pt x="15" y="32"/>
                  </a:moveTo>
                  <a:cubicBezTo>
                    <a:pt x="17" y="32"/>
                    <a:pt x="18" y="31"/>
                    <a:pt x="19" y="31"/>
                  </a:cubicBezTo>
                  <a:cubicBezTo>
                    <a:pt x="20" y="30"/>
                    <a:pt x="21" y="29"/>
                    <a:pt x="22" y="28"/>
                  </a:cubicBezTo>
                  <a:cubicBezTo>
                    <a:pt x="23" y="27"/>
                    <a:pt x="24" y="26"/>
                    <a:pt x="24" y="24"/>
                  </a:cubicBezTo>
                  <a:cubicBezTo>
                    <a:pt x="24" y="22"/>
                    <a:pt x="25" y="21"/>
                    <a:pt x="25" y="19"/>
                  </a:cubicBezTo>
                  <a:cubicBezTo>
                    <a:pt x="25" y="15"/>
                    <a:pt x="24" y="12"/>
                    <a:pt x="22" y="9"/>
                  </a:cubicBezTo>
                  <a:cubicBezTo>
                    <a:pt x="21" y="7"/>
                    <a:pt x="18" y="6"/>
                    <a:pt x="15" y="6"/>
                  </a:cubicBezTo>
                  <a:cubicBezTo>
                    <a:pt x="13" y="6"/>
                    <a:pt x="10" y="7"/>
                    <a:pt x="9" y="9"/>
                  </a:cubicBezTo>
                  <a:cubicBezTo>
                    <a:pt x="7" y="12"/>
                    <a:pt x="6" y="15"/>
                    <a:pt x="6" y="19"/>
                  </a:cubicBezTo>
                  <a:cubicBezTo>
                    <a:pt x="6" y="21"/>
                    <a:pt x="7" y="22"/>
                    <a:pt x="7" y="24"/>
                  </a:cubicBezTo>
                  <a:cubicBezTo>
                    <a:pt x="7" y="26"/>
                    <a:pt x="8" y="27"/>
                    <a:pt x="9" y="28"/>
                  </a:cubicBezTo>
                  <a:cubicBezTo>
                    <a:pt x="10" y="29"/>
                    <a:pt x="11" y="30"/>
                    <a:pt x="12" y="31"/>
                  </a:cubicBezTo>
                  <a:cubicBezTo>
                    <a:pt x="13" y="31"/>
                    <a:pt x="14" y="32"/>
                    <a:pt x="1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0" name="Freeform 32">
              <a:extLst>
                <a:ext uri="{FF2B5EF4-FFF2-40B4-BE49-F238E27FC236}">
                  <a16:creationId xmlns:a16="http://schemas.microsoft.com/office/drawing/2014/main" id="{8D6D679A-ABCC-4E8E-B2A9-7DCE0B12FB18}"/>
                </a:ext>
              </a:extLst>
            </p:cNvPr>
            <p:cNvSpPr>
              <a:spLocks noEditPoints="1"/>
            </p:cNvSpPr>
            <p:nvPr userDrawn="1"/>
          </p:nvSpPr>
          <p:spPr bwMode="auto">
            <a:xfrm>
              <a:off x="5449888" y="927101"/>
              <a:ext cx="30163" cy="41275"/>
            </a:xfrm>
            <a:custGeom>
              <a:avLst/>
              <a:gdLst>
                <a:gd name="T0" fmla="*/ 0 w 26"/>
                <a:gd name="T1" fmla="*/ 36 h 36"/>
                <a:gd name="T2" fmla="*/ 0 w 26"/>
                <a:gd name="T3" fmla="*/ 0 h 36"/>
                <a:gd name="T4" fmla="*/ 12 w 26"/>
                <a:gd name="T5" fmla="*/ 0 h 36"/>
                <a:gd name="T6" fmla="*/ 17 w 26"/>
                <a:gd name="T7" fmla="*/ 1 h 36"/>
                <a:gd name="T8" fmla="*/ 21 w 26"/>
                <a:gd name="T9" fmla="*/ 2 h 36"/>
                <a:gd name="T10" fmla="*/ 24 w 26"/>
                <a:gd name="T11" fmla="*/ 6 h 36"/>
                <a:gd name="T12" fmla="*/ 25 w 26"/>
                <a:gd name="T13" fmla="*/ 11 h 36"/>
                <a:gd name="T14" fmla="*/ 23 w 26"/>
                <a:gd name="T15" fmla="*/ 17 h 36"/>
                <a:gd name="T16" fmla="*/ 18 w 26"/>
                <a:gd name="T17" fmla="*/ 21 h 36"/>
                <a:gd name="T18" fmla="*/ 26 w 26"/>
                <a:gd name="T19" fmla="*/ 36 h 36"/>
                <a:gd name="T20" fmla="*/ 19 w 26"/>
                <a:gd name="T21" fmla="*/ 36 h 36"/>
                <a:gd name="T22" fmla="*/ 11 w 26"/>
                <a:gd name="T23" fmla="*/ 22 h 36"/>
                <a:gd name="T24" fmla="*/ 6 w 26"/>
                <a:gd name="T25" fmla="*/ 22 h 36"/>
                <a:gd name="T26" fmla="*/ 6 w 26"/>
                <a:gd name="T27" fmla="*/ 36 h 36"/>
                <a:gd name="T28" fmla="*/ 0 w 26"/>
                <a:gd name="T29" fmla="*/ 36 h 36"/>
                <a:gd name="T30" fmla="*/ 6 w 26"/>
                <a:gd name="T31" fmla="*/ 17 h 36"/>
                <a:gd name="T32" fmla="*/ 11 w 26"/>
                <a:gd name="T33" fmla="*/ 17 h 36"/>
                <a:gd name="T34" fmla="*/ 17 w 26"/>
                <a:gd name="T35" fmla="*/ 15 h 36"/>
                <a:gd name="T36" fmla="*/ 19 w 26"/>
                <a:gd name="T37" fmla="*/ 11 h 36"/>
                <a:gd name="T38" fmla="*/ 17 w 26"/>
                <a:gd name="T39" fmla="*/ 6 h 36"/>
                <a:gd name="T40" fmla="*/ 11 w 26"/>
                <a:gd name="T41" fmla="*/ 5 h 36"/>
                <a:gd name="T42" fmla="*/ 6 w 26"/>
                <a:gd name="T43" fmla="*/ 5 h 36"/>
                <a:gd name="T44" fmla="*/ 6 w 26"/>
                <a:gd name="T4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36"/>
                  </a:moveTo>
                  <a:cubicBezTo>
                    <a:pt x="0" y="0"/>
                    <a:pt x="0" y="0"/>
                    <a:pt x="0" y="0"/>
                  </a:cubicBezTo>
                  <a:cubicBezTo>
                    <a:pt x="12" y="0"/>
                    <a:pt x="12" y="0"/>
                    <a:pt x="12" y="0"/>
                  </a:cubicBezTo>
                  <a:cubicBezTo>
                    <a:pt x="14" y="0"/>
                    <a:pt x="15" y="0"/>
                    <a:pt x="17" y="1"/>
                  </a:cubicBezTo>
                  <a:cubicBezTo>
                    <a:pt x="19" y="1"/>
                    <a:pt x="20" y="2"/>
                    <a:pt x="21" y="2"/>
                  </a:cubicBezTo>
                  <a:cubicBezTo>
                    <a:pt x="22" y="3"/>
                    <a:pt x="23" y="4"/>
                    <a:pt x="24" y="6"/>
                  </a:cubicBezTo>
                  <a:cubicBezTo>
                    <a:pt x="24" y="7"/>
                    <a:pt x="25" y="9"/>
                    <a:pt x="25" y="11"/>
                  </a:cubicBezTo>
                  <a:cubicBezTo>
                    <a:pt x="25" y="13"/>
                    <a:pt x="24" y="15"/>
                    <a:pt x="23" y="17"/>
                  </a:cubicBezTo>
                  <a:cubicBezTo>
                    <a:pt x="22" y="19"/>
                    <a:pt x="20" y="20"/>
                    <a:pt x="18" y="21"/>
                  </a:cubicBezTo>
                  <a:cubicBezTo>
                    <a:pt x="26" y="36"/>
                    <a:pt x="26" y="36"/>
                    <a:pt x="26" y="36"/>
                  </a:cubicBezTo>
                  <a:cubicBezTo>
                    <a:pt x="19" y="36"/>
                    <a:pt x="19" y="36"/>
                    <a:pt x="19" y="36"/>
                  </a:cubicBezTo>
                  <a:cubicBezTo>
                    <a:pt x="11" y="22"/>
                    <a:pt x="11" y="22"/>
                    <a:pt x="11" y="22"/>
                  </a:cubicBezTo>
                  <a:cubicBezTo>
                    <a:pt x="6" y="22"/>
                    <a:pt x="6" y="22"/>
                    <a:pt x="6" y="22"/>
                  </a:cubicBezTo>
                  <a:cubicBezTo>
                    <a:pt x="6" y="36"/>
                    <a:pt x="6" y="36"/>
                    <a:pt x="6" y="36"/>
                  </a:cubicBezTo>
                  <a:lnTo>
                    <a:pt x="0" y="36"/>
                  </a:lnTo>
                  <a:close/>
                  <a:moveTo>
                    <a:pt x="6" y="17"/>
                  </a:moveTo>
                  <a:cubicBezTo>
                    <a:pt x="11" y="17"/>
                    <a:pt x="11" y="17"/>
                    <a:pt x="11" y="17"/>
                  </a:cubicBezTo>
                  <a:cubicBezTo>
                    <a:pt x="14" y="17"/>
                    <a:pt x="15" y="16"/>
                    <a:pt x="17" y="15"/>
                  </a:cubicBezTo>
                  <a:cubicBezTo>
                    <a:pt x="18" y="14"/>
                    <a:pt x="19" y="13"/>
                    <a:pt x="19" y="11"/>
                  </a:cubicBezTo>
                  <a:cubicBezTo>
                    <a:pt x="19" y="9"/>
                    <a:pt x="18" y="7"/>
                    <a:pt x="17" y="6"/>
                  </a:cubicBezTo>
                  <a:cubicBezTo>
                    <a:pt x="15" y="5"/>
                    <a:pt x="14" y="5"/>
                    <a:pt x="11"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1" name="Freeform 33">
              <a:extLst>
                <a:ext uri="{FF2B5EF4-FFF2-40B4-BE49-F238E27FC236}">
                  <a16:creationId xmlns:a16="http://schemas.microsoft.com/office/drawing/2014/main" id="{1A4AE2E7-1811-42E0-B9ED-0A43A02E87CD}"/>
                </a:ext>
              </a:extLst>
            </p:cNvPr>
            <p:cNvSpPr>
              <a:spLocks/>
            </p:cNvSpPr>
            <p:nvPr userDrawn="1"/>
          </p:nvSpPr>
          <p:spPr bwMode="auto">
            <a:xfrm>
              <a:off x="5486400" y="927101"/>
              <a:ext cx="31750" cy="41275"/>
            </a:xfrm>
            <a:custGeom>
              <a:avLst/>
              <a:gdLst>
                <a:gd name="T0" fmla="*/ 11 w 28"/>
                <a:gd name="T1" fmla="*/ 36 h 36"/>
                <a:gd name="T2" fmla="*/ 11 w 28"/>
                <a:gd name="T3" fmla="*/ 22 h 36"/>
                <a:gd name="T4" fmla="*/ 0 w 28"/>
                <a:gd name="T5" fmla="*/ 0 h 36"/>
                <a:gd name="T6" fmla="*/ 7 w 28"/>
                <a:gd name="T7" fmla="*/ 0 h 36"/>
                <a:gd name="T8" fmla="*/ 11 w 28"/>
                <a:gd name="T9" fmla="*/ 9 h 36"/>
                <a:gd name="T10" fmla="*/ 12 w 28"/>
                <a:gd name="T11" fmla="*/ 13 h 36"/>
                <a:gd name="T12" fmla="*/ 14 w 28"/>
                <a:gd name="T13" fmla="*/ 17 h 36"/>
                <a:gd name="T14" fmla="*/ 14 w 28"/>
                <a:gd name="T15" fmla="*/ 17 h 36"/>
                <a:gd name="T16" fmla="*/ 16 w 28"/>
                <a:gd name="T17" fmla="*/ 13 h 36"/>
                <a:gd name="T18" fmla="*/ 17 w 28"/>
                <a:gd name="T19" fmla="*/ 9 h 36"/>
                <a:gd name="T20" fmla="*/ 21 w 28"/>
                <a:gd name="T21" fmla="*/ 0 h 36"/>
                <a:gd name="T22" fmla="*/ 28 w 28"/>
                <a:gd name="T23" fmla="*/ 0 h 36"/>
                <a:gd name="T24" fmla="*/ 17 w 28"/>
                <a:gd name="T25" fmla="*/ 22 h 36"/>
                <a:gd name="T26" fmla="*/ 17 w 28"/>
                <a:gd name="T27" fmla="*/ 36 h 36"/>
                <a:gd name="T28" fmla="*/ 11 w 2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6">
                  <a:moveTo>
                    <a:pt x="11" y="36"/>
                  </a:moveTo>
                  <a:cubicBezTo>
                    <a:pt x="11" y="22"/>
                    <a:pt x="11" y="22"/>
                    <a:pt x="11" y="22"/>
                  </a:cubicBezTo>
                  <a:cubicBezTo>
                    <a:pt x="0" y="0"/>
                    <a:pt x="0" y="0"/>
                    <a:pt x="0" y="0"/>
                  </a:cubicBezTo>
                  <a:cubicBezTo>
                    <a:pt x="7" y="0"/>
                    <a:pt x="7" y="0"/>
                    <a:pt x="7" y="0"/>
                  </a:cubicBezTo>
                  <a:cubicBezTo>
                    <a:pt x="11" y="9"/>
                    <a:pt x="11" y="9"/>
                    <a:pt x="11" y="9"/>
                  </a:cubicBezTo>
                  <a:cubicBezTo>
                    <a:pt x="11" y="10"/>
                    <a:pt x="12" y="12"/>
                    <a:pt x="12" y="13"/>
                  </a:cubicBezTo>
                  <a:cubicBezTo>
                    <a:pt x="13" y="14"/>
                    <a:pt x="13" y="16"/>
                    <a:pt x="14" y="17"/>
                  </a:cubicBezTo>
                  <a:cubicBezTo>
                    <a:pt x="14" y="17"/>
                    <a:pt x="14" y="17"/>
                    <a:pt x="14" y="17"/>
                  </a:cubicBezTo>
                  <a:cubicBezTo>
                    <a:pt x="15" y="16"/>
                    <a:pt x="15" y="14"/>
                    <a:pt x="16" y="13"/>
                  </a:cubicBezTo>
                  <a:cubicBezTo>
                    <a:pt x="16" y="12"/>
                    <a:pt x="17" y="10"/>
                    <a:pt x="17" y="9"/>
                  </a:cubicBezTo>
                  <a:cubicBezTo>
                    <a:pt x="21" y="0"/>
                    <a:pt x="21" y="0"/>
                    <a:pt x="21" y="0"/>
                  </a:cubicBezTo>
                  <a:cubicBezTo>
                    <a:pt x="28" y="0"/>
                    <a:pt x="28" y="0"/>
                    <a:pt x="28" y="0"/>
                  </a:cubicBezTo>
                  <a:cubicBezTo>
                    <a:pt x="17" y="22"/>
                    <a:pt x="17" y="22"/>
                    <a:pt x="17" y="22"/>
                  </a:cubicBezTo>
                  <a:cubicBezTo>
                    <a:pt x="17" y="36"/>
                    <a:pt x="17" y="36"/>
                    <a:pt x="17" y="36"/>
                  </a:cubicBezTo>
                  <a:lnTo>
                    <a:pt x="1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2" name="Freeform 34">
              <a:extLst>
                <a:ext uri="{FF2B5EF4-FFF2-40B4-BE49-F238E27FC236}">
                  <a16:creationId xmlns:a16="http://schemas.microsoft.com/office/drawing/2014/main" id="{5339F6A7-4A18-4B51-A294-6280DD4FF612}"/>
                </a:ext>
              </a:extLst>
            </p:cNvPr>
            <p:cNvSpPr>
              <a:spLocks/>
            </p:cNvSpPr>
            <p:nvPr userDrawn="1"/>
          </p:nvSpPr>
          <p:spPr bwMode="auto">
            <a:xfrm>
              <a:off x="6035675" y="927101"/>
              <a:ext cx="30163" cy="41275"/>
            </a:xfrm>
            <a:custGeom>
              <a:avLst/>
              <a:gdLst>
                <a:gd name="T0" fmla="*/ 7 w 19"/>
                <a:gd name="T1" fmla="*/ 26 h 26"/>
                <a:gd name="T2" fmla="*/ 7 w 19"/>
                <a:gd name="T3" fmla="*/ 4 h 26"/>
                <a:gd name="T4" fmla="*/ 0 w 19"/>
                <a:gd name="T5" fmla="*/ 4 h 26"/>
                <a:gd name="T6" fmla="*/ 0 w 19"/>
                <a:gd name="T7" fmla="*/ 0 h 26"/>
                <a:gd name="T8" fmla="*/ 19 w 19"/>
                <a:gd name="T9" fmla="*/ 0 h 26"/>
                <a:gd name="T10" fmla="*/ 19 w 19"/>
                <a:gd name="T11" fmla="*/ 4 h 26"/>
                <a:gd name="T12" fmla="*/ 11 w 19"/>
                <a:gd name="T13" fmla="*/ 4 h 26"/>
                <a:gd name="T14" fmla="*/ 11 w 19"/>
                <a:gd name="T15" fmla="*/ 26 h 26"/>
                <a:gd name="T16" fmla="*/ 7 w 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7" y="26"/>
                  </a:moveTo>
                  <a:lnTo>
                    <a:pt x="7" y="4"/>
                  </a:lnTo>
                  <a:lnTo>
                    <a:pt x="0" y="4"/>
                  </a:lnTo>
                  <a:lnTo>
                    <a:pt x="0" y="0"/>
                  </a:lnTo>
                  <a:lnTo>
                    <a:pt x="19" y="0"/>
                  </a:lnTo>
                  <a:lnTo>
                    <a:pt x="19" y="4"/>
                  </a:lnTo>
                  <a:lnTo>
                    <a:pt x="11" y="4"/>
                  </a:lnTo>
                  <a:lnTo>
                    <a:pt x="11" y="26"/>
                  </a:lnTo>
                  <a:lnTo>
                    <a:pt x="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3" name="Freeform 35">
              <a:extLst>
                <a:ext uri="{FF2B5EF4-FFF2-40B4-BE49-F238E27FC236}">
                  <a16:creationId xmlns:a16="http://schemas.microsoft.com/office/drawing/2014/main" id="{BB4F9C66-A675-42A5-96E4-79DB617F50F4}"/>
                </a:ext>
              </a:extLst>
            </p:cNvPr>
            <p:cNvSpPr>
              <a:spLocks noEditPoints="1"/>
            </p:cNvSpPr>
            <p:nvPr userDrawn="1"/>
          </p:nvSpPr>
          <p:spPr bwMode="auto">
            <a:xfrm>
              <a:off x="6069013" y="927101"/>
              <a:ext cx="36513" cy="41275"/>
            </a:xfrm>
            <a:custGeom>
              <a:avLst/>
              <a:gdLst>
                <a:gd name="T0" fmla="*/ 0 w 31"/>
                <a:gd name="T1" fmla="*/ 36 h 36"/>
                <a:gd name="T2" fmla="*/ 12 w 31"/>
                <a:gd name="T3" fmla="*/ 0 h 36"/>
                <a:gd name="T4" fmla="*/ 19 w 31"/>
                <a:gd name="T5" fmla="*/ 0 h 36"/>
                <a:gd name="T6" fmla="*/ 31 w 31"/>
                <a:gd name="T7" fmla="*/ 36 h 36"/>
                <a:gd name="T8" fmla="*/ 24 w 31"/>
                <a:gd name="T9" fmla="*/ 36 h 36"/>
                <a:gd name="T10" fmla="*/ 22 w 31"/>
                <a:gd name="T11" fmla="*/ 26 h 36"/>
                <a:gd name="T12" fmla="*/ 10 w 31"/>
                <a:gd name="T13" fmla="*/ 26 h 36"/>
                <a:gd name="T14" fmla="*/ 7 w 31"/>
                <a:gd name="T15" fmla="*/ 36 h 36"/>
                <a:gd name="T16" fmla="*/ 0 w 31"/>
                <a:gd name="T17" fmla="*/ 36 h 36"/>
                <a:gd name="T18" fmla="*/ 12 w 31"/>
                <a:gd name="T19" fmla="*/ 17 h 36"/>
                <a:gd name="T20" fmla="*/ 11 w 31"/>
                <a:gd name="T21" fmla="*/ 21 h 36"/>
                <a:gd name="T22" fmla="*/ 20 w 31"/>
                <a:gd name="T23" fmla="*/ 21 h 36"/>
                <a:gd name="T24" fmla="*/ 19 w 31"/>
                <a:gd name="T25" fmla="*/ 17 h 36"/>
                <a:gd name="T26" fmla="*/ 17 w 31"/>
                <a:gd name="T27" fmla="*/ 11 h 36"/>
                <a:gd name="T28" fmla="*/ 16 w 31"/>
                <a:gd name="T29" fmla="*/ 5 h 36"/>
                <a:gd name="T30" fmla="*/ 16 w 31"/>
                <a:gd name="T31" fmla="*/ 5 h 36"/>
                <a:gd name="T32" fmla="*/ 14 w 31"/>
                <a:gd name="T33" fmla="*/ 11 h 36"/>
                <a:gd name="T34" fmla="*/ 12 w 31"/>
                <a:gd name="T3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0" y="36"/>
                  </a:moveTo>
                  <a:cubicBezTo>
                    <a:pt x="12" y="0"/>
                    <a:pt x="12" y="0"/>
                    <a:pt x="12" y="0"/>
                  </a:cubicBezTo>
                  <a:cubicBezTo>
                    <a:pt x="19" y="0"/>
                    <a:pt x="19" y="0"/>
                    <a:pt x="19" y="0"/>
                  </a:cubicBezTo>
                  <a:cubicBezTo>
                    <a:pt x="31" y="36"/>
                    <a:pt x="31" y="36"/>
                    <a:pt x="31" y="36"/>
                  </a:cubicBezTo>
                  <a:cubicBezTo>
                    <a:pt x="24" y="36"/>
                    <a:pt x="24" y="36"/>
                    <a:pt x="24" y="36"/>
                  </a:cubicBezTo>
                  <a:cubicBezTo>
                    <a:pt x="22" y="26"/>
                    <a:pt x="22" y="26"/>
                    <a:pt x="22" y="26"/>
                  </a:cubicBezTo>
                  <a:cubicBezTo>
                    <a:pt x="10" y="26"/>
                    <a:pt x="10" y="26"/>
                    <a:pt x="10" y="26"/>
                  </a:cubicBezTo>
                  <a:cubicBezTo>
                    <a:pt x="7" y="36"/>
                    <a:pt x="7" y="36"/>
                    <a:pt x="7" y="36"/>
                  </a:cubicBezTo>
                  <a:lnTo>
                    <a:pt x="0" y="36"/>
                  </a:lnTo>
                  <a:close/>
                  <a:moveTo>
                    <a:pt x="12" y="17"/>
                  </a:moveTo>
                  <a:cubicBezTo>
                    <a:pt x="11" y="21"/>
                    <a:pt x="11" y="21"/>
                    <a:pt x="11" y="21"/>
                  </a:cubicBezTo>
                  <a:cubicBezTo>
                    <a:pt x="20" y="21"/>
                    <a:pt x="20" y="21"/>
                    <a:pt x="20" y="21"/>
                  </a:cubicBezTo>
                  <a:cubicBezTo>
                    <a:pt x="19" y="17"/>
                    <a:pt x="19" y="17"/>
                    <a:pt x="19" y="17"/>
                  </a:cubicBezTo>
                  <a:cubicBezTo>
                    <a:pt x="18" y="15"/>
                    <a:pt x="18" y="13"/>
                    <a:pt x="17" y="11"/>
                  </a:cubicBezTo>
                  <a:cubicBezTo>
                    <a:pt x="17" y="9"/>
                    <a:pt x="16" y="7"/>
                    <a:pt x="16" y="5"/>
                  </a:cubicBezTo>
                  <a:cubicBezTo>
                    <a:pt x="16" y="5"/>
                    <a:pt x="16" y="5"/>
                    <a:pt x="16" y="5"/>
                  </a:cubicBezTo>
                  <a:cubicBezTo>
                    <a:pt x="15" y="7"/>
                    <a:pt x="15" y="9"/>
                    <a:pt x="14" y="11"/>
                  </a:cubicBezTo>
                  <a:cubicBezTo>
                    <a:pt x="14" y="13"/>
                    <a:pt x="13" y="15"/>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4" name="Freeform 36">
              <a:extLst>
                <a:ext uri="{FF2B5EF4-FFF2-40B4-BE49-F238E27FC236}">
                  <a16:creationId xmlns:a16="http://schemas.microsoft.com/office/drawing/2014/main" id="{2AEEE91D-5C06-4568-BF34-C6B450B8C8C4}"/>
                </a:ext>
              </a:extLst>
            </p:cNvPr>
            <p:cNvSpPr>
              <a:spLocks/>
            </p:cNvSpPr>
            <p:nvPr userDrawn="1"/>
          </p:nvSpPr>
          <p:spPr bwMode="auto">
            <a:xfrm>
              <a:off x="6111875" y="927101"/>
              <a:ext cx="31750" cy="41275"/>
            </a:xfrm>
            <a:custGeom>
              <a:avLst/>
              <a:gdLst>
                <a:gd name="T0" fmla="*/ 0 w 28"/>
                <a:gd name="T1" fmla="*/ 36 h 36"/>
                <a:gd name="T2" fmla="*/ 10 w 28"/>
                <a:gd name="T3" fmla="*/ 17 h 36"/>
                <a:gd name="T4" fmla="*/ 1 w 28"/>
                <a:gd name="T5" fmla="*/ 0 h 36"/>
                <a:gd name="T6" fmla="*/ 8 w 28"/>
                <a:gd name="T7" fmla="*/ 0 h 36"/>
                <a:gd name="T8" fmla="*/ 12 w 28"/>
                <a:gd name="T9" fmla="*/ 8 h 36"/>
                <a:gd name="T10" fmla="*/ 13 w 28"/>
                <a:gd name="T11" fmla="*/ 11 h 36"/>
                <a:gd name="T12" fmla="*/ 14 w 28"/>
                <a:gd name="T13" fmla="*/ 14 h 36"/>
                <a:gd name="T14" fmla="*/ 15 w 28"/>
                <a:gd name="T15" fmla="*/ 14 h 36"/>
                <a:gd name="T16" fmla="*/ 16 w 28"/>
                <a:gd name="T17" fmla="*/ 11 h 36"/>
                <a:gd name="T18" fmla="*/ 17 w 28"/>
                <a:gd name="T19" fmla="*/ 8 h 36"/>
                <a:gd name="T20" fmla="*/ 21 w 28"/>
                <a:gd name="T21" fmla="*/ 0 h 36"/>
                <a:gd name="T22" fmla="*/ 27 w 28"/>
                <a:gd name="T23" fmla="*/ 0 h 36"/>
                <a:gd name="T24" fmla="*/ 18 w 28"/>
                <a:gd name="T25" fmla="*/ 18 h 36"/>
                <a:gd name="T26" fmla="*/ 28 w 28"/>
                <a:gd name="T27" fmla="*/ 36 h 36"/>
                <a:gd name="T28" fmla="*/ 21 w 28"/>
                <a:gd name="T29" fmla="*/ 36 h 36"/>
                <a:gd name="T30" fmla="*/ 17 w 28"/>
                <a:gd name="T31" fmla="*/ 27 h 36"/>
                <a:gd name="T32" fmla="*/ 15 w 28"/>
                <a:gd name="T33" fmla="*/ 25 h 36"/>
                <a:gd name="T34" fmla="*/ 14 w 28"/>
                <a:gd name="T35" fmla="*/ 22 h 36"/>
                <a:gd name="T36" fmla="*/ 14 w 28"/>
                <a:gd name="T37" fmla="*/ 22 h 36"/>
                <a:gd name="T38" fmla="*/ 12 w 28"/>
                <a:gd name="T39" fmla="*/ 25 h 36"/>
                <a:gd name="T40" fmla="*/ 11 w 28"/>
                <a:gd name="T41" fmla="*/ 27 h 36"/>
                <a:gd name="T42" fmla="*/ 7 w 28"/>
                <a:gd name="T43" fmla="*/ 36 h 36"/>
                <a:gd name="T44" fmla="*/ 0 w 28"/>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6">
                  <a:moveTo>
                    <a:pt x="0" y="36"/>
                  </a:moveTo>
                  <a:cubicBezTo>
                    <a:pt x="10" y="17"/>
                    <a:pt x="10" y="17"/>
                    <a:pt x="10" y="17"/>
                  </a:cubicBezTo>
                  <a:cubicBezTo>
                    <a:pt x="1" y="0"/>
                    <a:pt x="1" y="0"/>
                    <a:pt x="1" y="0"/>
                  </a:cubicBezTo>
                  <a:cubicBezTo>
                    <a:pt x="8" y="0"/>
                    <a:pt x="8" y="0"/>
                    <a:pt x="8" y="0"/>
                  </a:cubicBezTo>
                  <a:cubicBezTo>
                    <a:pt x="12" y="8"/>
                    <a:pt x="12" y="8"/>
                    <a:pt x="12" y="8"/>
                  </a:cubicBezTo>
                  <a:cubicBezTo>
                    <a:pt x="12" y="9"/>
                    <a:pt x="13" y="10"/>
                    <a:pt x="13" y="11"/>
                  </a:cubicBezTo>
                  <a:cubicBezTo>
                    <a:pt x="13" y="12"/>
                    <a:pt x="14" y="12"/>
                    <a:pt x="14" y="14"/>
                  </a:cubicBezTo>
                  <a:cubicBezTo>
                    <a:pt x="15" y="14"/>
                    <a:pt x="15" y="14"/>
                    <a:pt x="15" y="14"/>
                  </a:cubicBezTo>
                  <a:cubicBezTo>
                    <a:pt x="15" y="12"/>
                    <a:pt x="15" y="12"/>
                    <a:pt x="16" y="11"/>
                  </a:cubicBezTo>
                  <a:cubicBezTo>
                    <a:pt x="16" y="10"/>
                    <a:pt x="17" y="9"/>
                    <a:pt x="17" y="8"/>
                  </a:cubicBezTo>
                  <a:cubicBezTo>
                    <a:pt x="21" y="0"/>
                    <a:pt x="21" y="0"/>
                    <a:pt x="21" y="0"/>
                  </a:cubicBezTo>
                  <a:cubicBezTo>
                    <a:pt x="27" y="0"/>
                    <a:pt x="27" y="0"/>
                    <a:pt x="27" y="0"/>
                  </a:cubicBezTo>
                  <a:cubicBezTo>
                    <a:pt x="18" y="18"/>
                    <a:pt x="18" y="18"/>
                    <a:pt x="18" y="18"/>
                  </a:cubicBezTo>
                  <a:cubicBezTo>
                    <a:pt x="28" y="36"/>
                    <a:pt x="28" y="36"/>
                    <a:pt x="28" y="36"/>
                  </a:cubicBezTo>
                  <a:cubicBezTo>
                    <a:pt x="21" y="36"/>
                    <a:pt x="21" y="36"/>
                    <a:pt x="21" y="36"/>
                  </a:cubicBezTo>
                  <a:cubicBezTo>
                    <a:pt x="17" y="27"/>
                    <a:pt x="17" y="27"/>
                    <a:pt x="17" y="27"/>
                  </a:cubicBezTo>
                  <a:cubicBezTo>
                    <a:pt x="16" y="26"/>
                    <a:pt x="16" y="26"/>
                    <a:pt x="15" y="25"/>
                  </a:cubicBezTo>
                  <a:cubicBezTo>
                    <a:pt x="15" y="24"/>
                    <a:pt x="14" y="23"/>
                    <a:pt x="14" y="22"/>
                  </a:cubicBezTo>
                  <a:cubicBezTo>
                    <a:pt x="14" y="22"/>
                    <a:pt x="14" y="22"/>
                    <a:pt x="14" y="22"/>
                  </a:cubicBezTo>
                  <a:cubicBezTo>
                    <a:pt x="13" y="23"/>
                    <a:pt x="13" y="24"/>
                    <a:pt x="12" y="25"/>
                  </a:cubicBezTo>
                  <a:cubicBezTo>
                    <a:pt x="12" y="26"/>
                    <a:pt x="11" y="26"/>
                    <a:pt x="11" y="27"/>
                  </a:cubicBezTo>
                  <a:cubicBezTo>
                    <a:pt x="7" y="36"/>
                    <a:pt x="7" y="36"/>
                    <a:pt x="7" y="36"/>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5" name="Freeform 37">
              <a:extLst>
                <a:ext uri="{FF2B5EF4-FFF2-40B4-BE49-F238E27FC236}">
                  <a16:creationId xmlns:a16="http://schemas.microsoft.com/office/drawing/2014/main" id="{1F43C270-AE55-4730-AE35-C0656E4910A8}"/>
                </a:ext>
              </a:extLst>
            </p:cNvPr>
            <p:cNvSpPr>
              <a:spLocks/>
            </p:cNvSpPr>
            <p:nvPr userDrawn="1"/>
          </p:nvSpPr>
          <p:spPr bwMode="auto">
            <a:xfrm>
              <a:off x="5851525" y="927101"/>
              <a:ext cx="30163" cy="41275"/>
            </a:xfrm>
            <a:custGeom>
              <a:avLst/>
              <a:gdLst>
                <a:gd name="T0" fmla="*/ 0 w 27"/>
                <a:gd name="T1" fmla="*/ 36 h 36"/>
                <a:gd name="T2" fmla="*/ 0 w 27"/>
                <a:gd name="T3" fmla="*/ 0 h 36"/>
                <a:gd name="T4" fmla="*/ 7 w 27"/>
                <a:gd name="T5" fmla="*/ 0 h 36"/>
                <a:gd name="T6" fmla="*/ 18 w 27"/>
                <a:gd name="T7" fmla="*/ 20 h 36"/>
                <a:gd name="T8" fmla="*/ 21 w 27"/>
                <a:gd name="T9" fmla="*/ 28 h 36"/>
                <a:gd name="T10" fmla="*/ 22 w 27"/>
                <a:gd name="T11" fmla="*/ 28 h 36"/>
                <a:gd name="T12" fmla="*/ 21 w 27"/>
                <a:gd name="T13" fmla="*/ 22 h 36"/>
                <a:gd name="T14" fmla="*/ 21 w 27"/>
                <a:gd name="T15" fmla="*/ 16 h 36"/>
                <a:gd name="T16" fmla="*/ 21 w 27"/>
                <a:gd name="T17" fmla="*/ 0 h 36"/>
                <a:gd name="T18" fmla="*/ 27 w 27"/>
                <a:gd name="T19" fmla="*/ 0 h 36"/>
                <a:gd name="T20" fmla="*/ 27 w 27"/>
                <a:gd name="T21" fmla="*/ 36 h 36"/>
                <a:gd name="T22" fmla="*/ 20 w 27"/>
                <a:gd name="T23" fmla="*/ 36 h 36"/>
                <a:gd name="T24" fmla="*/ 9 w 27"/>
                <a:gd name="T25" fmla="*/ 16 h 36"/>
                <a:gd name="T26" fmla="*/ 6 w 27"/>
                <a:gd name="T27" fmla="*/ 8 h 36"/>
                <a:gd name="T28" fmla="*/ 5 w 27"/>
                <a:gd name="T29" fmla="*/ 8 h 36"/>
                <a:gd name="T30" fmla="*/ 6 w 27"/>
                <a:gd name="T31" fmla="*/ 14 h 36"/>
                <a:gd name="T32" fmla="*/ 6 w 27"/>
                <a:gd name="T33" fmla="*/ 20 h 36"/>
                <a:gd name="T34" fmla="*/ 6 w 27"/>
                <a:gd name="T35" fmla="*/ 36 h 36"/>
                <a:gd name="T36" fmla="*/ 0 w 27"/>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6">
                  <a:moveTo>
                    <a:pt x="0" y="36"/>
                  </a:moveTo>
                  <a:cubicBezTo>
                    <a:pt x="0" y="0"/>
                    <a:pt x="0" y="0"/>
                    <a:pt x="0" y="0"/>
                  </a:cubicBezTo>
                  <a:cubicBezTo>
                    <a:pt x="7" y="0"/>
                    <a:pt x="7" y="0"/>
                    <a:pt x="7" y="0"/>
                  </a:cubicBezTo>
                  <a:cubicBezTo>
                    <a:pt x="18" y="20"/>
                    <a:pt x="18" y="20"/>
                    <a:pt x="18" y="20"/>
                  </a:cubicBezTo>
                  <a:cubicBezTo>
                    <a:pt x="21" y="28"/>
                    <a:pt x="21" y="28"/>
                    <a:pt x="21" y="28"/>
                  </a:cubicBezTo>
                  <a:cubicBezTo>
                    <a:pt x="22" y="28"/>
                    <a:pt x="22" y="28"/>
                    <a:pt x="22" y="28"/>
                  </a:cubicBezTo>
                  <a:cubicBezTo>
                    <a:pt x="21" y="26"/>
                    <a:pt x="21" y="24"/>
                    <a:pt x="21" y="22"/>
                  </a:cubicBezTo>
                  <a:cubicBezTo>
                    <a:pt x="21" y="20"/>
                    <a:pt x="21" y="18"/>
                    <a:pt x="21" y="16"/>
                  </a:cubicBezTo>
                  <a:cubicBezTo>
                    <a:pt x="21" y="0"/>
                    <a:pt x="21" y="0"/>
                    <a:pt x="21" y="0"/>
                  </a:cubicBezTo>
                  <a:cubicBezTo>
                    <a:pt x="27" y="0"/>
                    <a:pt x="27" y="0"/>
                    <a:pt x="27" y="0"/>
                  </a:cubicBezTo>
                  <a:cubicBezTo>
                    <a:pt x="27" y="36"/>
                    <a:pt x="27" y="36"/>
                    <a:pt x="27" y="36"/>
                  </a:cubicBezTo>
                  <a:cubicBezTo>
                    <a:pt x="20" y="36"/>
                    <a:pt x="20" y="36"/>
                    <a:pt x="20" y="36"/>
                  </a:cubicBezTo>
                  <a:cubicBezTo>
                    <a:pt x="9" y="16"/>
                    <a:pt x="9" y="16"/>
                    <a:pt x="9" y="16"/>
                  </a:cubicBezTo>
                  <a:cubicBezTo>
                    <a:pt x="6" y="8"/>
                    <a:pt x="6" y="8"/>
                    <a:pt x="6" y="8"/>
                  </a:cubicBezTo>
                  <a:cubicBezTo>
                    <a:pt x="5" y="8"/>
                    <a:pt x="5" y="8"/>
                    <a:pt x="5" y="8"/>
                  </a:cubicBezTo>
                  <a:cubicBezTo>
                    <a:pt x="6" y="10"/>
                    <a:pt x="6" y="12"/>
                    <a:pt x="6" y="14"/>
                  </a:cubicBezTo>
                  <a:cubicBezTo>
                    <a:pt x="6" y="16"/>
                    <a:pt x="6" y="18"/>
                    <a:pt x="6" y="20"/>
                  </a:cubicBezTo>
                  <a:cubicBezTo>
                    <a:pt x="6" y="36"/>
                    <a:pt x="6" y="36"/>
                    <a:pt x="6" y="36"/>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6" name="Freeform 38">
              <a:extLst>
                <a:ext uri="{FF2B5EF4-FFF2-40B4-BE49-F238E27FC236}">
                  <a16:creationId xmlns:a16="http://schemas.microsoft.com/office/drawing/2014/main" id="{C6D1B0C1-8878-46D7-98F5-0395BF155D1D}"/>
                </a:ext>
              </a:extLst>
            </p:cNvPr>
            <p:cNvSpPr>
              <a:spLocks/>
            </p:cNvSpPr>
            <p:nvPr userDrawn="1"/>
          </p:nvSpPr>
          <p:spPr bwMode="auto">
            <a:xfrm>
              <a:off x="5935663" y="927101"/>
              <a:ext cx="25400" cy="41275"/>
            </a:xfrm>
            <a:custGeom>
              <a:avLst/>
              <a:gdLst>
                <a:gd name="T0" fmla="*/ 0 w 16"/>
                <a:gd name="T1" fmla="*/ 0 h 26"/>
                <a:gd name="T2" fmla="*/ 16 w 16"/>
                <a:gd name="T3" fmla="*/ 0 h 26"/>
                <a:gd name="T4" fmla="*/ 16 w 16"/>
                <a:gd name="T5" fmla="*/ 4 h 26"/>
                <a:gd name="T6" fmla="*/ 4 w 16"/>
                <a:gd name="T7" fmla="*/ 4 h 26"/>
                <a:gd name="T8" fmla="*/ 4 w 16"/>
                <a:gd name="T9" fmla="*/ 11 h 26"/>
                <a:gd name="T10" fmla="*/ 14 w 16"/>
                <a:gd name="T11" fmla="*/ 11 h 26"/>
                <a:gd name="T12" fmla="*/ 14 w 16"/>
                <a:gd name="T13" fmla="*/ 15 h 26"/>
                <a:gd name="T14" fmla="*/ 4 w 16"/>
                <a:gd name="T15" fmla="*/ 15 h 26"/>
                <a:gd name="T16" fmla="*/ 4 w 16"/>
                <a:gd name="T17" fmla="*/ 22 h 26"/>
                <a:gd name="T18" fmla="*/ 16 w 16"/>
                <a:gd name="T19" fmla="*/ 22 h 26"/>
                <a:gd name="T20" fmla="*/ 16 w 16"/>
                <a:gd name="T21" fmla="*/ 26 h 26"/>
                <a:gd name="T22" fmla="*/ 0 w 16"/>
                <a:gd name="T23" fmla="*/ 26 h 26"/>
                <a:gd name="T24" fmla="*/ 0 w 1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6">
                  <a:moveTo>
                    <a:pt x="0" y="0"/>
                  </a:moveTo>
                  <a:lnTo>
                    <a:pt x="16" y="0"/>
                  </a:lnTo>
                  <a:lnTo>
                    <a:pt x="16" y="4"/>
                  </a:lnTo>
                  <a:lnTo>
                    <a:pt x="4" y="4"/>
                  </a:lnTo>
                  <a:lnTo>
                    <a:pt x="4" y="11"/>
                  </a:lnTo>
                  <a:lnTo>
                    <a:pt x="14" y="11"/>
                  </a:lnTo>
                  <a:lnTo>
                    <a:pt x="14" y="15"/>
                  </a:lnTo>
                  <a:lnTo>
                    <a:pt x="4" y="15"/>
                  </a:lnTo>
                  <a:lnTo>
                    <a:pt x="4" y="22"/>
                  </a:lnTo>
                  <a:lnTo>
                    <a:pt x="16" y="22"/>
                  </a:lnTo>
                  <a:lnTo>
                    <a:pt x="1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7" name="Freeform 39">
              <a:extLst>
                <a:ext uri="{FF2B5EF4-FFF2-40B4-BE49-F238E27FC236}">
                  <a16:creationId xmlns:a16="http://schemas.microsoft.com/office/drawing/2014/main" id="{AB2FF194-C73A-44BF-853D-D57880920515}"/>
                </a:ext>
              </a:extLst>
            </p:cNvPr>
            <p:cNvSpPr>
              <a:spLocks noEditPoints="1"/>
            </p:cNvSpPr>
            <p:nvPr userDrawn="1"/>
          </p:nvSpPr>
          <p:spPr bwMode="auto">
            <a:xfrm>
              <a:off x="6235700" y="612776"/>
              <a:ext cx="252413" cy="374650"/>
            </a:xfrm>
            <a:custGeom>
              <a:avLst/>
              <a:gdLst>
                <a:gd name="T0" fmla="*/ 148 w 221"/>
                <a:gd name="T1" fmla="*/ 29 h 326"/>
                <a:gd name="T2" fmla="*/ 154 w 221"/>
                <a:gd name="T3" fmla="*/ 0 h 326"/>
                <a:gd name="T4" fmla="*/ 0 w 221"/>
                <a:gd name="T5" fmla="*/ 326 h 326"/>
                <a:gd name="T6" fmla="*/ 65 w 221"/>
                <a:gd name="T7" fmla="*/ 290 h 326"/>
                <a:gd name="T8" fmla="*/ 82 w 221"/>
                <a:gd name="T9" fmla="*/ 291 h 326"/>
                <a:gd name="T10" fmla="*/ 221 w 221"/>
                <a:gd name="T11" fmla="*/ 152 h 326"/>
                <a:gd name="T12" fmla="*/ 148 w 221"/>
                <a:gd name="T13" fmla="*/ 29 h 326"/>
                <a:gd name="T14" fmla="*/ 97 w 221"/>
                <a:gd name="T15" fmla="*/ 251 h 326"/>
                <a:gd name="T16" fmla="*/ 139 w 221"/>
                <a:gd name="T17" fmla="*/ 69 h 326"/>
                <a:gd name="T18" fmla="*/ 182 w 221"/>
                <a:gd name="T19" fmla="*/ 152 h 326"/>
                <a:gd name="T20" fmla="*/ 97 w 221"/>
                <a:gd name="T21" fmla="*/ 2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26">
                  <a:moveTo>
                    <a:pt x="148" y="29"/>
                  </a:moveTo>
                  <a:cubicBezTo>
                    <a:pt x="154" y="0"/>
                    <a:pt x="154" y="0"/>
                    <a:pt x="154" y="0"/>
                  </a:cubicBezTo>
                  <a:cubicBezTo>
                    <a:pt x="0" y="326"/>
                    <a:pt x="0" y="326"/>
                    <a:pt x="0" y="326"/>
                  </a:cubicBezTo>
                  <a:cubicBezTo>
                    <a:pt x="65" y="290"/>
                    <a:pt x="65" y="290"/>
                    <a:pt x="65" y="290"/>
                  </a:cubicBezTo>
                  <a:cubicBezTo>
                    <a:pt x="71" y="291"/>
                    <a:pt x="76" y="291"/>
                    <a:pt x="82" y="291"/>
                  </a:cubicBezTo>
                  <a:cubicBezTo>
                    <a:pt x="159" y="291"/>
                    <a:pt x="221" y="229"/>
                    <a:pt x="221" y="152"/>
                  </a:cubicBezTo>
                  <a:cubicBezTo>
                    <a:pt x="221" y="99"/>
                    <a:pt x="192" y="52"/>
                    <a:pt x="148" y="29"/>
                  </a:cubicBezTo>
                  <a:moveTo>
                    <a:pt x="97" y="251"/>
                  </a:moveTo>
                  <a:cubicBezTo>
                    <a:pt x="139" y="69"/>
                    <a:pt x="139" y="69"/>
                    <a:pt x="139" y="69"/>
                  </a:cubicBezTo>
                  <a:cubicBezTo>
                    <a:pt x="165" y="87"/>
                    <a:pt x="182" y="117"/>
                    <a:pt x="182" y="152"/>
                  </a:cubicBezTo>
                  <a:cubicBezTo>
                    <a:pt x="182" y="202"/>
                    <a:pt x="145" y="244"/>
                    <a:pt x="97" y="2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118" name="Freeform 40">
              <a:extLst>
                <a:ext uri="{FF2B5EF4-FFF2-40B4-BE49-F238E27FC236}">
                  <a16:creationId xmlns:a16="http://schemas.microsoft.com/office/drawing/2014/main" id="{03629344-C7BC-4126-A5A0-A62359B72886}"/>
                </a:ext>
              </a:extLst>
            </p:cNvPr>
            <p:cNvSpPr>
              <a:spLocks/>
            </p:cNvSpPr>
            <p:nvPr userDrawn="1"/>
          </p:nvSpPr>
          <p:spPr bwMode="auto">
            <a:xfrm>
              <a:off x="6170613" y="628651"/>
              <a:ext cx="214313" cy="255588"/>
            </a:xfrm>
            <a:custGeom>
              <a:avLst/>
              <a:gdLst>
                <a:gd name="T0" fmla="*/ 152 w 188"/>
                <a:gd name="T1" fmla="*/ 56 h 223"/>
                <a:gd name="T2" fmla="*/ 39 w 188"/>
                <a:gd name="T3" fmla="*/ 147 h 223"/>
                <a:gd name="T4" fmla="*/ 39 w 188"/>
                <a:gd name="T5" fmla="*/ 139 h 223"/>
                <a:gd name="T6" fmla="*/ 139 w 188"/>
                <a:gd name="T7" fmla="*/ 39 h 223"/>
                <a:gd name="T8" fmla="*/ 163 w 188"/>
                <a:gd name="T9" fmla="*/ 42 h 223"/>
                <a:gd name="T10" fmla="*/ 188 w 188"/>
                <a:gd name="T11" fmla="*/ 8 h 223"/>
                <a:gd name="T12" fmla="*/ 139 w 188"/>
                <a:gd name="T13" fmla="*/ 0 h 223"/>
                <a:gd name="T14" fmla="*/ 0 w 188"/>
                <a:gd name="T15" fmla="*/ 139 h 223"/>
                <a:gd name="T16" fmla="*/ 28 w 188"/>
                <a:gd name="T17" fmla="*/ 223 h 223"/>
                <a:gd name="T18" fmla="*/ 152 w 188"/>
                <a:gd name="T1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23">
                  <a:moveTo>
                    <a:pt x="152" y="56"/>
                  </a:moveTo>
                  <a:cubicBezTo>
                    <a:pt x="39" y="147"/>
                    <a:pt x="39" y="147"/>
                    <a:pt x="39" y="147"/>
                  </a:cubicBezTo>
                  <a:cubicBezTo>
                    <a:pt x="39" y="145"/>
                    <a:pt x="39" y="142"/>
                    <a:pt x="39" y="139"/>
                  </a:cubicBezTo>
                  <a:cubicBezTo>
                    <a:pt x="39" y="84"/>
                    <a:pt x="84" y="39"/>
                    <a:pt x="139" y="39"/>
                  </a:cubicBezTo>
                  <a:cubicBezTo>
                    <a:pt x="147" y="39"/>
                    <a:pt x="155" y="40"/>
                    <a:pt x="163" y="42"/>
                  </a:cubicBezTo>
                  <a:cubicBezTo>
                    <a:pt x="188" y="8"/>
                    <a:pt x="188" y="8"/>
                    <a:pt x="188" y="8"/>
                  </a:cubicBezTo>
                  <a:cubicBezTo>
                    <a:pt x="173" y="3"/>
                    <a:pt x="156" y="0"/>
                    <a:pt x="139" y="0"/>
                  </a:cubicBezTo>
                  <a:cubicBezTo>
                    <a:pt x="62" y="0"/>
                    <a:pt x="0" y="62"/>
                    <a:pt x="0" y="139"/>
                  </a:cubicBezTo>
                  <a:cubicBezTo>
                    <a:pt x="0" y="170"/>
                    <a:pt x="10" y="199"/>
                    <a:pt x="28" y="223"/>
                  </a:cubicBezTo>
                  <a:lnTo>
                    <a:pt x="15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
        <p:nvSpPr>
          <p:cNvPr id="5" name="Picture Placeholder 4">
            <a:extLst>
              <a:ext uri="{FF2B5EF4-FFF2-40B4-BE49-F238E27FC236}">
                <a16:creationId xmlns:a16="http://schemas.microsoft.com/office/drawing/2014/main" id="{24B3495B-A4F4-4180-8AA8-CD3EE4B1A321}"/>
              </a:ext>
            </a:extLst>
          </p:cNvPr>
          <p:cNvSpPr>
            <a:spLocks noGrp="1"/>
          </p:cNvSpPr>
          <p:nvPr>
            <p:ph type="pic" sz="quarter" idx="11" hasCustomPrompt="1"/>
          </p:nvPr>
        </p:nvSpPr>
        <p:spPr>
          <a:xfrm>
            <a:off x="8838692" y="6019800"/>
            <a:ext cx="2697327" cy="625800"/>
          </a:xfrm>
        </p:spPr>
        <p:txBody>
          <a:bodyPr/>
          <a:lstStyle>
            <a:lvl1pPr marL="0" indent="0">
              <a:buNone/>
              <a:defRPr/>
            </a:lvl1pPr>
          </a:lstStyle>
          <a:p>
            <a:r>
              <a:rPr lang="en-US" dirty="0"/>
              <a:t>Client Logo</a:t>
            </a:r>
          </a:p>
        </p:txBody>
      </p:sp>
      <p:sp>
        <p:nvSpPr>
          <p:cNvPr id="119" name="Text Placeholder 5">
            <a:extLst>
              <a:ext uri="{FF2B5EF4-FFF2-40B4-BE49-F238E27FC236}">
                <a16:creationId xmlns:a16="http://schemas.microsoft.com/office/drawing/2014/main" id="{E0949BAF-E015-4647-9FDF-0A285FB7106E}"/>
              </a:ext>
            </a:extLst>
          </p:cNvPr>
          <p:cNvSpPr>
            <a:spLocks noGrp="1"/>
          </p:cNvSpPr>
          <p:nvPr>
            <p:ph type="body" sz="quarter" idx="10" hasCustomPrompt="1"/>
          </p:nvPr>
        </p:nvSpPr>
        <p:spPr>
          <a:xfrm>
            <a:off x="3711948" y="3952875"/>
            <a:ext cx="3886200" cy="609600"/>
          </a:xfrm>
        </p:spPr>
        <p:txBody>
          <a:bodyPr lIns="0">
            <a:noAutofit/>
          </a:bodyPr>
          <a:lstStyle>
            <a:lvl1pPr marL="0" indent="0">
              <a:buNone/>
              <a:defRPr lang="en-US" sz="2200" b="1" kern="1200" spc="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12700" marR="5080" lvl="0" indent="0" algn="l" defTabSz="914400" rtl="0" eaLnBrk="1" latinLnBrk="0" hangingPunct="1">
              <a:lnSpc>
                <a:spcPct val="139200"/>
              </a:lnSpc>
              <a:spcBef>
                <a:spcPts val="90"/>
              </a:spcBef>
              <a:buClr>
                <a:schemeClr val="bg2"/>
              </a:buClr>
              <a:buFontTx/>
              <a:buNone/>
            </a:pPr>
            <a:r>
              <a:rPr lang="en-US" dirty="0"/>
              <a:t>Month XX, 2018</a:t>
            </a:r>
          </a:p>
        </p:txBody>
      </p:sp>
      <p:grpSp>
        <p:nvGrpSpPr>
          <p:cNvPr id="50" name="Group 49">
            <a:extLst>
              <a:ext uri="{FF2B5EF4-FFF2-40B4-BE49-F238E27FC236}">
                <a16:creationId xmlns:a16="http://schemas.microsoft.com/office/drawing/2014/main" id="{60CDC2D0-75A5-477F-846B-B555BC948973}"/>
              </a:ext>
            </a:extLst>
          </p:cNvPr>
          <p:cNvGrpSpPr>
            <a:grpSpLocks noChangeAspect="1"/>
          </p:cNvGrpSpPr>
          <p:nvPr userDrawn="1"/>
        </p:nvGrpSpPr>
        <p:grpSpPr>
          <a:xfrm>
            <a:off x="9070253" y="5050561"/>
            <a:ext cx="2555187" cy="321239"/>
            <a:chOff x="3425826" y="785813"/>
            <a:chExt cx="3030537" cy="381000"/>
          </a:xfrm>
        </p:grpSpPr>
        <p:sp>
          <p:nvSpPr>
            <p:cNvPr id="51" name="Freeform 5">
              <a:extLst>
                <a:ext uri="{FF2B5EF4-FFF2-40B4-BE49-F238E27FC236}">
                  <a16:creationId xmlns:a16="http://schemas.microsoft.com/office/drawing/2014/main" id="{D8CD3E6F-ED89-4FD1-90F4-4A8D68790797}"/>
                </a:ext>
              </a:extLst>
            </p:cNvPr>
            <p:cNvSpPr>
              <a:spLocks/>
            </p:cNvSpPr>
            <p:nvPr userDrawn="1"/>
          </p:nvSpPr>
          <p:spPr bwMode="auto">
            <a:xfrm>
              <a:off x="3511550" y="792163"/>
              <a:ext cx="276225" cy="317500"/>
            </a:xfrm>
            <a:custGeom>
              <a:avLst/>
              <a:gdLst>
                <a:gd name="T0" fmla="*/ 27 w 242"/>
                <a:gd name="T1" fmla="*/ 176 h 276"/>
                <a:gd name="T2" fmla="*/ 16 w 242"/>
                <a:gd name="T3" fmla="*/ 159 h 276"/>
                <a:gd name="T4" fmla="*/ 0 w 242"/>
                <a:gd name="T5" fmla="*/ 114 h 276"/>
                <a:gd name="T6" fmla="*/ 5 w 242"/>
                <a:gd name="T7" fmla="*/ 110 h 276"/>
                <a:gd name="T8" fmla="*/ 37 w 242"/>
                <a:gd name="T9" fmla="*/ 102 h 276"/>
                <a:gd name="T10" fmla="*/ 47 w 242"/>
                <a:gd name="T11" fmla="*/ 138 h 276"/>
                <a:gd name="T12" fmla="*/ 90 w 242"/>
                <a:gd name="T13" fmla="*/ 201 h 276"/>
                <a:gd name="T14" fmla="*/ 167 w 242"/>
                <a:gd name="T15" fmla="*/ 215 h 276"/>
                <a:gd name="T16" fmla="*/ 182 w 242"/>
                <a:gd name="T17" fmla="*/ 138 h 276"/>
                <a:gd name="T18" fmla="*/ 139 w 242"/>
                <a:gd name="T19" fmla="*/ 75 h 276"/>
                <a:gd name="T20" fmla="*/ 71 w 242"/>
                <a:gd name="T21" fmla="*/ 55 h 276"/>
                <a:gd name="T22" fmla="*/ 21 w 242"/>
                <a:gd name="T23" fmla="*/ 47 h 276"/>
                <a:gd name="T24" fmla="*/ 40 w 242"/>
                <a:gd name="T25" fmla="*/ 30 h 276"/>
                <a:gd name="T26" fmla="*/ 170 w 242"/>
                <a:gd name="T27" fmla="*/ 54 h 276"/>
                <a:gd name="T28" fmla="*/ 213 w 242"/>
                <a:gd name="T29" fmla="*/ 117 h 276"/>
                <a:gd name="T30" fmla="*/ 188 w 242"/>
                <a:gd name="T31" fmla="*/ 247 h 276"/>
                <a:gd name="T32" fmla="*/ 59 w 242"/>
                <a:gd name="T33" fmla="*/ 222 h 276"/>
                <a:gd name="T34" fmla="*/ 27 w 242"/>
                <a:gd name="T35" fmla="*/ 1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76">
                  <a:moveTo>
                    <a:pt x="27" y="176"/>
                  </a:moveTo>
                  <a:cubicBezTo>
                    <a:pt x="16" y="159"/>
                    <a:pt x="16" y="159"/>
                    <a:pt x="16" y="159"/>
                  </a:cubicBezTo>
                  <a:cubicBezTo>
                    <a:pt x="6" y="145"/>
                    <a:pt x="1" y="130"/>
                    <a:pt x="0" y="114"/>
                  </a:cubicBezTo>
                  <a:cubicBezTo>
                    <a:pt x="1" y="112"/>
                    <a:pt x="3" y="111"/>
                    <a:pt x="5" y="110"/>
                  </a:cubicBezTo>
                  <a:cubicBezTo>
                    <a:pt x="14" y="103"/>
                    <a:pt x="26" y="101"/>
                    <a:pt x="37" y="102"/>
                  </a:cubicBezTo>
                  <a:cubicBezTo>
                    <a:pt x="36" y="114"/>
                    <a:pt x="39" y="127"/>
                    <a:pt x="47" y="138"/>
                  </a:cubicBezTo>
                  <a:cubicBezTo>
                    <a:pt x="90" y="201"/>
                    <a:pt x="90" y="201"/>
                    <a:pt x="90" y="201"/>
                  </a:cubicBezTo>
                  <a:cubicBezTo>
                    <a:pt x="107" y="226"/>
                    <a:pt x="142" y="233"/>
                    <a:pt x="167" y="215"/>
                  </a:cubicBezTo>
                  <a:cubicBezTo>
                    <a:pt x="193" y="198"/>
                    <a:pt x="199" y="163"/>
                    <a:pt x="182" y="138"/>
                  </a:cubicBezTo>
                  <a:cubicBezTo>
                    <a:pt x="139" y="75"/>
                    <a:pt x="139" y="75"/>
                    <a:pt x="139" y="75"/>
                  </a:cubicBezTo>
                  <a:cubicBezTo>
                    <a:pt x="124" y="53"/>
                    <a:pt x="95" y="45"/>
                    <a:pt x="71" y="55"/>
                  </a:cubicBezTo>
                  <a:cubicBezTo>
                    <a:pt x="55" y="48"/>
                    <a:pt x="38" y="46"/>
                    <a:pt x="21" y="47"/>
                  </a:cubicBezTo>
                  <a:cubicBezTo>
                    <a:pt x="26" y="41"/>
                    <a:pt x="32" y="35"/>
                    <a:pt x="40" y="30"/>
                  </a:cubicBezTo>
                  <a:cubicBezTo>
                    <a:pt x="82" y="0"/>
                    <a:pt x="141" y="11"/>
                    <a:pt x="170" y="54"/>
                  </a:cubicBezTo>
                  <a:cubicBezTo>
                    <a:pt x="213" y="117"/>
                    <a:pt x="213" y="117"/>
                    <a:pt x="213" y="117"/>
                  </a:cubicBezTo>
                  <a:cubicBezTo>
                    <a:pt x="242" y="159"/>
                    <a:pt x="231" y="217"/>
                    <a:pt x="188" y="247"/>
                  </a:cubicBezTo>
                  <a:cubicBezTo>
                    <a:pt x="146" y="276"/>
                    <a:pt x="88" y="265"/>
                    <a:pt x="59" y="222"/>
                  </a:cubicBezTo>
                  <a:cubicBezTo>
                    <a:pt x="27" y="176"/>
                    <a:pt x="27" y="176"/>
                    <a:pt x="27" y="1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6">
              <a:extLst>
                <a:ext uri="{FF2B5EF4-FFF2-40B4-BE49-F238E27FC236}">
                  <a16:creationId xmlns:a16="http://schemas.microsoft.com/office/drawing/2014/main" id="{F5BE9A90-2869-4D64-81AC-F2A86EBDAE27}"/>
                </a:ext>
              </a:extLst>
            </p:cNvPr>
            <p:cNvSpPr>
              <a:spLocks/>
            </p:cNvSpPr>
            <p:nvPr userDrawn="1"/>
          </p:nvSpPr>
          <p:spPr bwMode="auto">
            <a:xfrm>
              <a:off x="3425826" y="841375"/>
              <a:ext cx="276225" cy="315913"/>
            </a:xfrm>
            <a:custGeom>
              <a:avLst/>
              <a:gdLst>
                <a:gd name="T0" fmla="*/ 41 w 242"/>
                <a:gd name="T1" fmla="*/ 175 h 275"/>
                <a:gd name="T2" fmla="*/ 29 w 242"/>
                <a:gd name="T3" fmla="*/ 159 h 275"/>
                <a:gd name="T4" fmla="*/ 53 w 242"/>
                <a:gd name="T5" fmla="*/ 29 h 275"/>
                <a:gd name="T6" fmla="*/ 183 w 242"/>
                <a:gd name="T7" fmla="*/ 53 h 275"/>
                <a:gd name="T8" fmla="*/ 226 w 242"/>
                <a:gd name="T9" fmla="*/ 116 h 275"/>
                <a:gd name="T10" fmla="*/ 242 w 242"/>
                <a:gd name="T11" fmla="*/ 161 h 275"/>
                <a:gd name="T12" fmla="*/ 237 w 242"/>
                <a:gd name="T13" fmla="*/ 165 h 275"/>
                <a:gd name="T14" fmla="*/ 205 w 242"/>
                <a:gd name="T15" fmla="*/ 173 h 275"/>
                <a:gd name="T16" fmla="*/ 195 w 242"/>
                <a:gd name="T17" fmla="*/ 137 h 275"/>
                <a:gd name="T18" fmla="*/ 152 w 242"/>
                <a:gd name="T19" fmla="*/ 74 h 275"/>
                <a:gd name="T20" fmla="*/ 75 w 242"/>
                <a:gd name="T21" fmla="*/ 60 h 275"/>
                <a:gd name="T22" fmla="*/ 60 w 242"/>
                <a:gd name="T23" fmla="*/ 137 h 275"/>
                <a:gd name="T24" fmla="*/ 103 w 242"/>
                <a:gd name="T25" fmla="*/ 200 h 275"/>
                <a:gd name="T26" fmla="*/ 170 w 242"/>
                <a:gd name="T27" fmla="*/ 220 h 275"/>
                <a:gd name="T28" fmla="*/ 221 w 242"/>
                <a:gd name="T29" fmla="*/ 228 h 275"/>
                <a:gd name="T30" fmla="*/ 202 w 242"/>
                <a:gd name="T31" fmla="*/ 246 h 275"/>
                <a:gd name="T32" fmla="*/ 72 w 242"/>
                <a:gd name="T33" fmla="*/ 221 h 275"/>
                <a:gd name="T34" fmla="*/ 41 w 242"/>
                <a:gd name="T35" fmla="*/ 1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75">
                  <a:moveTo>
                    <a:pt x="41" y="175"/>
                  </a:moveTo>
                  <a:cubicBezTo>
                    <a:pt x="29" y="159"/>
                    <a:pt x="29" y="159"/>
                    <a:pt x="29" y="159"/>
                  </a:cubicBezTo>
                  <a:cubicBezTo>
                    <a:pt x="0" y="116"/>
                    <a:pt x="11" y="58"/>
                    <a:pt x="53" y="29"/>
                  </a:cubicBezTo>
                  <a:cubicBezTo>
                    <a:pt x="96" y="0"/>
                    <a:pt x="154" y="10"/>
                    <a:pt x="183" y="53"/>
                  </a:cubicBezTo>
                  <a:cubicBezTo>
                    <a:pt x="226" y="116"/>
                    <a:pt x="226" y="116"/>
                    <a:pt x="226" y="116"/>
                  </a:cubicBezTo>
                  <a:cubicBezTo>
                    <a:pt x="236" y="130"/>
                    <a:pt x="241" y="146"/>
                    <a:pt x="242" y="161"/>
                  </a:cubicBezTo>
                  <a:cubicBezTo>
                    <a:pt x="241" y="163"/>
                    <a:pt x="239" y="164"/>
                    <a:pt x="237" y="165"/>
                  </a:cubicBezTo>
                  <a:cubicBezTo>
                    <a:pt x="227" y="172"/>
                    <a:pt x="216" y="175"/>
                    <a:pt x="205" y="173"/>
                  </a:cubicBezTo>
                  <a:cubicBezTo>
                    <a:pt x="206" y="161"/>
                    <a:pt x="203" y="148"/>
                    <a:pt x="195" y="137"/>
                  </a:cubicBezTo>
                  <a:cubicBezTo>
                    <a:pt x="152" y="74"/>
                    <a:pt x="152" y="74"/>
                    <a:pt x="152" y="74"/>
                  </a:cubicBezTo>
                  <a:cubicBezTo>
                    <a:pt x="135" y="49"/>
                    <a:pt x="100" y="42"/>
                    <a:pt x="75" y="60"/>
                  </a:cubicBezTo>
                  <a:cubicBezTo>
                    <a:pt x="49" y="77"/>
                    <a:pt x="43" y="112"/>
                    <a:pt x="60" y="137"/>
                  </a:cubicBezTo>
                  <a:cubicBezTo>
                    <a:pt x="103" y="200"/>
                    <a:pt x="103" y="200"/>
                    <a:pt x="103" y="200"/>
                  </a:cubicBezTo>
                  <a:cubicBezTo>
                    <a:pt x="118" y="222"/>
                    <a:pt x="147" y="230"/>
                    <a:pt x="170" y="220"/>
                  </a:cubicBezTo>
                  <a:cubicBezTo>
                    <a:pt x="186" y="227"/>
                    <a:pt x="204" y="230"/>
                    <a:pt x="221" y="228"/>
                  </a:cubicBezTo>
                  <a:cubicBezTo>
                    <a:pt x="216" y="235"/>
                    <a:pt x="209" y="241"/>
                    <a:pt x="202" y="246"/>
                  </a:cubicBezTo>
                  <a:cubicBezTo>
                    <a:pt x="159" y="275"/>
                    <a:pt x="101" y="264"/>
                    <a:pt x="72" y="221"/>
                  </a:cubicBezTo>
                  <a:cubicBezTo>
                    <a:pt x="41" y="175"/>
                    <a:pt x="41" y="175"/>
                    <a:pt x="41"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7">
              <a:extLst>
                <a:ext uri="{FF2B5EF4-FFF2-40B4-BE49-F238E27FC236}">
                  <a16:creationId xmlns:a16="http://schemas.microsoft.com/office/drawing/2014/main" id="{FE3048CD-6124-4255-B2E2-26B016B1AAD5}"/>
                </a:ext>
              </a:extLst>
            </p:cNvPr>
            <p:cNvSpPr>
              <a:spLocks noChangeArrowheads="1"/>
            </p:cNvSpPr>
            <p:nvPr userDrawn="1"/>
          </p:nvSpPr>
          <p:spPr bwMode="auto">
            <a:xfrm>
              <a:off x="3821113" y="1092200"/>
              <a:ext cx="7937"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
              <a:extLst>
                <a:ext uri="{FF2B5EF4-FFF2-40B4-BE49-F238E27FC236}">
                  <a16:creationId xmlns:a16="http://schemas.microsoft.com/office/drawing/2014/main" id="{D1B76976-DD2C-41CE-B212-16C76CDC7776}"/>
                </a:ext>
              </a:extLst>
            </p:cNvPr>
            <p:cNvSpPr>
              <a:spLocks/>
            </p:cNvSpPr>
            <p:nvPr userDrawn="1"/>
          </p:nvSpPr>
          <p:spPr bwMode="auto">
            <a:xfrm>
              <a:off x="3844925" y="1106488"/>
              <a:ext cx="46037" cy="57150"/>
            </a:xfrm>
            <a:custGeom>
              <a:avLst/>
              <a:gdLst>
                <a:gd name="T0" fmla="*/ 37 w 41"/>
                <a:gd name="T1" fmla="*/ 6 h 49"/>
                <a:gd name="T2" fmla="*/ 32 w 41"/>
                <a:gd name="T3" fmla="*/ 2 h 49"/>
                <a:gd name="T4" fmla="*/ 23 w 41"/>
                <a:gd name="T5" fmla="*/ 0 h 49"/>
                <a:gd name="T6" fmla="*/ 16 w 41"/>
                <a:gd name="T7" fmla="*/ 2 h 49"/>
                <a:gd name="T8" fmla="*/ 11 w 41"/>
                <a:gd name="T9" fmla="*/ 4 h 49"/>
                <a:gd name="T10" fmla="*/ 7 w 41"/>
                <a:gd name="T11" fmla="*/ 8 h 49"/>
                <a:gd name="T12" fmla="*/ 7 w 41"/>
                <a:gd name="T13" fmla="*/ 9 h 49"/>
                <a:gd name="T14" fmla="*/ 7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8 w 41"/>
                <a:gd name="T37" fmla="*/ 18 h 49"/>
                <a:gd name="T38" fmla="*/ 11 w 41"/>
                <a:gd name="T39" fmla="*/ 13 h 49"/>
                <a:gd name="T40" fmla="*/ 16 w 41"/>
                <a:gd name="T41" fmla="*/ 8 h 49"/>
                <a:gd name="T42" fmla="*/ 22 w 41"/>
                <a:gd name="T43" fmla="*/ 7 h 49"/>
                <a:gd name="T44" fmla="*/ 28 w 41"/>
                <a:gd name="T45" fmla="*/ 7 h 49"/>
                <a:gd name="T46" fmla="*/ 32 w 41"/>
                <a:gd name="T47" fmla="*/ 10 h 49"/>
                <a:gd name="T48" fmla="*/ 34 w 41"/>
                <a:gd name="T49" fmla="*/ 15 h 49"/>
                <a:gd name="T50" fmla="*/ 35 w 41"/>
                <a:gd name="T51" fmla="*/ 23 h 49"/>
                <a:gd name="T52" fmla="*/ 35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6" y="4"/>
                    <a:pt x="34" y="3"/>
                    <a:pt x="32" y="2"/>
                  </a:cubicBezTo>
                  <a:cubicBezTo>
                    <a:pt x="29" y="1"/>
                    <a:pt x="26" y="0"/>
                    <a:pt x="23" y="0"/>
                  </a:cubicBezTo>
                  <a:cubicBezTo>
                    <a:pt x="20" y="0"/>
                    <a:pt x="18" y="1"/>
                    <a:pt x="16" y="2"/>
                  </a:cubicBezTo>
                  <a:cubicBezTo>
                    <a:pt x="14" y="2"/>
                    <a:pt x="12" y="3"/>
                    <a:pt x="11" y="4"/>
                  </a:cubicBezTo>
                  <a:cubicBezTo>
                    <a:pt x="9" y="6"/>
                    <a:pt x="8" y="7"/>
                    <a:pt x="7" y="8"/>
                  </a:cubicBezTo>
                  <a:cubicBezTo>
                    <a:pt x="7" y="8"/>
                    <a:pt x="7" y="8"/>
                    <a:pt x="7" y="9"/>
                  </a:cubicBezTo>
                  <a:cubicBezTo>
                    <a:pt x="7" y="8"/>
                    <a:pt x="7" y="7"/>
                    <a:pt x="7"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8" y="18"/>
                  </a:cubicBezTo>
                  <a:cubicBezTo>
                    <a:pt x="8" y="16"/>
                    <a:pt x="9" y="14"/>
                    <a:pt x="11" y="13"/>
                  </a:cubicBezTo>
                  <a:cubicBezTo>
                    <a:pt x="12" y="11"/>
                    <a:pt x="14" y="9"/>
                    <a:pt x="16" y="8"/>
                  </a:cubicBezTo>
                  <a:cubicBezTo>
                    <a:pt x="17" y="7"/>
                    <a:pt x="20" y="7"/>
                    <a:pt x="22" y="7"/>
                  </a:cubicBezTo>
                  <a:cubicBezTo>
                    <a:pt x="25" y="7"/>
                    <a:pt x="26" y="7"/>
                    <a:pt x="28" y="7"/>
                  </a:cubicBezTo>
                  <a:cubicBezTo>
                    <a:pt x="29" y="8"/>
                    <a:pt x="31" y="9"/>
                    <a:pt x="32" y="10"/>
                  </a:cubicBezTo>
                  <a:cubicBezTo>
                    <a:pt x="33" y="11"/>
                    <a:pt x="33" y="13"/>
                    <a:pt x="34" y="15"/>
                  </a:cubicBezTo>
                  <a:cubicBezTo>
                    <a:pt x="35" y="17"/>
                    <a:pt x="35" y="20"/>
                    <a:pt x="35" y="23"/>
                  </a:cubicBezTo>
                  <a:cubicBezTo>
                    <a:pt x="35" y="49"/>
                    <a:pt x="35" y="49"/>
                    <a:pt x="35" y="49"/>
                  </a:cubicBezTo>
                  <a:cubicBezTo>
                    <a:pt x="41" y="49"/>
                    <a:pt x="41" y="49"/>
                    <a:pt x="41" y="49"/>
                  </a:cubicBezTo>
                  <a:cubicBezTo>
                    <a:pt x="41" y="21"/>
                    <a:pt x="41" y="21"/>
                    <a:pt x="41" y="21"/>
                  </a:cubicBezTo>
                  <a:cubicBezTo>
                    <a:pt x="41" y="18"/>
                    <a:pt x="41" y="15"/>
                    <a:pt x="40" y="13"/>
                  </a:cubicBezTo>
                  <a:cubicBezTo>
                    <a:pt x="40" y="10"/>
                    <a:pt x="39"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
              <a:extLst>
                <a:ext uri="{FF2B5EF4-FFF2-40B4-BE49-F238E27FC236}">
                  <a16:creationId xmlns:a16="http://schemas.microsoft.com/office/drawing/2014/main" id="{B2BE47F9-86F3-4207-A983-6E204D178B77}"/>
                </a:ext>
              </a:extLst>
            </p:cNvPr>
            <p:cNvSpPr>
              <a:spLocks/>
            </p:cNvSpPr>
            <p:nvPr userDrawn="1"/>
          </p:nvSpPr>
          <p:spPr bwMode="auto">
            <a:xfrm>
              <a:off x="3898900" y="1092200"/>
              <a:ext cx="39687" cy="73025"/>
            </a:xfrm>
            <a:custGeom>
              <a:avLst/>
              <a:gdLst>
                <a:gd name="T0" fmla="*/ 29 w 34"/>
                <a:gd name="T1" fmla="*/ 53 h 63"/>
                <a:gd name="T2" fmla="*/ 26 w 34"/>
                <a:gd name="T3" fmla="*/ 56 h 63"/>
                <a:gd name="T4" fmla="*/ 19 w 34"/>
                <a:gd name="T5" fmla="*/ 56 h 63"/>
                <a:gd name="T6" fmla="*/ 17 w 34"/>
                <a:gd name="T7" fmla="*/ 55 h 63"/>
                <a:gd name="T8" fmla="*/ 16 w 34"/>
                <a:gd name="T9" fmla="*/ 52 h 63"/>
                <a:gd name="T10" fmla="*/ 15 w 34"/>
                <a:gd name="T11" fmla="*/ 46 h 63"/>
                <a:gd name="T12" fmla="*/ 15 w 34"/>
                <a:gd name="T13" fmla="*/ 21 h 63"/>
                <a:gd name="T14" fmla="*/ 30 w 34"/>
                <a:gd name="T15" fmla="*/ 21 h 63"/>
                <a:gd name="T16" fmla="*/ 30 w 34"/>
                <a:gd name="T17" fmla="*/ 15 h 63"/>
                <a:gd name="T18" fmla="*/ 15 w 34"/>
                <a:gd name="T19" fmla="*/ 15 h 63"/>
                <a:gd name="T20" fmla="*/ 15 w 34"/>
                <a:gd name="T21" fmla="*/ 0 h 63"/>
                <a:gd name="T22" fmla="*/ 9 w 34"/>
                <a:gd name="T23" fmla="*/ 0 h 63"/>
                <a:gd name="T24" fmla="*/ 9 w 34"/>
                <a:gd name="T25" fmla="*/ 15 h 63"/>
                <a:gd name="T26" fmla="*/ 0 w 34"/>
                <a:gd name="T27" fmla="*/ 15 h 63"/>
                <a:gd name="T28" fmla="*/ 0 w 34"/>
                <a:gd name="T29" fmla="*/ 21 h 63"/>
                <a:gd name="T30" fmla="*/ 9 w 34"/>
                <a:gd name="T31" fmla="*/ 21 h 63"/>
                <a:gd name="T32" fmla="*/ 9 w 34"/>
                <a:gd name="T33" fmla="*/ 47 h 63"/>
                <a:gd name="T34" fmla="*/ 10 w 34"/>
                <a:gd name="T35" fmla="*/ 55 h 63"/>
                <a:gd name="T36" fmla="*/ 12 w 34"/>
                <a:gd name="T37" fmla="*/ 60 h 63"/>
                <a:gd name="T38" fmla="*/ 17 w 34"/>
                <a:gd name="T39" fmla="*/ 62 h 63"/>
                <a:gd name="T40" fmla="*/ 22 w 34"/>
                <a:gd name="T41" fmla="*/ 63 h 63"/>
                <a:gd name="T42" fmla="*/ 29 w 34"/>
                <a:gd name="T43" fmla="*/ 61 h 63"/>
                <a:gd name="T44" fmla="*/ 34 w 34"/>
                <a:gd name="T45" fmla="*/ 57 h 63"/>
                <a:gd name="T46" fmla="*/ 34 w 34"/>
                <a:gd name="T47" fmla="*/ 57 h 63"/>
                <a:gd name="T48" fmla="*/ 30 w 34"/>
                <a:gd name="T49" fmla="*/ 52 h 63"/>
                <a:gd name="T50" fmla="*/ 29 w 34"/>
                <a:gd name="T5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3">
                  <a:moveTo>
                    <a:pt x="29" y="53"/>
                  </a:moveTo>
                  <a:cubicBezTo>
                    <a:pt x="28" y="55"/>
                    <a:pt x="27" y="56"/>
                    <a:pt x="26" y="56"/>
                  </a:cubicBezTo>
                  <a:cubicBezTo>
                    <a:pt x="24" y="57"/>
                    <a:pt x="22" y="57"/>
                    <a:pt x="19" y="56"/>
                  </a:cubicBezTo>
                  <a:cubicBezTo>
                    <a:pt x="19" y="56"/>
                    <a:pt x="18" y="56"/>
                    <a:pt x="17" y="55"/>
                  </a:cubicBezTo>
                  <a:cubicBezTo>
                    <a:pt x="17" y="54"/>
                    <a:pt x="16" y="53"/>
                    <a:pt x="16" y="52"/>
                  </a:cubicBezTo>
                  <a:cubicBezTo>
                    <a:pt x="16" y="51"/>
                    <a:pt x="15" y="48"/>
                    <a:pt x="15" y="46"/>
                  </a:cubicBezTo>
                  <a:cubicBezTo>
                    <a:pt x="15" y="21"/>
                    <a:pt x="15" y="21"/>
                    <a:pt x="15" y="21"/>
                  </a:cubicBezTo>
                  <a:cubicBezTo>
                    <a:pt x="30" y="21"/>
                    <a:pt x="30" y="21"/>
                    <a:pt x="30" y="21"/>
                  </a:cubicBezTo>
                  <a:cubicBezTo>
                    <a:pt x="30" y="15"/>
                    <a:pt x="30" y="15"/>
                    <a:pt x="30" y="15"/>
                  </a:cubicBezTo>
                  <a:cubicBezTo>
                    <a:pt x="15" y="15"/>
                    <a:pt x="15" y="15"/>
                    <a:pt x="15" y="15"/>
                  </a:cubicBezTo>
                  <a:cubicBezTo>
                    <a:pt x="15" y="0"/>
                    <a:pt x="15" y="0"/>
                    <a:pt x="15" y="0"/>
                  </a:cubicBezTo>
                  <a:cubicBezTo>
                    <a:pt x="9" y="0"/>
                    <a:pt x="9" y="0"/>
                    <a:pt x="9" y="0"/>
                  </a:cubicBezTo>
                  <a:cubicBezTo>
                    <a:pt x="9" y="15"/>
                    <a:pt x="9" y="15"/>
                    <a:pt x="9" y="15"/>
                  </a:cubicBezTo>
                  <a:cubicBezTo>
                    <a:pt x="0" y="15"/>
                    <a:pt x="0" y="15"/>
                    <a:pt x="0" y="15"/>
                  </a:cubicBezTo>
                  <a:cubicBezTo>
                    <a:pt x="0" y="21"/>
                    <a:pt x="0" y="21"/>
                    <a:pt x="0" y="21"/>
                  </a:cubicBezTo>
                  <a:cubicBezTo>
                    <a:pt x="9" y="21"/>
                    <a:pt x="9" y="21"/>
                    <a:pt x="9" y="21"/>
                  </a:cubicBezTo>
                  <a:cubicBezTo>
                    <a:pt x="9" y="47"/>
                    <a:pt x="9" y="47"/>
                    <a:pt x="9" y="47"/>
                  </a:cubicBezTo>
                  <a:cubicBezTo>
                    <a:pt x="9" y="50"/>
                    <a:pt x="9" y="53"/>
                    <a:pt x="10" y="55"/>
                  </a:cubicBezTo>
                  <a:cubicBezTo>
                    <a:pt x="10" y="57"/>
                    <a:pt x="11" y="58"/>
                    <a:pt x="12" y="60"/>
                  </a:cubicBezTo>
                  <a:cubicBezTo>
                    <a:pt x="14" y="61"/>
                    <a:pt x="15" y="62"/>
                    <a:pt x="17" y="62"/>
                  </a:cubicBezTo>
                  <a:cubicBezTo>
                    <a:pt x="18" y="63"/>
                    <a:pt x="20" y="63"/>
                    <a:pt x="22" y="63"/>
                  </a:cubicBezTo>
                  <a:cubicBezTo>
                    <a:pt x="25" y="63"/>
                    <a:pt x="27" y="62"/>
                    <a:pt x="29" y="61"/>
                  </a:cubicBezTo>
                  <a:cubicBezTo>
                    <a:pt x="31" y="60"/>
                    <a:pt x="32" y="59"/>
                    <a:pt x="34" y="57"/>
                  </a:cubicBezTo>
                  <a:cubicBezTo>
                    <a:pt x="34" y="57"/>
                    <a:pt x="34" y="57"/>
                    <a:pt x="34" y="57"/>
                  </a:cubicBezTo>
                  <a:cubicBezTo>
                    <a:pt x="30" y="52"/>
                    <a:pt x="30" y="52"/>
                    <a:pt x="30" y="52"/>
                  </a:cubicBezTo>
                  <a:cubicBezTo>
                    <a:pt x="29" y="53"/>
                    <a:pt x="29" y="53"/>
                    <a:pt x="2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
              <a:extLst>
                <a:ext uri="{FF2B5EF4-FFF2-40B4-BE49-F238E27FC236}">
                  <a16:creationId xmlns:a16="http://schemas.microsoft.com/office/drawing/2014/main" id="{50B646BE-90E5-485A-9E3D-E80C9CBEC969}"/>
                </a:ext>
              </a:extLst>
            </p:cNvPr>
            <p:cNvSpPr>
              <a:spLocks noEditPoints="1"/>
            </p:cNvSpPr>
            <p:nvPr userDrawn="1"/>
          </p:nvSpPr>
          <p:spPr bwMode="auto">
            <a:xfrm>
              <a:off x="3943350" y="1106488"/>
              <a:ext cx="52387" cy="58738"/>
            </a:xfrm>
            <a:custGeom>
              <a:avLst/>
              <a:gdLst>
                <a:gd name="T0" fmla="*/ 23 w 46"/>
                <a:gd name="T1" fmla="*/ 7 h 50"/>
                <a:gd name="T2" fmla="*/ 34 w 46"/>
                <a:gd name="T3" fmla="*/ 11 h 50"/>
                <a:gd name="T4" fmla="*/ 39 w 46"/>
                <a:gd name="T5" fmla="*/ 22 h 50"/>
                <a:gd name="T6" fmla="*/ 8 w 46"/>
                <a:gd name="T7" fmla="*/ 22 h 50"/>
                <a:gd name="T8" fmla="*/ 9 w 46"/>
                <a:gd name="T9" fmla="*/ 16 h 50"/>
                <a:gd name="T10" fmla="*/ 12 w 46"/>
                <a:gd name="T11" fmla="*/ 11 h 50"/>
                <a:gd name="T12" fmla="*/ 17 w 46"/>
                <a:gd name="T13" fmla="*/ 8 h 50"/>
                <a:gd name="T14" fmla="*/ 23 w 46"/>
                <a:gd name="T15" fmla="*/ 7 h 50"/>
                <a:gd name="T16" fmla="*/ 39 w 46"/>
                <a:gd name="T17" fmla="*/ 7 h 50"/>
                <a:gd name="T18" fmla="*/ 32 w 46"/>
                <a:gd name="T19" fmla="*/ 2 h 50"/>
                <a:gd name="T20" fmla="*/ 14 w 46"/>
                <a:gd name="T21" fmla="*/ 2 h 50"/>
                <a:gd name="T22" fmla="*/ 7 w 46"/>
                <a:gd name="T23" fmla="*/ 8 h 50"/>
                <a:gd name="T24" fmla="*/ 2 w 46"/>
                <a:gd name="T25" fmla="*/ 16 h 50"/>
                <a:gd name="T26" fmla="*/ 0 w 46"/>
                <a:gd name="T27" fmla="*/ 25 h 50"/>
                <a:gd name="T28" fmla="*/ 2 w 46"/>
                <a:gd name="T29" fmla="*/ 35 h 50"/>
                <a:gd name="T30" fmla="*/ 7 w 46"/>
                <a:gd name="T31" fmla="*/ 43 h 50"/>
                <a:gd name="T32" fmla="*/ 15 w 46"/>
                <a:gd name="T33" fmla="*/ 48 h 50"/>
                <a:gd name="T34" fmla="*/ 24 w 46"/>
                <a:gd name="T35" fmla="*/ 50 h 50"/>
                <a:gd name="T36" fmla="*/ 35 w 46"/>
                <a:gd name="T37" fmla="*/ 48 h 50"/>
                <a:gd name="T38" fmla="*/ 43 w 46"/>
                <a:gd name="T39" fmla="*/ 42 h 50"/>
                <a:gd name="T40" fmla="*/ 44 w 46"/>
                <a:gd name="T41" fmla="*/ 41 h 50"/>
                <a:gd name="T42" fmla="*/ 39 w 46"/>
                <a:gd name="T43" fmla="*/ 37 h 50"/>
                <a:gd name="T44" fmla="*/ 39 w 46"/>
                <a:gd name="T45" fmla="*/ 38 h 50"/>
                <a:gd name="T46" fmla="*/ 36 w 46"/>
                <a:gd name="T47" fmla="*/ 40 h 50"/>
                <a:gd name="T48" fmla="*/ 32 w 46"/>
                <a:gd name="T49" fmla="*/ 42 h 50"/>
                <a:gd name="T50" fmla="*/ 28 w 46"/>
                <a:gd name="T51" fmla="*/ 43 h 50"/>
                <a:gd name="T52" fmla="*/ 17 w 46"/>
                <a:gd name="T53" fmla="*/ 42 h 50"/>
                <a:gd name="T54" fmla="*/ 12 w 46"/>
                <a:gd name="T55" fmla="*/ 39 h 50"/>
                <a:gd name="T56" fmla="*/ 9 w 46"/>
                <a:gd name="T57" fmla="*/ 33 h 50"/>
                <a:gd name="T58" fmla="*/ 7 w 46"/>
                <a:gd name="T59" fmla="*/ 27 h 50"/>
                <a:gd name="T60" fmla="*/ 46 w 46"/>
                <a:gd name="T61" fmla="*/ 27 h 50"/>
                <a:gd name="T62" fmla="*/ 46 w 46"/>
                <a:gd name="T63" fmla="*/ 26 h 50"/>
                <a:gd name="T64" fmla="*/ 44 w 46"/>
                <a:gd name="T65" fmla="*/ 15 h 50"/>
                <a:gd name="T66" fmla="*/ 39 w 46"/>
                <a:gd name="T6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50">
                  <a:moveTo>
                    <a:pt x="23" y="7"/>
                  </a:moveTo>
                  <a:cubicBezTo>
                    <a:pt x="27" y="7"/>
                    <a:pt x="31" y="8"/>
                    <a:pt x="34" y="11"/>
                  </a:cubicBezTo>
                  <a:cubicBezTo>
                    <a:pt x="36" y="13"/>
                    <a:pt x="38" y="17"/>
                    <a:pt x="39" y="22"/>
                  </a:cubicBezTo>
                  <a:cubicBezTo>
                    <a:pt x="8" y="22"/>
                    <a:pt x="8" y="22"/>
                    <a:pt x="8" y="22"/>
                  </a:cubicBezTo>
                  <a:cubicBezTo>
                    <a:pt x="8" y="20"/>
                    <a:pt x="8" y="18"/>
                    <a:pt x="9" y="16"/>
                  </a:cubicBezTo>
                  <a:cubicBezTo>
                    <a:pt x="10" y="14"/>
                    <a:pt x="11" y="13"/>
                    <a:pt x="12" y="11"/>
                  </a:cubicBezTo>
                  <a:cubicBezTo>
                    <a:pt x="13" y="10"/>
                    <a:pt x="15" y="9"/>
                    <a:pt x="17" y="8"/>
                  </a:cubicBezTo>
                  <a:cubicBezTo>
                    <a:pt x="19" y="7"/>
                    <a:pt x="21" y="7"/>
                    <a:pt x="23" y="7"/>
                  </a:cubicBezTo>
                  <a:close/>
                  <a:moveTo>
                    <a:pt x="39" y="7"/>
                  </a:moveTo>
                  <a:cubicBezTo>
                    <a:pt x="37" y="5"/>
                    <a:pt x="35" y="3"/>
                    <a:pt x="32" y="2"/>
                  </a:cubicBezTo>
                  <a:cubicBezTo>
                    <a:pt x="26" y="0"/>
                    <a:pt x="19" y="0"/>
                    <a:pt x="14" y="2"/>
                  </a:cubicBezTo>
                  <a:cubicBezTo>
                    <a:pt x="11" y="4"/>
                    <a:pt x="9" y="6"/>
                    <a:pt x="7" y="8"/>
                  </a:cubicBezTo>
                  <a:cubicBezTo>
                    <a:pt x="5" y="10"/>
                    <a:pt x="3" y="13"/>
                    <a:pt x="2" y="16"/>
                  </a:cubicBezTo>
                  <a:cubicBezTo>
                    <a:pt x="1" y="19"/>
                    <a:pt x="0" y="22"/>
                    <a:pt x="0" y="25"/>
                  </a:cubicBezTo>
                  <a:cubicBezTo>
                    <a:pt x="0" y="29"/>
                    <a:pt x="1" y="32"/>
                    <a:pt x="2" y="35"/>
                  </a:cubicBezTo>
                  <a:cubicBezTo>
                    <a:pt x="3" y="38"/>
                    <a:pt x="5" y="41"/>
                    <a:pt x="7" y="43"/>
                  </a:cubicBezTo>
                  <a:cubicBezTo>
                    <a:pt x="9" y="45"/>
                    <a:pt x="12" y="47"/>
                    <a:pt x="15" y="48"/>
                  </a:cubicBezTo>
                  <a:cubicBezTo>
                    <a:pt x="18" y="49"/>
                    <a:pt x="21" y="50"/>
                    <a:pt x="24" y="50"/>
                  </a:cubicBezTo>
                  <a:cubicBezTo>
                    <a:pt x="28" y="50"/>
                    <a:pt x="32" y="49"/>
                    <a:pt x="35" y="48"/>
                  </a:cubicBezTo>
                  <a:cubicBezTo>
                    <a:pt x="39" y="46"/>
                    <a:pt x="41" y="44"/>
                    <a:pt x="43" y="42"/>
                  </a:cubicBezTo>
                  <a:cubicBezTo>
                    <a:pt x="44" y="41"/>
                    <a:pt x="44" y="41"/>
                    <a:pt x="44" y="41"/>
                  </a:cubicBezTo>
                  <a:cubicBezTo>
                    <a:pt x="39" y="37"/>
                    <a:pt x="39" y="37"/>
                    <a:pt x="39" y="37"/>
                  </a:cubicBezTo>
                  <a:cubicBezTo>
                    <a:pt x="39" y="38"/>
                    <a:pt x="39" y="38"/>
                    <a:pt x="39" y="38"/>
                  </a:cubicBezTo>
                  <a:cubicBezTo>
                    <a:pt x="38" y="39"/>
                    <a:pt x="37" y="39"/>
                    <a:pt x="36" y="40"/>
                  </a:cubicBezTo>
                  <a:cubicBezTo>
                    <a:pt x="35" y="41"/>
                    <a:pt x="34" y="41"/>
                    <a:pt x="32" y="42"/>
                  </a:cubicBezTo>
                  <a:cubicBezTo>
                    <a:pt x="31" y="43"/>
                    <a:pt x="30" y="43"/>
                    <a:pt x="28" y="43"/>
                  </a:cubicBezTo>
                  <a:cubicBezTo>
                    <a:pt x="24" y="44"/>
                    <a:pt x="21" y="44"/>
                    <a:pt x="17" y="42"/>
                  </a:cubicBezTo>
                  <a:cubicBezTo>
                    <a:pt x="15" y="42"/>
                    <a:pt x="14" y="40"/>
                    <a:pt x="12" y="39"/>
                  </a:cubicBezTo>
                  <a:cubicBezTo>
                    <a:pt x="11" y="37"/>
                    <a:pt x="10" y="35"/>
                    <a:pt x="9" y="33"/>
                  </a:cubicBezTo>
                  <a:cubicBezTo>
                    <a:pt x="8" y="31"/>
                    <a:pt x="8" y="29"/>
                    <a:pt x="7" y="27"/>
                  </a:cubicBezTo>
                  <a:cubicBezTo>
                    <a:pt x="46" y="27"/>
                    <a:pt x="46" y="27"/>
                    <a:pt x="46" y="27"/>
                  </a:cubicBezTo>
                  <a:cubicBezTo>
                    <a:pt x="46" y="26"/>
                    <a:pt x="46" y="26"/>
                    <a:pt x="46" y="26"/>
                  </a:cubicBezTo>
                  <a:cubicBezTo>
                    <a:pt x="46" y="22"/>
                    <a:pt x="45" y="19"/>
                    <a:pt x="44" y="15"/>
                  </a:cubicBezTo>
                  <a:cubicBezTo>
                    <a:pt x="43" y="12"/>
                    <a:pt x="41" y="9"/>
                    <a:pt x="3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1">
              <a:extLst>
                <a:ext uri="{FF2B5EF4-FFF2-40B4-BE49-F238E27FC236}">
                  <a16:creationId xmlns:a16="http://schemas.microsoft.com/office/drawing/2014/main" id="{AD579255-36C1-4870-99C0-6E61C64FA0DA}"/>
                </a:ext>
              </a:extLst>
            </p:cNvPr>
            <p:cNvSpPr>
              <a:spLocks/>
            </p:cNvSpPr>
            <p:nvPr userDrawn="1"/>
          </p:nvSpPr>
          <p:spPr bwMode="auto">
            <a:xfrm>
              <a:off x="4006850" y="1108075"/>
              <a:ext cx="31750" cy="55563"/>
            </a:xfrm>
            <a:custGeom>
              <a:avLst/>
              <a:gdLst>
                <a:gd name="T0" fmla="*/ 22 w 27"/>
                <a:gd name="T1" fmla="*/ 0 h 48"/>
                <a:gd name="T2" fmla="*/ 15 w 27"/>
                <a:gd name="T3" fmla="*/ 1 h 48"/>
                <a:gd name="T4" fmla="*/ 10 w 27"/>
                <a:gd name="T5" fmla="*/ 4 h 48"/>
                <a:gd name="T6" fmla="*/ 7 w 27"/>
                <a:gd name="T7" fmla="*/ 8 h 48"/>
                <a:gd name="T8" fmla="*/ 7 w 27"/>
                <a:gd name="T9" fmla="*/ 8 h 48"/>
                <a:gd name="T10" fmla="*/ 7 w 27"/>
                <a:gd name="T11" fmla="*/ 6 h 48"/>
                <a:gd name="T12" fmla="*/ 6 w 27"/>
                <a:gd name="T13" fmla="*/ 4 h 48"/>
                <a:gd name="T14" fmla="*/ 6 w 27"/>
                <a:gd name="T15" fmla="*/ 2 h 48"/>
                <a:gd name="T16" fmla="*/ 6 w 27"/>
                <a:gd name="T17" fmla="*/ 1 h 48"/>
                <a:gd name="T18" fmla="*/ 0 w 27"/>
                <a:gd name="T19" fmla="*/ 1 h 48"/>
                <a:gd name="T20" fmla="*/ 0 w 27"/>
                <a:gd name="T21" fmla="*/ 2 h 48"/>
                <a:gd name="T22" fmla="*/ 0 w 27"/>
                <a:gd name="T23" fmla="*/ 4 h 48"/>
                <a:gd name="T24" fmla="*/ 0 w 27"/>
                <a:gd name="T25" fmla="*/ 6 h 48"/>
                <a:gd name="T26" fmla="*/ 0 w 27"/>
                <a:gd name="T27" fmla="*/ 48 h 48"/>
                <a:gd name="T28" fmla="*/ 7 w 27"/>
                <a:gd name="T29" fmla="*/ 48 h 48"/>
                <a:gd name="T30" fmla="*/ 7 w 27"/>
                <a:gd name="T31" fmla="*/ 24 h 48"/>
                <a:gd name="T32" fmla="*/ 8 w 27"/>
                <a:gd name="T33" fmla="*/ 17 h 48"/>
                <a:gd name="T34" fmla="*/ 11 w 27"/>
                <a:gd name="T35" fmla="*/ 12 h 48"/>
                <a:gd name="T36" fmla="*/ 15 w 27"/>
                <a:gd name="T37" fmla="*/ 8 h 48"/>
                <a:gd name="T38" fmla="*/ 21 w 27"/>
                <a:gd name="T39" fmla="*/ 7 h 48"/>
                <a:gd name="T40" fmla="*/ 23 w 27"/>
                <a:gd name="T41" fmla="*/ 7 h 48"/>
                <a:gd name="T42" fmla="*/ 24 w 27"/>
                <a:gd name="T43" fmla="*/ 7 h 48"/>
                <a:gd name="T44" fmla="*/ 25 w 27"/>
                <a:gd name="T45" fmla="*/ 8 h 48"/>
                <a:gd name="T46" fmla="*/ 27 w 27"/>
                <a:gd name="T47" fmla="*/ 1 h 48"/>
                <a:gd name="T48" fmla="*/ 26 w 27"/>
                <a:gd name="T49" fmla="*/ 1 h 48"/>
                <a:gd name="T50" fmla="*/ 22 w 27"/>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8">
                  <a:moveTo>
                    <a:pt x="22" y="0"/>
                  </a:moveTo>
                  <a:cubicBezTo>
                    <a:pt x="20" y="0"/>
                    <a:pt x="17" y="1"/>
                    <a:pt x="15" y="1"/>
                  </a:cubicBezTo>
                  <a:cubicBezTo>
                    <a:pt x="14" y="2"/>
                    <a:pt x="12" y="3"/>
                    <a:pt x="10" y="4"/>
                  </a:cubicBezTo>
                  <a:cubicBezTo>
                    <a:pt x="9" y="5"/>
                    <a:pt x="8" y="6"/>
                    <a:pt x="7" y="8"/>
                  </a:cubicBezTo>
                  <a:cubicBezTo>
                    <a:pt x="7" y="8"/>
                    <a:pt x="7" y="8"/>
                    <a:pt x="7" y="8"/>
                  </a:cubicBezTo>
                  <a:cubicBezTo>
                    <a:pt x="7" y="7"/>
                    <a:pt x="7" y="6"/>
                    <a:pt x="7" y="6"/>
                  </a:cubicBezTo>
                  <a:cubicBezTo>
                    <a:pt x="6" y="4"/>
                    <a:pt x="6" y="4"/>
                    <a:pt x="6" y="4"/>
                  </a:cubicBezTo>
                  <a:cubicBezTo>
                    <a:pt x="6" y="3"/>
                    <a:pt x="6" y="2"/>
                    <a:pt x="6" y="2"/>
                  </a:cubicBezTo>
                  <a:cubicBezTo>
                    <a:pt x="6" y="1"/>
                    <a:pt x="6" y="1"/>
                    <a:pt x="6" y="1"/>
                  </a:cubicBezTo>
                  <a:cubicBezTo>
                    <a:pt x="0" y="1"/>
                    <a:pt x="0" y="1"/>
                    <a:pt x="0" y="1"/>
                  </a:cubicBezTo>
                  <a:cubicBezTo>
                    <a:pt x="0" y="2"/>
                    <a:pt x="0" y="2"/>
                    <a:pt x="0" y="2"/>
                  </a:cubicBezTo>
                  <a:cubicBezTo>
                    <a:pt x="0" y="3"/>
                    <a:pt x="0" y="3"/>
                    <a:pt x="0" y="4"/>
                  </a:cubicBezTo>
                  <a:cubicBezTo>
                    <a:pt x="0" y="4"/>
                    <a:pt x="0" y="5"/>
                    <a:pt x="0" y="6"/>
                  </a:cubicBezTo>
                  <a:cubicBezTo>
                    <a:pt x="0" y="48"/>
                    <a:pt x="0" y="48"/>
                    <a:pt x="0" y="48"/>
                  </a:cubicBezTo>
                  <a:cubicBezTo>
                    <a:pt x="7" y="48"/>
                    <a:pt x="7" y="48"/>
                    <a:pt x="7" y="48"/>
                  </a:cubicBezTo>
                  <a:cubicBezTo>
                    <a:pt x="7" y="24"/>
                    <a:pt x="7" y="24"/>
                    <a:pt x="7" y="24"/>
                  </a:cubicBezTo>
                  <a:cubicBezTo>
                    <a:pt x="7" y="22"/>
                    <a:pt x="7" y="20"/>
                    <a:pt x="8" y="17"/>
                  </a:cubicBezTo>
                  <a:cubicBezTo>
                    <a:pt x="9" y="15"/>
                    <a:pt x="10" y="14"/>
                    <a:pt x="11" y="12"/>
                  </a:cubicBezTo>
                  <a:cubicBezTo>
                    <a:pt x="12" y="10"/>
                    <a:pt x="14" y="9"/>
                    <a:pt x="15" y="8"/>
                  </a:cubicBezTo>
                  <a:cubicBezTo>
                    <a:pt x="17" y="7"/>
                    <a:pt x="19" y="7"/>
                    <a:pt x="21" y="7"/>
                  </a:cubicBezTo>
                  <a:cubicBezTo>
                    <a:pt x="22" y="7"/>
                    <a:pt x="22" y="7"/>
                    <a:pt x="23" y="7"/>
                  </a:cubicBezTo>
                  <a:cubicBezTo>
                    <a:pt x="23" y="7"/>
                    <a:pt x="24" y="7"/>
                    <a:pt x="24" y="7"/>
                  </a:cubicBezTo>
                  <a:cubicBezTo>
                    <a:pt x="25" y="8"/>
                    <a:pt x="25" y="8"/>
                    <a:pt x="25" y="8"/>
                  </a:cubicBezTo>
                  <a:cubicBezTo>
                    <a:pt x="27" y="1"/>
                    <a:pt x="27" y="1"/>
                    <a:pt x="27" y="1"/>
                  </a:cubicBezTo>
                  <a:cubicBezTo>
                    <a:pt x="26" y="1"/>
                    <a:pt x="26" y="1"/>
                    <a:pt x="26" y="1"/>
                  </a:cubicBezTo>
                  <a:cubicBezTo>
                    <a:pt x="25" y="0"/>
                    <a:pt x="24"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2">
              <a:extLst>
                <a:ext uri="{FF2B5EF4-FFF2-40B4-BE49-F238E27FC236}">
                  <a16:creationId xmlns:a16="http://schemas.microsoft.com/office/drawing/2014/main" id="{7E67CA8D-770D-4DF1-A4BE-4FA65D3D44D5}"/>
                </a:ext>
              </a:extLst>
            </p:cNvPr>
            <p:cNvSpPr>
              <a:spLocks/>
            </p:cNvSpPr>
            <p:nvPr userDrawn="1"/>
          </p:nvSpPr>
          <p:spPr bwMode="auto">
            <a:xfrm>
              <a:off x="4048125" y="1106488"/>
              <a:ext cx="47625" cy="57150"/>
            </a:xfrm>
            <a:custGeom>
              <a:avLst/>
              <a:gdLst>
                <a:gd name="T0" fmla="*/ 37 w 41"/>
                <a:gd name="T1" fmla="*/ 6 h 49"/>
                <a:gd name="T2" fmla="*/ 31 w 41"/>
                <a:gd name="T3" fmla="*/ 2 h 49"/>
                <a:gd name="T4" fmla="*/ 23 w 41"/>
                <a:gd name="T5" fmla="*/ 0 h 49"/>
                <a:gd name="T6" fmla="*/ 16 w 41"/>
                <a:gd name="T7" fmla="*/ 2 h 49"/>
                <a:gd name="T8" fmla="*/ 10 w 41"/>
                <a:gd name="T9" fmla="*/ 4 h 49"/>
                <a:gd name="T10" fmla="*/ 7 w 41"/>
                <a:gd name="T11" fmla="*/ 8 h 49"/>
                <a:gd name="T12" fmla="*/ 6 w 41"/>
                <a:gd name="T13" fmla="*/ 9 h 49"/>
                <a:gd name="T14" fmla="*/ 6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7 w 41"/>
                <a:gd name="T37" fmla="*/ 18 h 49"/>
                <a:gd name="T38" fmla="*/ 10 w 41"/>
                <a:gd name="T39" fmla="*/ 13 h 49"/>
                <a:gd name="T40" fmla="*/ 15 w 41"/>
                <a:gd name="T41" fmla="*/ 8 h 49"/>
                <a:gd name="T42" fmla="*/ 22 w 41"/>
                <a:gd name="T43" fmla="*/ 7 h 49"/>
                <a:gd name="T44" fmla="*/ 28 w 41"/>
                <a:gd name="T45" fmla="*/ 7 h 49"/>
                <a:gd name="T46" fmla="*/ 31 w 41"/>
                <a:gd name="T47" fmla="*/ 10 h 49"/>
                <a:gd name="T48" fmla="*/ 34 w 41"/>
                <a:gd name="T49" fmla="*/ 15 h 49"/>
                <a:gd name="T50" fmla="*/ 34 w 41"/>
                <a:gd name="T51" fmla="*/ 23 h 49"/>
                <a:gd name="T52" fmla="*/ 34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5" y="4"/>
                    <a:pt x="34" y="3"/>
                    <a:pt x="31" y="2"/>
                  </a:cubicBezTo>
                  <a:cubicBezTo>
                    <a:pt x="29" y="1"/>
                    <a:pt x="26" y="0"/>
                    <a:pt x="23" y="0"/>
                  </a:cubicBezTo>
                  <a:cubicBezTo>
                    <a:pt x="20" y="0"/>
                    <a:pt x="18" y="1"/>
                    <a:pt x="16" y="2"/>
                  </a:cubicBezTo>
                  <a:cubicBezTo>
                    <a:pt x="14" y="2"/>
                    <a:pt x="12" y="3"/>
                    <a:pt x="10" y="4"/>
                  </a:cubicBezTo>
                  <a:cubicBezTo>
                    <a:pt x="9" y="6"/>
                    <a:pt x="8" y="7"/>
                    <a:pt x="7" y="8"/>
                  </a:cubicBezTo>
                  <a:cubicBezTo>
                    <a:pt x="6" y="8"/>
                    <a:pt x="6" y="8"/>
                    <a:pt x="6" y="9"/>
                  </a:cubicBezTo>
                  <a:cubicBezTo>
                    <a:pt x="6" y="8"/>
                    <a:pt x="6" y="7"/>
                    <a:pt x="6"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7" y="18"/>
                  </a:cubicBezTo>
                  <a:cubicBezTo>
                    <a:pt x="8" y="16"/>
                    <a:pt x="9" y="14"/>
                    <a:pt x="10" y="13"/>
                  </a:cubicBezTo>
                  <a:cubicBezTo>
                    <a:pt x="12" y="11"/>
                    <a:pt x="13" y="9"/>
                    <a:pt x="15" y="8"/>
                  </a:cubicBezTo>
                  <a:cubicBezTo>
                    <a:pt x="17" y="7"/>
                    <a:pt x="19" y="7"/>
                    <a:pt x="22" y="7"/>
                  </a:cubicBezTo>
                  <a:cubicBezTo>
                    <a:pt x="24" y="7"/>
                    <a:pt x="26" y="7"/>
                    <a:pt x="28" y="7"/>
                  </a:cubicBezTo>
                  <a:cubicBezTo>
                    <a:pt x="29" y="8"/>
                    <a:pt x="30" y="9"/>
                    <a:pt x="31" y="10"/>
                  </a:cubicBezTo>
                  <a:cubicBezTo>
                    <a:pt x="32" y="11"/>
                    <a:pt x="33" y="13"/>
                    <a:pt x="34" y="15"/>
                  </a:cubicBezTo>
                  <a:cubicBezTo>
                    <a:pt x="34" y="17"/>
                    <a:pt x="34" y="20"/>
                    <a:pt x="34" y="23"/>
                  </a:cubicBezTo>
                  <a:cubicBezTo>
                    <a:pt x="34" y="49"/>
                    <a:pt x="34" y="49"/>
                    <a:pt x="34" y="49"/>
                  </a:cubicBezTo>
                  <a:cubicBezTo>
                    <a:pt x="41" y="49"/>
                    <a:pt x="41" y="49"/>
                    <a:pt x="41" y="49"/>
                  </a:cubicBezTo>
                  <a:cubicBezTo>
                    <a:pt x="41" y="21"/>
                    <a:pt x="41" y="21"/>
                    <a:pt x="41" y="21"/>
                  </a:cubicBezTo>
                  <a:cubicBezTo>
                    <a:pt x="41" y="18"/>
                    <a:pt x="41" y="15"/>
                    <a:pt x="40" y="13"/>
                  </a:cubicBezTo>
                  <a:cubicBezTo>
                    <a:pt x="39" y="10"/>
                    <a:pt x="38"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3">
              <a:extLst>
                <a:ext uri="{FF2B5EF4-FFF2-40B4-BE49-F238E27FC236}">
                  <a16:creationId xmlns:a16="http://schemas.microsoft.com/office/drawing/2014/main" id="{3ADD26B1-3A64-41B6-AA4A-3F40FA1D8DAA}"/>
                </a:ext>
              </a:extLst>
            </p:cNvPr>
            <p:cNvSpPr>
              <a:spLocks noEditPoints="1"/>
            </p:cNvSpPr>
            <p:nvPr userDrawn="1"/>
          </p:nvSpPr>
          <p:spPr bwMode="auto">
            <a:xfrm>
              <a:off x="4108450" y="1106488"/>
              <a:ext cx="44450" cy="58738"/>
            </a:xfrm>
            <a:custGeom>
              <a:avLst/>
              <a:gdLst>
                <a:gd name="T0" fmla="*/ 20 w 39"/>
                <a:gd name="T1" fmla="*/ 25 h 50"/>
                <a:gd name="T2" fmla="*/ 28 w 39"/>
                <a:gd name="T3" fmla="*/ 25 h 50"/>
                <a:gd name="T4" fmla="*/ 32 w 39"/>
                <a:gd name="T5" fmla="*/ 26 h 50"/>
                <a:gd name="T6" fmla="*/ 32 w 39"/>
                <a:gd name="T7" fmla="*/ 31 h 50"/>
                <a:gd name="T8" fmla="*/ 31 w 39"/>
                <a:gd name="T9" fmla="*/ 36 h 50"/>
                <a:gd name="T10" fmla="*/ 28 w 39"/>
                <a:gd name="T11" fmla="*/ 40 h 50"/>
                <a:gd name="T12" fmla="*/ 23 w 39"/>
                <a:gd name="T13" fmla="*/ 43 h 50"/>
                <a:gd name="T14" fmla="*/ 17 w 39"/>
                <a:gd name="T15" fmla="*/ 44 h 50"/>
                <a:gd name="T16" fmla="*/ 9 w 39"/>
                <a:gd name="T17" fmla="*/ 42 h 50"/>
                <a:gd name="T18" fmla="*/ 6 w 39"/>
                <a:gd name="T19" fmla="*/ 35 h 50"/>
                <a:gd name="T20" fmla="*/ 7 w 39"/>
                <a:gd name="T21" fmla="*/ 32 h 50"/>
                <a:gd name="T22" fmla="*/ 9 w 39"/>
                <a:gd name="T23" fmla="*/ 29 h 50"/>
                <a:gd name="T24" fmla="*/ 13 w 39"/>
                <a:gd name="T25" fmla="*/ 26 h 50"/>
                <a:gd name="T26" fmla="*/ 20 w 39"/>
                <a:gd name="T27" fmla="*/ 25 h 50"/>
                <a:gd name="T28" fmla="*/ 39 w 39"/>
                <a:gd name="T29" fmla="*/ 45 h 50"/>
                <a:gd name="T30" fmla="*/ 39 w 39"/>
                <a:gd name="T31" fmla="*/ 42 h 50"/>
                <a:gd name="T32" fmla="*/ 39 w 39"/>
                <a:gd name="T33" fmla="*/ 18 h 50"/>
                <a:gd name="T34" fmla="*/ 33 w 39"/>
                <a:gd name="T35" fmla="*/ 4 h 50"/>
                <a:gd name="T36" fmla="*/ 19 w 39"/>
                <a:gd name="T37" fmla="*/ 0 h 50"/>
                <a:gd name="T38" fmla="*/ 9 w 39"/>
                <a:gd name="T39" fmla="*/ 3 h 50"/>
                <a:gd name="T40" fmla="*/ 2 w 39"/>
                <a:gd name="T41" fmla="*/ 6 h 50"/>
                <a:gd name="T42" fmla="*/ 2 w 39"/>
                <a:gd name="T43" fmla="*/ 7 h 50"/>
                <a:gd name="T44" fmla="*/ 5 w 39"/>
                <a:gd name="T45" fmla="*/ 12 h 50"/>
                <a:gd name="T46" fmla="*/ 6 w 39"/>
                <a:gd name="T47" fmla="*/ 11 h 50"/>
                <a:gd name="T48" fmla="*/ 11 w 39"/>
                <a:gd name="T49" fmla="*/ 8 h 50"/>
                <a:gd name="T50" fmla="*/ 19 w 39"/>
                <a:gd name="T51" fmla="*/ 7 h 50"/>
                <a:gd name="T52" fmla="*/ 25 w 39"/>
                <a:gd name="T53" fmla="*/ 7 h 50"/>
                <a:gd name="T54" fmla="*/ 29 w 39"/>
                <a:gd name="T55" fmla="*/ 9 h 50"/>
                <a:gd name="T56" fmla="*/ 31 w 39"/>
                <a:gd name="T57" fmla="*/ 12 h 50"/>
                <a:gd name="T58" fmla="*/ 32 w 39"/>
                <a:gd name="T59" fmla="*/ 18 h 50"/>
                <a:gd name="T60" fmla="*/ 32 w 39"/>
                <a:gd name="T61" fmla="*/ 20 h 50"/>
                <a:gd name="T62" fmla="*/ 28 w 39"/>
                <a:gd name="T63" fmla="*/ 19 h 50"/>
                <a:gd name="T64" fmla="*/ 20 w 39"/>
                <a:gd name="T65" fmla="*/ 19 h 50"/>
                <a:gd name="T66" fmla="*/ 11 w 39"/>
                <a:gd name="T67" fmla="*/ 20 h 50"/>
                <a:gd name="T68" fmla="*/ 5 w 39"/>
                <a:gd name="T69" fmla="*/ 24 h 50"/>
                <a:gd name="T70" fmla="*/ 1 w 39"/>
                <a:gd name="T71" fmla="*/ 29 h 50"/>
                <a:gd name="T72" fmla="*/ 0 w 39"/>
                <a:gd name="T73" fmla="*/ 35 h 50"/>
                <a:gd name="T74" fmla="*/ 1 w 39"/>
                <a:gd name="T75" fmla="*/ 43 h 50"/>
                <a:gd name="T76" fmla="*/ 5 w 39"/>
                <a:gd name="T77" fmla="*/ 47 h 50"/>
                <a:gd name="T78" fmla="*/ 11 w 39"/>
                <a:gd name="T79" fmla="*/ 49 h 50"/>
                <a:gd name="T80" fmla="*/ 17 w 39"/>
                <a:gd name="T81" fmla="*/ 50 h 50"/>
                <a:gd name="T82" fmla="*/ 21 w 39"/>
                <a:gd name="T83" fmla="*/ 50 h 50"/>
                <a:gd name="T84" fmla="*/ 26 w 39"/>
                <a:gd name="T85" fmla="*/ 48 h 50"/>
                <a:gd name="T86" fmla="*/ 30 w 39"/>
                <a:gd name="T87" fmla="*/ 45 h 50"/>
                <a:gd name="T88" fmla="*/ 32 w 39"/>
                <a:gd name="T89" fmla="*/ 43 h 50"/>
                <a:gd name="T90" fmla="*/ 32 w 39"/>
                <a:gd name="T91" fmla="*/ 43 h 50"/>
                <a:gd name="T92" fmla="*/ 32 w 39"/>
                <a:gd name="T93" fmla="*/ 46 h 50"/>
                <a:gd name="T94" fmla="*/ 33 w 39"/>
                <a:gd name="T95" fmla="*/ 48 h 50"/>
                <a:gd name="T96" fmla="*/ 33 w 39"/>
                <a:gd name="T97" fmla="*/ 49 h 50"/>
                <a:gd name="T98" fmla="*/ 39 w 39"/>
                <a:gd name="T99" fmla="*/ 49 h 50"/>
                <a:gd name="T100" fmla="*/ 39 w 39"/>
                <a:gd name="T101" fmla="*/ 48 h 50"/>
                <a:gd name="T102" fmla="*/ 39 w 39"/>
                <a:gd name="T10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50">
                  <a:moveTo>
                    <a:pt x="20" y="25"/>
                  </a:moveTo>
                  <a:cubicBezTo>
                    <a:pt x="23" y="25"/>
                    <a:pt x="26" y="25"/>
                    <a:pt x="28" y="25"/>
                  </a:cubicBezTo>
                  <a:cubicBezTo>
                    <a:pt x="30" y="25"/>
                    <a:pt x="31" y="25"/>
                    <a:pt x="32" y="26"/>
                  </a:cubicBezTo>
                  <a:cubicBezTo>
                    <a:pt x="32" y="31"/>
                    <a:pt x="32" y="31"/>
                    <a:pt x="32" y="31"/>
                  </a:cubicBezTo>
                  <a:cubicBezTo>
                    <a:pt x="32" y="33"/>
                    <a:pt x="32" y="34"/>
                    <a:pt x="31" y="36"/>
                  </a:cubicBezTo>
                  <a:cubicBezTo>
                    <a:pt x="30" y="37"/>
                    <a:pt x="29" y="39"/>
                    <a:pt x="28" y="40"/>
                  </a:cubicBezTo>
                  <a:cubicBezTo>
                    <a:pt x="26" y="41"/>
                    <a:pt x="25" y="42"/>
                    <a:pt x="23" y="43"/>
                  </a:cubicBezTo>
                  <a:cubicBezTo>
                    <a:pt x="21" y="43"/>
                    <a:pt x="19" y="44"/>
                    <a:pt x="17" y="44"/>
                  </a:cubicBezTo>
                  <a:cubicBezTo>
                    <a:pt x="14" y="44"/>
                    <a:pt x="11" y="43"/>
                    <a:pt x="9" y="42"/>
                  </a:cubicBezTo>
                  <a:cubicBezTo>
                    <a:pt x="7" y="40"/>
                    <a:pt x="6" y="38"/>
                    <a:pt x="6" y="35"/>
                  </a:cubicBezTo>
                  <a:cubicBezTo>
                    <a:pt x="6" y="34"/>
                    <a:pt x="7" y="33"/>
                    <a:pt x="7" y="32"/>
                  </a:cubicBezTo>
                  <a:cubicBezTo>
                    <a:pt x="7" y="31"/>
                    <a:pt x="8" y="30"/>
                    <a:pt x="9" y="29"/>
                  </a:cubicBezTo>
                  <a:cubicBezTo>
                    <a:pt x="10" y="27"/>
                    <a:pt x="11" y="27"/>
                    <a:pt x="13" y="26"/>
                  </a:cubicBezTo>
                  <a:cubicBezTo>
                    <a:pt x="15" y="25"/>
                    <a:pt x="17" y="25"/>
                    <a:pt x="20" y="25"/>
                  </a:cubicBezTo>
                  <a:close/>
                  <a:moveTo>
                    <a:pt x="39" y="45"/>
                  </a:moveTo>
                  <a:cubicBezTo>
                    <a:pt x="39" y="44"/>
                    <a:pt x="39" y="43"/>
                    <a:pt x="39" y="42"/>
                  </a:cubicBezTo>
                  <a:cubicBezTo>
                    <a:pt x="39" y="18"/>
                    <a:pt x="39" y="18"/>
                    <a:pt x="39" y="18"/>
                  </a:cubicBezTo>
                  <a:cubicBezTo>
                    <a:pt x="39" y="12"/>
                    <a:pt x="37" y="7"/>
                    <a:pt x="33" y="4"/>
                  </a:cubicBezTo>
                  <a:cubicBezTo>
                    <a:pt x="30" y="2"/>
                    <a:pt x="25" y="0"/>
                    <a:pt x="19" y="0"/>
                  </a:cubicBezTo>
                  <a:cubicBezTo>
                    <a:pt x="15" y="0"/>
                    <a:pt x="12" y="1"/>
                    <a:pt x="9" y="3"/>
                  </a:cubicBezTo>
                  <a:cubicBezTo>
                    <a:pt x="6" y="4"/>
                    <a:pt x="4" y="5"/>
                    <a:pt x="2" y="6"/>
                  </a:cubicBezTo>
                  <a:cubicBezTo>
                    <a:pt x="2" y="7"/>
                    <a:pt x="2" y="7"/>
                    <a:pt x="2" y="7"/>
                  </a:cubicBezTo>
                  <a:cubicBezTo>
                    <a:pt x="5" y="12"/>
                    <a:pt x="5" y="12"/>
                    <a:pt x="5" y="12"/>
                  </a:cubicBezTo>
                  <a:cubicBezTo>
                    <a:pt x="6" y="11"/>
                    <a:pt x="6" y="11"/>
                    <a:pt x="6" y="11"/>
                  </a:cubicBezTo>
                  <a:cubicBezTo>
                    <a:pt x="7" y="10"/>
                    <a:pt x="9" y="9"/>
                    <a:pt x="11" y="8"/>
                  </a:cubicBezTo>
                  <a:cubicBezTo>
                    <a:pt x="13" y="7"/>
                    <a:pt x="16" y="7"/>
                    <a:pt x="19" y="7"/>
                  </a:cubicBezTo>
                  <a:cubicBezTo>
                    <a:pt x="22" y="7"/>
                    <a:pt x="23" y="7"/>
                    <a:pt x="25" y="7"/>
                  </a:cubicBezTo>
                  <a:cubicBezTo>
                    <a:pt x="27" y="8"/>
                    <a:pt x="28" y="8"/>
                    <a:pt x="29" y="9"/>
                  </a:cubicBezTo>
                  <a:cubicBezTo>
                    <a:pt x="30" y="10"/>
                    <a:pt x="31" y="11"/>
                    <a:pt x="31" y="12"/>
                  </a:cubicBezTo>
                  <a:cubicBezTo>
                    <a:pt x="32" y="14"/>
                    <a:pt x="32" y="16"/>
                    <a:pt x="32" y="18"/>
                  </a:cubicBezTo>
                  <a:cubicBezTo>
                    <a:pt x="32" y="20"/>
                    <a:pt x="32" y="20"/>
                    <a:pt x="32" y="20"/>
                  </a:cubicBezTo>
                  <a:cubicBezTo>
                    <a:pt x="31" y="19"/>
                    <a:pt x="29" y="19"/>
                    <a:pt x="28" y="19"/>
                  </a:cubicBezTo>
                  <a:cubicBezTo>
                    <a:pt x="26" y="19"/>
                    <a:pt x="23" y="19"/>
                    <a:pt x="20" y="19"/>
                  </a:cubicBezTo>
                  <a:cubicBezTo>
                    <a:pt x="17" y="19"/>
                    <a:pt x="14" y="19"/>
                    <a:pt x="11" y="20"/>
                  </a:cubicBezTo>
                  <a:cubicBezTo>
                    <a:pt x="8" y="21"/>
                    <a:pt x="6" y="22"/>
                    <a:pt x="5" y="24"/>
                  </a:cubicBezTo>
                  <a:cubicBezTo>
                    <a:pt x="3" y="25"/>
                    <a:pt x="2" y="27"/>
                    <a:pt x="1" y="29"/>
                  </a:cubicBezTo>
                  <a:cubicBezTo>
                    <a:pt x="0" y="31"/>
                    <a:pt x="0" y="33"/>
                    <a:pt x="0" y="35"/>
                  </a:cubicBezTo>
                  <a:cubicBezTo>
                    <a:pt x="0" y="38"/>
                    <a:pt x="0" y="41"/>
                    <a:pt x="1" y="43"/>
                  </a:cubicBezTo>
                  <a:cubicBezTo>
                    <a:pt x="2" y="44"/>
                    <a:pt x="4" y="46"/>
                    <a:pt x="5" y="47"/>
                  </a:cubicBezTo>
                  <a:cubicBezTo>
                    <a:pt x="7" y="48"/>
                    <a:pt x="9" y="49"/>
                    <a:pt x="11" y="49"/>
                  </a:cubicBezTo>
                  <a:cubicBezTo>
                    <a:pt x="13" y="50"/>
                    <a:pt x="15" y="50"/>
                    <a:pt x="17" y="50"/>
                  </a:cubicBezTo>
                  <a:cubicBezTo>
                    <a:pt x="18" y="50"/>
                    <a:pt x="19" y="50"/>
                    <a:pt x="21" y="50"/>
                  </a:cubicBezTo>
                  <a:cubicBezTo>
                    <a:pt x="22" y="49"/>
                    <a:pt x="24" y="49"/>
                    <a:pt x="26" y="48"/>
                  </a:cubicBezTo>
                  <a:cubicBezTo>
                    <a:pt x="27" y="47"/>
                    <a:pt x="29" y="46"/>
                    <a:pt x="30" y="45"/>
                  </a:cubicBezTo>
                  <a:cubicBezTo>
                    <a:pt x="31" y="45"/>
                    <a:pt x="32" y="44"/>
                    <a:pt x="32" y="43"/>
                  </a:cubicBezTo>
                  <a:cubicBezTo>
                    <a:pt x="32" y="43"/>
                    <a:pt x="32" y="43"/>
                    <a:pt x="32" y="43"/>
                  </a:cubicBezTo>
                  <a:cubicBezTo>
                    <a:pt x="32" y="44"/>
                    <a:pt x="32" y="45"/>
                    <a:pt x="32" y="46"/>
                  </a:cubicBezTo>
                  <a:cubicBezTo>
                    <a:pt x="32" y="47"/>
                    <a:pt x="32" y="47"/>
                    <a:pt x="33" y="48"/>
                  </a:cubicBezTo>
                  <a:cubicBezTo>
                    <a:pt x="33" y="49"/>
                    <a:pt x="33" y="49"/>
                    <a:pt x="33" y="49"/>
                  </a:cubicBezTo>
                  <a:cubicBezTo>
                    <a:pt x="39" y="49"/>
                    <a:pt x="39" y="49"/>
                    <a:pt x="39" y="49"/>
                  </a:cubicBezTo>
                  <a:cubicBezTo>
                    <a:pt x="39" y="48"/>
                    <a:pt x="39" y="48"/>
                    <a:pt x="39" y="48"/>
                  </a:cubicBezTo>
                  <a:cubicBezTo>
                    <a:pt x="39" y="47"/>
                    <a:pt x="39" y="46"/>
                    <a:pt x="3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4">
              <a:extLst>
                <a:ext uri="{FF2B5EF4-FFF2-40B4-BE49-F238E27FC236}">
                  <a16:creationId xmlns:a16="http://schemas.microsoft.com/office/drawing/2014/main" id="{57F15C06-D1CE-4133-94E8-BFA8FF5A084E}"/>
                </a:ext>
              </a:extLst>
            </p:cNvPr>
            <p:cNvSpPr>
              <a:spLocks/>
            </p:cNvSpPr>
            <p:nvPr userDrawn="1"/>
          </p:nvSpPr>
          <p:spPr bwMode="auto">
            <a:xfrm>
              <a:off x="4160838" y="1092200"/>
              <a:ext cx="38100" cy="73025"/>
            </a:xfrm>
            <a:custGeom>
              <a:avLst/>
              <a:gdLst>
                <a:gd name="T0" fmla="*/ 29 w 34"/>
                <a:gd name="T1" fmla="*/ 53 h 63"/>
                <a:gd name="T2" fmla="*/ 26 w 34"/>
                <a:gd name="T3" fmla="*/ 56 h 63"/>
                <a:gd name="T4" fmla="*/ 19 w 34"/>
                <a:gd name="T5" fmla="*/ 56 h 63"/>
                <a:gd name="T6" fmla="*/ 17 w 34"/>
                <a:gd name="T7" fmla="*/ 55 h 63"/>
                <a:gd name="T8" fmla="*/ 16 w 34"/>
                <a:gd name="T9" fmla="*/ 52 h 63"/>
                <a:gd name="T10" fmla="*/ 15 w 34"/>
                <a:gd name="T11" fmla="*/ 46 h 63"/>
                <a:gd name="T12" fmla="*/ 15 w 34"/>
                <a:gd name="T13" fmla="*/ 21 h 63"/>
                <a:gd name="T14" fmla="*/ 30 w 34"/>
                <a:gd name="T15" fmla="*/ 21 h 63"/>
                <a:gd name="T16" fmla="*/ 30 w 34"/>
                <a:gd name="T17" fmla="*/ 15 h 63"/>
                <a:gd name="T18" fmla="*/ 15 w 34"/>
                <a:gd name="T19" fmla="*/ 15 h 63"/>
                <a:gd name="T20" fmla="*/ 15 w 34"/>
                <a:gd name="T21" fmla="*/ 0 h 63"/>
                <a:gd name="T22" fmla="*/ 9 w 34"/>
                <a:gd name="T23" fmla="*/ 0 h 63"/>
                <a:gd name="T24" fmla="*/ 9 w 34"/>
                <a:gd name="T25" fmla="*/ 15 h 63"/>
                <a:gd name="T26" fmla="*/ 0 w 34"/>
                <a:gd name="T27" fmla="*/ 15 h 63"/>
                <a:gd name="T28" fmla="*/ 0 w 34"/>
                <a:gd name="T29" fmla="*/ 21 h 63"/>
                <a:gd name="T30" fmla="*/ 9 w 34"/>
                <a:gd name="T31" fmla="*/ 21 h 63"/>
                <a:gd name="T32" fmla="*/ 9 w 34"/>
                <a:gd name="T33" fmla="*/ 47 h 63"/>
                <a:gd name="T34" fmla="*/ 10 w 34"/>
                <a:gd name="T35" fmla="*/ 55 h 63"/>
                <a:gd name="T36" fmla="*/ 12 w 34"/>
                <a:gd name="T37" fmla="*/ 60 h 63"/>
                <a:gd name="T38" fmla="*/ 17 w 34"/>
                <a:gd name="T39" fmla="*/ 62 h 63"/>
                <a:gd name="T40" fmla="*/ 22 w 34"/>
                <a:gd name="T41" fmla="*/ 63 h 63"/>
                <a:gd name="T42" fmla="*/ 29 w 34"/>
                <a:gd name="T43" fmla="*/ 61 h 63"/>
                <a:gd name="T44" fmla="*/ 34 w 34"/>
                <a:gd name="T45" fmla="*/ 57 h 63"/>
                <a:gd name="T46" fmla="*/ 34 w 34"/>
                <a:gd name="T47" fmla="*/ 57 h 63"/>
                <a:gd name="T48" fmla="*/ 30 w 34"/>
                <a:gd name="T49" fmla="*/ 52 h 63"/>
                <a:gd name="T50" fmla="*/ 29 w 34"/>
                <a:gd name="T5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3">
                  <a:moveTo>
                    <a:pt x="29" y="53"/>
                  </a:moveTo>
                  <a:cubicBezTo>
                    <a:pt x="28" y="55"/>
                    <a:pt x="27" y="56"/>
                    <a:pt x="26" y="56"/>
                  </a:cubicBezTo>
                  <a:cubicBezTo>
                    <a:pt x="24" y="57"/>
                    <a:pt x="21" y="57"/>
                    <a:pt x="19" y="56"/>
                  </a:cubicBezTo>
                  <a:cubicBezTo>
                    <a:pt x="18" y="56"/>
                    <a:pt x="18" y="56"/>
                    <a:pt x="17" y="55"/>
                  </a:cubicBezTo>
                  <a:cubicBezTo>
                    <a:pt x="17" y="54"/>
                    <a:pt x="16" y="53"/>
                    <a:pt x="16" y="52"/>
                  </a:cubicBezTo>
                  <a:cubicBezTo>
                    <a:pt x="15" y="51"/>
                    <a:pt x="15" y="48"/>
                    <a:pt x="15" y="46"/>
                  </a:cubicBezTo>
                  <a:cubicBezTo>
                    <a:pt x="15" y="21"/>
                    <a:pt x="15" y="21"/>
                    <a:pt x="15" y="21"/>
                  </a:cubicBezTo>
                  <a:cubicBezTo>
                    <a:pt x="30" y="21"/>
                    <a:pt x="30" y="21"/>
                    <a:pt x="30" y="21"/>
                  </a:cubicBezTo>
                  <a:cubicBezTo>
                    <a:pt x="30" y="15"/>
                    <a:pt x="30" y="15"/>
                    <a:pt x="30" y="15"/>
                  </a:cubicBezTo>
                  <a:cubicBezTo>
                    <a:pt x="15" y="15"/>
                    <a:pt x="15" y="15"/>
                    <a:pt x="15" y="15"/>
                  </a:cubicBezTo>
                  <a:cubicBezTo>
                    <a:pt x="15" y="0"/>
                    <a:pt x="15" y="0"/>
                    <a:pt x="15" y="0"/>
                  </a:cubicBezTo>
                  <a:cubicBezTo>
                    <a:pt x="9" y="0"/>
                    <a:pt x="9" y="0"/>
                    <a:pt x="9" y="0"/>
                  </a:cubicBezTo>
                  <a:cubicBezTo>
                    <a:pt x="9" y="15"/>
                    <a:pt x="9" y="15"/>
                    <a:pt x="9" y="15"/>
                  </a:cubicBezTo>
                  <a:cubicBezTo>
                    <a:pt x="0" y="15"/>
                    <a:pt x="0" y="15"/>
                    <a:pt x="0" y="15"/>
                  </a:cubicBezTo>
                  <a:cubicBezTo>
                    <a:pt x="0" y="21"/>
                    <a:pt x="0" y="21"/>
                    <a:pt x="0" y="21"/>
                  </a:cubicBezTo>
                  <a:cubicBezTo>
                    <a:pt x="9" y="21"/>
                    <a:pt x="9" y="21"/>
                    <a:pt x="9" y="21"/>
                  </a:cubicBezTo>
                  <a:cubicBezTo>
                    <a:pt x="9" y="47"/>
                    <a:pt x="9" y="47"/>
                    <a:pt x="9" y="47"/>
                  </a:cubicBezTo>
                  <a:cubicBezTo>
                    <a:pt x="9" y="50"/>
                    <a:pt x="9" y="53"/>
                    <a:pt x="10" y="55"/>
                  </a:cubicBezTo>
                  <a:cubicBezTo>
                    <a:pt x="10" y="57"/>
                    <a:pt x="11" y="58"/>
                    <a:pt x="12" y="60"/>
                  </a:cubicBezTo>
                  <a:cubicBezTo>
                    <a:pt x="13" y="61"/>
                    <a:pt x="15" y="62"/>
                    <a:pt x="17" y="62"/>
                  </a:cubicBezTo>
                  <a:cubicBezTo>
                    <a:pt x="18" y="63"/>
                    <a:pt x="20" y="63"/>
                    <a:pt x="22" y="63"/>
                  </a:cubicBezTo>
                  <a:cubicBezTo>
                    <a:pt x="25" y="63"/>
                    <a:pt x="27" y="62"/>
                    <a:pt x="29" y="61"/>
                  </a:cubicBezTo>
                  <a:cubicBezTo>
                    <a:pt x="31" y="60"/>
                    <a:pt x="32" y="59"/>
                    <a:pt x="34" y="57"/>
                  </a:cubicBezTo>
                  <a:cubicBezTo>
                    <a:pt x="34" y="57"/>
                    <a:pt x="34" y="57"/>
                    <a:pt x="34" y="57"/>
                  </a:cubicBezTo>
                  <a:cubicBezTo>
                    <a:pt x="30" y="52"/>
                    <a:pt x="30" y="52"/>
                    <a:pt x="30" y="52"/>
                  </a:cubicBezTo>
                  <a:cubicBezTo>
                    <a:pt x="29" y="53"/>
                    <a:pt x="29" y="53"/>
                    <a:pt x="2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15">
              <a:extLst>
                <a:ext uri="{FF2B5EF4-FFF2-40B4-BE49-F238E27FC236}">
                  <a16:creationId xmlns:a16="http://schemas.microsoft.com/office/drawing/2014/main" id="{926940ED-1A4E-4049-8579-6268EAB0BDE2}"/>
                </a:ext>
              </a:extLst>
            </p:cNvPr>
            <p:cNvSpPr>
              <a:spLocks noChangeArrowheads="1"/>
            </p:cNvSpPr>
            <p:nvPr userDrawn="1"/>
          </p:nvSpPr>
          <p:spPr bwMode="auto">
            <a:xfrm>
              <a:off x="4208463" y="1092200"/>
              <a:ext cx="95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16">
              <a:extLst>
                <a:ext uri="{FF2B5EF4-FFF2-40B4-BE49-F238E27FC236}">
                  <a16:creationId xmlns:a16="http://schemas.microsoft.com/office/drawing/2014/main" id="{B08C4D3C-704C-4663-A174-E0F7C5CCFC4D}"/>
                </a:ext>
              </a:extLst>
            </p:cNvPr>
            <p:cNvSpPr>
              <a:spLocks noChangeArrowheads="1"/>
            </p:cNvSpPr>
            <p:nvPr userDrawn="1"/>
          </p:nvSpPr>
          <p:spPr bwMode="auto">
            <a:xfrm>
              <a:off x="4208463" y="10922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7">
              <a:extLst>
                <a:ext uri="{FF2B5EF4-FFF2-40B4-BE49-F238E27FC236}">
                  <a16:creationId xmlns:a16="http://schemas.microsoft.com/office/drawing/2014/main" id="{73B4A7AB-742A-4B50-9A61-9685776C9D5A}"/>
                </a:ext>
              </a:extLst>
            </p:cNvPr>
            <p:cNvSpPr>
              <a:spLocks noChangeArrowheads="1"/>
            </p:cNvSpPr>
            <p:nvPr userDrawn="1"/>
          </p:nvSpPr>
          <p:spPr bwMode="auto">
            <a:xfrm>
              <a:off x="4210050" y="1109663"/>
              <a:ext cx="6350"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8">
              <a:extLst>
                <a:ext uri="{FF2B5EF4-FFF2-40B4-BE49-F238E27FC236}">
                  <a16:creationId xmlns:a16="http://schemas.microsoft.com/office/drawing/2014/main" id="{19EE31D8-0394-481D-8AE4-6CB6BC914C23}"/>
                </a:ext>
              </a:extLst>
            </p:cNvPr>
            <p:cNvSpPr>
              <a:spLocks noEditPoints="1"/>
            </p:cNvSpPr>
            <p:nvPr userDrawn="1"/>
          </p:nvSpPr>
          <p:spPr bwMode="auto">
            <a:xfrm>
              <a:off x="4229100" y="1106488"/>
              <a:ext cx="55562" cy="58738"/>
            </a:xfrm>
            <a:custGeom>
              <a:avLst/>
              <a:gdLst>
                <a:gd name="T0" fmla="*/ 17 w 48"/>
                <a:gd name="T1" fmla="*/ 42 h 50"/>
                <a:gd name="T2" fmla="*/ 12 w 48"/>
                <a:gd name="T3" fmla="*/ 38 h 50"/>
                <a:gd name="T4" fmla="*/ 8 w 48"/>
                <a:gd name="T5" fmla="*/ 32 h 50"/>
                <a:gd name="T6" fmla="*/ 7 w 48"/>
                <a:gd name="T7" fmla="*/ 25 h 50"/>
                <a:gd name="T8" fmla="*/ 8 w 48"/>
                <a:gd name="T9" fmla="*/ 18 h 50"/>
                <a:gd name="T10" fmla="*/ 12 w 48"/>
                <a:gd name="T11" fmla="*/ 12 h 50"/>
                <a:gd name="T12" fmla="*/ 17 w 48"/>
                <a:gd name="T13" fmla="*/ 8 h 50"/>
                <a:gd name="T14" fmla="*/ 24 w 48"/>
                <a:gd name="T15" fmla="*/ 7 h 50"/>
                <a:gd name="T16" fmla="*/ 31 w 48"/>
                <a:gd name="T17" fmla="*/ 8 h 50"/>
                <a:gd name="T18" fmla="*/ 37 w 48"/>
                <a:gd name="T19" fmla="*/ 12 h 50"/>
                <a:gd name="T20" fmla="*/ 40 w 48"/>
                <a:gd name="T21" fmla="*/ 18 h 50"/>
                <a:gd name="T22" fmla="*/ 42 w 48"/>
                <a:gd name="T23" fmla="*/ 25 h 50"/>
                <a:gd name="T24" fmla="*/ 40 w 48"/>
                <a:gd name="T25" fmla="*/ 33 h 50"/>
                <a:gd name="T26" fmla="*/ 37 w 48"/>
                <a:gd name="T27" fmla="*/ 38 h 50"/>
                <a:gd name="T28" fmla="*/ 31 w 48"/>
                <a:gd name="T29" fmla="*/ 42 h 50"/>
                <a:gd name="T30" fmla="*/ 17 w 48"/>
                <a:gd name="T31" fmla="*/ 42 h 50"/>
                <a:gd name="T32" fmla="*/ 41 w 48"/>
                <a:gd name="T33" fmla="*/ 8 h 50"/>
                <a:gd name="T34" fmla="*/ 34 w 48"/>
                <a:gd name="T35" fmla="*/ 2 h 50"/>
                <a:gd name="T36" fmla="*/ 15 w 48"/>
                <a:gd name="T37" fmla="*/ 2 h 50"/>
                <a:gd name="T38" fmla="*/ 7 w 48"/>
                <a:gd name="T39" fmla="*/ 8 h 50"/>
                <a:gd name="T40" fmla="*/ 2 w 48"/>
                <a:gd name="T41" fmla="*/ 16 h 50"/>
                <a:gd name="T42" fmla="*/ 0 w 48"/>
                <a:gd name="T43" fmla="*/ 25 h 50"/>
                <a:gd name="T44" fmla="*/ 2 w 48"/>
                <a:gd name="T45" fmla="*/ 35 h 50"/>
                <a:gd name="T46" fmla="*/ 7 w 48"/>
                <a:gd name="T47" fmla="*/ 43 h 50"/>
                <a:gd name="T48" fmla="*/ 15 w 48"/>
                <a:gd name="T49" fmla="*/ 48 h 50"/>
                <a:gd name="T50" fmla="*/ 24 w 48"/>
                <a:gd name="T51" fmla="*/ 50 h 50"/>
                <a:gd name="T52" fmla="*/ 34 w 48"/>
                <a:gd name="T53" fmla="*/ 48 h 50"/>
                <a:gd name="T54" fmla="*/ 41 w 48"/>
                <a:gd name="T55" fmla="*/ 43 h 50"/>
                <a:gd name="T56" fmla="*/ 47 w 48"/>
                <a:gd name="T57" fmla="*/ 35 h 50"/>
                <a:gd name="T58" fmla="*/ 48 w 48"/>
                <a:gd name="T59" fmla="*/ 25 h 50"/>
                <a:gd name="T60" fmla="*/ 47 w 48"/>
                <a:gd name="T61" fmla="*/ 16 h 50"/>
                <a:gd name="T62" fmla="*/ 41 w 48"/>
                <a:gd name="T63"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0">
                  <a:moveTo>
                    <a:pt x="17" y="42"/>
                  </a:moveTo>
                  <a:cubicBezTo>
                    <a:pt x="15" y="41"/>
                    <a:pt x="13" y="40"/>
                    <a:pt x="12" y="38"/>
                  </a:cubicBezTo>
                  <a:cubicBezTo>
                    <a:pt x="10" y="37"/>
                    <a:pt x="9" y="35"/>
                    <a:pt x="8" y="32"/>
                  </a:cubicBezTo>
                  <a:cubicBezTo>
                    <a:pt x="7" y="30"/>
                    <a:pt x="7" y="28"/>
                    <a:pt x="7" y="25"/>
                  </a:cubicBezTo>
                  <a:cubicBezTo>
                    <a:pt x="7" y="23"/>
                    <a:pt x="7" y="20"/>
                    <a:pt x="8" y="18"/>
                  </a:cubicBezTo>
                  <a:cubicBezTo>
                    <a:pt x="9" y="16"/>
                    <a:pt x="10" y="14"/>
                    <a:pt x="12" y="12"/>
                  </a:cubicBezTo>
                  <a:cubicBezTo>
                    <a:pt x="13" y="10"/>
                    <a:pt x="15" y="9"/>
                    <a:pt x="17" y="8"/>
                  </a:cubicBezTo>
                  <a:cubicBezTo>
                    <a:pt x="19" y="7"/>
                    <a:pt x="22" y="7"/>
                    <a:pt x="24" y="7"/>
                  </a:cubicBezTo>
                  <a:cubicBezTo>
                    <a:pt x="27" y="7"/>
                    <a:pt x="29" y="7"/>
                    <a:pt x="31" y="8"/>
                  </a:cubicBezTo>
                  <a:cubicBezTo>
                    <a:pt x="33" y="9"/>
                    <a:pt x="35" y="10"/>
                    <a:pt x="37" y="12"/>
                  </a:cubicBezTo>
                  <a:cubicBezTo>
                    <a:pt x="38" y="14"/>
                    <a:pt x="39" y="16"/>
                    <a:pt x="40" y="18"/>
                  </a:cubicBezTo>
                  <a:cubicBezTo>
                    <a:pt x="41" y="20"/>
                    <a:pt x="42" y="23"/>
                    <a:pt x="42" y="25"/>
                  </a:cubicBezTo>
                  <a:cubicBezTo>
                    <a:pt x="42" y="28"/>
                    <a:pt x="41" y="30"/>
                    <a:pt x="40" y="33"/>
                  </a:cubicBezTo>
                  <a:cubicBezTo>
                    <a:pt x="40" y="35"/>
                    <a:pt x="38" y="37"/>
                    <a:pt x="37" y="38"/>
                  </a:cubicBezTo>
                  <a:cubicBezTo>
                    <a:pt x="35" y="40"/>
                    <a:pt x="33" y="41"/>
                    <a:pt x="31" y="42"/>
                  </a:cubicBezTo>
                  <a:cubicBezTo>
                    <a:pt x="27" y="44"/>
                    <a:pt x="22" y="44"/>
                    <a:pt x="17" y="42"/>
                  </a:cubicBezTo>
                  <a:close/>
                  <a:moveTo>
                    <a:pt x="41" y="8"/>
                  </a:moveTo>
                  <a:cubicBezTo>
                    <a:pt x="39" y="6"/>
                    <a:pt x="37" y="4"/>
                    <a:pt x="34" y="2"/>
                  </a:cubicBezTo>
                  <a:cubicBezTo>
                    <a:pt x="28" y="0"/>
                    <a:pt x="21" y="0"/>
                    <a:pt x="15" y="2"/>
                  </a:cubicBezTo>
                  <a:cubicBezTo>
                    <a:pt x="12" y="4"/>
                    <a:pt x="9" y="6"/>
                    <a:pt x="7" y="8"/>
                  </a:cubicBezTo>
                  <a:cubicBezTo>
                    <a:pt x="5" y="10"/>
                    <a:pt x="3" y="13"/>
                    <a:pt x="2" y="16"/>
                  </a:cubicBezTo>
                  <a:cubicBezTo>
                    <a:pt x="1" y="19"/>
                    <a:pt x="0" y="22"/>
                    <a:pt x="0" y="25"/>
                  </a:cubicBezTo>
                  <a:cubicBezTo>
                    <a:pt x="0" y="29"/>
                    <a:pt x="1" y="32"/>
                    <a:pt x="2" y="35"/>
                  </a:cubicBezTo>
                  <a:cubicBezTo>
                    <a:pt x="3" y="38"/>
                    <a:pt x="5" y="40"/>
                    <a:pt x="7" y="43"/>
                  </a:cubicBezTo>
                  <a:cubicBezTo>
                    <a:pt x="9" y="45"/>
                    <a:pt x="12" y="47"/>
                    <a:pt x="15" y="48"/>
                  </a:cubicBezTo>
                  <a:cubicBezTo>
                    <a:pt x="18" y="49"/>
                    <a:pt x="21" y="50"/>
                    <a:pt x="24" y="50"/>
                  </a:cubicBezTo>
                  <a:cubicBezTo>
                    <a:pt x="28" y="50"/>
                    <a:pt x="31" y="49"/>
                    <a:pt x="34" y="48"/>
                  </a:cubicBezTo>
                  <a:cubicBezTo>
                    <a:pt x="37" y="47"/>
                    <a:pt x="39" y="45"/>
                    <a:pt x="41" y="43"/>
                  </a:cubicBezTo>
                  <a:cubicBezTo>
                    <a:pt x="44" y="40"/>
                    <a:pt x="45" y="38"/>
                    <a:pt x="47" y="35"/>
                  </a:cubicBezTo>
                  <a:cubicBezTo>
                    <a:pt x="48" y="32"/>
                    <a:pt x="48" y="29"/>
                    <a:pt x="48" y="25"/>
                  </a:cubicBezTo>
                  <a:cubicBezTo>
                    <a:pt x="48" y="22"/>
                    <a:pt x="48" y="19"/>
                    <a:pt x="47" y="16"/>
                  </a:cubicBezTo>
                  <a:cubicBezTo>
                    <a:pt x="45" y="13"/>
                    <a:pt x="44" y="10"/>
                    <a:pt x="4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9">
              <a:extLst>
                <a:ext uri="{FF2B5EF4-FFF2-40B4-BE49-F238E27FC236}">
                  <a16:creationId xmlns:a16="http://schemas.microsoft.com/office/drawing/2014/main" id="{0C4F41F6-280F-45F5-991E-AA7B29DFE920}"/>
                </a:ext>
              </a:extLst>
            </p:cNvPr>
            <p:cNvSpPr>
              <a:spLocks/>
            </p:cNvSpPr>
            <p:nvPr userDrawn="1"/>
          </p:nvSpPr>
          <p:spPr bwMode="auto">
            <a:xfrm>
              <a:off x="4295775" y="1106488"/>
              <a:ext cx="47625" cy="57150"/>
            </a:xfrm>
            <a:custGeom>
              <a:avLst/>
              <a:gdLst>
                <a:gd name="T0" fmla="*/ 37 w 41"/>
                <a:gd name="T1" fmla="*/ 6 h 49"/>
                <a:gd name="T2" fmla="*/ 31 w 41"/>
                <a:gd name="T3" fmla="*/ 2 h 49"/>
                <a:gd name="T4" fmla="*/ 23 w 41"/>
                <a:gd name="T5" fmla="*/ 0 h 49"/>
                <a:gd name="T6" fmla="*/ 16 w 41"/>
                <a:gd name="T7" fmla="*/ 2 h 49"/>
                <a:gd name="T8" fmla="*/ 10 w 41"/>
                <a:gd name="T9" fmla="*/ 4 h 49"/>
                <a:gd name="T10" fmla="*/ 7 w 41"/>
                <a:gd name="T11" fmla="*/ 8 h 49"/>
                <a:gd name="T12" fmla="*/ 6 w 41"/>
                <a:gd name="T13" fmla="*/ 9 h 49"/>
                <a:gd name="T14" fmla="*/ 6 w 41"/>
                <a:gd name="T15" fmla="*/ 7 h 49"/>
                <a:gd name="T16" fmla="*/ 6 w 41"/>
                <a:gd name="T17" fmla="*/ 5 h 49"/>
                <a:gd name="T18" fmla="*/ 6 w 41"/>
                <a:gd name="T19" fmla="*/ 3 h 49"/>
                <a:gd name="T20" fmla="*/ 6 w 41"/>
                <a:gd name="T21" fmla="*/ 2 h 49"/>
                <a:gd name="T22" fmla="*/ 0 w 41"/>
                <a:gd name="T23" fmla="*/ 2 h 49"/>
                <a:gd name="T24" fmla="*/ 0 w 41"/>
                <a:gd name="T25" fmla="*/ 3 h 49"/>
                <a:gd name="T26" fmla="*/ 0 w 41"/>
                <a:gd name="T27" fmla="*/ 5 h 49"/>
                <a:gd name="T28" fmla="*/ 0 w 41"/>
                <a:gd name="T29" fmla="*/ 7 h 49"/>
                <a:gd name="T30" fmla="*/ 0 w 41"/>
                <a:gd name="T31" fmla="*/ 49 h 49"/>
                <a:gd name="T32" fmla="*/ 7 w 41"/>
                <a:gd name="T33" fmla="*/ 49 h 49"/>
                <a:gd name="T34" fmla="*/ 7 w 41"/>
                <a:gd name="T35" fmla="*/ 25 h 49"/>
                <a:gd name="T36" fmla="*/ 8 w 41"/>
                <a:gd name="T37" fmla="*/ 18 h 49"/>
                <a:gd name="T38" fmla="*/ 11 w 41"/>
                <a:gd name="T39" fmla="*/ 13 h 49"/>
                <a:gd name="T40" fmla="*/ 15 w 41"/>
                <a:gd name="T41" fmla="*/ 8 h 49"/>
                <a:gd name="T42" fmla="*/ 22 w 41"/>
                <a:gd name="T43" fmla="*/ 7 h 49"/>
                <a:gd name="T44" fmla="*/ 28 w 41"/>
                <a:gd name="T45" fmla="*/ 7 h 49"/>
                <a:gd name="T46" fmla="*/ 31 w 41"/>
                <a:gd name="T47" fmla="*/ 10 h 49"/>
                <a:gd name="T48" fmla="*/ 34 w 41"/>
                <a:gd name="T49" fmla="*/ 15 h 49"/>
                <a:gd name="T50" fmla="*/ 35 w 41"/>
                <a:gd name="T51" fmla="*/ 23 h 49"/>
                <a:gd name="T52" fmla="*/ 35 w 41"/>
                <a:gd name="T53" fmla="*/ 49 h 49"/>
                <a:gd name="T54" fmla="*/ 41 w 41"/>
                <a:gd name="T55" fmla="*/ 49 h 49"/>
                <a:gd name="T56" fmla="*/ 41 w 41"/>
                <a:gd name="T57" fmla="*/ 21 h 49"/>
                <a:gd name="T58" fmla="*/ 40 w 41"/>
                <a:gd name="T59" fmla="*/ 13 h 49"/>
                <a:gd name="T60" fmla="*/ 37 w 41"/>
                <a:gd name="T6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9">
                  <a:moveTo>
                    <a:pt x="37" y="6"/>
                  </a:moveTo>
                  <a:cubicBezTo>
                    <a:pt x="36" y="4"/>
                    <a:pt x="34" y="3"/>
                    <a:pt x="31" y="2"/>
                  </a:cubicBezTo>
                  <a:cubicBezTo>
                    <a:pt x="29" y="1"/>
                    <a:pt x="26" y="0"/>
                    <a:pt x="23" y="0"/>
                  </a:cubicBezTo>
                  <a:cubicBezTo>
                    <a:pt x="20" y="0"/>
                    <a:pt x="18" y="1"/>
                    <a:pt x="16" y="2"/>
                  </a:cubicBezTo>
                  <a:cubicBezTo>
                    <a:pt x="14" y="2"/>
                    <a:pt x="12" y="3"/>
                    <a:pt x="10" y="4"/>
                  </a:cubicBezTo>
                  <a:cubicBezTo>
                    <a:pt x="9" y="6"/>
                    <a:pt x="8" y="7"/>
                    <a:pt x="7" y="8"/>
                  </a:cubicBezTo>
                  <a:cubicBezTo>
                    <a:pt x="7" y="8"/>
                    <a:pt x="7" y="8"/>
                    <a:pt x="6" y="9"/>
                  </a:cubicBezTo>
                  <a:cubicBezTo>
                    <a:pt x="6" y="8"/>
                    <a:pt x="6" y="7"/>
                    <a:pt x="6" y="7"/>
                  </a:cubicBezTo>
                  <a:cubicBezTo>
                    <a:pt x="6" y="5"/>
                    <a:pt x="6" y="5"/>
                    <a:pt x="6" y="5"/>
                  </a:cubicBezTo>
                  <a:cubicBezTo>
                    <a:pt x="6" y="4"/>
                    <a:pt x="6" y="3"/>
                    <a:pt x="6" y="3"/>
                  </a:cubicBezTo>
                  <a:cubicBezTo>
                    <a:pt x="6" y="2"/>
                    <a:pt x="6" y="2"/>
                    <a:pt x="6" y="2"/>
                  </a:cubicBezTo>
                  <a:cubicBezTo>
                    <a:pt x="0" y="2"/>
                    <a:pt x="0" y="2"/>
                    <a:pt x="0" y="2"/>
                  </a:cubicBezTo>
                  <a:cubicBezTo>
                    <a:pt x="0" y="3"/>
                    <a:pt x="0" y="3"/>
                    <a:pt x="0" y="3"/>
                  </a:cubicBezTo>
                  <a:cubicBezTo>
                    <a:pt x="0" y="4"/>
                    <a:pt x="0" y="4"/>
                    <a:pt x="0" y="5"/>
                  </a:cubicBezTo>
                  <a:cubicBezTo>
                    <a:pt x="0" y="5"/>
                    <a:pt x="0" y="6"/>
                    <a:pt x="0" y="7"/>
                  </a:cubicBezTo>
                  <a:cubicBezTo>
                    <a:pt x="0" y="49"/>
                    <a:pt x="0" y="49"/>
                    <a:pt x="0" y="49"/>
                  </a:cubicBezTo>
                  <a:cubicBezTo>
                    <a:pt x="7" y="49"/>
                    <a:pt x="7" y="49"/>
                    <a:pt x="7" y="49"/>
                  </a:cubicBezTo>
                  <a:cubicBezTo>
                    <a:pt x="7" y="25"/>
                    <a:pt x="7" y="25"/>
                    <a:pt x="7" y="25"/>
                  </a:cubicBezTo>
                  <a:cubicBezTo>
                    <a:pt x="7" y="23"/>
                    <a:pt x="7" y="20"/>
                    <a:pt x="8" y="18"/>
                  </a:cubicBezTo>
                  <a:cubicBezTo>
                    <a:pt x="8" y="16"/>
                    <a:pt x="9" y="14"/>
                    <a:pt x="11" y="13"/>
                  </a:cubicBezTo>
                  <a:cubicBezTo>
                    <a:pt x="12" y="11"/>
                    <a:pt x="13" y="9"/>
                    <a:pt x="15" y="8"/>
                  </a:cubicBezTo>
                  <a:cubicBezTo>
                    <a:pt x="17" y="7"/>
                    <a:pt x="20" y="7"/>
                    <a:pt x="22" y="7"/>
                  </a:cubicBezTo>
                  <a:cubicBezTo>
                    <a:pt x="24" y="7"/>
                    <a:pt x="26" y="7"/>
                    <a:pt x="28" y="7"/>
                  </a:cubicBezTo>
                  <a:cubicBezTo>
                    <a:pt x="29" y="8"/>
                    <a:pt x="30" y="9"/>
                    <a:pt x="31" y="10"/>
                  </a:cubicBezTo>
                  <a:cubicBezTo>
                    <a:pt x="32" y="11"/>
                    <a:pt x="33" y="13"/>
                    <a:pt x="34" y="15"/>
                  </a:cubicBezTo>
                  <a:cubicBezTo>
                    <a:pt x="34" y="17"/>
                    <a:pt x="35" y="20"/>
                    <a:pt x="35" y="23"/>
                  </a:cubicBezTo>
                  <a:cubicBezTo>
                    <a:pt x="35" y="49"/>
                    <a:pt x="35" y="49"/>
                    <a:pt x="35" y="49"/>
                  </a:cubicBezTo>
                  <a:cubicBezTo>
                    <a:pt x="41" y="49"/>
                    <a:pt x="41" y="49"/>
                    <a:pt x="41" y="49"/>
                  </a:cubicBezTo>
                  <a:cubicBezTo>
                    <a:pt x="41" y="21"/>
                    <a:pt x="41" y="21"/>
                    <a:pt x="41" y="21"/>
                  </a:cubicBezTo>
                  <a:cubicBezTo>
                    <a:pt x="41" y="18"/>
                    <a:pt x="41" y="15"/>
                    <a:pt x="40" y="13"/>
                  </a:cubicBezTo>
                  <a:cubicBezTo>
                    <a:pt x="40" y="10"/>
                    <a:pt x="39" y="8"/>
                    <a:pt x="3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0">
              <a:extLst>
                <a:ext uri="{FF2B5EF4-FFF2-40B4-BE49-F238E27FC236}">
                  <a16:creationId xmlns:a16="http://schemas.microsoft.com/office/drawing/2014/main" id="{7D9E0117-49CE-4901-B30F-DB441F15EC6E}"/>
                </a:ext>
              </a:extLst>
            </p:cNvPr>
            <p:cNvSpPr>
              <a:spLocks noEditPoints="1"/>
            </p:cNvSpPr>
            <p:nvPr userDrawn="1"/>
          </p:nvSpPr>
          <p:spPr bwMode="auto">
            <a:xfrm>
              <a:off x="4354513" y="1106488"/>
              <a:ext cx="46037" cy="58738"/>
            </a:xfrm>
            <a:custGeom>
              <a:avLst/>
              <a:gdLst>
                <a:gd name="T0" fmla="*/ 21 w 40"/>
                <a:gd name="T1" fmla="*/ 25 h 50"/>
                <a:gd name="T2" fmla="*/ 29 w 40"/>
                <a:gd name="T3" fmla="*/ 25 h 50"/>
                <a:gd name="T4" fmla="*/ 33 w 40"/>
                <a:gd name="T5" fmla="*/ 26 h 50"/>
                <a:gd name="T6" fmla="*/ 33 w 40"/>
                <a:gd name="T7" fmla="*/ 31 h 50"/>
                <a:gd name="T8" fmla="*/ 32 w 40"/>
                <a:gd name="T9" fmla="*/ 36 h 50"/>
                <a:gd name="T10" fmla="*/ 28 w 40"/>
                <a:gd name="T11" fmla="*/ 40 h 50"/>
                <a:gd name="T12" fmla="*/ 24 w 40"/>
                <a:gd name="T13" fmla="*/ 43 h 50"/>
                <a:gd name="T14" fmla="*/ 18 w 40"/>
                <a:gd name="T15" fmla="*/ 44 h 50"/>
                <a:gd name="T16" fmla="*/ 10 w 40"/>
                <a:gd name="T17" fmla="*/ 42 h 50"/>
                <a:gd name="T18" fmla="*/ 7 w 40"/>
                <a:gd name="T19" fmla="*/ 35 h 50"/>
                <a:gd name="T20" fmla="*/ 8 w 40"/>
                <a:gd name="T21" fmla="*/ 32 h 50"/>
                <a:gd name="T22" fmla="*/ 9 w 40"/>
                <a:gd name="T23" fmla="*/ 29 h 50"/>
                <a:gd name="T24" fmla="*/ 13 w 40"/>
                <a:gd name="T25" fmla="*/ 26 h 50"/>
                <a:gd name="T26" fmla="*/ 21 w 40"/>
                <a:gd name="T27" fmla="*/ 25 h 50"/>
                <a:gd name="T28" fmla="*/ 39 w 40"/>
                <a:gd name="T29" fmla="*/ 45 h 50"/>
                <a:gd name="T30" fmla="*/ 39 w 40"/>
                <a:gd name="T31" fmla="*/ 42 h 50"/>
                <a:gd name="T32" fmla="*/ 39 w 40"/>
                <a:gd name="T33" fmla="*/ 18 h 50"/>
                <a:gd name="T34" fmla="*/ 34 w 40"/>
                <a:gd name="T35" fmla="*/ 4 h 50"/>
                <a:gd name="T36" fmla="*/ 20 w 40"/>
                <a:gd name="T37" fmla="*/ 0 h 50"/>
                <a:gd name="T38" fmla="*/ 9 w 40"/>
                <a:gd name="T39" fmla="*/ 3 h 50"/>
                <a:gd name="T40" fmla="*/ 3 w 40"/>
                <a:gd name="T41" fmla="*/ 6 h 50"/>
                <a:gd name="T42" fmla="*/ 2 w 40"/>
                <a:gd name="T43" fmla="*/ 7 h 50"/>
                <a:gd name="T44" fmla="*/ 6 w 40"/>
                <a:gd name="T45" fmla="*/ 12 h 50"/>
                <a:gd name="T46" fmla="*/ 7 w 40"/>
                <a:gd name="T47" fmla="*/ 11 h 50"/>
                <a:gd name="T48" fmla="*/ 12 w 40"/>
                <a:gd name="T49" fmla="*/ 8 h 50"/>
                <a:gd name="T50" fmla="*/ 20 w 40"/>
                <a:gd name="T51" fmla="*/ 7 h 50"/>
                <a:gd name="T52" fmla="*/ 26 w 40"/>
                <a:gd name="T53" fmla="*/ 7 h 50"/>
                <a:gd name="T54" fmla="*/ 30 w 40"/>
                <a:gd name="T55" fmla="*/ 9 h 50"/>
                <a:gd name="T56" fmla="*/ 32 w 40"/>
                <a:gd name="T57" fmla="*/ 12 h 50"/>
                <a:gd name="T58" fmla="*/ 33 w 40"/>
                <a:gd name="T59" fmla="*/ 18 h 50"/>
                <a:gd name="T60" fmla="*/ 33 w 40"/>
                <a:gd name="T61" fmla="*/ 20 h 50"/>
                <a:gd name="T62" fmla="*/ 28 w 40"/>
                <a:gd name="T63" fmla="*/ 19 h 50"/>
                <a:gd name="T64" fmla="*/ 21 w 40"/>
                <a:gd name="T65" fmla="*/ 19 h 50"/>
                <a:gd name="T66" fmla="*/ 12 w 40"/>
                <a:gd name="T67" fmla="*/ 20 h 50"/>
                <a:gd name="T68" fmla="*/ 5 w 40"/>
                <a:gd name="T69" fmla="*/ 24 h 50"/>
                <a:gd name="T70" fmla="*/ 1 w 40"/>
                <a:gd name="T71" fmla="*/ 29 h 50"/>
                <a:gd name="T72" fmla="*/ 0 w 40"/>
                <a:gd name="T73" fmla="*/ 35 h 50"/>
                <a:gd name="T74" fmla="*/ 2 w 40"/>
                <a:gd name="T75" fmla="*/ 43 h 50"/>
                <a:gd name="T76" fmla="*/ 6 w 40"/>
                <a:gd name="T77" fmla="*/ 47 h 50"/>
                <a:gd name="T78" fmla="*/ 11 w 40"/>
                <a:gd name="T79" fmla="*/ 49 h 50"/>
                <a:gd name="T80" fmla="*/ 17 w 40"/>
                <a:gd name="T81" fmla="*/ 50 h 50"/>
                <a:gd name="T82" fmla="*/ 21 w 40"/>
                <a:gd name="T83" fmla="*/ 50 h 50"/>
                <a:gd name="T84" fmla="*/ 26 w 40"/>
                <a:gd name="T85" fmla="*/ 48 h 50"/>
                <a:gd name="T86" fmla="*/ 31 w 40"/>
                <a:gd name="T87" fmla="*/ 45 h 50"/>
                <a:gd name="T88" fmla="*/ 33 w 40"/>
                <a:gd name="T89" fmla="*/ 43 h 50"/>
                <a:gd name="T90" fmla="*/ 33 w 40"/>
                <a:gd name="T91" fmla="*/ 43 h 50"/>
                <a:gd name="T92" fmla="*/ 33 w 40"/>
                <a:gd name="T93" fmla="*/ 46 h 50"/>
                <a:gd name="T94" fmla="*/ 33 w 40"/>
                <a:gd name="T95" fmla="*/ 48 h 50"/>
                <a:gd name="T96" fmla="*/ 33 w 40"/>
                <a:gd name="T97" fmla="*/ 49 h 50"/>
                <a:gd name="T98" fmla="*/ 40 w 40"/>
                <a:gd name="T99" fmla="*/ 49 h 50"/>
                <a:gd name="T100" fmla="*/ 39 w 40"/>
                <a:gd name="T101" fmla="*/ 48 h 50"/>
                <a:gd name="T102" fmla="*/ 39 w 40"/>
                <a:gd name="T10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50">
                  <a:moveTo>
                    <a:pt x="21" y="25"/>
                  </a:moveTo>
                  <a:cubicBezTo>
                    <a:pt x="24" y="25"/>
                    <a:pt x="27" y="25"/>
                    <a:pt x="29" y="25"/>
                  </a:cubicBezTo>
                  <a:cubicBezTo>
                    <a:pt x="30" y="25"/>
                    <a:pt x="32" y="25"/>
                    <a:pt x="33" y="26"/>
                  </a:cubicBezTo>
                  <a:cubicBezTo>
                    <a:pt x="33" y="31"/>
                    <a:pt x="33" y="31"/>
                    <a:pt x="33" y="31"/>
                  </a:cubicBezTo>
                  <a:cubicBezTo>
                    <a:pt x="33" y="33"/>
                    <a:pt x="32" y="34"/>
                    <a:pt x="32" y="36"/>
                  </a:cubicBezTo>
                  <a:cubicBezTo>
                    <a:pt x="31" y="37"/>
                    <a:pt x="30" y="39"/>
                    <a:pt x="28" y="40"/>
                  </a:cubicBezTo>
                  <a:cubicBezTo>
                    <a:pt x="27" y="41"/>
                    <a:pt x="25" y="42"/>
                    <a:pt x="24" y="43"/>
                  </a:cubicBezTo>
                  <a:cubicBezTo>
                    <a:pt x="22" y="43"/>
                    <a:pt x="20" y="44"/>
                    <a:pt x="18" y="44"/>
                  </a:cubicBezTo>
                  <a:cubicBezTo>
                    <a:pt x="15" y="44"/>
                    <a:pt x="12" y="43"/>
                    <a:pt x="10" y="42"/>
                  </a:cubicBezTo>
                  <a:cubicBezTo>
                    <a:pt x="8" y="40"/>
                    <a:pt x="7" y="38"/>
                    <a:pt x="7" y="35"/>
                  </a:cubicBezTo>
                  <a:cubicBezTo>
                    <a:pt x="7" y="34"/>
                    <a:pt x="7" y="33"/>
                    <a:pt x="8" y="32"/>
                  </a:cubicBezTo>
                  <a:cubicBezTo>
                    <a:pt x="8" y="31"/>
                    <a:pt x="8" y="30"/>
                    <a:pt x="9" y="29"/>
                  </a:cubicBezTo>
                  <a:cubicBezTo>
                    <a:pt x="10" y="27"/>
                    <a:pt x="12" y="27"/>
                    <a:pt x="13" y="26"/>
                  </a:cubicBezTo>
                  <a:cubicBezTo>
                    <a:pt x="15" y="25"/>
                    <a:pt x="18" y="25"/>
                    <a:pt x="21" y="25"/>
                  </a:cubicBezTo>
                  <a:close/>
                  <a:moveTo>
                    <a:pt x="39" y="45"/>
                  </a:moveTo>
                  <a:cubicBezTo>
                    <a:pt x="39" y="44"/>
                    <a:pt x="39" y="43"/>
                    <a:pt x="39" y="42"/>
                  </a:cubicBezTo>
                  <a:cubicBezTo>
                    <a:pt x="39" y="18"/>
                    <a:pt x="39" y="18"/>
                    <a:pt x="39" y="18"/>
                  </a:cubicBezTo>
                  <a:cubicBezTo>
                    <a:pt x="39" y="12"/>
                    <a:pt x="37" y="7"/>
                    <a:pt x="34" y="4"/>
                  </a:cubicBezTo>
                  <a:cubicBezTo>
                    <a:pt x="31" y="2"/>
                    <a:pt x="26" y="0"/>
                    <a:pt x="20" y="0"/>
                  </a:cubicBezTo>
                  <a:cubicBezTo>
                    <a:pt x="16" y="0"/>
                    <a:pt x="12" y="1"/>
                    <a:pt x="9" y="3"/>
                  </a:cubicBezTo>
                  <a:cubicBezTo>
                    <a:pt x="6" y="4"/>
                    <a:pt x="4" y="5"/>
                    <a:pt x="3" y="6"/>
                  </a:cubicBezTo>
                  <a:cubicBezTo>
                    <a:pt x="2" y="7"/>
                    <a:pt x="2" y="7"/>
                    <a:pt x="2" y="7"/>
                  </a:cubicBezTo>
                  <a:cubicBezTo>
                    <a:pt x="6" y="12"/>
                    <a:pt x="6" y="12"/>
                    <a:pt x="6" y="12"/>
                  </a:cubicBezTo>
                  <a:cubicBezTo>
                    <a:pt x="7" y="11"/>
                    <a:pt x="7" y="11"/>
                    <a:pt x="7" y="11"/>
                  </a:cubicBezTo>
                  <a:cubicBezTo>
                    <a:pt x="8" y="10"/>
                    <a:pt x="10" y="9"/>
                    <a:pt x="12" y="8"/>
                  </a:cubicBezTo>
                  <a:cubicBezTo>
                    <a:pt x="14" y="7"/>
                    <a:pt x="16" y="7"/>
                    <a:pt x="20" y="7"/>
                  </a:cubicBezTo>
                  <a:cubicBezTo>
                    <a:pt x="22" y="7"/>
                    <a:pt x="24" y="7"/>
                    <a:pt x="26" y="7"/>
                  </a:cubicBezTo>
                  <a:cubicBezTo>
                    <a:pt x="27" y="8"/>
                    <a:pt x="28" y="8"/>
                    <a:pt x="30" y="9"/>
                  </a:cubicBezTo>
                  <a:cubicBezTo>
                    <a:pt x="31" y="10"/>
                    <a:pt x="31" y="11"/>
                    <a:pt x="32" y="12"/>
                  </a:cubicBezTo>
                  <a:cubicBezTo>
                    <a:pt x="32" y="14"/>
                    <a:pt x="33" y="16"/>
                    <a:pt x="33" y="18"/>
                  </a:cubicBezTo>
                  <a:cubicBezTo>
                    <a:pt x="33" y="20"/>
                    <a:pt x="33" y="20"/>
                    <a:pt x="33" y="20"/>
                  </a:cubicBezTo>
                  <a:cubicBezTo>
                    <a:pt x="31" y="19"/>
                    <a:pt x="30" y="19"/>
                    <a:pt x="28" y="19"/>
                  </a:cubicBezTo>
                  <a:cubicBezTo>
                    <a:pt x="26" y="19"/>
                    <a:pt x="24" y="19"/>
                    <a:pt x="21" y="19"/>
                  </a:cubicBezTo>
                  <a:cubicBezTo>
                    <a:pt x="17" y="19"/>
                    <a:pt x="14" y="19"/>
                    <a:pt x="12" y="20"/>
                  </a:cubicBezTo>
                  <a:cubicBezTo>
                    <a:pt x="9" y="21"/>
                    <a:pt x="7" y="22"/>
                    <a:pt x="5" y="24"/>
                  </a:cubicBezTo>
                  <a:cubicBezTo>
                    <a:pt x="3" y="25"/>
                    <a:pt x="2" y="27"/>
                    <a:pt x="1" y="29"/>
                  </a:cubicBezTo>
                  <a:cubicBezTo>
                    <a:pt x="1" y="31"/>
                    <a:pt x="0" y="33"/>
                    <a:pt x="0" y="35"/>
                  </a:cubicBezTo>
                  <a:cubicBezTo>
                    <a:pt x="0" y="38"/>
                    <a:pt x="1" y="41"/>
                    <a:pt x="2" y="43"/>
                  </a:cubicBezTo>
                  <a:cubicBezTo>
                    <a:pt x="3" y="44"/>
                    <a:pt x="4" y="46"/>
                    <a:pt x="6" y="47"/>
                  </a:cubicBezTo>
                  <a:cubicBezTo>
                    <a:pt x="7" y="48"/>
                    <a:pt x="9" y="49"/>
                    <a:pt x="11" y="49"/>
                  </a:cubicBezTo>
                  <a:cubicBezTo>
                    <a:pt x="13" y="50"/>
                    <a:pt x="15" y="50"/>
                    <a:pt x="17" y="50"/>
                  </a:cubicBezTo>
                  <a:cubicBezTo>
                    <a:pt x="19" y="50"/>
                    <a:pt x="20" y="50"/>
                    <a:pt x="21" y="50"/>
                  </a:cubicBezTo>
                  <a:cubicBezTo>
                    <a:pt x="23" y="49"/>
                    <a:pt x="25" y="49"/>
                    <a:pt x="26" y="48"/>
                  </a:cubicBezTo>
                  <a:cubicBezTo>
                    <a:pt x="28" y="47"/>
                    <a:pt x="29" y="46"/>
                    <a:pt x="31" y="45"/>
                  </a:cubicBezTo>
                  <a:cubicBezTo>
                    <a:pt x="32" y="45"/>
                    <a:pt x="32" y="44"/>
                    <a:pt x="33" y="43"/>
                  </a:cubicBezTo>
                  <a:cubicBezTo>
                    <a:pt x="33" y="43"/>
                    <a:pt x="33" y="43"/>
                    <a:pt x="33" y="43"/>
                  </a:cubicBezTo>
                  <a:cubicBezTo>
                    <a:pt x="33" y="44"/>
                    <a:pt x="33" y="45"/>
                    <a:pt x="33" y="46"/>
                  </a:cubicBezTo>
                  <a:cubicBezTo>
                    <a:pt x="33" y="47"/>
                    <a:pt x="33" y="47"/>
                    <a:pt x="33" y="48"/>
                  </a:cubicBezTo>
                  <a:cubicBezTo>
                    <a:pt x="33" y="49"/>
                    <a:pt x="33" y="49"/>
                    <a:pt x="33" y="49"/>
                  </a:cubicBezTo>
                  <a:cubicBezTo>
                    <a:pt x="40" y="49"/>
                    <a:pt x="40" y="49"/>
                    <a:pt x="40" y="49"/>
                  </a:cubicBezTo>
                  <a:cubicBezTo>
                    <a:pt x="39" y="48"/>
                    <a:pt x="39" y="48"/>
                    <a:pt x="39" y="48"/>
                  </a:cubicBezTo>
                  <a:cubicBezTo>
                    <a:pt x="39" y="47"/>
                    <a:pt x="39" y="46"/>
                    <a:pt x="3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1">
              <a:extLst>
                <a:ext uri="{FF2B5EF4-FFF2-40B4-BE49-F238E27FC236}">
                  <a16:creationId xmlns:a16="http://schemas.microsoft.com/office/drawing/2014/main" id="{3F36CAA9-F405-41D5-8ABE-5ADA092F607A}"/>
                </a:ext>
              </a:extLst>
            </p:cNvPr>
            <p:cNvSpPr>
              <a:spLocks noChangeArrowheads="1"/>
            </p:cNvSpPr>
            <p:nvPr userDrawn="1"/>
          </p:nvSpPr>
          <p:spPr bwMode="auto">
            <a:xfrm>
              <a:off x="4414838" y="1092200"/>
              <a:ext cx="7937"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22">
              <a:extLst>
                <a:ext uri="{FF2B5EF4-FFF2-40B4-BE49-F238E27FC236}">
                  <a16:creationId xmlns:a16="http://schemas.microsoft.com/office/drawing/2014/main" id="{4B0F6914-D2F2-4CE2-A0C9-77E4275BA115}"/>
                </a:ext>
              </a:extLst>
            </p:cNvPr>
            <p:cNvSpPr>
              <a:spLocks noChangeArrowheads="1"/>
            </p:cNvSpPr>
            <p:nvPr userDrawn="1"/>
          </p:nvSpPr>
          <p:spPr bwMode="auto">
            <a:xfrm>
              <a:off x="4414838" y="1092200"/>
              <a:ext cx="79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3">
              <a:extLst>
                <a:ext uri="{FF2B5EF4-FFF2-40B4-BE49-F238E27FC236}">
                  <a16:creationId xmlns:a16="http://schemas.microsoft.com/office/drawing/2014/main" id="{2078A626-B89B-4726-810D-E14FEC5FDDDC}"/>
                </a:ext>
              </a:extLst>
            </p:cNvPr>
            <p:cNvSpPr>
              <a:spLocks noEditPoints="1"/>
            </p:cNvSpPr>
            <p:nvPr userDrawn="1"/>
          </p:nvSpPr>
          <p:spPr bwMode="auto">
            <a:xfrm>
              <a:off x="3992563" y="933450"/>
              <a:ext cx="122237" cy="131763"/>
            </a:xfrm>
            <a:custGeom>
              <a:avLst/>
              <a:gdLst>
                <a:gd name="T0" fmla="*/ 29 w 107"/>
                <a:gd name="T1" fmla="*/ 38 h 115"/>
                <a:gd name="T2" fmla="*/ 34 w 107"/>
                <a:gd name="T3" fmla="*/ 30 h 115"/>
                <a:gd name="T4" fmla="*/ 42 w 107"/>
                <a:gd name="T5" fmla="*/ 25 h 115"/>
                <a:gd name="T6" fmla="*/ 54 w 107"/>
                <a:gd name="T7" fmla="*/ 23 h 115"/>
                <a:gd name="T8" fmla="*/ 65 w 107"/>
                <a:gd name="T9" fmla="*/ 25 h 115"/>
                <a:gd name="T10" fmla="*/ 73 w 107"/>
                <a:gd name="T11" fmla="*/ 30 h 115"/>
                <a:gd name="T12" fmla="*/ 78 w 107"/>
                <a:gd name="T13" fmla="*/ 38 h 115"/>
                <a:gd name="T14" fmla="*/ 79 w 107"/>
                <a:gd name="T15" fmla="*/ 46 h 115"/>
                <a:gd name="T16" fmla="*/ 27 w 107"/>
                <a:gd name="T17" fmla="*/ 46 h 115"/>
                <a:gd name="T18" fmla="*/ 29 w 107"/>
                <a:gd name="T19" fmla="*/ 38 h 115"/>
                <a:gd name="T20" fmla="*/ 88 w 107"/>
                <a:gd name="T21" fmla="*/ 82 h 115"/>
                <a:gd name="T22" fmla="*/ 87 w 107"/>
                <a:gd name="T23" fmla="*/ 83 h 115"/>
                <a:gd name="T24" fmla="*/ 80 w 107"/>
                <a:gd name="T25" fmla="*/ 87 h 115"/>
                <a:gd name="T26" fmla="*/ 70 w 107"/>
                <a:gd name="T27" fmla="*/ 90 h 115"/>
                <a:gd name="T28" fmla="*/ 57 w 107"/>
                <a:gd name="T29" fmla="*/ 92 h 115"/>
                <a:gd name="T30" fmla="*/ 46 w 107"/>
                <a:gd name="T31" fmla="*/ 90 h 115"/>
                <a:gd name="T32" fmla="*/ 36 w 107"/>
                <a:gd name="T33" fmla="*/ 85 h 115"/>
                <a:gd name="T34" fmla="*/ 30 w 107"/>
                <a:gd name="T35" fmla="*/ 76 h 115"/>
                <a:gd name="T36" fmla="*/ 27 w 107"/>
                <a:gd name="T37" fmla="*/ 66 h 115"/>
                <a:gd name="T38" fmla="*/ 107 w 107"/>
                <a:gd name="T39" fmla="*/ 66 h 115"/>
                <a:gd name="T40" fmla="*/ 107 w 107"/>
                <a:gd name="T41" fmla="*/ 62 h 115"/>
                <a:gd name="T42" fmla="*/ 105 w 107"/>
                <a:gd name="T43" fmla="*/ 39 h 115"/>
                <a:gd name="T44" fmla="*/ 96 w 107"/>
                <a:gd name="T45" fmla="*/ 20 h 115"/>
                <a:gd name="T46" fmla="*/ 79 w 107"/>
                <a:gd name="T47" fmla="*/ 5 h 115"/>
                <a:gd name="T48" fmla="*/ 54 w 107"/>
                <a:gd name="T49" fmla="*/ 0 h 115"/>
                <a:gd name="T50" fmla="*/ 32 w 107"/>
                <a:gd name="T51" fmla="*/ 4 h 115"/>
                <a:gd name="T52" fmla="*/ 15 w 107"/>
                <a:gd name="T53" fmla="*/ 16 h 115"/>
                <a:gd name="T54" fmla="*/ 4 w 107"/>
                <a:gd name="T55" fmla="*/ 34 h 115"/>
                <a:gd name="T56" fmla="*/ 0 w 107"/>
                <a:gd name="T57" fmla="*/ 56 h 115"/>
                <a:gd name="T58" fmla="*/ 4 w 107"/>
                <a:gd name="T59" fmla="*/ 80 h 115"/>
                <a:gd name="T60" fmla="*/ 15 w 107"/>
                <a:gd name="T61" fmla="*/ 99 h 115"/>
                <a:gd name="T62" fmla="*/ 33 w 107"/>
                <a:gd name="T63" fmla="*/ 111 h 115"/>
                <a:gd name="T64" fmla="*/ 57 w 107"/>
                <a:gd name="T65" fmla="*/ 115 h 115"/>
                <a:gd name="T66" fmla="*/ 78 w 107"/>
                <a:gd name="T67" fmla="*/ 112 h 115"/>
                <a:gd name="T68" fmla="*/ 93 w 107"/>
                <a:gd name="T69" fmla="*/ 106 h 115"/>
                <a:gd name="T70" fmla="*/ 102 w 107"/>
                <a:gd name="T71" fmla="*/ 100 h 115"/>
                <a:gd name="T72" fmla="*/ 103 w 107"/>
                <a:gd name="T73" fmla="*/ 99 h 115"/>
                <a:gd name="T74" fmla="*/ 88 w 107"/>
                <a:gd name="T75"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15">
                  <a:moveTo>
                    <a:pt x="29" y="38"/>
                  </a:moveTo>
                  <a:cubicBezTo>
                    <a:pt x="30" y="35"/>
                    <a:pt x="31" y="33"/>
                    <a:pt x="34" y="30"/>
                  </a:cubicBezTo>
                  <a:cubicBezTo>
                    <a:pt x="36" y="28"/>
                    <a:pt x="39" y="26"/>
                    <a:pt x="42" y="25"/>
                  </a:cubicBezTo>
                  <a:cubicBezTo>
                    <a:pt x="46" y="23"/>
                    <a:pt x="50" y="23"/>
                    <a:pt x="54" y="23"/>
                  </a:cubicBezTo>
                  <a:cubicBezTo>
                    <a:pt x="58" y="23"/>
                    <a:pt x="62" y="23"/>
                    <a:pt x="65" y="25"/>
                  </a:cubicBezTo>
                  <a:cubicBezTo>
                    <a:pt x="68" y="26"/>
                    <a:pt x="71" y="28"/>
                    <a:pt x="73" y="30"/>
                  </a:cubicBezTo>
                  <a:cubicBezTo>
                    <a:pt x="75" y="33"/>
                    <a:pt x="77" y="35"/>
                    <a:pt x="78" y="38"/>
                  </a:cubicBezTo>
                  <a:cubicBezTo>
                    <a:pt x="79" y="41"/>
                    <a:pt x="79" y="43"/>
                    <a:pt x="79" y="46"/>
                  </a:cubicBezTo>
                  <a:cubicBezTo>
                    <a:pt x="27" y="46"/>
                    <a:pt x="27" y="46"/>
                    <a:pt x="27" y="46"/>
                  </a:cubicBezTo>
                  <a:cubicBezTo>
                    <a:pt x="27" y="43"/>
                    <a:pt x="27" y="41"/>
                    <a:pt x="29" y="38"/>
                  </a:cubicBezTo>
                  <a:close/>
                  <a:moveTo>
                    <a:pt x="88" y="82"/>
                  </a:moveTo>
                  <a:cubicBezTo>
                    <a:pt x="87" y="83"/>
                    <a:pt x="87" y="83"/>
                    <a:pt x="87" y="83"/>
                  </a:cubicBezTo>
                  <a:cubicBezTo>
                    <a:pt x="85" y="84"/>
                    <a:pt x="83" y="86"/>
                    <a:pt x="80" y="87"/>
                  </a:cubicBezTo>
                  <a:cubicBezTo>
                    <a:pt x="78" y="88"/>
                    <a:pt x="74" y="89"/>
                    <a:pt x="70" y="90"/>
                  </a:cubicBezTo>
                  <a:cubicBezTo>
                    <a:pt x="67" y="91"/>
                    <a:pt x="62" y="92"/>
                    <a:pt x="57" y="92"/>
                  </a:cubicBezTo>
                  <a:cubicBezTo>
                    <a:pt x="53" y="92"/>
                    <a:pt x="50" y="91"/>
                    <a:pt x="46" y="90"/>
                  </a:cubicBezTo>
                  <a:cubicBezTo>
                    <a:pt x="42" y="89"/>
                    <a:pt x="39" y="87"/>
                    <a:pt x="36" y="85"/>
                  </a:cubicBezTo>
                  <a:cubicBezTo>
                    <a:pt x="34" y="82"/>
                    <a:pt x="31" y="80"/>
                    <a:pt x="30" y="76"/>
                  </a:cubicBezTo>
                  <a:cubicBezTo>
                    <a:pt x="28" y="73"/>
                    <a:pt x="27" y="70"/>
                    <a:pt x="27" y="66"/>
                  </a:cubicBezTo>
                  <a:cubicBezTo>
                    <a:pt x="107" y="66"/>
                    <a:pt x="107" y="66"/>
                    <a:pt x="107" y="66"/>
                  </a:cubicBezTo>
                  <a:cubicBezTo>
                    <a:pt x="107" y="62"/>
                    <a:pt x="107" y="62"/>
                    <a:pt x="107" y="62"/>
                  </a:cubicBezTo>
                  <a:cubicBezTo>
                    <a:pt x="107" y="54"/>
                    <a:pt x="106" y="47"/>
                    <a:pt x="105" y="39"/>
                  </a:cubicBezTo>
                  <a:cubicBezTo>
                    <a:pt x="103" y="32"/>
                    <a:pt x="100" y="25"/>
                    <a:pt x="96" y="20"/>
                  </a:cubicBezTo>
                  <a:cubicBezTo>
                    <a:pt x="91" y="14"/>
                    <a:pt x="86" y="9"/>
                    <a:pt x="79" y="5"/>
                  </a:cubicBezTo>
                  <a:cubicBezTo>
                    <a:pt x="72" y="2"/>
                    <a:pt x="64" y="0"/>
                    <a:pt x="54" y="0"/>
                  </a:cubicBezTo>
                  <a:cubicBezTo>
                    <a:pt x="46" y="0"/>
                    <a:pt x="39" y="1"/>
                    <a:pt x="32" y="4"/>
                  </a:cubicBezTo>
                  <a:cubicBezTo>
                    <a:pt x="25" y="7"/>
                    <a:pt x="20" y="11"/>
                    <a:pt x="15" y="16"/>
                  </a:cubicBezTo>
                  <a:cubicBezTo>
                    <a:pt x="10" y="21"/>
                    <a:pt x="6" y="27"/>
                    <a:pt x="4" y="34"/>
                  </a:cubicBezTo>
                  <a:cubicBezTo>
                    <a:pt x="1" y="41"/>
                    <a:pt x="0" y="48"/>
                    <a:pt x="0" y="56"/>
                  </a:cubicBezTo>
                  <a:cubicBezTo>
                    <a:pt x="0" y="65"/>
                    <a:pt x="1" y="73"/>
                    <a:pt x="4" y="80"/>
                  </a:cubicBezTo>
                  <a:cubicBezTo>
                    <a:pt x="6" y="87"/>
                    <a:pt x="10" y="94"/>
                    <a:pt x="15" y="99"/>
                  </a:cubicBezTo>
                  <a:cubicBezTo>
                    <a:pt x="20" y="104"/>
                    <a:pt x="26" y="108"/>
                    <a:pt x="33" y="111"/>
                  </a:cubicBezTo>
                  <a:cubicBezTo>
                    <a:pt x="40" y="114"/>
                    <a:pt x="48" y="115"/>
                    <a:pt x="57" y="115"/>
                  </a:cubicBezTo>
                  <a:cubicBezTo>
                    <a:pt x="65" y="115"/>
                    <a:pt x="72" y="114"/>
                    <a:pt x="78" y="112"/>
                  </a:cubicBezTo>
                  <a:cubicBezTo>
                    <a:pt x="84" y="110"/>
                    <a:pt x="89" y="108"/>
                    <a:pt x="93" y="106"/>
                  </a:cubicBezTo>
                  <a:cubicBezTo>
                    <a:pt x="97" y="104"/>
                    <a:pt x="100" y="102"/>
                    <a:pt x="102" y="100"/>
                  </a:cubicBezTo>
                  <a:cubicBezTo>
                    <a:pt x="102" y="99"/>
                    <a:pt x="102" y="99"/>
                    <a:pt x="103" y="99"/>
                  </a:cubicBezTo>
                  <a:cubicBezTo>
                    <a:pt x="88" y="82"/>
                    <a:pt x="88" y="82"/>
                    <a:pt x="88"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4">
              <a:extLst>
                <a:ext uri="{FF2B5EF4-FFF2-40B4-BE49-F238E27FC236}">
                  <a16:creationId xmlns:a16="http://schemas.microsoft.com/office/drawing/2014/main" id="{0ACBF7F0-3743-46D3-BFD5-A044DD345824}"/>
                </a:ext>
              </a:extLst>
            </p:cNvPr>
            <p:cNvSpPr>
              <a:spLocks noEditPoints="1"/>
            </p:cNvSpPr>
            <p:nvPr userDrawn="1"/>
          </p:nvSpPr>
          <p:spPr bwMode="auto">
            <a:xfrm>
              <a:off x="4257675" y="885825"/>
              <a:ext cx="33337" cy="174625"/>
            </a:xfrm>
            <a:custGeom>
              <a:avLst/>
              <a:gdLst>
                <a:gd name="T0" fmla="*/ 1 w 21"/>
                <a:gd name="T1" fmla="*/ 33 h 110"/>
                <a:gd name="T2" fmla="*/ 20 w 21"/>
                <a:gd name="T3" fmla="*/ 33 h 110"/>
                <a:gd name="T4" fmla="*/ 20 w 21"/>
                <a:gd name="T5" fmla="*/ 110 h 110"/>
                <a:gd name="T6" fmla="*/ 1 w 21"/>
                <a:gd name="T7" fmla="*/ 110 h 110"/>
                <a:gd name="T8" fmla="*/ 1 w 21"/>
                <a:gd name="T9" fmla="*/ 33 h 110"/>
                <a:gd name="T10" fmla="*/ 0 w 21"/>
                <a:gd name="T11" fmla="*/ 0 h 110"/>
                <a:gd name="T12" fmla="*/ 21 w 21"/>
                <a:gd name="T13" fmla="*/ 0 h 110"/>
                <a:gd name="T14" fmla="*/ 21 w 21"/>
                <a:gd name="T15" fmla="*/ 21 h 110"/>
                <a:gd name="T16" fmla="*/ 0 w 21"/>
                <a:gd name="T17" fmla="*/ 21 h 110"/>
                <a:gd name="T18" fmla="*/ 0 w 21"/>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0">
                  <a:moveTo>
                    <a:pt x="1" y="33"/>
                  </a:moveTo>
                  <a:lnTo>
                    <a:pt x="20" y="33"/>
                  </a:lnTo>
                  <a:lnTo>
                    <a:pt x="20" y="110"/>
                  </a:lnTo>
                  <a:lnTo>
                    <a:pt x="1" y="110"/>
                  </a:lnTo>
                  <a:lnTo>
                    <a:pt x="1" y="33"/>
                  </a:lnTo>
                  <a:close/>
                  <a:moveTo>
                    <a:pt x="0" y="0"/>
                  </a:moveTo>
                  <a:lnTo>
                    <a:pt x="21" y="0"/>
                  </a:lnTo>
                  <a:lnTo>
                    <a:pt x="21"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5">
              <a:extLst>
                <a:ext uri="{FF2B5EF4-FFF2-40B4-BE49-F238E27FC236}">
                  <a16:creationId xmlns:a16="http://schemas.microsoft.com/office/drawing/2014/main" id="{8C38DD30-4ABF-4BAB-93BD-DB0D3CDFF89E}"/>
                </a:ext>
              </a:extLst>
            </p:cNvPr>
            <p:cNvSpPr>
              <a:spLocks noEditPoints="1"/>
            </p:cNvSpPr>
            <p:nvPr userDrawn="1"/>
          </p:nvSpPr>
          <p:spPr bwMode="auto">
            <a:xfrm>
              <a:off x="4311650" y="933450"/>
              <a:ext cx="111125" cy="131763"/>
            </a:xfrm>
            <a:custGeom>
              <a:avLst/>
              <a:gdLst>
                <a:gd name="T0" fmla="*/ 71 w 97"/>
                <a:gd name="T1" fmla="*/ 63 h 115"/>
                <a:gd name="T2" fmla="*/ 63 w 97"/>
                <a:gd name="T3" fmla="*/ 62 h 115"/>
                <a:gd name="T4" fmla="*/ 56 w 97"/>
                <a:gd name="T5" fmla="*/ 62 h 115"/>
                <a:gd name="T6" fmla="*/ 50 w 97"/>
                <a:gd name="T7" fmla="*/ 62 h 115"/>
                <a:gd name="T8" fmla="*/ 31 w 97"/>
                <a:gd name="T9" fmla="*/ 67 h 115"/>
                <a:gd name="T10" fmla="*/ 26 w 97"/>
                <a:gd name="T11" fmla="*/ 79 h 115"/>
                <a:gd name="T12" fmla="*/ 31 w 97"/>
                <a:gd name="T13" fmla="*/ 90 h 115"/>
                <a:gd name="T14" fmla="*/ 46 w 97"/>
                <a:gd name="T15" fmla="*/ 93 h 115"/>
                <a:gd name="T16" fmla="*/ 55 w 97"/>
                <a:gd name="T17" fmla="*/ 92 h 115"/>
                <a:gd name="T18" fmla="*/ 63 w 97"/>
                <a:gd name="T19" fmla="*/ 88 h 115"/>
                <a:gd name="T20" fmla="*/ 69 w 97"/>
                <a:gd name="T21" fmla="*/ 81 h 115"/>
                <a:gd name="T22" fmla="*/ 71 w 97"/>
                <a:gd name="T23" fmla="*/ 73 h 115"/>
                <a:gd name="T24" fmla="*/ 71 w 97"/>
                <a:gd name="T25" fmla="*/ 63 h 115"/>
                <a:gd name="T26" fmla="*/ 71 w 97"/>
                <a:gd name="T27" fmla="*/ 101 h 115"/>
                <a:gd name="T28" fmla="*/ 57 w 97"/>
                <a:gd name="T29" fmla="*/ 111 h 115"/>
                <a:gd name="T30" fmla="*/ 37 w 97"/>
                <a:gd name="T31" fmla="*/ 115 h 115"/>
                <a:gd name="T32" fmla="*/ 24 w 97"/>
                <a:gd name="T33" fmla="*/ 113 h 115"/>
                <a:gd name="T34" fmla="*/ 12 w 97"/>
                <a:gd name="T35" fmla="*/ 106 h 115"/>
                <a:gd name="T36" fmla="*/ 4 w 97"/>
                <a:gd name="T37" fmla="*/ 96 h 115"/>
                <a:gd name="T38" fmla="*/ 0 w 97"/>
                <a:gd name="T39" fmla="*/ 80 h 115"/>
                <a:gd name="T40" fmla="*/ 4 w 97"/>
                <a:gd name="T41" fmla="*/ 64 h 115"/>
                <a:gd name="T42" fmla="*/ 13 w 97"/>
                <a:gd name="T43" fmla="*/ 51 h 115"/>
                <a:gd name="T44" fmla="*/ 28 w 97"/>
                <a:gd name="T45" fmla="*/ 44 h 115"/>
                <a:gd name="T46" fmla="*/ 48 w 97"/>
                <a:gd name="T47" fmla="*/ 41 h 115"/>
                <a:gd name="T48" fmla="*/ 55 w 97"/>
                <a:gd name="T49" fmla="*/ 41 h 115"/>
                <a:gd name="T50" fmla="*/ 62 w 97"/>
                <a:gd name="T51" fmla="*/ 42 h 115"/>
                <a:gd name="T52" fmla="*/ 71 w 97"/>
                <a:gd name="T53" fmla="*/ 42 h 115"/>
                <a:gd name="T54" fmla="*/ 71 w 97"/>
                <a:gd name="T55" fmla="*/ 40 h 115"/>
                <a:gd name="T56" fmla="*/ 64 w 97"/>
                <a:gd name="T57" fmla="*/ 27 h 115"/>
                <a:gd name="T58" fmla="*/ 48 w 97"/>
                <a:gd name="T59" fmla="*/ 23 h 115"/>
                <a:gd name="T60" fmla="*/ 29 w 97"/>
                <a:gd name="T61" fmla="*/ 26 h 115"/>
                <a:gd name="T62" fmla="*/ 17 w 97"/>
                <a:gd name="T63" fmla="*/ 32 h 115"/>
                <a:gd name="T64" fmla="*/ 5 w 97"/>
                <a:gd name="T65" fmla="*/ 14 h 115"/>
                <a:gd name="T66" fmla="*/ 12 w 97"/>
                <a:gd name="T67" fmla="*/ 9 h 115"/>
                <a:gd name="T68" fmla="*/ 22 w 97"/>
                <a:gd name="T69" fmla="*/ 5 h 115"/>
                <a:gd name="T70" fmla="*/ 34 w 97"/>
                <a:gd name="T71" fmla="*/ 1 h 115"/>
                <a:gd name="T72" fmla="*/ 51 w 97"/>
                <a:gd name="T73" fmla="*/ 0 h 115"/>
                <a:gd name="T74" fmla="*/ 70 w 97"/>
                <a:gd name="T75" fmla="*/ 3 h 115"/>
                <a:gd name="T76" fmla="*/ 84 w 97"/>
                <a:gd name="T77" fmla="*/ 11 h 115"/>
                <a:gd name="T78" fmla="*/ 93 w 97"/>
                <a:gd name="T79" fmla="*/ 23 h 115"/>
                <a:gd name="T80" fmla="*/ 97 w 97"/>
                <a:gd name="T81" fmla="*/ 39 h 115"/>
                <a:gd name="T82" fmla="*/ 97 w 97"/>
                <a:gd name="T83" fmla="*/ 111 h 115"/>
                <a:gd name="T84" fmla="*/ 71 w 97"/>
                <a:gd name="T85" fmla="*/ 111 h 115"/>
                <a:gd name="T86" fmla="*/ 71 w 97"/>
                <a:gd name="T87" fmla="*/ 10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5">
                  <a:moveTo>
                    <a:pt x="71" y="63"/>
                  </a:moveTo>
                  <a:cubicBezTo>
                    <a:pt x="68" y="63"/>
                    <a:pt x="65" y="62"/>
                    <a:pt x="63" y="62"/>
                  </a:cubicBezTo>
                  <a:cubicBezTo>
                    <a:pt x="61" y="62"/>
                    <a:pt x="58" y="62"/>
                    <a:pt x="56" y="62"/>
                  </a:cubicBezTo>
                  <a:cubicBezTo>
                    <a:pt x="54" y="62"/>
                    <a:pt x="52" y="62"/>
                    <a:pt x="50" y="62"/>
                  </a:cubicBezTo>
                  <a:cubicBezTo>
                    <a:pt x="41" y="62"/>
                    <a:pt x="35" y="64"/>
                    <a:pt x="31" y="67"/>
                  </a:cubicBezTo>
                  <a:cubicBezTo>
                    <a:pt x="28" y="70"/>
                    <a:pt x="26" y="74"/>
                    <a:pt x="26" y="79"/>
                  </a:cubicBezTo>
                  <a:cubicBezTo>
                    <a:pt x="26" y="83"/>
                    <a:pt x="28" y="87"/>
                    <a:pt x="31" y="90"/>
                  </a:cubicBezTo>
                  <a:cubicBezTo>
                    <a:pt x="34" y="92"/>
                    <a:pt x="39" y="93"/>
                    <a:pt x="46" y="93"/>
                  </a:cubicBezTo>
                  <a:cubicBezTo>
                    <a:pt x="49" y="93"/>
                    <a:pt x="52" y="93"/>
                    <a:pt x="55" y="92"/>
                  </a:cubicBezTo>
                  <a:cubicBezTo>
                    <a:pt x="58" y="91"/>
                    <a:pt x="61" y="89"/>
                    <a:pt x="63" y="88"/>
                  </a:cubicBezTo>
                  <a:cubicBezTo>
                    <a:pt x="65" y="86"/>
                    <a:pt x="67" y="84"/>
                    <a:pt x="69" y="81"/>
                  </a:cubicBezTo>
                  <a:cubicBezTo>
                    <a:pt x="70" y="79"/>
                    <a:pt x="71" y="76"/>
                    <a:pt x="71" y="73"/>
                  </a:cubicBezTo>
                  <a:cubicBezTo>
                    <a:pt x="71" y="63"/>
                    <a:pt x="71" y="63"/>
                    <a:pt x="71" y="63"/>
                  </a:cubicBezTo>
                  <a:close/>
                  <a:moveTo>
                    <a:pt x="71" y="101"/>
                  </a:moveTo>
                  <a:cubicBezTo>
                    <a:pt x="68" y="105"/>
                    <a:pt x="63" y="108"/>
                    <a:pt x="57" y="111"/>
                  </a:cubicBezTo>
                  <a:cubicBezTo>
                    <a:pt x="51" y="113"/>
                    <a:pt x="45" y="115"/>
                    <a:pt x="37" y="115"/>
                  </a:cubicBezTo>
                  <a:cubicBezTo>
                    <a:pt x="33" y="115"/>
                    <a:pt x="29" y="114"/>
                    <a:pt x="24" y="113"/>
                  </a:cubicBezTo>
                  <a:cubicBezTo>
                    <a:pt x="20" y="111"/>
                    <a:pt x="16" y="109"/>
                    <a:pt x="12" y="106"/>
                  </a:cubicBezTo>
                  <a:cubicBezTo>
                    <a:pt x="9" y="104"/>
                    <a:pt x="6" y="100"/>
                    <a:pt x="4" y="96"/>
                  </a:cubicBezTo>
                  <a:cubicBezTo>
                    <a:pt x="1" y="91"/>
                    <a:pt x="0" y="86"/>
                    <a:pt x="0" y="80"/>
                  </a:cubicBezTo>
                  <a:cubicBezTo>
                    <a:pt x="0" y="74"/>
                    <a:pt x="1" y="68"/>
                    <a:pt x="4" y="64"/>
                  </a:cubicBezTo>
                  <a:cubicBezTo>
                    <a:pt x="6" y="59"/>
                    <a:pt x="9" y="55"/>
                    <a:pt x="13" y="51"/>
                  </a:cubicBezTo>
                  <a:cubicBezTo>
                    <a:pt x="17" y="48"/>
                    <a:pt x="22" y="46"/>
                    <a:pt x="28" y="44"/>
                  </a:cubicBezTo>
                  <a:cubicBezTo>
                    <a:pt x="34" y="42"/>
                    <a:pt x="41" y="41"/>
                    <a:pt x="48" y="41"/>
                  </a:cubicBezTo>
                  <a:cubicBezTo>
                    <a:pt x="50" y="41"/>
                    <a:pt x="52" y="41"/>
                    <a:pt x="55" y="41"/>
                  </a:cubicBezTo>
                  <a:cubicBezTo>
                    <a:pt x="57" y="42"/>
                    <a:pt x="60" y="42"/>
                    <a:pt x="62" y="42"/>
                  </a:cubicBezTo>
                  <a:cubicBezTo>
                    <a:pt x="65" y="42"/>
                    <a:pt x="68" y="42"/>
                    <a:pt x="71" y="42"/>
                  </a:cubicBezTo>
                  <a:cubicBezTo>
                    <a:pt x="71" y="40"/>
                    <a:pt x="71" y="40"/>
                    <a:pt x="71" y="40"/>
                  </a:cubicBezTo>
                  <a:cubicBezTo>
                    <a:pt x="71" y="34"/>
                    <a:pt x="69" y="30"/>
                    <a:pt x="64" y="27"/>
                  </a:cubicBezTo>
                  <a:cubicBezTo>
                    <a:pt x="60" y="24"/>
                    <a:pt x="54" y="23"/>
                    <a:pt x="48" y="23"/>
                  </a:cubicBezTo>
                  <a:cubicBezTo>
                    <a:pt x="40" y="23"/>
                    <a:pt x="34" y="24"/>
                    <a:pt x="29" y="26"/>
                  </a:cubicBezTo>
                  <a:cubicBezTo>
                    <a:pt x="25" y="28"/>
                    <a:pt x="21" y="30"/>
                    <a:pt x="17" y="32"/>
                  </a:cubicBezTo>
                  <a:cubicBezTo>
                    <a:pt x="5" y="14"/>
                    <a:pt x="5" y="14"/>
                    <a:pt x="5" y="14"/>
                  </a:cubicBezTo>
                  <a:cubicBezTo>
                    <a:pt x="7" y="12"/>
                    <a:pt x="9" y="10"/>
                    <a:pt x="12" y="9"/>
                  </a:cubicBezTo>
                  <a:cubicBezTo>
                    <a:pt x="15" y="7"/>
                    <a:pt x="18" y="6"/>
                    <a:pt x="22" y="5"/>
                  </a:cubicBezTo>
                  <a:cubicBezTo>
                    <a:pt x="25" y="3"/>
                    <a:pt x="30" y="2"/>
                    <a:pt x="34" y="1"/>
                  </a:cubicBezTo>
                  <a:cubicBezTo>
                    <a:pt x="39" y="0"/>
                    <a:pt x="45" y="0"/>
                    <a:pt x="51" y="0"/>
                  </a:cubicBezTo>
                  <a:cubicBezTo>
                    <a:pt x="58" y="0"/>
                    <a:pt x="64" y="1"/>
                    <a:pt x="70" y="3"/>
                  </a:cubicBezTo>
                  <a:cubicBezTo>
                    <a:pt x="76" y="5"/>
                    <a:pt x="80" y="7"/>
                    <a:pt x="84" y="11"/>
                  </a:cubicBezTo>
                  <a:cubicBezTo>
                    <a:pt x="88" y="14"/>
                    <a:pt x="91" y="19"/>
                    <a:pt x="93" y="23"/>
                  </a:cubicBezTo>
                  <a:cubicBezTo>
                    <a:pt x="96" y="28"/>
                    <a:pt x="97" y="33"/>
                    <a:pt x="97" y="39"/>
                  </a:cubicBezTo>
                  <a:cubicBezTo>
                    <a:pt x="97" y="111"/>
                    <a:pt x="97" y="111"/>
                    <a:pt x="97" y="111"/>
                  </a:cubicBezTo>
                  <a:cubicBezTo>
                    <a:pt x="71" y="111"/>
                    <a:pt x="71" y="111"/>
                    <a:pt x="71" y="111"/>
                  </a:cubicBezTo>
                  <a:cubicBezTo>
                    <a:pt x="71" y="101"/>
                    <a:pt x="71" y="101"/>
                    <a:pt x="71"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6">
              <a:extLst>
                <a:ext uri="{FF2B5EF4-FFF2-40B4-BE49-F238E27FC236}">
                  <a16:creationId xmlns:a16="http://schemas.microsoft.com/office/drawing/2014/main" id="{99D700FD-D1BC-4592-8A15-48A800E75C47}"/>
                </a:ext>
              </a:extLst>
            </p:cNvPr>
            <p:cNvSpPr>
              <a:spLocks/>
            </p:cNvSpPr>
            <p:nvPr userDrawn="1"/>
          </p:nvSpPr>
          <p:spPr bwMode="auto">
            <a:xfrm>
              <a:off x="3821113" y="885825"/>
              <a:ext cx="150812" cy="174625"/>
            </a:xfrm>
            <a:custGeom>
              <a:avLst/>
              <a:gdLst>
                <a:gd name="T0" fmla="*/ 0 w 95"/>
                <a:gd name="T1" fmla="*/ 0 h 110"/>
                <a:gd name="T2" fmla="*/ 22 w 95"/>
                <a:gd name="T3" fmla="*/ 0 h 110"/>
                <a:gd name="T4" fmla="*/ 75 w 95"/>
                <a:gd name="T5" fmla="*/ 79 h 110"/>
                <a:gd name="T6" fmla="*/ 75 w 95"/>
                <a:gd name="T7" fmla="*/ 0 h 110"/>
                <a:gd name="T8" fmla="*/ 95 w 95"/>
                <a:gd name="T9" fmla="*/ 0 h 110"/>
                <a:gd name="T10" fmla="*/ 95 w 95"/>
                <a:gd name="T11" fmla="*/ 110 h 110"/>
                <a:gd name="T12" fmla="*/ 75 w 95"/>
                <a:gd name="T13" fmla="*/ 110 h 110"/>
                <a:gd name="T14" fmla="*/ 21 w 95"/>
                <a:gd name="T15" fmla="*/ 31 h 110"/>
                <a:gd name="T16" fmla="*/ 21 w 95"/>
                <a:gd name="T17" fmla="*/ 110 h 110"/>
                <a:gd name="T18" fmla="*/ 0 w 95"/>
                <a:gd name="T19" fmla="*/ 110 h 110"/>
                <a:gd name="T20" fmla="*/ 0 w 9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0">
                  <a:moveTo>
                    <a:pt x="0" y="0"/>
                  </a:moveTo>
                  <a:lnTo>
                    <a:pt x="22" y="0"/>
                  </a:lnTo>
                  <a:lnTo>
                    <a:pt x="75" y="79"/>
                  </a:lnTo>
                  <a:lnTo>
                    <a:pt x="75" y="0"/>
                  </a:lnTo>
                  <a:lnTo>
                    <a:pt x="95" y="0"/>
                  </a:lnTo>
                  <a:lnTo>
                    <a:pt x="95" y="110"/>
                  </a:lnTo>
                  <a:lnTo>
                    <a:pt x="75" y="110"/>
                  </a:lnTo>
                  <a:lnTo>
                    <a:pt x="21" y="31"/>
                  </a:lnTo>
                  <a:lnTo>
                    <a:pt x="21" y="110"/>
                  </a:lnTo>
                  <a:lnTo>
                    <a:pt x="0" y="1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7">
              <a:extLst>
                <a:ext uri="{FF2B5EF4-FFF2-40B4-BE49-F238E27FC236}">
                  <a16:creationId xmlns:a16="http://schemas.microsoft.com/office/drawing/2014/main" id="{BD61983C-B4BD-4668-8792-9FED182C2100}"/>
                </a:ext>
              </a:extLst>
            </p:cNvPr>
            <p:cNvSpPr>
              <a:spLocks/>
            </p:cNvSpPr>
            <p:nvPr userDrawn="1"/>
          </p:nvSpPr>
          <p:spPr bwMode="auto">
            <a:xfrm>
              <a:off x="3821113" y="885825"/>
              <a:ext cx="150812" cy="174625"/>
            </a:xfrm>
            <a:custGeom>
              <a:avLst/>
              <a:gdLst>
                <a:gd name="T0" fmla="*/ 0 w 95"/>
                <a:gd name="T1" fmla="*/ 0 h 110"/>
                <a:gd name="T2" fmla="*/ 22 w 95"/>
                <a:gd name="T3" fmla="*/ 0 h 110"/>
                <a:gd name="T4" fmla="*/ 75 w 95"/>
                <a:gd name="T5" fmla="*/ 79 h 110"/>
                <a:gd name="T6" fmla="*/ 75 w 95"/>
                <a:gd name="T7" fmla="*/ 0 h 110"/>
                <a:gd name="T8" fmla="*/ 95 w 95"/>
                <a:gd name="T9" fmla="*/ 0 h 110"/>
                <a:gd name="T10" fmla="*/ 95 w 95"/>
                <a:gd name="T11" fmla="*/ 110 h 110"/>
                <a:gd name="T12" fmla="*/ 75 w 95"/>
                <a:gd name="T13" fmla="*/ 110 h 110"/>
                <a:gd name="T14" fmla="*/ 21 w 95"/>
                <a:gd name="T15" fmla="*/ 31 h 110"/>
                <a:gd name="T16" fmla="*/ 21 w 95"/>
                <a:gd name="T17" fmla="*/ 110 h 110"/>
                <a:gd name="T18" fmla="*/ 0 w 95"/>
                <a:gd name="T19" fmla="*/ 110 h 110"/>
                <a:gd name="T20" fmla="*/ 0 w 9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0">
                  <a:moveTo>
                    <a:pt x="0" y="0"/>
                  </a:moveTo>
                  <a:lnTo>
                    <a:pt x="22" y="0"/>
                  </a:lnTo>
                  <a:lnTo>
                    <a:pt x="75" y="79"/>
                  </a:lnTo>
                  <a:lnTo>
                    <a:pt x="75" y="0"/>
                  </a:lnTo>
                  <a:lnTo>
                    <a:pt x="95" y="0"/>
                  </a:lnTo>
                  <a:lnTo>
                    <a:pt x="95" y="110"/>
                  </a:lnTo>
                  <a:lnTo>
                    <a:pt x="75" y="110"/>
                  </a:lnTo>
                  <a:lnTo>
                    <a:pt x="21" y="31"/>
                  </a:lnTo>
                  <a:lnTo>
                    <a:pt x="21" y="110"/>
                  </a:lnTo>
                  <a:lnTo>
                    <a:pt x="0" y="1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8">
              <a:extLst>
                <a:ext uri="{FF2B5EF4-FFF2-40B4-BE49-F238E27FC236}">
                  <a16:creationId xmlns:a16="http://schemas.microsoft.com/office/drawing/2014/main" id="{C10DB6F7-AEDD-4D4F-A91B-D010D45B7D6B}"/>
                </a:ext>
              </a:extLst>
            </p:cNvPr>
            <p:cNvSpPr>
              <a:spLocks/>
            </p:cNvSpPr>
            <p:nvPr userDrawn="1"/>
          </p:nvSpPr>
          <p:spPr bwMode="auto">
            <a:xfrm>
              <a:off x="4121150" y="938213"/>
              <a:ext cx="117475" cy="122238"/>
            </a:xfrm>
            <a:custGeom>
              <a:avLst/>
              <a:gdLst>
                <a:gd name="T0" fmla="*/ 74 w 74"/>
                <a:gd name="T1" fmla="*/ 77 h 77"/>
                <a:gd name="T2" fmla="*/ 53 w 74"/>
                <a:gd name="T3" fmla="*/ 77 h 77"/>
                <a:gd name="T4" fmla="*/ 0 w 74"/>
                <a:gd name="T5" fmla="*/ 0 h 77"/>
                <a:gd name="T6" fmla="*/ 21 w 74"/>
                <a:gd name="T7" fmla="*/ 0 h 77"/>
                <a:gd name="T8" fmla="*/ 74 w 74"/>
                <a:gd name="T9" fmla="*/ 77 h 77"/>
              </a:gdLst>
              <a:ahLst/>
              <a:cxnLst>
                <a:cxn ang="0">
                  <a:pos x="T0" y="T1"/>
                </a:cxn>
                <a:cxn ang="0">
                  <a:pos x="T2" y="T3"/>
                </a:cxn>
                <a:cxn ang="0">
                  <a:pos x="T4" y="T5"/>
                </a:cxn>
                <a:cxn ang="0">
                  <a:pos x="T6" y="T7"/>
                </a:cxn>
                <a:cxn ang="0">
                  <a:pos x="T8" y="T9"/>
                </a:cxn>
              </a:cxnLst>
              <a:rect l="0" t="0" r="r" b="b"/>
              <a:pathLst>
                <a:path w="74" h="77">
                  <a:moveTo>
                    <a:pt x="74" y="77"/>
                  </a:moveTo>
                  <a:lnTo>
                    <a:pt x="53" y="77"/>
                  </a:lnTo>
                  <a:lnTo>
                    <a:pt x="0" y="0"/>
                  </a:lnTo>
                  <a:lnTo>
                    <a:pt x="21" y="0"/>
                  </a:lnTo>
                  <a:lnTo>
                    <a:pt x="7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9">
              <a:extLst>
                <a:ext uri="{FF2B5EF4-FFF2-40B4-BE49-F238E27FC236}">
                  <a16:creationId xmlns:a16="http://schemas.microsoft.com/office/drawing/2014/main" id="{C6B0091C-C774-451B-8A65-DCAC8E37328D}"/>
                </a:ext>
              </a:extLst>
            </p:cNvPr>
            <p:cNvSpPr>
              <a:spLocks/>
            </p:cNvSpPr>
            <p:nvPr userDrawn="1"/>
          </p:nvSpPr>
          <p:spPr bwMode="auto">
            <a:xfrm>
              <a:off x="4121150" y="938213"/>
              <a:ext cx="117475" cy="122238"/>
            </a:xfrm>
            <a:custGeom>
              <a:avLst/>
              <a:gdLst>
                <a:gd name="T0" fmla="*/ 74 w 74"/>
                <a:gd name="T1" fmla="*/ 77 h 77"/>
                <a:gd name="T2" fmla="*/ 53 w 74"/>
                <a:gd name="T3" fmla="*/ 77 h 77"/>
                <a:gd name="T4" fmla="*/ 0 w 74"/>
                <a:gd name="T5" fmla="*/ 0 h 77"/>
                <a:gd name="T6" fmla="*/ 21 w 74"/>
                <a:gd name="T7" fmla="*/ 0 h 77"/>
                <a:gd name="T8" fmla="*/ 74 w 74"/>
                <a:gd name="T9" fmla="*/ 77 h 77"/>
              </a:gdLst>
              <a:ahLst/>
              <a:cxnLst>
                <a:cxn ang="0">
                  <a:pos x="T0" y="T1"/>
                </a:cxn>
                <a:cxn ang="0">
                  <a:pos x="T2" y="T3"/>
                </a:cxn>
                <a:cxn ang="0">
                  <a:pos x="T4" y="T5"/>
                </a:cxn>
                <a:cxn ang="0">
                  <a:pos x="T6" y="T7"/>
                </a:cxn>
                <a:cxn ang="0">
                  <a:pos x="T8" y="T9"/>
                </a:cxn>
              </a:cxnLst>
              <a:rect l="0" t="0" r="r" b="b"/>
              <a:pathLst>
                <a:path w="74" h="77">
                  <a:moveTo>
                    <a:pt x="74" y="77"/>
                  </a:moveTo>
                  <a:lnTo>
                    <a:pt x="53" y="77"/>
                  </a:lnTo>
                  <a:lnTo>
                    <a:pt x="0" y="0"/>
                  </a:lnTo>
                  <a:lnTo>
                    <a:pt x="21" y="0"/>
                  </a:lnTo>
                  <a:lnTo>
                    <a:pt x="74"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0">
              <a:extLst>
                <a:ext uri="{FF2B5EF4-FFF2-40B4-BE49-F238E27FC236}">
                  <a16:creationId xmlns:a16="http://schemas.microsoft.com/office/drawing/2014/main" id="{828B6C7E-DDEA-420C-AA7C-26B88483E4F4}"/>
                </a:ext>
              </a:extLst>
            </p:cNvPr>
            <p:cNvSpPr>
              <a:spLocks/>
            </p:cNvSpPr>
            <p:nvPr userDrawn="1"/>
          </p:nvSpPr>
          <p:spPr bwMode="auto">
            <a:xfrm>
              <a:off x="4121150" y="938213"/>
              <a:ext cx="117475" cy="122238"/>
            </a:xfrm>
            <a:custGeom>
              <a:avLst/>
              <a:gdLst>
                <a:gd name="T0" fmla="*/ 53 w 74"/>
                <a:gd name="T1" fmla="*/ 0 h 77"/>
                <a:gd name="T2" fmla="*/ 74 w 74"/>
                <a:gd name="T3" fmla="*/ 0 h 77"/>
                <a:gd name="T4" fmla="*/ 21 w 74"/>
                <a:gd name="T5" fmla="*/ 77 h 77"/>
                <a:gd name="T6" fmla="*/ 0 w 74"/>
                <a:gd name="T7" fmla="*/ 77 h 77"/>
                <a:gd name="T8" fmla="*/ 53 w 74"/>
                <a:gd name="T9" fmla="*/ 0 h 77"/>
              </a:gdLst>
              <a:ahLst/>
              <a:cxnLst>
                <a:cxn ang="0">
                  <a:pos x="T0" y="T1"/>
                </a:cxn>
                <a:cxn ang="0">
                  <a:pos x="T2" y="T3"/>
                </a:cxn>
                <a:cxn ang="0">
                  <a:pos x="T4" y="T5"/>
                </a:cxn>
                <a:cxn ang="0">
                  <a:pos x="T6" y="T7"/>
                </a:cxn>
                <a:cxn ang="0">
                  <a:pos x="T8" y="T9"/>
                </a:cxn>
              </a:cxnLst>
              <a:rect l="0" t="0" r="r" b="b"/>
              <a:pathLst>
                <a:path w="74" h="77">
                  <a:moveTo>
                    <a:pt x="53" y="0"/>
                  </a:moveTo>
                  <a:lnTo>
                    <a:pt x="74" y="0"/>
                  </a:lnTo>
                  <a:lnTo>
                    <a:pt x="21" y="77"/>
                  </a:lnTo>
                  <a:lnTo>
                    <a:pt x="0" y="77"/>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31">
              <a:extLst>
                <a:ext uri="{FF2B5EF4-FFF2-40B4-BE49-F238E27FC236}">
                  <a16:creationId xmlns:a16="http://schemas.microsoft.com/office/drawing/2014/main" id="{49CDB3EE-F424-4BC8-9B13-19FD53C9FCE7}"/>
                </a:ext>
              </a:extLst>
            </p:cNvPr>
            <p:cNvSpPr>
              <a:spLocks/>
            </p:cNvSpPr>
            <p:nvPr userDrawn="1"/>
          </p:nvSpPr>
          <p:spPr bwMode="auto">
            <a:xfrm>
              <a:off x="4121150" y="938213"/>
              <a:ext cx="117475" cy="122238"/>
            </a:xfrm>
            <a:custGeom>
              <a:avLst/>
              <a:gdLst>
                <a:gd name="T0" fmla="*/ 53 w 74"/>
                <a:gd name="T1" fmla="*/ 0 h 77"/>
                <a:gd name="T2" fmla="*/ 74 w 74"/>
                <a:gd name="T3" fmla="*/ 0 h 77"/>
                <a:gd name="T4" fmla="*/ 21 w 74"/>
                <a:gd name="T5" fmla="*/ 77 h 77"/>
                <a:gd name="T6" fmla="*/ 0 w 74"/>
                <a:gd name="T7" fmla="*/ 77 h 77"/>
                <a:gd name="T8" fmla="*/ 53 w 74"/>
                <a:gd name="T9" fmla="*/ 0 h 77"/>
              </a:gdLst>
              <a:ahLst/>
              <a:cxnLst>
                <a:cxn ang="0">
                  <a:pos x="T0" y="T1"/>
                </a:cxn>
                <a:cxn ang="0">
                  <a:pos x="T2" y="T3"/>
                </a:cxn>
                <a:cxn ang="0">
                  <a:pos x="T4" y="T5"/>
                </a:cxn>
                <a:cxn ang="0">
                  <a:pos x="T6" y="T7"/>
                </a:cxn>
                <a:cxn ang="0">
                  <a:pos x="T8" y="T9"/>
                </a:cxn>
              </a:cxnLst>
              <a:rect l="0" t="0" r="r" b="b"/>
              <a:pathLst>
                <a:path w="74" h="77">
                  <a:moveTo>
                    <a:pt x="53" y="0"/>
                  </a:moveTo>
                  <a:lnTo>
                    <a:pt x="74" y="0"/>
                  </a:lnTo>
                  <a:lnTo>
                    <a:pt x="21" y="77"/>
                  </a:lnTo>
                  <a:lnTo>
                    <a:pt x="0" y="77"/>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2">
              <a:extLst>
                <a:ext uri="{FF2B5EF4-FFF2-40B4-BE49-F238E27FC236}">
                  <a16:creationId xmlns:a16="http://schemas.microsoft.com/office/drawing/2014/main" id="{35B3DAD3-CED2-4530-86B6-6C518660C0A0}"/>
                </a:ext>
              </a:extLst>
            </p:cNvPr>
            <p:cNvSpPr>
              <a:spLocks noEditPoints="1"/>
            </p:cNvSpPr>
            <p:nvPr userDrawn="1"/>
          </p:nvSpPr>
          <p:spPr bwMode="auto">
            <a:xfrm>
              <a:off x="3821113" y="787400"/>
              <a:ext cx="61912" cy="68263"/>
            </a:xfrm>
            <a:custGeom>
              <a:avLst/>
              <a:gdLst>
                <a:gd name="T0" fmla="*/ 27 w 39"/>
                <a:gd name="T1" fmla="*/ 25 h 43"/>
                <a:gd name="T2" fmla="*/ 12 w 39"/>
                <a:gd name="T3" fmla="*/ 25 h 43"/>
                <a:gd name="T4" fmla="*/ 20 w 39"/>
                <a:gd name="T5" fmla="*/ 7 h 43"/>
                <a:gd name="T6" fmla="*/ 27 w 39"/>
                <a:gd name="T7" fmla="*/ 25 h 43"/>
                <a:gd name="T8" fmla="*/ 27 w 39"/>
                <a:gd name="T9" fmla="*/ 25 h 43"/>
                <a:gd name="T10" fmla="*/ 18 w 39"/>
                <a:gd name="T11" fmla="*/ 0 h 43"/>
                <a:gd name="T12" fmla="*/ 0 w 39"/>
                <a:gd name="T13" fmla="*/ 43 h 43"/>
                <a:gd name="T14" fmla="*/ 5 w 39"/>
                <a:gd name="T15" fmla="*/ 43 h 43"/>
                <a:gd name="T16" fmla="*/ 10 w 39"/>
                <a:gd name="T17" fmla="*/ 29 h 43"/>
                <a:gd name="T18" fmla="*/ 28 w 39"/>
                <a:gd name="T19" fmla="*/ 29 h 43"/>
                <a:gd name="T20" fmla="*/ 34 w 39"/>
                <a:gd name="T21" fmla="*/ 43 h 43"/>
                <a:gd name="T22" fmla="*/ 39 w 39"/>
                <a:gd name="T23" fmla="*/ 43 h 43"/>
                <a:gd name="T24" fmla="*/ 22 w 39"/>
                <a:gd name="T25" fmla="*/ 0 h 43"/>
                <a:gd name="T26" fmla="*/ 18 w 3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27" y="25"/>
                  </a:moveTo>
                  <a:lnTo>
                    <a:pt x="12" y="25"/>
                  </a:lnTo>
                  <a:lnTo>
                    <a:pt x="20" y="7"/>
                  </a:lnTo>
                  <a:lnTo>
                    <a:pt x="27" y="25"/>
                  </a:lnTo>
                  <a:lnTo>
                    <a:pt x="27" y="25"/>
                  </a:lnTo>
                  <a:close/>
                  <a:moveTo>
                    <a:pt x="18" y="0"/>
                  </a:moveTo>
                  <a:lnTo>
                    <a:pt x="0" y="43"/>
                  </a:lnTo>
                  <a:lnTo>
                    <a:pt x="5" y="43"/>
                  </a:lnTo>
                  <a:lnTo>
                    <a:pt x="10" y="29"/>
                  </a:lnTo>
                  <a:lnTo>
                    <a:pt x="28" y="29"/>
                  </a:lnTo>
                  <a:lnTo>
                    <a:pt x="34" y="43"/>
                  </a:lnTo>
                  <a:lnTo>
                    <a:pt x="39" y="43"/>
                  </a:lnTo>
                  <a:lnTo>
                    <a:pt x="22"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3">
              <a:extLst>
                <a:ext uri="{FF2B5EF4-FFF2-40B4-BE49-F238E27FC236}">
                  <a16:creationId xmlns:a16="http://schemas.microsoft.com/office/drawing/2014/main" id="{01896E3C-6DDA-48B8-8001-DB690B03F01D}"/>
                </a:ext>
              </a:extLst>
            </p:cNvPr>
            <p:cNvSpPr>
              <a:spLocks noEditPoints="1"/>
            </p:cNvSpPr>
            <p:nvPr userDrawn="1"/>
          </p:nvSpPr>
          <p:spPr bwMode="auto">
            <a:xfrm>
              <a:off x="3821113" y="787400"/>
              <a:ext cx="61912" cy="68263"/>
            </a:xfrm>
            <a:custGeom>
              <a:avLst/>
              <a:gdLst>
                <a:gd name="T0" fmla="*/ 27 w 39"/>
                <a:gd name="T1" fmla="*/ 25 h 43"/>
                <a:gd name="T2" fmla="*/ 12 w 39"/>
                <a:gd name="T3" fmla="*/ 25 h 43"/>
                <a:gd name="T4" fmla="*/ 20 w 39"/>
                <a:gd name="T5" fmla="*/ 7 h 43"/>
                <a:gd name="T6" fmla="*/ 27 w 39"/>
                <a:gd name="T7" fmla="*/ 25 h 43"/>
                <a:gd name="T8" fmla="*/ 27 w 39"/>
                <a:gd name="T9" fmla="*/ 25 h 43"/>
                <a:gd name="T10" fmla="*/ 18 w 39"/>
                <a:gd name="T11" fmla="*/ 0 h 43"/>
                <a:gd name="T12" fmla="*/ 0 w 39"/>
                <a:gd name="T13" fmla="*/ 43 h 43"/>
                <a:gd name="T14" fmla="*/ 5 w 39"/>
                <a:gd name="T15" fmla="*/ 43 h 43"/>
                <a:gd name="T16" fmla="*/ 10 w 39"/>
                <a:gd name="T17" fmla="*/ 29 h 43"/>
                <a:gd name="T18" fmla="*/ 28 w 39"/>
                <a:gd name="T19" fmla="*/ 29 h 43"/>
                <a:gd name="T20" fmla="*/ 34 w 39"/>
                <a:gd name="T21" fmla="*/ 43 h 43"/>
                <a:gd name="T22" fmla="*/ 39 w 39"/>
                <a:gd name="T23" fmla="*/ 43 h 43"/>
                <a:gd name="T24" fmla="*/ 22 w 39"/>
                <a:gd name="T25" fmla="*/ 0 h 43"/>
                <a:gd name="T26" fmla="*/ 18 w 3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27" y="25"/>
                  </a:moveTo>
                  <a:lnTo>
                    <a:pt x="12" y="25"/>
                  </a:lnTo>
                  <a:lnTo>
                    <a:pt x="20" y="7"/>
                  </a:lnTo>
                  <a:lnTo>
                    <a:pt x="27" y="25"/>
                  </a:lnTo>
                  <a:lnTo>
                    <a:pt x="27" y="25"/>
                  </a:lnTo>
                  <a:moveTo>
                    <a:pt x="18" y="0"/>
                  </a:moveTo>
                  <a:lnTo>
                    <a:pt x="0" y="43"/>
                  </a:lnTo>
                  <a:lnTo>
                    <a:pt x="5" y="43"/>
                  </a:lnTo>
                  <a:lnTo>
                    <a:pt x="10" y="29"/>
                  </a:lnTo>
                  <a:lnTo>
                    <a:pt x="28" y="29"/>
                  </a:lnTo>
                  <a:lnTo>
                    <a:pt x="34" y="43"/>
                  </a:lnTo>
                  <a:lnTo>
                    <a:pt x="39" y="43"/>
                  </a:lnTo>
                  <a:lnTo>
                    <a:pt x="22" y="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4">
              <a:extLst>
                <a:ext uri="{FF2B5EF4-FFF2-40B4-BE49-F238E27FC236}">
                  <a16:creationId xmlns:a16="http://schemas.microsoft.com/office/drawing/2014/main" id="{1A06140E-EF97-482E-B1D7-D5A199978B4B}"/>
                </a:ext>
              </a:extLst>
            </p:cNvPr>
            <p:cNvSpPr>
              <a:spLocks/>
            </p:cNvSpPr>
            <p:nvPr userDrawn="1"/>
          </p:nvSpPr>
          <p:spPr bwMode="auto">
            <a:xfrm>
              <a:off x="3922713" y="806450"/>
              <a:ext cx="73025" cy="49213"/>
            </a:xfrm>
            <a:custGeom>
              <a:avLst/>
              <a:gdLst>
                <a:gd name="T0" fmla="*/ 60 w 63"/>
                <a:gd name="T1" fmla="*/ 5 h 43"/>
                <a:gd name="T2" fmla="*/ 55 w 63"/>
                <a:gd name="T3" fmla="*/ 1 h 43"/>
                <a:gd name="T4" fmla="*/ 48 w 63"/>
                <a:gd name="T5" fmla="*/ 0 h 43"/>
                <a:gd name="T6" fmla="*/ 42 w 63"/>
                <a:gd name="T7" fmla="*/ 1 h 43"/>
                <a:gd name="T8" fmla="*/ 37 w 63"/>
                <a:gd name="T9" fmla="*/ 4 h 43"/>
                <a:gd name="T10" fmla="*/ 34 w 63"/>
                <a:gd name="T11" fmla="*/ 7 h 43"/>
                <a:gd name="T12" fmla="*/ 33 w 63"/>
                <a:gd name="T13" fmla="*/ 8 h 43"/>
                <a:gd name="T14" fmla="*/ 30 w 63"/>
                <a:gd name="T15" fmla="*/ 3 h 43"/>
                <a:gd name="T16" fmla="*/ 20 w 63"/>
                <a:gd name="T17" fmla="*/ 0 h 43"/>
                <a:gd name="T18" fmla="*/ 14 w 63"/>
                <a:gd name="T19" fmla="*/ 1 h 43"/>
                <a:gd name="T20" fmla="*/ 9 w 63"/>
                <a:gd name="T21" fmla="*/ 4 h 43"/>
                <a:gd name="T22" fmla="*/ 6 w 63"/>
                <a:gd name="T23" fmla="*/ 7 h 43"/>
                <a:gd name="T24" fmla="*/ 6 w 63"/>
                <a:gd name="T25" fmla="*/ 6 h 43"/>
                <a:gd name="T26" fmla="*/ 6 w 63"/>
                <a:gd name="T27" fmla="*/ 4 h 43"/>
                <a:gd name="T28" fmla="*/ 6 w 63"/>
                <a:gd name="T29" fmla="*/ 2 h 43"/>
                <a:gd name="T30" fmla="*/ 6 w 63"/>
                <a:gd name="T31" fmla="*/ 1 h 43"/>
                <a:gd name="T32" fmla="*/ 0 w 63"/>
                <a:gd name="T33" fmla="*/ 1 h 43"/>
                <a:gd name="T34" fmla="*/ 0 w 63"/>
                <a:gd name="T35" fmla="*/ 2 h 43"/>
                <a:gd name="T36" fmla="*/ 0 w 63"/>
                <a:gd name="T37" fmla="*/ 4 h 43"/>
                <a:gd name="T38" fmla="*/ 0 w 63"/>
                <a:gd name="T39" fmla="*/ 6 h 43"/>
                <a:gd name="T40" fmla="*/ 0 w 63"/>
                <a:gd name="T41" fmla="*/ 43 h 43"/>
                <a:gd name="T42" fmla="*/ 7 w 63"/>
                <a:gd name="T43" fmla="*/ 43 h 43"/>
                <a:gd name="T44" fmla="*/ 7 w 63"/>
                <a:gd name="T45" fmla="*/ 21 h 43"/>
                <a:gd name="T46" fmla="*/ 7 w 63"/>
                <a:gd name="T47" fmla="*/ 16 h 43"/>
                <a:gd name="T48" fmla="*/ 10 w 63"/>
                <a:gd name="T49" fmla="*/ 11 h 43"/>
                <a:gd name="T50" fmla="*/ 14 w 63"/>
                <a:gd name="T51" fmla="*/ 7 h 43"/>
                <a:gd name="T52" fmla="*/ 20 w 63"/>
                <a:gd name="T53" fmla="*/ 6 h 43"/>
                <a:gd name="T54" fmla="*/ 24 w 63"/>
                <a:gd name="T55" fmla="*/ 7 h 43"/>
                <a:gd name="T56" fmla="*/ 26 w 63"/>
                <a:gd name="T57" fmla="*/ 9 h 43"/>
                <a:gd name="T58" fmla="*/ 28 w 63"/>
                <a:gd name="T59" fmla="*/ 13 h 43"/>
                <a:gd name="T60" fmla="*/ 29 w 63"/>
                <a:gd name="T61" fmla="*/ 20 h 43"/>
                <a:gd name="T62" fmla="*/ 29 w 63"/>
                <a:gd name="T63" fmla="*/ 43 h 43"/>
                <a:gd name="T64" fmla="*/ 35 w 63"/>
                <a:gd name="T65" fmla="*/ 43 h 43"/>
                <a:gd name="T66" fmla="*/ 35 w 63"/>
                <a:gd name="T67" fmla="*/ 19 h 43"/>
                <a:gd name="T68" fmla="*/ 36 w 63"/>
                <a:gd name="T69" fmla="*/ 14 h 43"/>
                <a:gd name="T70" fmla="*/ 39 w 63"/>
                <a:gd name="T71" fmla="*/ 10 h 43"/>
                <a:gd name="T72" fmla="*/ 43 w 63"/>
                <a:gd name="T73" fmla="*/ 7 h 43"/>
                <a:gd name="T74" fmla="*/ 48 w 63"/>
                <a:gd name="T75" fmla="*/ 6 h 43"/>
                <a:gd name="T76" fmla="*/ 52 w 63"/>
                <a:gd name="T77" fmla="*/ 7 h 43"/>
                <a:gd name="T78" fmla="*/ 55 w 63"/>
                <a:gd name="T79" fmla="*/ 9 h 43"/>
                <a:gd name="T80" fmla="*/ 57 w 63"/>
                <a:gd name="T81" fmla="*/ 13 h 43"/>
                <a:gd name="T82" fmla="*/ 57 w 63"/>
                <a:gd name="T83" fmla="*/ 20 h 43"/>
                <a:gd name="T84" fmla="*/ 57 w 63"/>
                <a:gd name="T85" fmla="*/ 43 h 43"/>
                <a:gd name="T86" fmla="*/ 63 w 63"/>
                <a:gd name="T87" fmla="*/ 43 h 43"/>
                <a:gd name="T88" fmla="*/ 63 w 63"/>
                <a:gd name="T89" fmla="*/ 19 h 43"/>
                <a:gd name="T90" fmla="*/ 63 w 63"/>
                <a:gd name="T91" fmla="*/ 11 h 43"/>
                <a:gd name="T92" fmla="*/ 60 w 63"/>
                <a:gd name="T9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3">
                  <a:moveTo>
                    <a:pt x="60" y="5"/>
                  </a:moveTo>
                  <a:cubicBezTo>
                    <a:pt x="59" y="4"/>
                    <a:pt x="57" y="2"/>
                    <a:pt x="55" y="1"/>
                  </a:cubicBezTo>
                  <a:cubicBezTo>
                    <a:pt x="54" y="1"/>
                    <a:pt x="51" y="0"/>
                    <a:pt x="48" y="0"/>
                  </a:cubicBezTo>
                  <a:cubicBezTo>
                    <a:pt x="46" y="0"/>
                    <a:pt x="44" y="0"/>
                    <a:pt x="42" y="1"/>
                  </a:cubicBezTo>
                  <a:cubicBezTo>
                    <a:pt x="40" y="2"/>
                    <a:pt x="39" y="3"/>
                    <a:pt x="37" y="4"/>
                  </a:cubicBezTo>
                  <a:cubicBezTo>
                    <a:pt x="36" y="5"/>
                    <a:pt x="35" y="6"/>
                    <a:pt x="34" y="7"/>
                  </a:cubicBezTo>
                  <a:cubicBezTo>
                    <a:pt x="34" y="7"/>
                    <a:pt x="33" y="8"/>
                    <a:pt x="33" y="8"/>
                  </a:cubicBezTo>
                  <a:cubicBezTo>
                    <a:pt x="32" y="6"/>
                    <a:pt x="31" y="4"/>
                    <a:pt x="30" y="3"/>
                  </a:cubicBezTo>
                  <a:cubicBezTo>
                    <a:pt x="27" y="1"/>
                    <a:pt x="24" y="0"/>
                    <a:pt x="20" y="0"/>
                  </a:cubicBezTo>
                  <a:cubicBezTo>
                    <a:pt x="18" y="0"/>
                    <a:pt x="16" y="0"/>
                    <a:pt x="14" y="1"/>
                  </a:cubicBezTo>
                  <a:cubicBezTo>
                    <a:pt x="12" y="2"/>
                    <a:pt x="11" y="3"/>
                    <a:pt x="9" y="4"/>
                  </a:cubicBezTo>
                  <a:cubicBezTo>
                    <a:pt x="8" y="5"/>
                    <a:pt x="7" y="6"/>
                    <a:pt x="6" y="7"/>
                  </a:cubicBezTo>
                  <a:cubicBezTo>
                    <a:pt x="6" y="6"/>
                    <a:pt x="6" y="6"/>
                    <a:pt x="6" y="6"/>
                  </a:cubicBezTo>
                  <a:cubicBezTo>
                    <a:pt x="6" y="4"/>
                    <a:pt x="6" y="4"/>
                    <a:pt x="6" y="4"/>
                  </a:cubicBezTo>
                  <a:cubicBezTo>
                    <a:pt x="6" y="3"/>
                    <a:pt x="6" y="3"/>
                    <a:pt x="6" y="2"/>
                  </a:cubicBezTo>
                  <a:cubicBezTo>
                    <a:pt x="6" y="1"/>
                    <a:pt x="6" y="1"/>
                    <a:pt x="6" y="1"/>
                  </a:cubicBezTo>
                  <a:cubicBezTo>
                    <a:pt x="0" y="1"/>
                    <a:pt x="0" y="1"/>
                    <a:pt x="0" y="1"/>
                  </a:cubicBezTo>
                  <a:cubicBezTo>
                    <a:pt x="0" y="2"/>
                    <a:pt x="0" y="2"/>
                    <a:pt x="0" y="2"/>
                  </a:cubicBezTo>
                  <a:cubicBezTo>
                    <a:pt x="0" y="3"/>
                    <a:pt x="0" y="4"/>
                    <a:pt x="0" y="4"/>
                  </a:cubicBezTo>
                  <a:cubicBezTo>
                    <a:pt x="0" y="5"/>
                    <a:pt x="0" y="5"/>
                    <a:pt x="0" y="6"/>
                  </a:cubicBezTo>
                  <a:cubicBezTo>
                    <a:pt x="0" y="43"/>
                    <a:pt x="0" y="43"/>
                    <a:pt x="0" y="43"/>
                  </a:cubicBezTo>
                  <a:cubicBezTo>
                    <a:pt x="7" y="43"/>
                    <a:pt x="7" y="43"/>
                    <a:pt x="7" y="43"/>
                  </a:cubicBezTo>
                  <a:cubicBezTo>
                    <a:pt x="7" y="21"/>
                    <a:pt x="7" y="21"/>
                    <a:pt x="7" y="21"/>
                  </a:cubicBezTo>
                  <a:cubicBezTo>
                    <a:pt x="7" y="20"/>
                    <a:pt x="7" y="18"/>
                    <a:pt x="7" y="16"/>
                  </a:cubicBezTo>
                  <a:cubicBezTo>
                    <a:pt x="8" y="14"/>
                    <a:pt x="9" y="13"/>
                    <a:pt x="10" y="11"/>
                  </a:cubicBezTo>
                  <a:cubicBezTo>
                    <a:pt x="11" y="10"/>
                    <a:pt x="12" y="8"/>
                    <a:pt x="14" y="7"/>
                  </a:cubicBezTo>
                  <a:cubicBezTo>
                    <a:pt x="16" y="7"/>
                    <a:pt x="17" y="6"/>
                    <a:pt x="20" y="6"/>
                  </a:cubicBezTo>
                  <a:cubicBezTo>
                    <a:pt x="21" y="6"/>
                    <a:pt x="22" y="6"/>
                    <a:pt x="24" y="7"/>
                  </a:cubicBezTo>
                  <a:cubicBezTo>
                    <a:pt x="25" y="7"/>
                    <a:pt x="26" y="8"/>
                    <a:pt x="26" y="9"/>
                  </a:cubicBezTo>
                  <a:cubicBezTo>
                    <a:pt x="27" y="10"/>
                    <a:pt x="28" y="11"/>
                    <a:pt x="28" y="13"/>
                  </a:cubicBezTo>
                  <a:cubicBezTo>
                    <a:pt x="29" y="15"/>
                    <a:pt x="29" y="17"/>
                    <a:pt x="29" y="20"/>
                  </a:cubicBezTo>
                  <a:cubicBezTo>
                    <a:pt x="29" y="43"/>
                    <a:pt x="29" y="43"/>
                    <a:pt x="29" y="43"/>
                  </a:cubicBezTo>
                  <a:cubicBezTo>
                    <a:pt x="35" y="43"/>
                    <a:pt x="35" y="43"/>
                    <a:pt x="35" y="43"/>
                  </a:cubicBezTo>
                  <a:cubicBezTo>
                    <a:pt x="35" y="19"/>
                    <a:pt x="35" y="19"/>
                    <a:pt x="35" y="19"/>
                  </a:cubicBezTo>
                  <a:cubicBezTo>
                    <a:pt x="35" y="17"/>
                    <a:pt x="35" y="16"/>
                    <a:pt x="36" y="14"/>
                  </a:cubicBezTo>
                  <a:cubicBezTo>
                    <a:pt x="37" y="13"/>
                    <a:pt x="38" y="11"/>
                    <a:pt x="39" y="10"/>
                  </a:cubicBezTo>
                  <a:cubicBezTo>
                    <a:pt x="40" y="9"/>
                    <a:pt x="41" y="8"/>
                    <a:pt x="43" y="7"/>
                  </a:cubicBezTo>
                  <a:cubicBezTo>
                    <a:pt x="44" y="6"/>
                    <a:pt x="46" y="6"/>
                    <a:pt x="48" y="6"/>
                  </a:cubicBezTo>
                  <a:cubicBezTo>
                    <a:pt x="49" y="6"/>
                    <a:pt x="51" y="6"/>
                    <a:pt x="52" y="7"/>
                  </a:cubicBezTo>
                  <a:cubicBezTo>
                    <a:pt x="53" y="7"/>
                    <a:pt x="54" y="8"/>
                    <a:pt x="55" y="9"/>
                  </a:cubicBezTo>
                  <a:cubicBezTo>
                    <a:pt x="55" y="10"/>
                    <a:pt x="56" y="11"/>
                    <a:pt x="57" y="13"/>
                  </a:cubicBezTo>
                  <a:cubicBezTo>
                    <a:pt x="57" y="15"/>
                    <a:pt x="57" y="17"/>
                    <a:pt x="57" y="20"/>
                  </a:cubicBezTo>
                  <a:cubicBezTo>
                    <a:pt x="57" y="43"/>
                    <a:pt x="57" y="43"/>
                    <a:pt x="57" y="43"/>
                  </a:cubicBezTo>
                  <a:cubicBezTo>
                    <a:pt x="63" y="43"/>
                    <a:pt x="63" y="43"/>
                    <a:pt x="63" y="43"/>
                  </a:cubicBezTo>
                  <a:cubicBezTo>
                    <a:pt x="63" y="19"/>
                    <a:pt x="63" y="19"/>
                    <a:pt x="63" y="19"/>
                  </a:cubicBezTo>
                  <a:cubicBezTo>
                    <a:pt x="63" y="16"/>
                    <a:pt x="63" y="13"/>
                    <a:pt x="63" y="11"/>
                  </a:cubicBezTo>
                  <a:cubicBezTo>
                    <a:pt x="62" y="9"/>
                    <a:pt x="61" y="7"/>
                    <a:pt x="6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35">
              <a:extLst>
                <a:ext uri="{FF2B5EF4-FFF2-40B4-BE49-F238E27FC236}">
                  <a16:creationId xmlns:a16="http://schemas.microsoft.com/office/drawing/2014/main" id="{F590ECE0-FFE2-4BC2-B823-BB63E61BE636}"/>
                </a:ext>
              </a:extLst>
            </p:cNvPr>
            <p:cNvSpPr>
              <a:spLocks noEditPoints="1"/>
            </p:cNvSpPr>
            <p:nvPr userDrawn="1"/>
          </p:nvSpPr>
          <p:spPr bwMode="auto">
            <a:xfrm>
              <a:off x="4008438" y="806450"/>
              <a:ext cx="46037" cy="50800"/>
            </a:xfrm>
            <a:custGeom>
              <a:avLst/>
              <a:gdLst>
                <a:gd name="T0" fmla="*/ 20 w 40"/>
                <a:gd name="T1" fmla="*/ 6 h 44"/>
                <a:gd name="T2" fmla="*/ 29 w 40"/>
                <a:gd name="T3" fmla="*/ 10 h 44"/>
                <a:gd name="T4" fmla="*/ 33 w 40"/>
                <a:gd name="T5" fmla="*/ 18 h 44"/>
                <a:gd name="T6" fmla="*/ 7 w 40"/>
                <a:gd name="T7" fmla="*/ 18 h 44"/>
                <a:gd name="T8" fmla="*/ 8 w 40"/>
                <a:gd name="T9" fmla="*/ 14 h 44"/>
                <a:gd name="T10" fmla="*/ 10 w 40"/>
                <a:gd name="T11" fmla="*/ 10 h 44"/>
                <a:gd name="T12" fmla="*/ 15 w 40"/>
                <a:gd name="T13" fmla="*/ 7 h 44"/>
                <a:gd name="T14" fmla="*/ 20 w 40"/>
                <a:gd name="T15" fmla="*/ 6 h 44"/>
                <a:gd name="T16" fmla="*/ 34 w 40"/>
                <a:gd name="T17" fmla="*/ 6 h 44"/>
                <a:gd name="T18" fmla="*/ 28 w 40"/>
                <a:gd name="T19" fmla="*/ 2 h 44"/>
                <a:gd name="T20" fmla="*/ 20 w 40"/>
                <a:gd name="T21" fmla="*/ 0 h 44"/>
                <a:gd name="T22" fmla="*/ 12 w 40"/>
                <a:gd name="T23" fmla="*/ 2 h 44"/>
                <a:gd name="T24" fmla="*/ 5 w 40"/>
                <a:gd name="T25" fmla="*/ 7 h 44"/>
                <a:gd name="T26" fmla="*/ 1 w 40"/>
                <a:gd name="T27" fmla="*/ 14 h 44"/>
                <a:gd name="T28" fmla="*/ 0 w 40"/>
                <a:gd name="T29" fmla="*/ 22 h 44"/>
                <a:gd name="T30" fmla="*/ 1 w 40"/>
                <a:gd name="T31" fmla="*/ 31 h 44"/>
                <a:gd name="T32" fmla="*/ 6 w 40"/>
                <a:gd name="T33" fmla="*/ 38 h 44"/>
                <a:gd name="T34" fmla="*/ 12 w 40"/>
                <a:gd name="T35" fmla="*/ 42 h 44"/>
                <a:gd name="T36" fmla="*/ 21 w 40"/>
                <a:gd name="T37" fmla="*/ 44 h 44"/>
                <a:gd name="T38" fmla="*/ 30 w 40"/>
                <a:gd name="T39" fmla="*/ 42 h 44"/>
                <a:gd name="T40" fmla="*/ 38 w 40"/>
                <a:gd name="T41" fmla="*/ 36 h 44"/>
                <a:gd name="T42" fmla="*/ 39 w 40"/>
                <a:gd name="T43" fmla="*/ 36 h 44"/>
                <a:gd name="T44" fmla="*/ 34 w 40"/>
                <a:gd name="T45" fmla="*/ 32 h 44"/>
                <a:gd name="T46" fmla="*/ 33 w 40"/>
                <a:gd name="T47" fmla="*/ 33 h 44"/>
                <a:gd name="T48" fmla="*/ 31 w 40"/>
                <a:gd name="T49" fmla="*/ 35 h 44"/>
                <a:gd name="T50" fmla="*/ 28 w 40"/>
                <a:gd name="T51" fmla="*/ 36 h 44"/>
                <a:gd name="T52" fmla="*/ 24 w 40"/>
                <a:gd name="T53" fmla="*/ 38 h 44"/>
                <a:gd name="T54" fmla="*/ 15 w 40"/>
                <a:gd name="T55" fmla="*/ 37 h 44"/>
                <a:gd name="T56" fmla="*/ 11 w 40"/>
                <a:gd name="T57" fmla="*/ 34 h 44"/>
                <a:gd name="T58" fmla="*/ 8 w 40"/>
                <a:gd name="T59" fmla="*/ 29 h 44"/>
                <a:gd name="T60" fmla="*/ 6 w 40"/>
                <a:gd name="T61" fmla="*/ 24 h 44"/>
                <a:gd name="T62" fmla="*/ 40 w 40"/>
                <a:gd name="T63" fmla="*/ 24 h 44"/>
                <a:gd name="T64" fmla="*/ 40 w 40"/>
                <a:gd name="T65" fmla="*/ 23 h 44"/>
                <a:gd name="T66" fmla="*/ 38 w 40"/>
                <a:gd name="T67" fmla="*/ 13 h 44"/>
                <a:gd name="T68" fmla="*/ 34 w 40"/>
                <a:gd name="T6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4">
                  <a:moveTo>
                    <a:pt x="20" y="6"/>
                  </a:moveTo>
                  <a:cubicBezTo>
                    <a:pt x="24" y="6"/>
                    <a:pt x="27" y="7"/>
                    <a:pt x="29" y="10"/>
                  </a:cubicBezTo>
                  <a:cubicBezTo>
                    <a:pt x="31" y="12"/>
                    <a:pt x="32" y="15"/>
                    <a:pt x="33" y="18"/>
                  </a:cubicBezTo>
                  <a:cubicBezTo>
                    <a:pt x="7" y="18"/>
                    <a:pt x="7" y="18"/>
                    <a:pt x="7" y="18"/>
                  </a:cubicBezTo>
                  <a:cubicBezTo>
                    <a:pt x="7" y="17"/>
                    <a:pt x="7" y="16"/>
                    <a:pt x="8" y="14"/>
                  </a:cubicBezTo>
                  <a:cubicBezTo>
                    <a:pt x="8" y="13"/>
                    <a:pt x="9" y="11"/>
                    <a:pt x="10" y="10"/>
                  </a:cubicBezTo>
                  <a:cubicBezTo>
                    <a:pt x="12" y="9"/>
                    <a:pt x="13" y="8"/>
                    <a:pt x="15" y="7"/>
                  </a:cubicBezTo>
                  <a:cubicBezTo>
                    <a:pt x="16" y="6"/>
                    <a:pt x="18" y="6"/>
                    <a:pt x="20" y="6"/>
                  </a:cubicBezTo>
                  <a:close/>
                  <a:moveTo>
                    <a:pt x="34" y="6"/>
                  </a:moveTo>
                  <a:cubicBezTo>
                    <a:pt x="32" y="4"/>
                    <a:pt x="30" y="3"/>
                    <a:pt x="28" y="2"/>
                  </a:cubicBezTo>
                  <a:cubicBezTo>
                    <a:pt x="25" y="1"/>
                    <a:pt x="23" y="0"/>
                    <a:pt x="20" y="0"/>
                  </a:cubicBezTo>
                  <a:cubicBezTo>
                    <a:pt x="17" y="0"/>
                    <a:pt x="14" y="1"/>
                    <a:pt x="12" y="2"/>
                  </a:cubicBezTo>
                  <a:cubicBezTo>
                    <a:pt x="9" y="3"/>
                    <a:pt x="7" y="5"/>
                    <a:pt x="5" y="7"/>
                  </a:cubicBezTo>
                  <a:cubicBezTo>
                    <a:pt x="4" y="9"/>
                    <a:pt x="2" y="11"/>
                    <a:pt x="1" y="14"/>
                  </a:cubicBezTo>
                  <a:cubicBezTo>
                    <a:pt x="0" y="16"/>
                    <a:pt x="0" y="19"/>
                    <a:pt x="0" y="22"/>
                  </a:cubicBezTo>
                  <a:cubicBezTo>
                    <a:pt x="0" y="25"/>
                    <a:pt x="0" y="28"/>
                    <a:pt x="1" y="31"/>
                  </a:cubicBezTo>
                  <a:cubicBezTo>
                    <a:pt x="2" y="33"/>
                    <a:pt x="4" y="36"/>
                    <a:pt x="6" y="38"/>
                  </a:cubicBezTo>
                  <a:cubicBezTo>
                    <a:pt x="8" y="40"/>
                    <a:pt x="10" y="41"/>
                    <a:pt x="12" y="42"/>
                  </a:cubicBezTo>
                  <a:cubicBezTo>
                    <a:pt x="15" y="43"/>
                    <a:pt x="18" y="44"/>
                    <a:pt x="21" y="44"/>
                  </a:cubicBezTo>
                  <a:cubicBezTo>
                    <a:pt x="24" y="44"/>
                    <a:pt x="27" y="43"/>
                    <a:pt x="30" y="42"/>
                  </a:cubicBezTo>
                  <a:cubicBezTo>
                    <a:pt x="34" y="41"/>
                    <a:pt x="36" y="39"/>
                    <a:pt x="38" y="36"/>
                  </a:cubicBezTo>
                  <a:cubicBezTo>
                    <a:pt x="39" y="36"/>
                    <a:pt x="39" y="36"/>
                    <a:pt x="39" y="36"/>
                  </a:cubicBezTo>
                  <a:cubicBezTo>
                    <a:pt x="34" y="32"/>
                    <a:pt x="34" y="32"/>
                    <a:pt x="34" y="32"/>
                  </a:cubicBezTo>
                  <a:cubicBezTo>
                    <a:pt x="33" y="33"/>
                    <a:pt x="33" y="33"/>
                    <a:pt x="33" y="33"/>
                  </a:cubicBezTo>
                  <a:cubicBezTo>
                    <a:pt x="33" y="33"/>
                    <a:pt x="32" y="34"/>
                    <a:pt x="31" y="35"/>
                  </a:cubicBezTo>
                  <a:cubicBezTo>
                    <a:pt x="30" y="35"/>
                    <a:pt x="29" y="36"/>
                    <a:pt x="28" y="36"/>
                  </a:cubicBezTo>
                  <a:cubicBezTo>
                    <a:pt x="27" y="37"/>
                    <a:pt x="26" y="37"/>
                    <a:pt x="24" y="38"/>
                  </a:cubicBezTo>
                  <a:cubicBezTo>
                    <a:pt x="21" y="38"/>
                    <a:pt x="18" y="38"/>
                    <a:pt x="15" y="37"/>
                  </a:cubicBezTo>
                  <a:cubicBezTo>
                    <a:pt x="13" y="36"/>
                    <a:pt x="12" y="35"/>
                    <a:pt x="11" y="34"/>
                  </a:cubicBezTo>
                  <a:cubicBezTo>
                    <a:pt x="9" y="32"/>
                    <a:pt x="8" y="31"/>
                    <a:pt x="8" y="29"/>
                  </a:cubicBezTo>
                  <a:cubicBezTo>
                    <a:pt x="7" y="27"/>
                    <a:pt x="7" y="26"/>
                    <a:pt x="6" y="24"/>
                  </a:cubicBezTo>
                  <a:cubicBezTo>
                    <a:pt x="40" y="24"/>
                    <a:pt x="40" y="24"/>
                    <a:pt x="40" y="24"/>
                  </a:cubicBezTo>
                  <a:cubicBezTo>
                    <a:pt x="40" y="23"/>
                    <a:pt x="40" y="23"/>
                    <a:pt x="40" y="23"/>
                  </a:cubicBezTo>
                  <a:cubicBezTo>
                    <a:pt x="40" y="19"/>
                    <a:pt x="39" y="16"/>
                    <a:pt x="38" y="13"/>
                  </a:cubicBezTo>
                  <a:cubicBezTo>
                    <a:pt x="37" y="10"/>
                    <a:pt x="36" y="8"/>
                    <a:pt x="3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36">
              <a:extLst>
                <a:ext uri="{FF2B5EF4-FFF2-40B4-BE49-F238E27FC236}">
                  <a16:creationId xmlns:a16="http://schemas.microsoft.com/office/drawing/2014/main" id="{B4EBB94B-883C-4070-BA10-02BBA14C8152}"/>
                </a:ext>
              </a:extLst>
            </p:cNvPr>
            <p:cNvSpPr>
              <a:spLocks/>
            </p:cNvSpPr>
            <p:nvPr userDrawn="1"/>
          </p:nvSpPr>
          <p:spPr bwMode="auto">
            <a:xfrm>
              <a:off x="4067175" y="806450"/>
              <a:ext cx="71437" cy="49213"/>
            </a:xfrm>
            <a:custGeom>
              <a:avLst/>
              <a:gdLst>
                <a:gd name="T0" fmla="*/ 60 w 63"/>
                <a:gd name="T1" fmla="*/ 5 h 43"/>
                <a:gd name="T2" fmla="*/ 55 w 63"/>
                <a:gd name="T3" fmla="*/ 1 h 43"/>
                <a:gd name="T4" fmla="*/ 48 w 63"/>
                <a:gd name="T5" fmla="*/ 0 h 43"/>
                <a:gd name="T6" fmla="*/ 42 w 63"/>
                <a:gd name="T7" fmla="*/ 1 h 43"/>
                <a:gd name="T8" fmla="*/ 37 w 63"/>
                <a:gd name="T9" fmla="*/ 4 h 43"/>
                <a:gd name="T10" fmla="*/ 34 w 63"/>
                <a:gd name="T11" fmla="*/ 7 h 43"/>
                <a:gd name="T12" fmla="*/ 33 w 63"/>
                <a:gd name="T13" fmla="*/ 8 h 43"/>
                <a:gd name="T14" fmla="*/ 29 w 63"/>
                <a:gd name="T15" fmla="*/ 3 h 43"/>
                <a:gd name="T16" fmla="*/ 20 w 63"/>
                <a:gd name="T17" fmla="*/ 0 h 43"/>
                <a:gd name="T18" fmla="*/ 14 w 63"/>
                <a:gd name="T19" fmla="*/ 1 h 43"/>
                <a:gd name="T20" fmla="*/ 9 w 63"/>
                <a:gd name="T21" fmla="*/ 4 h 43"/>
                <a:gd name="T22" fmla="*/ 6 w 63"/>
                <a:gd name="T23" fmla="*/ 7 h 43"/>
                <a:gd name="T24" fmla="*/ 6 w 63"/>
                <a:gd name="T25" fmla="*/ 6 h 43"/>
                <a:gd name="T26" fmla="*/ 6 w 63"/>
                <a:gd name="T27" fmla="*/ 4 h 43"/>
                <a:gd name="T28" fmla="*/ 6 w 63"/>
                <a:gd name="T29" fmla="*/ 2 h 43"/>
                <a:gd name="T30" fmla="*/ 6 w 63"/>
                <a:gd name="T31" fmla="*/ 1 h 43"/>
                <a:gd name="T32" fmla="*/ 0 w 63"/>
                <a:gd name="T33" fmla="*/ 1 h 43"/>
                <a:gd name="T34" fmla="*/ 0 w 63"/>
                <a:gd name="T35" fmla="*/ 2 h 43"/>
                <a:gd name="T36" fmla="*/ 0 w 63"/>
                <a:gd name="T37" fmla="*/ 4 h 43"/>
                <a:gd name="T38" fmla="*/ 0 w 63"/>
                <a:gd name="T39" fmla="*/ 6 h 43"/>
                <a:gd name="T40" fmla="*/ 0 w 63"/>
                <a:gd name="T41" fmla="*/ 43 h 43"/>
                <a:gd name="T42" fmla="*/ 7 w 63"/>
                <a:gd name="T43" fmla="*/ 43 h 43"/>
                <a:gd name="T44" fmla="*/ 7 w 63"/>
                <a:gd name="T45" fmla="*/ 21 h 43"/>
                <a:gd name="T46" fmla="*/ 7 w 63"/>
                <a:gd name="T47" fmla="*/ 16 h 43"/>
                <a:gd name="T48" fmla="*/ 10 w 63"/>
                <a:gd name="T49" fmla="*/ 11 h 43"/>
                <a:gd name="T50" fmla="*/ 14 w 63"/>
                <a:gd name="T51" fmla="*/ 7 h 43"/>
                <a:gd name="T52" fmla="*/ 19 w 63"/>
                <a:gd name="T53" fmla="*/ 6 h 43"/>
                <a:gd name="T54" fmla="*/ 24 w 63"/>
                <a:gd name="T55" fmla="*/ 7 h 43"/>
                <a:gd name="T56" fmla="*/ 26 w 63"/>
                <a:gd name="T57" fmla="*/ 9 h 43"/>
                <a:gd name="T58" fmla="*/ 28 w 63"/>
                <a:gd name="T59" fmla="*/ 13 h 43"/>
                <a:gd name="T60" fmla="*/ 29 w 63"/>
                <a:gd name="T61" fmla="*/ 20 h 43"/>
                <a:gd name="T62" fmla="*/ 29 w 63"/>
                <a:gd name="T63" fmla="*/ 43 h 43"/>
                <a:gd name="T64" fmla="*/ 35 w 63"/>
                <a:gd name="T65" fmla="*/ 43 h 43"/>
                <a:gd name="T66" fmla="*/ 35 w 63"/>
                <a:gd name="T67" fmla="*/ 19 h 43"/>
                <a:gd name="T68" fmla="*/ 36 w 63"/>
                <a:gd name="T69" fmla="*/ 14 h 43"/>
                <a:gd name="T70" fmla="*/ 39 w 63"/>
                <a:gd name="T71" fmla="*/ 10 h 43"/>
                <a:gd name="T72" fmla="*/ 43 w 63"/>
                <a:gd name="T73" fmla="*/ 7 h 43"/>
                <a:gd name="T74" fmla="*/ 48 w 63"/>
                <a:gd name="T75" fmla="*/ 6 h 43"/>
                <a:gd name="T76" fmla="*/ 52 w 63"/>
                <a:gd name="T77" fmla="*/ 7 h 43"/>
                <a:gd name="T78" fmla="*/ 55 w 63"/>
                <a:gd name="T79" fmla="*/ 9 h 43"/>
                <a:gd name="T80" fmla="*/ 56 w 63"/>
                <a:gd name="T81" fmla="*/ 13 h 43"/>
                <a:gd name="T82" fmla="*/ 57 w 63"/>
                <a:gd name="T83" fmla="*/ 20 h 43"/>
                <a:gd name="T84" fmla="*/ 57 w 63"/>
                <a:gd name="T85" fmla="*/ 43 h 43"/>
                <a:gd name="T86" fmla="*/ 63 w 63"/>
                <a:gd name="T87" fmla="*/ 43 h 43"/>
                <a:gd name="T88" fmla="*/ 63 w 63"/>
                <a:gd name="T89" fmla="*/ 19 h 43"/>
                <a:gd name="T90" fmla="*/ 63 w 63"/>
                <a:gd name="T91" fmla="*/ 11 h 43"/>
                <a:gd name="T92" fmla="*/ 60 w 63"/>
                <a:gd name="T9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3">
                  <a:moveTo>
                    <a:pt x="60" y="5"/>
                  </a:moveTo>
                  <a:cubicBezTo>
                    <a:pt x="59" y="4"/>
                    <a:pt x="57" y="2"/>
                    <a:pt x="55" y="1"/>
                  </a:cubicBezTo>
                  <a:cubicBezTo>
                    <a:pt x="54" y="1"/>
                    <a:pt x="51" y="0"/>
                    <a:pt x="48" y="0"/>
                  </a:cubicBezTo>
                  <a:cubicBezTo>
                    <a:pt x="46" y="0"/>
                    <a:pt x="44" y="0"/>
                    <a:pt x="42" y="1"/>
                  </a:cubicBezTo>
                  <a:cubicBezTo>
                    <a:pt x="40" y="2"/>
                    <a:pt x="39" y="3"/>
                    <a:pt x="37" y="4"/>
                  </a:cubicBezTo>
                  <a:cubicBezTo>
                    <a:pt x="36" y="5"/>
                    <a:pt x="35" y="6"/>
                    <a:pt x="34" y="7"/>
                  </a:cubicBezTo>
                  <a:cubicBezTo>
                    <a:pt x="34" y="7"/>
                    <a:pt x="33" y="8"/>
                    <a:pt x="33" y="8"/>
                  </a:cubicBezTo>
                  <a:cubicBezTo>
                    <a:pt x="32" y="6"/>
                    <a:pt x="31" y="4"/>
                    <a:pt x="29" y="3"/>
                  </a:cubicBezTo>
                  <a:cubicBezTo>
                    <a:pt x="27" y="1"/>
                    <a:pt x="24" y="0"/>
                    <a:pt x="20" y="0"/>
                  </a:cubicBezTo>
                  <a:cubicBezTo>
                    <a:pt x="18" y="0"/>
                    <a:pt x="16" y="0"/>
                    <a:pt x="14" y="1"/>
                  </a:cubicBezTo>
                  <a:cubicBezTo>
                    <a:pt x="12" y="2"/>
                    <a:pt x="11" y="3"/>
                    <a:pt x="9" y="4"/>
                  </a:cubicBezTo>
                  <a:cubicBezTo>
                    <a:pt x="8" y="5"/>
                    <a:pt x="7" y="6"/>
                    <a:pt x="6" y="7"/>
                  </a:cubicBezTo>
                  <a:cubicBezTo>
                    <a:pt x="6" y="6"/>
                    <a:pt x="6" y="6"/>
                    <a:pt x="6" y="6"/>
                  </a:cubicBezTo>
                  <a:cubicBezTo>
                    <a:pt x="6" y="4"/>
                    <a:pt x="6" y="4"/>
                    <a:pt x="6" y="4"/>
                  </a:cubicBezTo>
                  <a:cubicBezTo>
                    <a:pt x="6" y="3"/>
                    <a:pt x="6" y="3"/>
                    <a:pt x="6" y="2"/>
                  </a:cubicBezTo>
                  <a:cubicBezTo>
                    <a:pt x="6" y="1"/>
                    <a:pt x="6" y="1"/>
                    <a:pt x="6" y="1"/>
                  </a:cubicBezTo>
                  <a:cubicBezTo>
                    <a:pt x="0" y="1"/>
                    <a:pt x="0" y="1"/>
                    <a:pt x="0" y="1"/>
                  </a:cubicBezTo>
                  <a:cubicBezTo>
                    <a:pt x="0" y="2"/>
                    <a:pt x="0" y="2"/>
                    <a:pt x="0" y="2"/>
                  </a:cubicBezTo>
                  <a:cubicBezTo>
                    <a:pt x="0" y="3"/>
                    <a:pt x="0" y="4"/>
                    <a:pt x="0" y="4"/>
                  </a:cubicBezTo>
                  <a:cubicBezTo>
                    <a:pt x="0" y="5"/>
                    <a:pt x="0" y="5"/>
                    <a:pt x="0" y="6"/>
                  </a:cubicBezTo>
                  <a:cubicBezTo>
                    <a:pt x="0" y="43"/>
                    <a:pt x="0" y="43"/>
                    <a:pt x="0" y="43"/>
                  </a:cubicBezTo>
                  <a:cubicBezTo>
                    <a:pt x="7" y="43"/>
                    <a:pt x="7" y="43"/>
                    <a:pt x="7" y="43"/>
                  </a:cubicBezTo>
                  <a:cubicBezTo>
                    <a:pt x="7" y="21"/>
                    <a:pt x="7" y="21"/>
                    <a:pt x="7" y="21"/>
                  </a:cubicBezTo>
                  <a:cubicBezTo>
                    <a:pt x="7" y="20"/>
                    <a:pt x="7" y="18"/>
                    <a:pt x="7" y="16"/>
                  </a:cubicBezTo>
                  <a:cubicBezTo>
                    <a:pt x="8" y="14"/>
                    <a:pt x="9" y="13"/>
                    <a:pt x="10" y="11"/>
                  </a:cubicBezTo>
                  <a:cubicBezTo>
                    <a:pt x="11" y="10"/>
                    <a:pt x="12" y="8"/>
                    <a:pt x="14" y="7"/>
                  </a:cubicBezTo>
                  <a:cubicBezTo>
                    <a:pt x="16" y="7"/>
                    <a:pt x="17" y="6"/>
                    <a:pt x="19" y="6"/>
                  </a:cubicBezTo>
                  <a:cubicBezTo>
                    <a:pt x="21" y="6"/>
                    <a:pt x="22" y="6"/>
                    <a:pt x="24" y="7"/>
                  </a:cubicBezTo>
                  <a:cubicBezTo>
                    <a:pt x="25" y="7"/>
                    <a:pt x="26" y="8"/>
                    <a:pt x="26" y="9"/>
                  </a:cubicBezTo>
                  <a:cubicBezTo>
                    <a:pt x="27" y="10"/>
                    <a:pt x="28" y="11"/>
                    <a:pt x="28" y="13"/>
                  </a:cubicBezTo>
                  <a:cubicBezTo>
                    <a:pt x="28" y="15"/>
                    <a:pt x="29" y="17"/>
                    <a:pt x="29" y="20"/>
                  </a:cubicBezTo>
                  <a:cubicBezTo>
                    <a:pt x="29" y="43"/>
                    <a:pt x="29" y="43"/>
                    <a:pt x="29" y="43"/>
                  </a:cubicBezTo>
                  <a:cubicBezTo>
                    <a:pt x="35" y="43"/>
                    <a:pt x="35" y="43"/>
                    <a:pt x="35" y="43"/>
                  </a:cubicBezTo>
                  <a:cubicBezTo>
                    <a:pt x="35" y="19"/>
                    <a:pt x="35" y="19"/>
                    <a:pt x="35" y="19"/>
                  </a:cubicBezTo>
                  <a:cubicBezTo>
                    <a:pt x="35" y="17"/>
                    <a:pt x="35" y="16"/>
                    <a:pt x="36" y="14"/>
                  </a:cubicBezTo>
                  <a:cubicBezTo>
                    <a:pt x="37" y="13"/>
                    <a:pt x="38" y="11"/>
                    <a:pt x="39" y="10"/>
                  </a:cubicBezTo>
                  <a:cubicBezTo>
                    <a:pt x="40" y="9"/>
                    <a:pt x="41" y="8"/>
                    <a:pt x="43" y="7"/>
                  </a:cubicBezTo>
                  <a:cubicBezTo>
                    <a:pt x="44" y="6"/>
                    <a:pt x="46" y="6"/>
                    <a:pt x="48" y="6"/>
                  </a:cubicBezTo>
                  <a:cubicBezTo>
                    <a:pt x="49" y="6"/>
                    <a:pt x="51" y="6"/>
                    <a:pt x="52" y="7"/>
                  </a:cubicBezTo>
                  <a:cubicBezTo>
                    <a:pt x="53" y="7"/>
                    <a:pt x="54" y="8"/>
                    <a:pt x="55" y="9"/>
                  </a:cubicBezTo>
                  <a:cubicBezTo>
                    <a:pt x="55" y="10"/>
                    <a:pt x="56" y="11"/>
                    <a:pt x="56" y="13"/>
                  </a:cubicBezTo>
                  <a:cubicBezTo>
                    <a:pt x="57" y="15"/>
                    <a:pt x="57" y="17"/>
                    <a:pt x="57" y="20"/>
                  </a:cubicBezTo>
                  <a:cubicBezTo>
                    <a:pt x="57" y="43"/>
                    <a:pt x="57" y="43"/>
                    <a:pt x="57" y="43"/>
                  </a:cubicBezTo>
                  <a:cubicBezTo>
                    <a:pt x="63" y="43"/>
                    <a:pt x="63" y="43"/>
                    <a:pt x="63" y="43"/>
                  </a:cubicBezTo>
                  <a:cubicBezTo>
                    <a:pt x="63" y="19"/>
                    <a:pt x="63" y="19"/>
                    <a:pt x="63" y="19"/>
                  </a:cubicBezTo>
                  <a:cubicBezTo>
                    <a:pt x="63" y="16"/>
                    <a:pt x="63" y="13"/>
                    <a:pt x="63" y="11"/>
                  </a:cubicBezTo>
                  <a:cubicBezTo>
                    <a:pt x="62" y="9"/>
                    <a:pt x="61" y="7"/>
                    <a:pt x="6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7">
              <a:extLst>
                <a:ext uri="{FF2B5EF4-FFF2-40B4-BE49-F238E27FC236}">
                  <a16:creationId xmlns:a16="http://schemas.microsoft.com/office/drawing/2014/main" id="{45DCE92A-ADDD-47BD-ADEA-84F6C2C108DA}"/>
                </a:ext>
              </a:extLst>
            </p:cNvPr>
            <p:cNvSpPr>
              <a:spLocks noEditPoints="1"/>
            </p:cNvSpPr>
            <p:nvPr userDrawn="1"/>
          </p:nvSpPr>
          <p:spPr bwMode="auto">
            <a:xfrm>
              <a:off x="4154488" y="787400"/>
              <a:ext cx="44450" cy="69850"/>
            </a:xfrm>
            <a:custGeom>
              <a:avLst/>
              <a:gdLst>
                <a:gd name="T0" fmla="*/ 15 w 38"/>
                <a:gd name="T1" fmla="*/ 55 h 61"/>
                <a:gd name="T2" fmla="*/ 9 w 38"/>
                <a:gd name="T3" fmla="*/ 54 h 61"/>
                <a:gd name="T4" fmla="*/ 6 w 38"/>
                <a:gd name="T5" fmla="*/ 54 h 61"/>
                <a:gd name="T6" fmla="*/ 6 w 38"/>
                <a:gd name="T7" fmla="*/ 38 h 61"/>
                <a:gd name="T8" fmla="*/ 7 w 38"/>
                <a:gd name="T9" fmla="*/ 33 h 61"/>
                <a:gd name="T10" fmla="*/ 9 w 38"/>
                <a:gd name="T11" fmla="*/ 28 h 61"/>
                <a:gd name="T12" fmla="*/ 13 w 38"/>
                <a:gd name="T13" fmla="*/ 25 h 61"/>
                <a:gd name="T14" fmla="*/ 19 w 38"/>
                <a:gd name="T15" fmla="*/ 23 h 61"/>
                <a:gd name="T16" fmla="*/ 25 w 38"/>
                <a:gd name="T17" fmla="*/ 24 h 61"/>
                <a:gd name="T18" fmla="*/ 29 w 38"/>
                <a:gd name="T19" fmla="*/ 28 h 61"/>
                <a:gd name="T20" fmla="*/ 31 w 38"/>
                <a:gd name="T21" fmla="*/ 33 h 61"/>
                <a:gd name="T22" fmla="*/ 32 w 38"/>
                <a:gd name="T23" fmla="*/ 39 h 61"/>
                <a:gd name="T24" fmla="*/ 30 w 38"/>
                <a:gd name="T25" fmla="*/ 46 h 61"/>
                <a:gd name="T26" fmla="*/ 27 w 38"/>
                <a:gd name="T27" fmla="*/ 51 h 61"/>
                <a:gd name="T28" fmla="*/ 22 w 38"/>
                <a:gd name="T29" fmla="*/ 54 h 61"/>
                <a:gd name="T30" fmla="*/ 15 w 38"/>
                <a:gd name="T31" fmla="*/ 55 h 61"/>
                <a:gd name="T32" fmla="*/ 34 w 38"/>
                <a:gd name="T33" fmla="*/ 24 h 61"/>
                <a:gd name="T34" fmla="*/ 28 w 38"/>
                <a:gd name="T35" fmla="*/ 19 h 61"/>
                <a:gd name="T36" fmla="*/ 19 w 38"/>
                <a:gd name="T37" fmla="*/ 17 h 61"/>
                <a:gd name="T38" fmla="*/ 13 w 38"/>
                <a:gd name="T39" fmla="*/ 18 h 61"/>
                <a:gd name="T40" fmla="*/ 9 w 38"/>
                <a:gd name="T41" fmla="*/ 20 h 61"/>
                <a:gd name="T42" fmla="*/ 6 w 38"/>
                <a:gd name="T43" fmla="*/ 23 h 61"/>
                <a:gd name="T44" fmla="*/ 6 w 38"/>
                <a:gd name="T45" fmla="*/ 0 h 61"/>
                <a:gd name="T46" fmla="*/ 0 w 38"/>
                <a:gd name="T47" fmla="*/ 0 h 61"/>
                <a:gd name="T48" fmla="*/ 0 w 38"/>
                <a:gd name="T49" fmla="*/ 58 h 61"/>
                <a:gd name="T50" fmla="*/ 0 w 38"/>
                <a:gd name="T51" fmla="*/ 58 h 61"/>
                <a:gd name="T52" fmla="*/ 7 w 38"/>
                <a:gd name="T53" fmla="*/ 60 h 61"/>
                <a:gd name="T54" fmla="*/ 15 w 38"/>
                <a:gd name="T55" fmla="*/ 61 h 61"/>
                <a:gd name="T56" fmla="*/ 24 w 38"/>
                <a:gd name="T57" fmla="*/ 59 h 61"/>
                <a:gd name="T58" fmla="*/ 31 w 38"/>
                <a:gd name="T59" fmla="*/ 55 h 61"/>
                <a:gd name="T60" fmla="*/ 36 w 38"/>
                <a:gd name="T61" fmla="*/ 48 h 61"/>
                <a:gd name="T62" fmla="*/ 38 w 38"/>
                <a:gd name="T63" fmla="*/ 39 h 61"/>
                <a:gd name="T64" fmla="*/ 37 w 38"/>
                <a:gd name="T65" fmla="*/ 31 h 61"/>
                <a:gd name="T66" fmla="*/ 34 w 38"/>
                <a:gd name="T67"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1">
                  <a:moveTo>
                    <a:pt x="15" y="55"/>
                  </a:moveTo>
                  <a:cubicBezTo>
                    <a:pt x="12" y="55"/>
                    <a:pt x="10" y="55"/>
                    <a:pt x="9" y="54"/>
                  </a:cubicBezTo>
                  <a:cubicBezTo>
                    <a:pt x="7" y="54"/>
                    <a:pt x="7" y="54"/>
                    <a:pt x="6" y="54"/>
                  </a:cubicBezTo>
                  <a:cubicBezTo>
                    <a:pt x="6" y="38"/>
                    <a:pt x="6" y="38"/>
                    <a:pt x="6" y="38"/>
                  </a:cubicBezTo>
                  <a:cubicBezTo>
                    <a:pt x="6" y="36"/>
                    <a:pt x="6" y="35"/>
                    <a:pt x="7" y="33"/>
                  </a:cubicBezTo>
                  <a:cubicBezTo>
                    <a:pt x="7" y="31"/>
                    <a:pt x="8" y="30"/>
                    <a:pt x="9" y="28"/>
                  </a:cubicBezTo>
                  <a:cubicBezTo>
                    <a:pt x="10" y="27"/>
                    <a:pt x="12" y="26"/>
                    <a:pt x="13" y="25"/>
                  </a:cubicBezTo>
                  <a:cubicBezTo>
                    <a:pt x="15" y="24"/>
                    <a:pt x="17" y="23"/>
                    <a:pt x="19" y="23"/>
                  </a:cubicBezTo>
                  <a:cubicBezTo>
                    <a:pt x="21" y="23"/>
                    <a:pt x="23" y="24"/>
                    <a:pt x="25" y="24"/>
                  </a:cubicBezTo>
                  <a:cubicBezTo>
                    <a:pt x="26" y="25"/>
                    <a:pt x="28" y="26"/>
                    <a:pt x="29" y="28"/>
                  </a:cubicBezTo>
                  <a:cubicBezTo>
                    <a:pt x="30" y="29"/>
                    <a:pt x="30" y="31"/>
                    <a:pt x="31" y="33"/>
                  </a:cubicBezTo>
                  <a:cubicBezTo>
                    <a:pt x="31" y="35"/>
                    <a:pt x="32" y="37"/>
                    <a:pt x="32" y="39"/>
                  </a:cubicBezTo>
                  <a:cubicBezTo>
                    <a:pt x="32" y="42"/>
                    <a:pt x="31" y="44"/>
                    <a:pt x="30" y="46"/>
                  </a:cubicBezTo>
                  <a:cubicBezTo>
                    <a:pt x="30" y="48"/>
                    <a:pt x="28" y="50"/>
                    <a:pt x="27" y="51"/>
                  </a:cubicBezTo>
                  <a:cubicBezTo>
                    <a:pt x="26" y="52"/>
                    <a:pt x="24" y="53"/>
                    <a:pt x="22" y="54"/>
                  </a:cubicBezTo>
                  <a:cubicBezTo>
                    <a:pt x="20" y="55"/>
                    <a:pt x="18" y="55"/>
                    <a:pt x="15" y="55"/>
                  </a:cubicBezTo>
                  <a:close/>
                  <a:moveTo>
                    <a:pt x="34" y="24"/>
                  </a:moveTo>
                  <a:cubicBezTo>
                    <a:pt x="32" y="22"/>
                    <a:pt x="30" y="20"/>
                    <a:pt x="28" y="19"/>
                  </a:cubicBezTo>
                  <a:cubicBezTo>
                    <a:pt x="25" y="18"/>
                    <a:pt x="22" y="17"/>
                    <a:pt x="19" y="17"/>
                  </a:cubicBezTo>
                  <a:cubicBezTo>
                    <a:pt x="17" y="17"/>
                    <a:pt x="15" y="17"/>
                    <a:pt x="13" y="18"/>
                  </a:cubicBezTo>
                  <a:cubicBezTo>
                    <a:pt x="12" y="19"/>
                    <a:pt x="10" y="19"/>
                    <a:pt x="9" y="20"/>
                  </a:cubicBezTo>
                  <a:cubicBezTo>
                    <a:pt x="8" y="21"/>
                    <a:pt x="7" y="22"/>
                    <a:pt x="6" y="23"/>
                  </a:cubicBezTo>
                  <a:cubicBezTo>
                    <a:pt x="6" y="0"/>
                    <a:pt x="6" y="0"/>
                    <a:pt x="6" y="0"/>
                  </a:cubicBezTo>
                  <a:cubicBezTo>
                    <a:pt x="0" y="0"/>
                    <a:pt x="0" y="0"/>
                    <a:pt x="0" y="0"/>
                  </a:cubicBezTo>
                  <a:cubicBezTo>
                    <a:pt x="0" y="58"/>
                    <a:pt x="0" y="58"/>
                    <a:pt x="0" y="58"/>
                  </a:cubicBezTo>
                  <a:cubicBezTo>
                    <a:pt x="0" y="58"/>
                    <a:pt x="0" y="58"/>
                    <a:pt x="0" y="58"/>
                  </a:cubicBezTo>
                  <a:cubicBezTo>
                    <a:pt x="2" y="59"/>
                    <a:pt x="4" y="60"/>
                    <a:pt x="7" y="60"/>
                  </a:cubicBezTo>
                  <a:cubicBezTo>
                    <a:pt x="9" y="61"/>
                    <a:pt x="12" y="61"/>
                    <a:pt x="15" y="61"/>
                  </a:cubicBezTo>
                  <a:cubicBezTo>
                    <a:pt x="18" y="61"/>
                    <a:pt x="21" y="60"/>
                    <a:pt x="24" y="59"/>
                  </a:cubicBezTo>
                  <a:cubicBezTo>
                    <a:pt x="27" y="58"/>
                    <a:pt x="29" y="57"/>
                    <a:pt x="31" y="55"/>
                  </a:cubicBezTo>
                  <a:cubicBezTo>
                    <a:pt x="34" y="53"/>
                    <a:pt x="35" y="51"/>
                    <a:pt x="36" y="48"/>
                  </a:cubicBezTo>
                  <a:cubicBezTo>
                    <a:pt x="37" y="46"/>
                    <a:pt x="38" y="43"/>
                    <a:pt x="38" y="39"/>
                  </a:cubicBezTo>
                  <a:cubicBezTo>
                    <a:pt x="38" y="36"/>
                    <a:pt x="38" y="33"/>
                    <a:pt x="37" y="31"/>
                  </a:cubicBezTo>
                  <a:cubicBezTo>
                    <a:pt x="36" y="28"/>
                    <a:pt x="35" y="25"/>
                    <a:pt x="34"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8">
              <a:extLst>
                <a:ext uri="{FF2B5EF4-FFF2-40B4-BE49-F238E27FC236}">
                  <a16:creationId xmlns:a16="http://schemas.microsoft.com/office/drawing/2014/main" id="{475F275F-1C51-4578-BED0-2F4CA4CB5985}"/>
                </a:ext>
              </a:extLst>
            </p:cNvPr>
            <p:cNvSpPr>
              <a:spLocks noEditPoints="1"/>
            </p:cNvSpPr>
            <p:nvPr userDrawn="1"/>
          </p:nvSpPr>
          <p:spPr bwMode="auto">
            <a:xfrm>
              <a:off x="4210050" y="806450"/>
              <a:ext cx="46037" cy="50800"/>
            </a:xfrm>
            <a:custGeom>
              <a:avLst/>
              <a:gdLst>
                <a:gd name="T0" fmla="*/ 20 w 40"/>
                <a:gd name="T1" fmla="*/ 6 h 44"/>
                <a:gd name="T2" fmla="*/ 29 w 40"/>
                <a:gd name="T3" fmla="*/ 10 h 44"/>
                <a:gd name="T4" fmla="*/ 33 w 40"/>
                <a:gd name="T5" fmla="*/ 18 h 44"/>
                <a:gd name="T6" fmla="*/ 7 w 40"/>
                <a:gd name="T7" fmla="*/ 18 h 44"/>
                <a:gd name="T8" fmla="*/ 8 w 40"/>
                <a:gd name="T9" fmla="*/ 14 h 44"/>
                <a:gd name="T10" fmla="*/ 11 w 40"/>
                <a:gd name="T11" fmla="*/ 10 h 44"/>
                <a:gd name="T12" fmla="*/ 15 w 40"/>
                <a:gd name="T13" fmla="*/ 7 h 44"/>
                <a:gd name="T14" fmla="*/ 20 w 40"/>
                <a:gd name="T15" fmla="*/ 6 h 44"/>
                <a:gd name="T16" fmla="*/ 34 w 40"/>
                <a:gd name="T17" fmla="*/ 6 h 44"/>
                <a:gd name="T18" fmla="*/ 28 w 40"/>
                <a:gd name="T19" fmla="*/ 2 h 44"/>
                <a:gd name="T20" fmla="*/ 20 w 40"/>
                <a:gd name="T21" fmla="*/ 0 h 44"/>
                <a:gd name="T22" fmla="*/ 12 w 40"/>
                <a:gd name="T23" fmla="*/ 2 h 44"/>
                <a:gd name="T24" fmla="*/ 6 w 40"/>
                <a:gd name="T25" fmla="*/ 7 h 44"/>
                <a:gd name="T26" fmla="*/ 1 w 40"/>
                <a:gd name="T27" fmla="*/ 14 h 44"/>
                <a:gd name="T28" fmla="*/ 0 w 40"/>
                <a:gd name="T29" fmla="*/ 22 h 44"/>
                <a:gd name="T30" fmla="*/ 2 w 40"/>
                <a:gd name="T31" fmla="*/ 31 h 44"/>
                <a:gd name="T32" fmla="*/ 6 w 40"/>
                <a:gd name="T33" fmla="*/ 38 h 44"/>
                <a:gd name="T34" fmla="*/ 13 w 40"/>
                <a:gd name="T35" fmla="*/ 42 h 44"/>
                <a:gd name="T36" fmla="*/ 21 w 40"/>
                <a:gd name="T37" fmla="*/ 44 h 44"/>
                <a:gd name="T38" fmla="*/ 31 w 40"/>
                <a:gd name="T39" fmla="*/ 42 h 44"/>
                <a:gd name="T40" fmla="*/ 38 w 40"/>
                <a:gd name="T41" fmla="*/ 36 h 44"/>
                <a:gd name="T42" fmla="*/ 39 w 40"/>
                <a:gd name="T43" fmla="*/ 36 h 44"/>
                <a:gd name="T44" fmla="*/ 34 w 40"/>
                <a:gd name="T45" fmla="*/ 32 h 44"/>
                <a:gd name="T46" fmla="*/ 33 w 40"/>
                <a:gd name="T47" fmla="*/ 33 h 44"/>
                <a:gd name="T48" fmla="*/ 31 w 40"/>
                <a:gd name="T49" fmla="*/ 35 h 44"/>
                <a:gd name="T50" fmla="*/ 28 w 40"/>
                <a:gd name="T51" fmla="*/ 36 h 44"/>
                <a:gd name="T52" fmla="*/ 25 w 40"/>
                <a:gd name="T53" fmla="*/ 38 h 44"/>
                <a:gd name="T54" fmla="*/ 15 w 40"/>
                <a:gd name="T55" fmla="*/ 37 h 44"/>
                <a:gd name="T56" fmla="*/ 11 w 40"/>
                <a:gd name="T57" fmla="*/ 34 h 44"/>
                <a:gd name="T58" fmla="*/ 8 w 40"/>
                <a:gd name="T59" fmla="*/ 29 h 44"/>
                <a:gd name="T60" fmla="*/ 7 w 40"/>
                <a:gd name="T61" fmla="*/ 24 h 44"/>
                <a:gd name="T62" fmla="*/ 40 w 40"/>
                <a:gd name="T63" fmla="*/ 24 h 44"/>
                <a:gd name="T64" fmla="*/ 40 w 40"/>
                <a:gd name="T65" fmla="*/ 23 h 44"/>
                <a:gd name="T66" fmla="*/ 39 w 40"/>
                <a:gd name="T67" fmla="*/ 13 h 44"/>
                <a:gd name="T68" fmla="*/ 34 w 40"/>
                <a:gd name="T6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4">
                  <a:moveTo>
                    <a:pt x="20" y="6"/>
                  </a:moveTo>
                  <a:cubicBezTo>
                    <a:pt x="24" y="6"/>
                    <a:pt x="27" y="7"/>
                    <a:pt x="29" y="10"/>
                  </a:cubicBezTo>
                  <a:cubicBezTo>
                    <a:pt x="31" y="12"/>
                    <a:pt x="33" y="15"/>
                    <a:pt x="33" y="18"/>
                  </a:cubicBezTo>
                  <a:cubicBezTo>
                    <a:pt x="7" y="18"/>
                    <a:pt x="7" y="18"/>
                    <a:pt x="7" y="18"/>
                  </a:cubicBezTo>
                  <a:cubicBezTo>
                    <a:pt x="7" y="17"/>
                    <a:pt x="7" y="16"/>
                    <a:pt x="8" y="14"/>
                  </a:cubicBezTo>
                  <a:cubicBezTo>
                    <a:pt x="9" y="13"/>
                    <a:pt x="10" y="11"/>
                    <a:pt x="11" y="10"/>
                  </a:cubicBezTo>
                  <a:cubicBezTo>
                    <a:pt x="12" y="9"/>
                    <a:pt x="13" y="8"/>
                    <a:pt x="15" y="7"/>
                  </a:cubicBezTo>
                  <a:cubicBezTo>
                    <a:pt x="16" y="6"/>
                    <a:pt x="18" y="6"/>
                    <a:pt x="20" y="6"/>
                  </a:cubicBezTo>
                  <a:close/>
                  <a:moveTo>
                    <a:pt x="34" y="6"/>
                  </a:moveTo>
                  <a:cubicBezTo>
                    <a:pt x="33" y="4"/>
                    <a:pt x="30" y="3"/>
                    <a:pt x="28" y="2"/>
                  </a:cubicBezTo>
                  <a:cubicBezTo>
                    <a:pt x="26" y="1"/>
                    <a:pt x="23" y="0"/>
                    <a:pt x="20" y="0"/>
                  </a:cubicBezTo>
                  <a:cubicBezTo>
                    <a:pt x="17" y="0"/>
                    <a:pt x="14" y="1"/>
                    <a:pt x="12" y="2"/>
                  </a:cubicBezTo>
                  <a:cubicBezTo>
                    <a:pt x="9" y="3"/>
                    <a:pt x="7" y="5"/>
                    <a:pt x="6" y="7"/>
                  </a:cubicBezTo>
                  <a:cubicBezTo>
                    <a:pt x="4" y="9"/>
                    <a:pt x="2" y="11"/>
                    <a:pt x="1" y="14"/>
                  </a:cubicBezTo>
                  <a:cubicBezTo>
                    <a:pt x="0" y="16"/>
                    <a:pt x="0" y="19"/>
                    <a:pt x="0" y="22"/>
                  </a:cubicBezTo>
                  <a:cubicBezTo>
                    <a:pt x="0" y="25"/>
                    <a:pt x="0" y="28"/>
                    <a:pt x="2" y="31"/>
                  </a:cubicBezTo>
                  <a:cubicBezTo>
                    <a:pt x="3" y="33"/>
                    <a:pt x="4" y="36"/>
                    <a:pt x="6" y="38"/>
                  </a:cubicBezTo>
                  <a:cubicBezTo>
                    <a:pt x="8" y="40"/>
                    <a:pt x="10" y="41"/>
                    <a:pt x="13" y="42"/>
                  </a:cubicBezTo>
                  <a:cubicBezTo>
                    <a:pt x="15" y="43"/>
                    <a:pt x="18" y="44"/>
                    <a:pt x="21" y="44"/>
                  </a:cubicBezTo>
                  <a:cubicBezTo>
                    <a:pt x="24" y="44"/>
                    <a:pt x="28" y="43"/>
                    <a:pt x="31" y="42"/>
                  </a:cubicBezTo>
                  <a:cubicBezTo>
                    <a:pt x="34" y="41"/>
                    <a:pt x="36" y="39"/>
                    <a:pt x="38" y="36"/>
                  </a:cubicBezTo>
                  <a:cubicBezTo>
                    <a:pt x="39" y="36"/>
                    <a:pt x="39" y="36"/>
                    <a:pt x="39" y="36"/>
                  </a:cubicBezTo>
                  <a:cubicBezTo>
                    <a:pt x="34" y="32"/>
                    <a:pt x="34" y="32"/>
                    <a:pt x="34" y="32"/>
                  </a:cubicBezTo>
                  <a:cubicBezTo>
                    <a:pt x="33" y="33"/>
                    <a:pt x="33" y="33"/>
                    <a:pt x="33" y="33"/>
                  </a:cubicBezTo>
                  <a:cubicBezTo>
                    <a:pt x="33" y="33"/>
                    <a:pt x="32" y="34"/>
                    <a:pt x="31" y="35"/>
                  </a:cubicBezTo>
                  <a:cubicBezTo>
                    <a:pt x="30" y="35"/>
                    <a:pt x="29" y="36"/>
                    <a:pt x="28" y="36"/>
                  </a:cubicBezTo>
                  <a:cubicBezTo>
                    <a:pt x="27" y="37"/>
                    <a:pt x="26" y="37"/>
                    <a:pt x="25" y="38"/>
                  </a:cubicBezTo>
                  <a:cubicBezTo>
                    <a:pt x="21" y="38"/>
                    <a:pt x="18" y="38"/>
                    <a:pt x="15" y="37"/>
                  </a:cubicBezTo>
                  <a:cubicBezTo>
                    <a:pt x="14" y="36"/>
                    <a:pt x="12" y="35"/>
                    <a:pt x="11" y="34"/>
                  </a:cubicBezTo>
                  <a:cubicBezTo>
                    <a:pt x="10" y="32"/>
                    <a:pt x="9" y="31"/>
                    <a:pt x="8" y="29"/>
                  </a:cubicBezTo>
                  <a:cubicBezTo>
                    <a:pt x="7" y="27"/>
                    <a:pt x="7" y="26"/>
                    <a:pt x="7" y="24"/>
                  </a:cubicBezTo>
                  <a:cubicBezTo>
                    <a:pt x="40" y="24"/>
                    <a:pt x="40" y="24"/>
                    <a:pt x="40" y="24"/>
                  </a:cubicBezTo>
                  <a:cubicBezTo>
                    <a:pt x="40" y="23"/>
                    <a:pt x="40" y="23"/>
                    <a:pt x="40" y="23"/>
                  </a:cubicBezTo>
                  <a:cubicBezTo>
                    <a:pt x="40" y="19"/>
                    <a:pt x="40" y="16"/>
                    <a:pt x="39" y="13"/>
                  </a:cubicBezTo>
                  <a:cubicBezTo>
                    <a:pt x="38" y="10"/>
                    <a:pt x="36" y="8"/>
                    <a:pt x="3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39">
              <a:extLst>
                <a:ext uri="{FF2B5EF4-FFF2-40B4-BE49-F238E27FC236}">
                  <a16:creationId xmlns:a16="http://schemas.microsoft.com/office/drawing/2014/main" id="{0E132A7D-7F5E-4045-9099-32689D6833FF}"/>
                </a:ext>
              </a:extLst>
            </p:cNvPr>
            <p:cNvSpPr>
              <a:spLocks/>
            </p:cNvSpPr>
            <p:nvPr userDrawn="1"/>
          </p:nvSpPr>
          <p:spPr bwMode="auto">
            <a:xfrm>
              <a:off x="4267200" y="808038"/>
              <a:ext cx="28575" cy="47625"/>
            </a:xfrm>
            <a:custGeom>
              <a:avLst/>
              <a:gdLst>
                <a:gd name="T0" fmla="*/ 20 w 25"/>
                <a:gd name="T1" fmla="*/ 0 h 42"/>
                <a:gd name="T2" fmla="*/ 14 w 25"/>
                <a:gd name="T3" fmla="*/ 1 h 42"/>
                <a:gd name="T4" fmla="*/ 9 w 25"/>
                <a:gd name="T5" fmla="*/ 3 h 42"/>
                <a:gd name="T6" fmla="*/ 7 w 25"/>
                <a:gd name="T7" fmla="*/ 6 h 42"/>
                <a:gd name="T8" fmla="*/ 7 w 25"/>
                <a:gd name="T9" fmla="*/ 5 h 42"/>
                <a:gd name="T10" fmla="*/ 6 w 25"/>
                <a:gd name="T11" fmla="*/ 3 h 42"/>
                <a:gd name="T12" fmla="*/ 6 w 25"/>
                <a:gd name="T13" fmla="*/ 1 h 42"/>
                <a:gd name="T14" fmla="*/ 6 w 25"/>
                <a:gd name="T15" fmla="*/ 0 h 42"/>
                <a:gd name="T16" fmla="*/ 0 w 25"/>
                <a:gd name="T17" fmla="*/ 0 h 42"/>
                <a:gd name="T18" fmla="*/ 0 w 25"/>
                <a:gd name="T19" fmla="*/ 1 h 42"/>
                <a:gd name="T20" fmla="*/ 0 w 25"/>
                <a:gd name="T21" fmla="*/ 3 h 42"/>
                <a:gd name="T22" fmla="*/ 1 w 25"/>
                <a:gd name="T23" fmla="*/ 5 h 42"/>
                <a:gd name="T24" fmla="*/ 1 w 25"/>
                <a:gd name="T25" fmla="*/ 42 h 42"/>
                <a:gd name="T26" fmla="*/ 7 w 25"/>
                <a:gd name="T27" fmla="*/ 42 h 42"/>
                <a:gd name="T28" fmla="*/ 7 w 25"/>
                <a:gd name="T29" fmla="*/ 21 h 42"/>
                <a:gd name="T30" fmla="*/ 8 w 25"/>
                <a:gd name="T31" fmla="*/ 15 h 42"/>
                <a:gd name="T32" fmla="*/ 10 w 25"/>
                <a:gd name="T33" fmla="*/ 10 h 42"/>
                <a:gd name="T34" fmla="*/ 14 w 25"/>
                <a:gd name="T35" fmla="*/ 7 h 42"/>
                <a:gd name="T36" fmla="*/ 19 w 25"/>
                <a:gd name="T37" fmla="*/ 6 h 42"/>
                <a:gd name="T38" fmla="*/ 20 w 25"/>
                <a:gd name="T39" fmla="*/ 6 h 42"/>
                <a:gd name="T40" fmla="*/ 22 w 25"/>
                <a:gd name="T41" fmla="*/ 6 h 42"/>
                <a:gd name="T42" fmla="*/ 23 w 25"/>
                <a:gd name="T43" fmla="*/ 7 h 42"/>
                <a:gd name="T44" fmla="*/ 25 w 25"/>
                <a:gd name="T45" fmla="*/ 1 h 42"/>
                <a:gd name="T46" fmla="*/ 24 w 25"/>
                <a:gd name="T47" fmla="*/ 0 h 42"/>
                <a:gd name="T48" fmla="*/ 20 w 25"/>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2">
                  <a:moveTo>
                    <a:pt x="20" y="0"/>
                  </a:moveTo>
                  <a:cubicBezTo>
                    <a:pt x="18" y="0"/>
                    <a:pt x="16" y="0"/>
                    <a:pt x="14" y="1"/>
                  </a:cubicBezTo>
                  <a:cubicBezTo>
                    <a:pt x="12" y="1"/>
                    <a:pt x="11" y="2"/>
                    <a:pt x="9" y="3"/>
                  </a:cubicBezTo>
                  <a:cubicBezTo>
                    <a:pt x="8" y="4"/>
                    <a:pt x="7" y="5"/>
                    <a:pt x="7" y="6"/>
                  </a:cubicBezTo>
                  <a:cubicBezTo>
                    <a:pt x="7" y="6"/>
                    <a:pt x="7" y="5"/>
                    <a:pt x="7" y="5"/>
                  </a:cubicBezTo>
                  <a:cubicBezTo>
                    <a:pt x="6" y="3"/>
                    <a:pt x="6" y="3"/>
                    <a:pt x="6" y="3"/>
                  </a:cubicBezTo>
                  <a:cubicBezTo>
                    <a:pt x="6" y="2"/>
                    <a:pt x="6" y="2"/>
                    <a:pt x="6" y="1"/>
                  </a:cubicBezTo>
                  <a:cubicBezTo>
                    <a:pt x="6" y="0"/>
                    <a:pt x="6" y="0"/>
                    <a:pt x="6" y="0"/>
                  </a:cubicBezTo>
                  <a:cubicBezTo>
                    <a:pt x="0" y="0"/>
                    <a:pt x="0" y="0"/>
                    <a:pt x="0" y="0"/>
                  </a:cubicBezTo>
                  <a:cubicBezTo>
                    <a:pt x="0" y="1"/>
                    <a:pt x="0" y="1"/>
                    <a:pt x="0" y="1"/>
                  </a:cubicBezTo>
                  <a:cubicBezTo>
                    <a:pt x="0" y="2"/>
                    <a:pt x="0" y="3"/>
                    <a:pt x="0" y="3"/>
                  </a:cubicBezTo>
                  <a:cubicBezTo>
                    <a:pt x="1" y="4"/>
                    <a:pt x="1" y="4"/>
                    <a:pt x="1" y="5"/>
                  </a:cubicBezTo>
                  <a:cubicBezTo>
                    <a:pt x="1" y="42"/>
                    <a:pt x="1" y="42"/>
                    <a:pt x="1" y="42"/>
                  </a:cubicBezTo>
                  <a:cubicBezTo>
                    <a:pt x="7" y="42"/>
                    <a:pt x="7" y="42"/>
                    <a:pt x="7" y="42"/>
                  </a:cubicBezTo>
                  <a:cubicBezTo>
                    <a:pt x="7" y="21"/>
                    <a:pt x="7" y="21"/>
                    <a:pt x="7" y="21"/>
                  </a:cubicBezTo>
                  <a:cubicBezTo>
                    <a:pt x="7" y="19"/>
                    <a:pt x="7" y="17"/>
                    <a:pt x="8" y="15"/>
                  </a:cubicBezTo>
                  <a:cubicBezTo>
                    <a:pt x="8" y="13"/>
                    <a:pt x="9" y="12"/>
                    <a:pt x="10" y="10"/>
                  </a:cubicBezTo>
                  <a:cubicBezTo>
                    <a:pt x="11" y="9"/>
                    <a:pt x="13" y="8"/>
                    <a:pt x="14" y="7"/>
                  </a:cubicBezTo>
                  <a:cubicBezTo>
                    <a:pt x="16" y="6"/>
                    <a:pt x="17" y="6"/>
                    <a:pt x="19" y="6"/>
                  </a:cubicBezTo>
                  <a:cubicBezTo>
                    <a:pt x="20" y="6"/>
                    <a:pt x="20" y="6"/>
                    <a:pt x="20" y="6"/>
                  </a:cubicBezTo>
                  <a:cubicBezTo>
                    <a:pt x="21" y="6"/>
                    <a:pt x="21" y="6"/>
                    <a:pt x="22" y="6"/>
                  </a:cubicBezTo>
                  <a:cubicBezTo>
                    <a:pt x="23" y="7"/>
                    <a:pt x="23" y="7"/>
                    <a:pt x="23" y="7"/>
                  </a:cubicBezTo>
                  <a:cubicBezTo>
                    <a:pt x="25" y="1"/>
                    <a:pt x="25" y="1"/>
                    <a:pt x="25" y="1"/>
                  </a:cubicBezTo>
                  <a:cubicBezTo>
                    <a:pt x="24" y="0"/>
                    <a:pt x="24" y="0"/>
                    <a:pt x="24" y="0"/>
                  </a:cubicBezTo>
                  <a:cubicBezTo>
                    <a:pt x="23" y="0"/>
                    <a:pt x="21"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40">
              <a:extLst>
                <a:ext uri="{FF2B5EF4-FFF2-40B4-BE49-F238E27FC236}">
                  <a16:creationId xmlns:a16="http://schemas.microsoft.com/office/drawing/2014/main" id="{9DD98E60-2F82-495A-99FF-1CB6DA1FF2BE}"/>
                </a:ext>
              </a:extLst>
            </p:cNvPr>
            <p:cNvSpPr>
              <a:spLocks noEditPoints="1"/>
            </p:cNvSpPr>
            <p:nvPr userDrawn="1"/>
          </p:nvSpPr>
          <p:spPr bwMode="auto">
            <a:xfrm>
              <a:off x="4329113" y="806450"/>
              <a:ext cx="49212" cy="50800"/>
            </a:xfrm>
            <a:custGeom>
              <a:avLst/>
              <a:gdLst>
                <a:gd name="T0" fmla="*/ 36 w 43"/>
                <a:gd name="T1" fmla="*/ 22 h 44"/>
                <a:gd name="T2" fmla="*/ 35 w 43"/>
                <a:gd name="T3" fmla="*/ 28 h 44"/>
                <a:gd name="T4" fmla="*/ 32 w 43"/>
                <a:gd name="T5" fmla="*/ 33 h 44"/>
                <a:gd name="T6" fmla="*/ 27 w 43"/>
                <a:gd name="T7" fmla="*/ 37 h 44"/>
                <a:gd name="T8" fmla="*/ 15 w 43"/>
                <a:gd name="T9" fmla="*/ 37 h 44"/>
                <a:gd name="T10" fmla="*/ 11 w 43"/>
                <a:gd name="T11" fmla="*/ 33 h 44"/>
                <a:gd name="T12" fmla="*/ 7 w 43"/>
                <a:gd name="T13" fmla="*/ 28 h 44"/>
                <a:gd name="T14" fmla="*/ 6 w 43"/>
                <a:gd name="T15" fmla="*/ 22 h 44"/>
                <a:gd name="T16" fmla="*/ 7 w 43"/>
                <a:gd name="T17" fmla="*/ 16 h 44"/>
                <a:gd name="T18" fmla="*/ 10 w 43"/>
                <a:gd name="T19" fmla="*/ 11 h 44"/>
                <a:gd name="T20" fmla="*/ 15 w 43"/>
                <a:gd name="T21" fmla="*/ 7 h 44"/>
                <a:gd name="T22" fmla="*/ 21 w 43"/>
                <a:gd name="T23" fmla="*/ 6 h 44"/>
                <a:gd name="T24" fmla="*/ 27 w 43"/>
                <a:gd name="T25" fmla="*/ 7 h 44"/>
                <a:gd name="T26" fmla="*/ 32 w 43"/>
                <a:gd name="T27" fmla="*/ 11 h 44"/>
                <a:gd name="T28" fmla="*/ 35 w 43"/>
                <a:gd name="T29" fmla="*/ 16 h 44"/>
                <a:gd name="T30" fmla="*/ 36 w 43"/>
                <a:gd name="T31" fmla="*/ 22 h 44"/>
                <a:gd name="T32" fmla="*/ 36 w 43"/>
                <a:gd name="T33" fmla="*/ 7 h 44"/>
                <a:gd name="T34" fmla="*/ 30 w 43"/>
                <a:gd name="T35" fmla="*/ 2 h 44"/>
                <a:gd name="T36" fmla="*/ 13 w 43"/>
                <a:gd name="T37" fmla="*/ 2 h 44"/>
                <a:gd name="T38" fmla="*/ 6 w 43"/>
                <a:gd name="T39" fmla="*/ 7 h 44"/>
                <a:gd name="T40" fmla="*/ 1 w 43"/>
                <a:gd name="T41" fmla="*/ 13 h 44"/>
                <a:gd name="T42" fmla="*/ 0 w 43"/>
                <a:gd name="T43" fmla="*/ 22 h 44"/>
                <a:gd name="T44" fmla="*/ 1 w 43"/>
                <a:gd name="T45" fmla="*/ 30 h 44"/>
                <a:gd name="T46" fmla="*/ 6 w 43"/>
                <a:gd name="T47" fmla="*/ 37 h 44"/>
                <a:gd name="T48" fmla="*/ 13 w 43"/>
                <a:gd name="T49" fmla="*/ 42 h 44"/>
                <a:gd name="T50" fmla="*/ 21 w 43"/>
                <a:gd name="T51" fmla="*/ 44 h 44"/>
                <a:gd name="T52" fmla="*/ 30 w 43"/>
                <a:gd name="T53" fmla="*/ 42 h 44"/>
                <a:gd name="T54" fmla="*/ 36 w 43"/>
                <a:gd name="T55" fmla="*/ 37 h 44"/>
                <a:gd name="T56" fmla="*/ 41 w 43"/>
                <a:gd name="T57" fmla="*/ 30 h 44"/>
                <a:gd name="T58" fmla="*/ 43 w 43"/>
                <a:gd name="T59" fmla="*/ 22 h 44"/>
                <a:gd name="T60" fmla="*/ 41 w 43"/>
                <a:gd name="T61" fmla="*/ 13 h 44"/>
                <a:gd name="T62" fmla="*/ 36 w 43"/>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4">
                  <a:moveTo>
                    <a:pt x="36" y="22"/>
                  </a:moveTo>
                  <a:cubicBezTo>
                    <a:pt x="36" y="24"/>
                    <a:pt x="36" y="26"/>
                    <a:pt x="35" y="28"/>
                  </a:cubicBezTo>
                  <a:cubicBezTo>
                    <a:pt x="34" y="30"/>
                    <a:pt x="33" y="32"/>
                    <a:pt x="32" y="33"/>
                  </a:cubicBezTo>
                  <a:cubicBezTo>
                    <a:pt x="31" y="35"/>
                    <a:pt x="29" y="36"/>
                    <a:pt x="27" y="37"/>
                  </a:cubicBezTo>
                  <a:cubicBezTo>
                    <a:pt x="23" y="38"/>
                    <a:pt x="19" y="38"/>
                    <a:pt x="15" y="37"/>
                  </a:cubicBezTo>
                  <a:cubicBezTo>
                    <a:pt x="14" y="36"/>
                    <a:pt x="12" y="35"/>
                    <a:pt x="11" y="33"/>
                  </a:cubicBezTo>
                  <a:cubicBezTo>
                    <a:pt x="9" y="32"/>
                    <a:pt x="8" y="30"/>
                    <a:pt x="7" y="28"/>
                  </a:cubicBezTo>
                  <a:cubicBezTo>
                    <a:pt x="7" y="26"/>
                    <a:pt x="6" y="24"/>
                    <a:pt x="6" y="22"/>
                  </a:cubicBezTo>
                  <a:cubicBezTo>
                    <a:pt x="6" y="20"/>
                    <a:pt x="7" y="18"/>
                    <a:pt x="7" y="16"/>
                  </a:cubicBezTo>
                  <a:cubicBezTo>
                    <a:pt x="8" y="14"/>
                    <a:pt x="9" y="12"/>
                    <a:pt x="10" y="11"/>
                  </a:cubicBezTo>
                  <a:cubicBezTo>
                    <a:pt x="12" y="9"/>
                    <a:pt x="13" y="8"/>
                    <a:pt x="15" y="7"/>
                  </a:cubicBezTo>
                  <a:cubicBezTo>
                    <a:pt x="17" y="6"/>
                    <a:pt x="19" y="6"/>
                    <a:pt x="21" y="6"/>
                  </a:cubicBezTo>
                  <a:cubicBezTo>
                    <a:pt x="23" y="6"/>
                    <a:pt x="25" y="6"/>
                    <a:pt x="27" y="7"/>
                  </a:cubicBezTo>
                  <a:cubicBezTo>
                    <a:pt x="29" y="8"/>
                    <a:pt x="30" y="9"/>
                    <a:pt x="32" y="11"/>
                  </a:cubicBezTo>
                  <a:cubicBezTo>
                    <a:pt x="33" y="12"/>
                    <a:pt x="34" y="14"/>
                    <a:pt x="35" y="16"/>
                  </a:cubicBezTo>
                  <a:cubicBezTo>
                    <a:pt x="36" y="18"/>
                    <a:pt x="36" y="20"/>
                    <a:pt x="36" y="22"/>
                  </a:cubicBezTo>
                  <a:close/>
                  <a:moveTo>
                    <a:pt x="36" y="7"/>
                  </a:moveTo>
                  <a:cubicBezTo>
                    <a:pt x="34" y="5"/>
                    <a:pt x="32" y="3"/>
                    <a:pt x="30" y="2"/>
                  </a:cubicBezTo>
                  <a:cubicBezTo>
                    <a:pt x="24" y="0"/>
                    <a:pt x="18" y="0"/>
                    <a:pt x="13" y="2"/>
                  </a:cubicBezTo>
                  <a:cubicBezTo>
                    <a:pt x="10" y="3"/>
                    <a:pt x="8" y="5"/>
                    <a:pt x="6" y="7"/>
                  </a:cubicBezTo>
                  <a:cubicBezTo>
                    <a:pt x="4" y="9"/>
                    <a:pt x="3" y="11"/>
                    <a:pt x="1" y="13"/>
                  </a:cubicBezTo>
                  <a:cubicBezTo>
                    <a:pt x="0" y="16"/>
                    <a:pt x="0" y="19"/>
                    <a:pt x="0" y="22"/>
                  </a:cubicBezTo>
                  <a:cubicBezTo>
                    <a:pt x="0" y="25"/>
                    <a:pt x="0" y="28"/>
                    <a:pt x="1" y="30"/>
                  </a:cubicBezTo>
                  <a:cubicBezTo>
                    <a:pt x="3" y="33"/>
                    <a:pt x="4" y="35"/>
                    <a:pt x="6" y="37"/>
                  </a:cubicBezTo>
                  <a:cubicBezTo>
                    <a:pt x="8" y="39"/>
                    <a:pt x="10" y="41"/>
                    <a:pt x="13" y="42"/>
                  </a:cubicBezTo>
                  <a:cubicBezTo>
                    <a:pt x="15" y="43"/>
                    <a:pt x="18" y="44"/>
                    <a:pt x="21" y="44"/>
                  </a:cubicBezTo>
                  <a:cubicBezTo>
                    <a:pt x="24" y="44"/>
                    <a:pt x="27" y="43"/>
                    <a:pt x="30" y="42"/>
                  </a:cubicBezTo>
                  <a:cubicBezTo>
                    <a:pt x="32" y="41"/>
                    <a:pt x="34" y="39"/>
                    <a:pt x="36" y="37"/>
                  </a:cubicBezTo>
                  <a:cubicBezTo>
                    <a:pt x="38" y="35"/>
                    <a:pt x="40" y="33"/>
                    <a:pt x="41" y="30"/>
                  </a:cubicBezTo>
                  <a:cubicBezTo>
                    <a:pt x="42" y="28"/>
                    <a:pt x="43" y="25"/>
                    <a:pt x="43" y="22"/>
                  </a:cubicBezTo>
                  <a:cubicBezTo>
                    <a:pt x="43" y="19"/>
                    <a:pt x="42" y="16"/>
                    <a:pt x="41" y="13"/>
                  </a:cubicBezTo>
                  <a:cubicBezTo>
                    <a:pt x="40" y="11"/>
                    <a:pt x="38" y="9"/>
                    <a:pt x="3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41">
              <a:extLst>
                <a:ext uri="{FF2B5EF4-FFF2-40B4-BE49-F238E27FC236}">
                  <a16:creationId xmlns:a16="http://schemas.microsoft.com/office/drawing/2014/main" id="{6543F40A-CD30-4AD8-A202-C46E98141324}"/>
                </a:ext>
              </a:extLst>
            </p:cNvPr>
            <p:cNvSpPr>
              <a:spLocks/>
            </p:cNvSpPr>
            <p:nvPr userDrawn="1"/>
          </p:nvSpPr>
          <p:spPr bwMode="auto">
            <a:xfrm>
              <a:off x="4384675" y="785813"/>
              <a:ext cx="38100" cy="69850"/>
            </a:xfrm>
            <a:custGeom>
              <a:avLst/>
              <a:gdLst>
                <a:gd name="T0" fmla="*/ 33 w 33"/>
                <a:gd name="T1" fmla="*/ 5 h 61"/>
                <a:gd name="T2" fmla="*/ 28 w 33"/>
                <a:gd name="T3" fmla="*/ 2 h 61"/>
                <a:gd name="T4" fmla="*/ 21 w 33"/>
                <a:gd name="T5" fmla="*/ 0 h 61"/>
                <a:gd name="T6" fmla="*/ 11 w 33"/>
                <a:gd name="T7" fmla="*/ 4 h 61"/>
                <a:gd name="T8" fmla="*/ 8 w 33"/>
                <a:gd name="T9" fmla="*/ 16 h 61"/>
                <a:gd name="T10" fmla="*/ 8 w 33"/>
                <a:gd name="T11" fmla="*/ 19 h 61"/>
                <a:gd name="T12" fmla="*/ 0 w 33"/>
                <a:gd name="T13" fmla="*/ 19 h 61"/>
                <a:gd name="T14" fmla="*/ 0 w 33"/>
                <a:gd name="T15" fmla="*/ 25 h 61"/>
                <a:gd name="T16" fmla="*/ 8 w 33"/>
                <a:gd name="T17" fmla="*/ 25 h 61"/>
                <a:gd name="T18" fmla="*/ 8 w 33"/>
                <a:gd name="T19" fmla="*/ 61 h 61"/>
                <a:gd name="T20" fmla="*/ 14 w 33"/>
                <a:gd name="T21" fmla="*/ 61 h 61"/>
                <a:gd name="T22" fmla="*/ 14 w 33"/>
                <a:gd name="T23" fmla="*/ 25 h 61"/>
                <a:gd name="T24" fmla="*/ 27 w 33"/>
                <a:gd name="T25" fmla="*/ 25 h 61"/>
                <a:gd name="T26" fmla="*/ 27 w 33"/>
                <a:gd name="T27" fmla="*/ 19 h 61"/>
                <a:gd name="T28" fmla="*/ 14 w 33"/>
                <a:gd name="T29" fmla="*/ 19 h 61"/>
                <a:gd name="T30" fmla="*/ 14 w 33"/>
                <a:gd name="T31" fmla="*/ 17 h 61"/>
                <a:gd name="T32" fmla="*/ 15 w 33"/>
                <a:gd name="T33" fmla="*/ 11 h 61"/>
                <a:gd name="T34" fmla="*/ 16 w 33"/>
                <a:gd name="T35" fmla="*/ 8 h 61"/>
                <a:gd name="T36" fmla="*/ 18 w 33"/>
                <a:gd name="T37" fmla="*/ 6 h 61"/>
                <a:gd name="T38" fmla="*/ 21 w 33"/>
                <a:gd name="T39" fmla="*/ 6 h 61"/>
                <a:gd name="T40" fmla="*/ 25 w 33"/>
                <a:gd name="T41" fmla="*/ 7 h 61"/>
                <a:gd name="T42" fmla="*/ 28 w 33"/>
                <a:gd name="T43" fmla="*/ 9 h 61"/>
                <a:gd name="T44" fmla="*/ 29 w 33"/>
                <a:gd name="T45" fmla="*/ 10 h 61"/>
                <a:gd name="T46" fmla="*/ 33 w 33"/>
                <a:gd name="T47" fmla="*/ 6 h 61"/>
                <a:gd name="T48" fmla="*/ 33 w 33"/>
                <a:gd name="T49"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61">
                  <a:moveTo>
                    <a:pt x="33" y="5"/>
                  </a:moveTo>
                  <a:cubicBezTo>
                    <a:pt x="31" y="4"/>
                    <a:pt x="30" y="2"/>
                    <a:pt x="28" y="2"/>
                  </a:cubicBezTo>
                  <a:cubicBezTo>
                    <a:pt x="26" y="1"/>
                    <a:pt x="24" y="0"/>
                    <a:pt x="21" y="0"/>
                  </a:cubicBezTo>
                  <a:cubicBezTo>
                    <a:pt x="17" y="0"/>
                    <a:pt x="14" y="2"/>
                    <a:pt x="11" y="4"/>
                  </a:cubicBezTo>
                  <a:cubicBezTo>
                    <a:pt x="9" y="7"/>
                    <a:pt x="8" y="11"/>
                    <a:pt x="8" y="16"/>
                  </a:cubicBezTo>
                  <a:cubicBezTo>
                    <a:pt x="8" y="19"/>
                    <a:pt x="8" y="19"/>
                    <a:pt x="8" y="19"/>
                  </a:cubicBezTo>
                  <a:cubicBezTo>
                    <a:pt x="0" y="19"/>
                    <a:pt x="0" y="19"/>
                    <a:pt x="0" y="19"/>
                  </a:cubicBezTo>
                  <a:cubicBezTo>
                    <a:pt x="0" y="25"/>
                    <a:pt x="0" y="25"/>
                    <a:pt x="0" y="25"/>
                  </a:cubicBezTo>
                  <a:cubicBezTo>
                    <a:pt x="8" y="25"/>
                    <a:pt x="8" y="25"/>
                    <a:pt x="8" y="25"/>
                  </a:cubicBezTo>
                  <a:cubicBezTo>
                    <a:pt x="8" y="61"/>
                    <a:pt x="8" y="61"/>
                    <a:pt x="8" y="61"/>
                  </a:cubicBezTo>
                  <a:cubicBezTo>
                    <a:pt x="14" y="61"/>
                    <a:pt x="14" y="61"/>
                    <a:pt x="14" y="61"/>
                  </a:cubicBezTo>
                  <a:cubicBezTo>
                    <a:pt x="14" y="25"/>
                    <a:pt x="14" y="25"/>
                    <a:pt x="14" y="25"/>
                  </a:cubicBezTo>
                  <a:cubicBezTo>
                    <a:pt x="27" y="25"/>
                    <a:pt x="27" y="25"/>
                    <a:pt x="27" y="25"/>
                  </a:cubicBezTo>
                  <a:cubicBezTo>
                    <a:pt x="27" y="19"/>
                    <a:pt x="27" y="19"/>
                    <a:pt x="27" y="19"/>
                  </a:cubicBezTo>
                  <a:cubicBezTo>
                    <a:pt x="14" y="19"/>
                    <a:pt x="14" y="19"/>
                    <a:pt x="14" y="19"/>
                  </a:cubicBezTo>
                  <a:cubicBezTo>
                    <a:pt x="14" y="17"/>
                    <a:pt x="14" y="17"/>
                    <a:pt x="14" y="17"/>
                  </a:cubicBezTo>
                  <a:cubicBezTo>
                    <a:pt x="14" y="15"/>
                    <a:pt x="14" y="13"/>
                    <a:pt x="15" y="11"/>
                  </a:cubicBezTo>
                  <a:cubicBezTo>
                    <a:pt x="15" y="10"/>
                    <a:pt x="16" y="9"/>
                    <a:pt x="16" y="8"/>
                  </a:cubicBezTo>
                  <a:cubicBezTo>
                    <a:pt x="17" y="7"/>
                    <a:pt x="18" y="7"/>
                    <a:pt x="18" y="6"/>
                  </a:cubicBezTo>
                  <a:cubicBezTo>
                    <a:pt x="19" y="6"/>
                    <a:pt x="20" y="6"/>
                    <a:pt x="21" y="6"/>
                  </a:cubicBezTo>
                  <a:cubicBezTo>
                    <a:pt x="23" y="6"/>
                    <a:pt x="24" y="6"/>
                    <a:pt x="25" y="7"/>
                  </a:cubicBezTo>
                  <a:cubicBezTo>
                    <a:pt x="26" y="7"/>
                    <a:pt x="27" y="8"/>
                    <a:pt x="28" y="9"/>
                  </a:cubicBezTo>
                  <a:cubicBezTo>
                    <a:pt x="29" y="10"/>
                    <a:pt x="29" y="10"/>
                    <a:pt x="29" y="10"/>
                  </a:cubicBezTo>
                  <a:cubicBezTo>
                    <a:pt x="33" y="6"/>
                    <a:pt x="33" y="6"/>
                    <a:pt x="33" y="6"/>
                  </a:cubicBezTo>
                  <a:cubicBezTo>
                    <a:pt x="33" y="5"/>
                    <a:pt x="33" y="5"/>
                    <a:pt x="3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42">
              <a:extLst>
                <a:ext uri="{FF2B5EF4-FFF2-40B4-BE49-F238E27FC236}">
                  <a16:creationId xmlns:a16="http://schemas.microsoft.com/office/drawing/2014/main" id="{1808EE0A-A3BC-40CA-9D0C-AD185A26FF30}"/>
                </a:ext>
              </a:extLst>
            </p:cNvPr>
            <p:cNvSpPr>
              <a:spLocks noChangeArrowheads="1"/>
            </p:cNvSpPr>
            <p:nvPr userDrawn="1"/>
          </p:nvSpPr>
          <p:spPr bwMode="auto">
            <a:xfrm>
              <a:off x="4560888" y="796925"/>
              <a:ext cx="4762"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43">
              <a:extLst>
                <a:ext uri="{FF2B5EF4-FFF2-40B4-BE49-F238E27FC236}">
                  <a16:creationId xmlns:a16="http://schemas.microsoft.com/office/drawing/2014/main" id="{D0E00F7C-92AE-4801-88C3-5A876EE57C4F}"/>
                </a:ext>
              </a:extLst>
            </p:cNvPr>
            <p:cNvSpPr>
              <a:spLocks/>
            </p:cNvSpPr>
            <p:nvPr userDrawn="1"/>
          </p:nvSpPr>
          <p:spPr bwMode="auto">
            <a:xfrm>
              <a:off x="4675188" y="877888"/>
              <a:ext cx="66675" cy="93663"/>
            </a:xfrm>
            <a:custGeom>
              <a:avLst/>
              <a:gdLst>
                <a:gd name="T0" fmla="*/ 0 w 59"/>
                <a:gd name="T1" fmla="*/ 40 h 81"/>
                <a:gd name="T2" fmla="*/ 35 w 59"/>
                <a:gd name="T3" fmla="*/ 0 h 81"/>
                <a:gd name="T4" fmla="*/ 57 w 59"/>
                <a:gd name="T5" fmla="*/ 9 h 81"/>
                <a:gd name="T6" fmla="*/ 51 w 59"/>
                <a:gd name="T7" fmla="*/ 16 h 81"/>
                <a:gd name="T8" fmla="*/ 35 w 59"/>
                <a:gd name="T9" fmla="*/ 8 h 81"/>
                <a:gd name="T10" fmla="*/ 11 w 59"/>
                <a:gd name="T11" fmla="*/ 40 h 81"/>
                <a:gd name="T12" fmla="*/ 35 w 59"/>
                <a:gd name="T13" fmla="*/ 72 h 81"/>
                <a:gd name="T14" fmla="*/ 53 w 59"/>
                <a:gd name="T15" fmla="*/ 63 h 81"/>
                <a:gd name="T16" fmla="*/ 59 w 59"/>
                <a:gd name="T17" fmla="*/ 70 h 81"/>
                <a:gd name="T18" fmla="*/ 35 w 59"/>
                <a:gd name="T19" fmla="*/ 81 h 81"/>
                <a:gd name="T20" fmla="*/ 0 w 59"/>
                <a:gd name="T21"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1">
                  <a:moveTo>
                    <a:pt x="0" y="40"/>
                  </a:moveTo>
                  <a:cubicBezTo>
                    <a:pt x="0" y="15"/>
                    <a:pt x="15" y="0"/>
                    <a:pt x="35" y="0"/>
                  </a:cubicBezTo>
                  <a:cubicBezTo>
                    <a:pt x="45" y="0"/>
                    <a:pt x="52" y="4"/>
                    <a:pt x="57" y="9"/>
                  </a:cubicBezTo>
                  <a:cubicBezTo>
                    <a:pt x="51" y="16"/>
                    <a:pt x="51" y="16"/>
                    <a:pt x="51" y="16"/>
                  </a:cubicBezTo>
                  <a:cubicBezTo>
                    <a:pt x="47" y="11"/>
                    <a:pt x="42" y="8"/>
                    <a:pt x="35" y="8"/>
                  </a:cubicBezTo>
                  <a:cubicBezTo>
                    <a:pt x="20" y="8"/>
                    <a:pt x="11" y="21"/>
                    <a:pt x="11" y="40"/>
                  </a:cubicBezTo>
                  <a:cubicBezTo>
                    <a:pt x="11" y="60"/>
                    <a:pt x="20" y="72"/>
                    <a:pt x="35" y="72"/>
                  </a:cubicBezTo>
                  <a:cubicBezTo>
                    <a:pt x="42" y="72"/>
                    <a:pt x="48" y="69"/>
                    <a:pt x="53" y="63"/>
                  </a:cubicBezTo>
                  <a:cubicBezTo>
                    <a:pt x="59" y="70"/>
                    <a:pt x="59" y="70"/>
                    <a:pt x="59" y="70"/>
                  </a:cubicBezTo>
                  <a:cubicBezTo>
                    <a:pt x="52" y="77"/>
                    <a:pt x="45" y="81"/>
                    <a:pt x="35" y="81"/>
                  </a:cubicBezTo>
                  <a:cubicBezTo>
                    <a:pt x="15" y="81"/>
                    <a:pt x="0" y="66"/>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44">
              <a:extLst>
                <a:ext uri="{FF2B5EF4-FFF2-40B4-BE49-F238E27FC236}">
                  <a16:creationId xmlns:a16="http://schemas.microsoft.com/office/drawing/2014/main" id="{C5A9D2FD-FBAB-47D7-82D3-15815C8EF530}"/>
                </a:ext>
              </a:extLst>
            </p:cNvPr>
            <p:cNvSpPr>
              <a:spLocks noEditPoints="1"/>
            </p:cNvSpPr>
            <p:nvPr userDrawn="1"/>
          </p:nvSpPr>
          <p:spPr bwMode="auto">
            <a:xfrm>
              <a:off x="4751388" y="901700"/>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8 h 61"/>
                <a:gd name="T14" fmla="*/ 10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1"/>
                    <a:pt x="13" y="0"/>
                    <a:pt x="27" y="0"/>
                  </a:cubicBezTo>
                  <a:cubicBezTo>
                    <a:pt x="41" y="0"/>
                    <a:pt x="54" y="11"/>
                    <a:pt x="54" y="31"/>
                  </a:cubicBezTo>
                  <a:cubicBezTo>
                    <a:pt x="54" y="50"/>
                    <a:pt x="41" y="61"/>
                    <a:pt x="27" y="61"/>
                  </a:cubicBezTo>
                  <a:cubicBezTo>
                    <a:pt x="13" y="61"/>
                    <a:pt x="0" y="50"/>
                    <a:pt x="0" y="31"/>
                  </a:cubicBezTo>
                  <a:close/>
                  <a:moveTo>
                    <a:pt x="44" y="31"/>
                  </a:moveTo>
                  <a:cubicBezTo>
                    <a:pt x="44" y="17"/>
                    <a:pt x="37" y="8"/>
                    <a:pt x="27" y="8"/>
                  </a:cubicBezTo>
                  <a:cubicBezTo>
                    <a:pt x="17" y="8"/>
                    <a:pt x="10" y="17"/>
                    <a:pt x="10" y="31"/>
                  </a:cubicBezTo>
                  <a:cubicBezTo>
                    <a:pt x="10"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45">
              <a:extLst>
                <a:ext uri="{FF2B5EF4-FFF2-40B4-BE49-F238E27FC236}">
                  <a16:creationId xmlns:a16="http://schemas.microsoft.com/office/drawing/2014/main" id="{CD97A926-F429-4AF4-B881-2ACE3B93167F}"/>
                </a:ext>
              </a:extLst>
            </p:cNvPr>
            <p:cNvSpPr>
              <a:spLocks/>
            </p:cNvSpPr>
            <p:nvPr userDrawn="1"/>
          </p:nvSpPr>
          <p:spPr bwMode="auto">
            <a:xfrm>
              <a:off x="4830763" y="871538"/>
              <a:ext cx="53975" cy="98425"/>
            </a:xfrm>
            <a:custGeom>
              <a:avLst/>
              <a:gdLst>
                <a:gd name="T0" fmla="*/ 0 w 47"/>
                <a:gd name="T1" fmla="*/ 0 h 86"/>
                <a:gd name="T2" fmla="*/ 10 w 47"/>
                <a:gd name="T3" fmla="*/ 0 h 86"/>
                <a:gd name="T4" fmla="*/ 10 w 47"/>
                <a:gd name="T5" fmla="*/ 24 h 86"/>
                <a:gd name="T6" fmla="*/ 9 w 47"/>
                <a:gd name="T7" fmla="*/ 36 h 86"/>
                <a:gd name="T8" fmla="*/ 29 w 47"/>
                <a:gd name="T9" fmla="*/ 26 h 86"/>
                <a:gd name="T10" fmla="*/ 47 w 47"/>
                <a:gd name="T11" fmla="*/ 49 h 86"/>
                <a:gd name="T12" fmla="*/ 47 w 47"/>
                <a:gd name="T13" fmla="*/ 86 h 86"/>
                <a:gd name="T14" fmla="*/ 37 w 47"/>
                <a:gd name="T15" fmla="*/ 86 h 86"/>
                <a:gd name="T16" fmla="*/ 37 w 47"/>
                <a:gd name="T17" fmla="*/ 50 h 86"/>
                <a:gd name="T18" fmla="*/ 26 w 47"/>
                <a:gd name="T19" fmla="*/ 34 h 86"/>
                <a:gd name="T20" fmla="*/ 10 w 47"/>
                <a:gd name="T21" fmla="*/ 43 h 86"/>
                <a:gd name="T22" fmla="*/ 10 w 47"/>
                <a:gd name="T23" fmla="*/ 86 h 86"/>
                <a:gd name="T24" fmla="*/ 0 w 47"/>
                <a:gd name="T25" fmla="*/ 86 h 86"/>
                <a:gd name="T26" fmla="*/ 0 w 4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6">
                  <a:moveTo>
                    <a:pt x="0" y="0"/>
                  </a:moveTo>
                  <a:cubicBezTo>
                    <a:pt x="10" y="0"/>
                    <a:pt x="10" y="0"/>
                    <a:pt x="10" y="0"/>
                  </a:cubicBezTo>
                  <a:cubicBezTo>
                    <a:pt x="10" y="24"/>
                    <a:pt x="10" y="24"/>
                    <a:pt x="10" y="24"/>
                  </a:cubicBezTo>
                  <a:cubicBezTo>
                    <a:pt x="9" y="36"/>
                    <a:pt x="9" y="36"/>
                    <a:pt x="9" y="36"/>
                  </a:cubicBezTo>
                  <a:cubicBezTo>
                    <a:pt x="15" y="30"/>
                    <a:pt x="21" y="26"/>
                    <a:pt x="29" y="26"/>
                  </a:cubicBezTo>
                  <a:cubicBezTo>
                    <a:pt x="41" y="26"/>
                    <a:pt x="47" y="34"/>
                    <a:pt x="47" y="49"/>
                  </a:cubicBezTo>
                  <a:cubicBezTo>
                    <a:pt x="47" y="86"/>
                    <a:pt x="47" y="86"/>
                    <a:pt x="47" y="86"/>
                  </a:cubicBezTo>
                  <a:cubicBezTo>
                    <a:pt x="37" y="86"/>
                    <a:pt x="37" y="86"/>
                    <a:pt x="37" y="86"/>
                  </a:cubicBezTo>
                  <a:cubicBezTo>
                    <a:pt x="37" y="50"/>
                    <a:pt x="37" y="50"/>
                    <a:pt x="37" y="50"/>
                  </a:cubicBezTo>
                  <a:cubicBezTo>
                    <a:pt x="37" y="39"/>
                    <a:pt x="33" y="34"/>
                    <a:pt x="26" y="34"/>
                  </a:cubicBezTo>
                  <a:cubicBezTo>
                    <a:pt x="20" y="34"/>
                    <a:pt x="16" y="38"/>
                    <a:pt x="10" y="43"/>
                  </a:cubicBezTo>
                  <a:cubicBezTo>
                    <a:pt x="10" y="86"/>
                    <a:pt x="10" y="86"/>
                    <a:pt x="10" y="86"/>
                  </a:cubicBezTo>
                  <a:cubicBezTo>
                    <a:pt x="0" y="86"/>
                    <a:pt x="0" y="86"/>
                    <a:pt x="0" y="8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46">
              <a:extLst>
                <a:ext uri="{FF2B5EF4-FFF2-40B4-BE49-F238E27FC236}">
                  <a16:creationId xmlns:a16="http://schemas.microsoft.com/office/drawing/2014/main" id="{DBD5E185-8C37-4198-8C56-AD527A22263C}"/>
                </a:ext>
              </a:extLst>
            </p:cNvPr>
            <p:cNvSpPr>
              <a:spLocks/>
            </p:cNvSpPr>
            <p:nvPr userDrawn="1"/>
          </p:nvSpPr>
          <p:spPr bwMode="auto">
            <a:xfrm>
              <a:off x="4905375" y="901700"/>
              <a:ext cx="53975" cy="68263"/>
            </a:xfrm>
            <a:custGeom>
              <a:avLst/>
              <a:gdLst>
                <a:gd name="T0" fmla="*/ 0 w 47"/>
                <a:gd name="T1" fmla="*/ 1 h 60"/>
                <a:gd name="T2" fmla="*/ 8 w 47"/>
                <a:gd name="T3" fmla="*/ 1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47">
              <a:extLst>
                <a:ext uri="{FF2B5EF4-FFF2-40B4-BE49-F238E27FC236}">
                  <a16:creationId xmlns:a16="http://schemas.microsoft.com/office/drawing/2014/main" id="{C61FA444-2769-4853-9633-064EFCDE423C}"/>
                </a:ext>
              </a:extLst>
            </p:cNvPr>
            <p:cNvSpPr>
              <a:spLocks noEditPoints="1"/>
            </p:cNvSpPr>
            <p:nvPr userDrawn="1"/>
          </p:nvSpPr>
          <p:spPr bwMode="auto">
            <a:xfrm>
              <a:off x="4979988" y="879475"/>
              <a:ext cx="63500" cy="90488"/>
            </a:xfrm>
            <a:custGeom>
              <a:avLst/>
              <a:gdLst>
                <a:gd name="T0" fmla="*/ 0 w 55"/>
                <a:gd name="T1" fmla="*/ 0 h 79"/>
                <a:gd name="T2" fmla="*/ 25 w 55"/>
                <a:gd name="T3" fmla="*/ 0 h 79"/>
                <a:gd name="T4" fmla="*/ 52 w 55"/>
                <a:gd name="T5" fmla="*/ 22 h 79"/>
                <a:gd name="T6" fmla="*/ 35 w 55"/>
                <a:gd name="T7" fmla="*/ 44 h 79"/>
                <a:gd name="T8" fmla="*/ 55 w 55"/>
                <a:gd name="T9" fmla="*/ 79 h 79"/>
                <a:gd name="T10" fmla="*/ 43 w 55"/>
                <a:gd name="T11" fmla="*/ 79 h 79"/>
                <a:gd name="T12" fmla="*/ 25 w 55"/>
                <a:gd name="T13" fmla="*/ 45 h 79"/>
                <a:gd name="T14" fmla="*/ 10 w 55"/>
                <a:gd name="T15" fmla="*/ 45 h 79"/>
                <a:gd name="T16" fmla="*/ 10 w 55"/>
                <a:gd name="T17" fmla="*/ 79 h 79"/>
                <a:gd name="T18" fmla="*/ 0 w 55"/>
                <a:gd name="T19" fmla="*/ 79 h 79"/>
                <a:gd name="T20" fmla="*/ 0 w 55"/>
                <a:gd name="T21" fmla="*/ 0 h 79"/>
                <a:gd name="T22" fmla="*/ 23 w 55"/>
                <a:gd name="T23" fmla="*/ 37 h 79"/>
                <a:gd name="T24" fmla="*/ 43 w 55"/>
                <a:gd name="T25" fmla="*/ 22 h 79"/>
                <a:gd name="T26" fmla="*/ 23 w 55"/>
                <a:gd name="T27" fmla="*/ 8 h 79"/>
                <a:gd name="T28" fmla="*/ 10 w 55"/>
                <a:gd name="T29" fmla="*/ 8 h 79"/>
                <a:gd name="T30" fmla="*/ 10 w 55"/>
                <a:gd name="T31" fmla="*/ 37 h 79"/>
                <a:gd name="T32" fmla="*/ 23 w 55"/>
                <a:gd name="T33"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9">
                  <a:moveTo>
                    <a:pt x="0" y="0"/>
                  </a:moveTo>
                  <a:cubicBezTo>
                    <a:pt x="25" y="0"/>
                    <a:pt x="25" y="0"/>
                    <a:pt x="25" y="0"/>
                  </a:cubicBezTo>
                  <a:cubicBezTo>
                    <a:pt x="41" y="0"/>
                    <a:pt x="52" y="6"/>
                    <a:pt x="52" y="22"/>
                  </a:cubicBezTo>
                  <a:cubicBezTo>
                    <a:pt x="52" y="34"/>
                    <a:pt x="45" y="42"/>
                    <a:pt x="35" y="44"/>
                  </a:cubicBezTo>
                  <a:cubicBezTo>
                    <a:pt x="55" y="79"/>
                    <a:pt x="55" y="79"/>
                    <a:pt x="55" y="79"/>
                  </a:cubicBezTo>
                  <a:cubicBezTo>
                    <a:pt x="43" y="79"/>
                    <a:pt x="43" y="79"/>
                    <a:pt x="43" y="79"/>
                  </a:cubicBezTo>
                  <a:cubicBezTo>
                    <a:pt x="25" y="45"/>
                    <a:pt x="25" y="45"/>
                    <a:pt x="25" y="45"/>
                  </a:cubicBezTo>
                  <a:cubicBezTo>
                    <a:pt x="10" y="45"/>
                    <a:pt x="10" y="45"/>
                    <a:pt x="10" y="45"/>
                  </a:cubicBezTo>
                  <a:cubicBezTo>
                    <a:pt x="10" y="79"/>
                    <a:pt x="10" y="79"/>
                    <a:pt x="10" y="79"/>
                  </a:cubicBezTo>
                  <a:cubicBezTo>
                    <a:pt x="0" y="79"/>
                    <a:pt x="0" y="79"/>
                    <a:pt x="0" y="79"/>
                  </a:cubicBezTo>
                  <a:lnTo>
                    <a:pt x="0" y="0"/>
                  </a:lnTo>
                  <a:close/>
                  <a:moveTo>
                    <a:pt x="23" y="37"/>
                  </a:moveTo>
                  <a:cubicBezTo>
                    <a:pt x="36" y="37"/>
                    <a:pt x="43" y="32"/>
                    <a:pt x="43" y="22"/>
                  </a:cubicBezTo>
                  <a:cubicBezTo>
                    <a:pt x="43" y="12"/>
                    <a:pt x="36" y="8"/>
                    <a:pt x="23" y="8"/>
                  </a:cubicBezTo>
                  <a:cubicBezTo>
                    <a:pt x="10" y="8"/>
                    <a:pt x="10" y="8"/>
                    <a:pt x="10" y="8"/>
                  </a:cubicBezTo>
                  <a:cubicBezTo>
                    <a:pt x="10" y="37"/>
                    <a:pt x="10" y="37"/>
                    <a:pt x="10" y="37"/>
                  </a:cubicBezTo>
                  <a:lnTo>
                    <a:pt x="2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48">
              <a:extLst>
                <a:ext uri="{FF2B5EF4-FFF2-40B4-BE49-F238E27FC236}">
                  <a16:creationId xmlns:a16="http://schemas.microsoft.com/office/drawing/2014/main" id="{5CD3AE65-28FB-4E13-9010-868220E9E91E}"/>
                </a:ext>
              </a:extLst>
            </p:cNvPr>
            <p:cNvSpPr>
              <a:spLocks noEditPoints="1"/>
            </p:cNvSpPr>
            <p:nvPr userDrawn="1"/>
          </p:nvSpPr>
          <p:spPr bwMode="auto">
            <a:xfrm>
              <a:off x="5051425" y="901700"/>
              <a:ext cx="55562" cy="69850"/>
            </a:xfrm>
            <a:custGeom>
              <a:avLst/>
              <a:gdLst>
                <a:gd name="T0" fmla="*/ 0 w 49"/>
                <a:gd name="T1" fmla="*/ 31 h 61"/>
                <a:gd name="T2" fmla="*/ 26 w 49"/>
                <a:gd name="T3" fmla="*/ 0 h 61"/>
                <a:gd name="T4" fmla="*/ 49 w 49"/>
                <a:gd name="T5" fmla="*/ 27 h 61"/>
                <a:gd name="T6" fmla="*/ 49 w 49"/>
                <a:gd name="T7" fmla="*/ 33 h 61"/>
                <a:gd name="T8" fmla="*/ 10 w 49"/>
                <a:gd name="T9" fmla="*/ 33 h 61"/>
                <a:gd name="T10" fmla="*/ 29 w 49"/>
                <a:gd name="T11" fmla="*/ 53 h 61"/>
                <a:gd name="T12" fmla="*/ 44 w 49"/>
                <a:gd name="T13" fmla="*/ 49 h 61"/>
                <a:gd name="T14" fmla="*/ 47 w 49"/>
                <a:gd name="T15" fmla="*/ 55 h 61"/>
                <a:gd name="T16" fmla="*/ 28 w 49"/>
                <a:gd name="T17" fmla="*/ 61 h 61"/>
                <a:gd name="T18" fmla="*/ 0 w 49"/>
                <a:gd name="T19" fmla="*/ 31 h 61"/>
                <a:gd name="T20" fmla="*/ 41 w 49"/>
                <a:gd name="T21" fmla="*/ 26 h 61"/>
                <a:gd name="T22" fmla="*/ 26 w 49"/>
                <a:gd name="T23" fmla="*/ 8 h 61"/>
                <a:gd name="T24" fmla="*/ 10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7"/>
                  </a:cubicBezTo>
                  <a:cubicBezTo>
                    <a:pt x="49" y="29"/>
                    <a:pt x="49" y="31"/>
                    <a:pt x="49" y="33"/>
                  </a:cubicBezTo>
                  <a:cubicBezTo>
                    <a:pt x="10" y="33"/>
                    <a:pt x="10" y="33"/>
                    <a:pt x="10" y="33"/>
                  </a:cubicBezTo>
                  <a:cubicBezTo>
                    <a:pt x="10" y="45"/>
                    <a:pt x="18" y="53"/>
                    <a:pt x="29" y="53"/>
                  </a:cubicBezTo>
                  <a:cubicBezTo>
                    <a:pt x="35" y="53"/>
                    <a:pt x="39" y="51"/>
                    <a:pt x="44" y="49"/>
                  </a:cubicBezTo>
                  <a:cubicBezTo>
                    <a:pt x="47" y="55"/>
                    <a:pt x="47" y="55"/>
                    <a:pt x="47" y="55"/>
                  </a:cubicBezTo>
                  <a:cubicBezTo>
                    <a:pt x="42" y="58"/>
                    <a:pt x="36" y="61"/>
                    <a:pt x="28" y="61"/>
                  </a:cubicBezTo>
                  <a:cubicBezTo>
                    <a:pt x="12" y="61"/>
                    <a:pt x="0" y="50"/>
                    <a:pt x="0" y="31"/>
                  </a:cubicBezTo>
                  <a:close/>
                  <a:moveTo>
                    <a:pt x="41" y="26"/>
                  </a:moveTo>
                  <a:cubicBezTo>
                    <a:pt x="41" y="14"/>
                    <a:pt x="35" y="8"/>
                    <a:pt x="26"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49">
              <a:extLst>
                <a:ext uri="{FF2B5EF4-FFF2-40B4-BE49-F238E27FC236}">
                  <a16:creationId xmlns:a16="http://schemas.microsoft.com/office/drawing/2014/main" id="{B2F8952F-67BE-4C60-933D-B566609DAB44}"/>
                </a:ext>
              </a:extLst>
            </p:cNvPr>
            <p:cNvSpPr>
              <a:spLocks/>
            </p:cNvSpPr>
            <p:nvPr userDrawn="1"/>
          </p:nvSpPr>
          <p:spPr bwMode="auto">
            <a:xfrm>
              <a:off x="5116513" y="903288"/>
              <a:ext cx="50800" cy="66675"/>
            </a:xfrm>
            <a:custGeom>
              <a:avLst/>
              <a:gdLst>
                <a:gd name="T0" fmla="*/ 0 w 32"/>
                <a:gd name="T1" fmla="*/ 38 h 42"/>
                <a:gd name="T2" fmla="*/ 22 w 32"/>
                <a:gd name="T3" fmla="*/ 5 h 42"/>
                <a:gd name="T4" fmla="*/ 3 w 32"/>
                <a:gd name="T5" fmla="*/ 5 h 42"/>
                <a:gd name="T6" fmla="*/ 3 w 32"/>
                <a:gd name="T7" fmla="*/ 0 h 42"/>
                <a:gd name="T8" fmla="*/ 32 w 32"/>
                <a:gd name="T9" fmla="*/ 0 h 42"/>
                <a:gd name="T10" fmla="*/ 32 w 32"/>
                <a:gd name="T11" fmla="*/ 4 h 42"/>
                <a:gd name="T12" fmla="*/ 9 w 32"/>
                <a:gd name="T13" fmla="*/ 36 h 42"/>
                <a:gd name="T14" fmla="*/ 32 w 32"/>
                <a:gd name="T15" fmla="*/ 36 h 42"/>
                <a:gd name="T16" fmla="*/ 32 w 32"/>
                <a:gd name="T17" fmla="*/ 42 h 42"/>
                <a:gd name="T18" fmla="*/ 0 w 32"/>
                <a:gd name="T19" fmla="*/ 42 h 42"/>
                <a:gd name="T20" fmla="*/ 0 w 32"/>
                <a:gd name="T2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0" y="38"/>
                  </a:moveTo>
                  <a:lnTo>
                    <a:pt x="22" y="5"/>
                  </a:lnTo>
                  <a:lnTo>
                    <a:pt x="3" y="5"/>
                  </a:lnTo>
                  <a:lnTo>
                    <a:pt x="3" y="0"/>
                  </a:lnTo>
                  <a:lnTo>
                    <a:pt x="32" y="0"/>
                  </a:lnTo>
                  <a:lnTo>
                    <a:pt x="32" y="4"/>
                  </a:lnTo>
                  <a:lnTo>
                    <a:pt x="9" y="36"/>
                  </a:lnTo>
                  <a:lnTo>
                    <a:pt x="32" y="36"/>
                  </a:lnTo>
                  <a:lnTo>
                    <a:pt x="32" y="42"/>
                  </a:lnTo>
                  <a:lnTo>
                    <a:pt x="0" y="42"/>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50">
              <a:extLst>
                <a:ext uri="{FF2B5EF4-FFF2-40B4-BE49-F238E27FC236}">
                  <a16:creationId xmlns:a16="http://schemas.microsoft.com/office/drawing/2014/main" id="{C820760C-C680-4DEC-979C-8A776EE2C1CD}"/>
                </a:ext>
              </a:extLst>
            </p:cNvPr>
            <p:cNvSpPr>
              <a:spLocks/>
            </p:cNvSpPr>
            <p:nvPr userDrawn="1"/>
          </p:nvSpPr>
          <p:spPr bwMode="auto">
            <a:xfrm>
              <a:off x="5181600" y="901700"/>
              <a:ext cx="53975" cy="68263"/>
            </a:xfrm>
            <a:custGeom>
              <a:avLst/>
              <a:gdLst>
                <a:gd name="T0" fmla="*/ 0 w 47"/>
                <a:gd name="T1" fmla="*/ 1 h 60"/>
                <a:gd name="T2" fmla="*/ 9 w 47"/>
                <a:gd name="T3" fmla="*/ 1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9" y="1"/>
                    <a:pt x="9" y="1"/>
                    <a:pt x="9" y="1"/>
                  </a:cubicBezTo>
                  <a:cubicBezTo>
                    <a:pt x="9" y="10"/>
                    <a:pt x="9" y="10"/>
                    <a:pt x="9" y="10"/>
                  </a:cubicBezTo>
                  <a:cubicBezTo>
                    <a:pt x="10" y="10"/>
                    <a:pt x="10" y="10"/>
                    <a:pt x="10"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4"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51">
              <a:extLst>
                <a:ext uri="{FF2B5EF4-FFF2-40B4-BE49-F238E27FC236}">
                  <a16:creationId xmlns:a16="http://schemas.microsoft.com/office/drawing/2014/main" id="{D3C30FA9-FC37-4072-9164-5E8861661B55}"/>
                </a:ext>
              </a:extLst>
            </p:cNvPr>
            <p:cNvSpPr>
              <a:spLocks noEditPoints="1"/>
            </p:cNvSpPr>
            <p:nvPr userDrawn="1"/>
          </p:nvSpPr>
          <p:spPr bwMode="auto">
            <a:xfrm>
              <a:off x="5254625"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52">
              <a:extLst>
                <a:ext uri="{FF2B5EF4-FFF2-40B4-BE49-F238E27FC236}">
                  <a16:creationId xmlns:a16="http://schemas.microsoft.com/office/drawing/2014/main" id="{9A841391-C4BC-480E-9738-72AF2E534A76}"/>
                </a:ext>
              </a:extLst>
            </p:cNvPr>
            <p:cNvSpPr>
              <a:spLocks/>
            </p:cNvSpPr>
            <p:nvPr userDrawn="1"/>
          </p:nvSpPr>
          <p:spPr bwMode="auto">
            <a:xfrm>
              <a:off x="5284788" y="901700"/>
              <a:ext cx="52387" cy="69850"/>
            </a:xfrm>
            <a:custGeom>
              <a:avLst/>
              <a:gdLst>
                <a:gd name="T0" fmla="*/ 0 w 46"/>
                <a:gd name="T1" fmla="*/ 31 h 61"/>
                <a:gd name="T2" fmla="*/ 28 w 46"/>
                <a:gd name="T3" fmla="*/ 0 h 61"/>
                <a:gd name="T4" fmla="*/ 45 w 46"/>
                <a:gd name="T5" fmla="*/ 7 h 61"/>
                <a:gd name="T6" fmla="*/ 40 w 46"/>
                <a:gd name="T7" fmla="*/ 13 h 61"/>
                <a:gd name="T8" fmla="*/ 28 w 46"/>
                <a:gd name="T9" fmla="*/ 8 h 61"/>
                <a:gd name="T10" fmla="*/ 10 w 46"/>
                <a:gd name="T11" fmla="*/ 31 h 61"/>
                <a:gd name="T12" fmla="*/ 28 w 46"/>
                <a:gd name="T13" fmla="*/ 53 h 61"/>
                <a:gd name="T14" fmla="*/ 42 w 46"/>
                <a:gd name="T15" fmla="*/ 47 h 61"/>
                <a:gd name="T16" fmla="*/ 46 w 46"/>
                <a:gd name="T17" fmla="*/ 54 h 61"/>
                <a:gd name="T18" fmla="*/ 27 w 46"/>
                <a:gd name="T19" fmla="*/ 61 h 61"/>
                <a:gd name="T20" fmla="*/ 0 w 46"/>
                <a:gd name="T21"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1">
                  <a:moveTo>
                    <a:pt x="0" y="31"/>
                  </a:moveTo>
                  <a:cubicBezTo>
                    <a:pt x="0" y="11"/>
                    <a:pt x="13" y="0"/>
                    <a:pt x="28" y="0"/>
                  </a:cubicBezTo>
                  <a:cubicBezTo>
                    <a:pt x="36" y="0"/>
                    <a:pt x="41" y="3"/>
                    <a:pt x="45" y="7"/>
                  </a:cubicBezTo>
                  <a:cubicBezTo>
                    <a:pt x="40" y="13"/>
                    <a:pt x="40" y="13"/>
                    <a:pt x="40" y="13"/>
                  </a:cubicBezTo>
                  <a:cubicBezTo>
                    <a:pt x="36" y="10"/>
                    <a:pt x="33" y="8"/>
                    <a:pt x="28" y="8"/>
                  </a:cubicBezTo>
                  <a:cubicBezTo>
                    <a:pt x="18" y="8"/>
                    <a:pt x="10" y="17"/>
                    <a:pt x="10" y="31"/>
                  </a:cubicBezTo>
                  <a:cubicBezTo>
                    <a:pt x="10" y="44"/>
                    <a:pt x="17" y="53"/>
                    <a:pt x="28" y="53"/>
                  </a:cubicBezTo>
                  <a:cubicBezTo>
                    <a:pt x="33" y="53"/>
                    <a:pt x="38" y="50"/>
                    <a:pt x="42" y="47"/>
                  </a:cubicBezTo>
                  <a:cubicBezTo>
                    <a:pt x="46" y="54"/>
                    <a:pt x="46" y="54"/>
                    <a:pt x="46" y="54"/>
                  </a:cubicBezTo>
                  <a:cubicBezTo>
                    <a:pt x="41" y="58"/>
                    <a:pt x="34" y="61"/>
                    <a:pt x="27" y="61"/>
                  </a:cubicBezTo>
                  <a:cubicBezTo>
                    <a:pt x="12" y="61"/>
                    <a:pt x="0" y="50"/>
                    <a:pt x="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53">
              <a:extLst>
                <a:ext uri="{FF2B5EF4-FFF2-40B4-BE49-F238E27FC236}">
                  <a16:creationId xmlns:a16="http://schemas.microsoft.com/office/drawing/2014/main" id="{68B1FA4D-62D2-4FD0-87CC-A3960023A047}"/>
                </a:ext>
              </a:extLst>
            </p:cNvPr>
            <p:cNvSpPr>
              <a:spLocks/>
            </p:cNvSpPr>
            <p:nvPr userDrawn="1"/>
          </p:nvSpPr>
          <p:spPr bwMode="auto">
            <a:xfrm>
              <a:off x="5353050" y="871538"/>
              <a:ext cx="53975" cy="98425"/>
            </a:xfrm>
            <a:custGeom>
              <a:avLst/>
              <a:gdLst>
                <a:gd name="T0" fmla="*/ 0 w 34"/>
                <a:gd name="T1" fmla="*/ 0 h 62"/>
                <a:gd name="T2" fmla="*/ 6 w 34"/>
                <a:gd name="T3" fmla="*/ 0 h 62"/>
                <a:gd name="T4" fmla="*/ 6 w 34"/>
                <a:gd name="T5" fmla="*/ 42 h 62"/>
                <a:gd name="T6" fmla="*/ 7 w 34"/>
                <a:gd name="T7" fmla="*/ 42 h 62"/>
                <a:gd name="T8" fmla="*/ 24 w 34"/>
                <a:gd name="T9" fmla="*/ 20 h 62"/>
                <a:gd name="T10" fmla="*/ 32 w 34"/>
                <a:gd name="T11" fmla="*/ 20 h 62"/>
                <a:gd name="T12" fmla="*/ 18 w 34"/>
                <a:gd name="T13" fmla="*/ 37 h 62"/>
                <a:gd name="T14" fmla="*/ 34 w 34"/>
                <a:gd name="T15" fmla="*/ 62 h 62"/>
                <a:gd name="T16" fmla="*/ 26 w 34"/>
                <a:gd name="T17" fmla="*/ 62 h 62"/>
                <a:gd name="T18" fmla="*/ 14 w 34"/>
                <a:gd name="T19" fmla="*/ 42 h 62"/>
                <a:gd name="T20" fmla="*/ 6 w 34"/>
                <a:gd name="T21" fmla="*/ 51 h 62"/>
                <a:gd name="T22" fmla="*/ 6 w 34"/>
                <a:gd name="T23" fmla="*/ 62 h 62"/>
                <a:gd name="T24" fmla="*/ 0 w 34"/>
                <a:gd name="T25" fmla="*/ 62 h 62"/>
                <a:gd name="T26" fmla="*/ 0 w 34"/>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2">
                  <a:moveTo>
                    <a:pt x="0" y="0"/>
                  </a:moveTo>
                  <a:lnTo>
                    <a:pt x="6" y="0"/>
                  </a:lnTo>
                  <a:lnTo>
                    <a:pt x="6" y="42"/>
                  </a:lnTo>
                  <a:lnTo>
                    <a:pt x="7" y="42"/>
                  </a:lnTo>
                  <a:lnTo>
                    <a:pt x="24" y="20"/>
                  </a:lnTo>
                  <a:lnTo>
                    <a:pt x="32" y="20"/>
                  </a:lnTo>
                  <a:lnTo>
                    <a:pt x="18" y="37"/>
                  </a:lnTo>
                  <a:lnTo>
                    <a:pt x="34" y="62"/>
                  </a:lnTo>
                  <a:lnTo>
                    <a:pt x="26" y="62"/>
                  </a:lnTo>
                  <a:lnTo>
                    <a:pt x="14" y="42"/>
                  </a:lnTo>
                  <a:lnTo>
                    <a:pt x="6" y="51"/>
                  </a:lnTo>
                  <a:lnTo>
                    <a:pt x="6"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54">
              <a:extLst>
                <a:ext uri="{FF2B5EF4-FFF2-40B4-BE49-F238E27FC236}">
                  <a16:creationId xmlns:a16="http://schemas.microsoft.com/office/drawing/2014/main" id="{F89A9AEB-DB2A-4908-9EC6-45DFE71E2F33}"/>
                </a:ext>
              </a:extLst>
            </p:cNvPr>
            <p:cNvSpPr>
              <a:spLocks noEditPoints="1"/>
            </p:cNvSpPr>
            <p:nvPr userDrawn="1"/>
          </p:nvSpPr>
          <p:spPr bwMode="auto">
            <a:xfrm>
              <a:off x="5445125"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55">
              <a:extLst>
                <a:ext uri="{FF2B5EF4-FFF2-40B4-BE49-F238E27FC236}">
                  <a16:creationId xmlns:a16="http://schemas.microsoft.com/office/drawing/2014/main" id="{1B2F973C-50AB-41E5-9274-393B3173CAD1}"/>
                </a:ext>
              </a:extLst>
            </p:cNvPr>
            <p:cNvSpPr>
              <a:spLocks/>
            </p:cNvSpPr>
            <p:nvPr userDrawn="1"/>
          </p:nvSpPr>
          <p:spPr bwMode="auto">
            <a:xfrm>
              <a:off x="5473700" y="901700"/>
              <a:ext cx="49212" cy="69850"/>
            </a:xfrm>
            <a:custGeom>
              <a:avLst/>
              <a:gdLst>
                <a:gd name="T0" fmla="*/ 0 w 43"/>
                <a:gd name="T1" fmla="*/ 53 h 61"/>
                <a:gd name="T2" fmla="*/ 5 w 43"/>
                <a:gd name="T3" fmla="*/ 46 h 61"/>
                <a:gd name="T4" fmla="*/ 22 w 43"/>
                <a:gd name="T5" fmla="*/ 53 h 61"/>
                <a:gd name="T6" fmla="*/ 33 w 43"/>
                <a:gd name="T7" fmla="*/ 44 h 61"/>
                <a:gd name="T8" fmla="*/ 20 w 43"/>
                <a:gd name="T9" fmla="*/ 33 h 61"/>
                <a:gd name="T10" fmla="*/ 3 w 43"/>
                <a:gd name="T11" fmla="*/ 16 h 61"/>
                <a:gd name="T12" fmla="*/ 23 w 43"/>
                <a:gd name="T13" fmla="*/ 0 h 61"/>
                <a:gd name="T14" fmla="*/ 41 w 43"/>
                <a:gd name="T15" fmla="*/ 7 h 61"/>
                <a:gd name="T16" fmla="*/ 36 w 43"/>
                <a:gd name="T17" fmla="*/ 13 h 61"/>
                <a:gd name="T18" fmla="*/ 23 w 43"/>
                <a:gd name="T19" fmla="*/ 8 h 61"/>
                <a:gd name="T20" fmla="*/ 12 w 43"/>
                <a:gd name="T21" fmla="*/ 16 h 61"/>
                <a:gd name="T22" fmla="*/ 25 w 43"/>
                <a:gd name="T23" fmla="*/ 26 h 61"/>
                <a:gd name="T24" fmla="*/ 43 w 43"/>
                <a:gd name="T25" fmla="*/ 44 h 61"/>
                <a:gd name="T26" fmla="*/ 21 w 43"/>
                <a:gd name="T27" fmla="*/ 61 h 61"/>
                <a:gd name="T28" fmla="*/ 0 w 43"/>
                <a:gd name="T2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61">
                  <a:moveTo>
                    <a:pt x="0" y="53"/>
                  </a:moveTo>
                  <a:cubicBezTo>
                    <a:pt x="5" y="46"/>
                    <a:pt x="5" y="46"/>
                    <a:pt x="5" y="46"/>
                  </a:cubicBezTo>
                  <a:cubicBezTo>
                    <a:pt x="10" y="50"/>
                    <a:pt x="15" y="53"/>
                    <a:pt x="22" y="53"/>
                  </a:cubicBezTo>
                  <a:cubicBezTo>
                    <a:pt x="29" y="53"/>
                    <a:pt x="33" y="49"/>
                    <a:pt x="33" y="44"/>
                  </a:cubicBezTo>
                  <a:cubicBezTo>
                    <a:pt x="33" y="38"/>
                    <a:pt x="26" y="36"/>
                    <a:pt x="20" y="33"/>
                  </a:cubicBezTo>
                  <a:cubicBezTo>
                    <a:pt x="12" y="30"/>
                    <a:pt x="3" y="26"/>
                    <a:pt x="3" y="16"/>
                  </a:cubicBezTo>
                  <a:cubicBezTo>
                    <a:pt x="3" y="7"/>
                    <a:pt x="10" y="0"/>
                    <a:pt x="23" y="0"/>
                  </a:cubicBezTo>
                  <a:cubicBezTo>
                    <a:pt x="30" y="0"/>
                    <a:pt x="36" y="3"/>
                    <a:pt x="41" y="7"/>
                  </a:cubicBezTo>
                  <a:cubicBezTo>
                    <a:pt x="36" y="13"/>
                    <a:pt x="36" y="13"/>
                    <a:pt x="36" y="13"/>
                  </a:cubicBezTo>
                  <a:cubicBezTo>
                    <a:pt x="32" y="10"/>
                    <a:pt x="28" y="8"/>
                    <a:pt x="23" y="8"/>
                  </a:cubicBezTo>
                  <a:cubicBezTo>
                    <a:pt x="15" y="8"/>
                    <a:pt x="12" y="12"/>
                    <a:pt x="12" y="16"/>
                  </a:cubicBezTo>
                  <a:cubicBezTo>
                    <a:pt x="12" y="21"/>
                    <a:pt x="18" y="24"/>
                    <a:pt x="25" y="26"/>
                  </a:cubicBezTo>
                  <a:cubicBezTo>
                    <a:pt x="33" y="29"/>
                    <a:pt x="43" y="33"/>
                    <a:pt x="43" y="44"/>
                  </a:cubicBezTo>
                  <a:cubicBezTo>
                    <a:pt x="43" y="53"/>
                    <a:pt x="35" y="61"/>
                    <a:pt x="21" y="61"/>
                  </a:cubicBezTo>
                  <a:cubicBezTo>
                    <a:pt x="13" y="61"/>
                    <a:pt x="5" y="57"/>
                    <a:pt x="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56">
              <a:extLst>
                <a:ext uri="{FF2B5EF4-FFF2-40B4-BE49-F238E27FC236}">
                  <a16:creationId xmlns:a16="http://schemas.microsoft.com/office/drawing/2014/main" id="{C8D6AF4A-4FA3-4140-83F9-A05B744AB30F}"/>
                </a:ext>
              </a:extLst>
            </p:cNvPr>
            <p:cNvSpPr>
              <a:spLocks noEditPoints="1"/>
            </p:cNvSpPr>
            <p:nvPr userDrawn="1"/>
          </p:nvSpPr>
          <p:spPr bwMode="auto">
            <a:xfrm>
              <a:off x="5561013" y="901700"/>
              <a:ext cx="52387" cy="69850"/>
            </a:xfrm>
            <a:custGeom>
              <a:avLst/>
              <a:gdLst>
                <a:gd name="T0" fmla="*/ 0 w 45"/>
                <a:gd name="T1" fmla="*/ 44 h 61"/>
                <a:gd name="T2" fmla="*/ 35 w 45"/>
                <a:gd name="T3" fmla="*/ 23 h 61"/>
                <a:gd name="T4" fmla="*/ 23 w 45"/>
                <a:gd name="T5" fmla="*/ 8 h 61"/>
                <a:gd name="T6" fmla="*/ 6 w 45"/>
                <a:gd name="T7" fmla="*/ 14 h 61"/>
                <a:gd name="T8" fmla="*/ 2 w 45"/>
                <a:gd name="T9" fmla="*/ 7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4 h 61"/>
                <a:gd name="T26" fmla="*/ 35 w 45"/>
                <a:gd name="T27" fmla="*/ 45 h 61"/>
                <a:gd name="T28" fmla="*/ 35 w 45"/>
                <a:gd name="T29" fmla="*/ 29 h 61"/>
                <a:gd name="T30" fmla="*/ 9 w 45"/>
                <a:gd name="T31" fmla="*/ 44 h 61"/>
                <a:gd name="T32" fmla="*/ 19 w 45"/>
                <a:gd name="T33" fmla="*/ 53 h 61"/>
                <a:gd name="T34" fmla="*/ 35 w 45"/>
                <a:gd name="T35"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4"/>
                  </a:moveTo>
                  <a:cubicBezTo>
                    <a:pt x="0" y="32"/>
                    <a:pt x="10" y="25"/>
                    <a:pt x="35" y="23"/>
                  </a:cubicBezTo>
                  <a:cubicBezTo>
                    <a:pt x="35" y="15"/>
                    <a:pt x="33" y="8"/>
                    <a:pt x="23" y="8"/>
                  </a:cubicBezTo>
                  <a:cubicBezTo>
                    <a:pt x="17" y="8"/>
                    <a:pt x="10" y="11"/>
                    <a:pt x="6" y="14"/>
                  </a:cubicBezTo>
                  <a:cubicBezTo>
                    <a:pt x="2" y="7"/>
                    <a:pt x="2" y="7"/>
                    <a:pt x="2" y="7"/>
                  </a:cubicBezTo>
                  <a:cubicBezTo>
                    <a:pt x="7" y="4"/>
                    <a:pt x="16" y="0"/>
                    <a:pt x="25" y="0"/>
                  </a:cubicBezTo>
                  <a:cubicBezTo>
                    <a:pt x="39" y="0"/>
                    <a:pt x="45" y="9"/>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0" y="57"/>
                    <a:pt x="24" y="61"/>
                    <a:pt x="17" y="61"/>
                  </a:cubicBezTo>
                  <a:cubicBezTo>
                    <a:pt x="7" y="61"/>
                    <a:pt x="0" y="55"/>
                    <a:pt x="0" y="44"/>
                  </a:cubicBezTo>
                  <a:close/>
                  <a:moveTo>
                    <a:pt x="35" y="45"/>
                  </a:moveTo>
                  <a:cubicBezTo>
                    <a:pt x="35" y="29"/>
                    <a:pt x="35" y="29"/>
                    <a:pt x="35" y="29"/>
                  </a:cubicBezTo>
                  <a:cubicBezTo>
                    <a:pt x="16" y="32"/>
                    <a:pt x="9" y="36"/>
                    <a:pt x="9" y="44"/>
                  </a:cubicBezTo>
                  <a:cubicBezTo>
                    <a:pt x="9" y="50"/>
                    <a:pt x="14" y="53"/>
                    <a:pt x="19" y="53"/>
                  </a:cubicBezTo>
                  <a:cubicBezTo>
                    <a:pt x="25" y="53"/>
                    <a:pt x="30" y="50"/>
                    <a:pt x="35"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57">
              <a:extLst>
                <a:ext uri="{FF2B5EF4-FFF2-40B4-BE49-F238E27FC236}">
                  <a16:creationId xmlns:a16="http://schemas.microsoft.com/office/drawing/2014/main" id="{118760A2-B229-4AB1-B61D-72CBAA0C453D}"/>
                </a:ext>
              </a:extLst>
            </p:cNvPr>
            <p:cNvSpPr>
              <a:spLocks/>
            </p:cNvSpPr>
            <p:nvPr userDrawn="1"/>
          </p:nvSpPr>
          <p:spPr bwMode="auto">
            <a:xfrm>
              <a:off x="5634038" y="901700"/>
              <a:ext cx="53975" cy="68263"/>
            </a:xfrm>
            <a:custGeom>
              <a:avLst/>
              <a:gdLst>
                <a:gd name="T0" fmla="*/ 0 w 47"/>
                <a:gd name="T1" fmla="*/ 1 h 60"/>
                <a:gd name="T2" fmla="*/ 9 w 47"/>
                <a:gd name="T3" fmla="*/ 1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9" y="1"/>
                    <a:pt x="9" y="1"/>
                    <a:pt x="9" y="1"/>
                  </a:cubicBezTo>
                  <a:cubicBezTo>
                    <a:pt x="9" y="10"/>
                    <a:pt x="9" y="10"/>
                    <a:pt x="9" y="10"/>
                  </a:cubicBezTo>
                  <a:cubicBezTo>
                    <a:pt x="10" y="10"/>
                    <a:pt x="10" y="10"/>
                    <a:pt x="10"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4"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58">
              <a:extLst>
                <a:ext uri="{FF2B5EF4-FFF2-40B4-BE49-F238E27FC236}">
                  <a16:creationId xmlns:a16="http://schemas.microsoft.com/office/drawing/2014/main" id="{DF03DB8A-CABE-479C-BC57-DBC403ECF7E8}"/>
                </a:ext>
              </a:extLst>
            </p:cNvPr>
            <p:cNvSpPr>
              <a:spLocks noEditPoints="1"/>
            </p:cNvSpPr>
            <p:nvPr userDrawn="1"/>
          </p:nvSpPr>
          <p:spPr bwMode="auto">
            <a:xfrm>
              <a:off x="5734050" y="874713"/>
              <a:ext cx="15875" cy="95250"/>
            </a:xfrm>
            <a:custGeom>
              <a:avLst/>
              <a:gdLst>
                <a:gd name="T0" fmla="*/ 0 w 14"/>
                <a:gd name="T1" fmla="*/ 6 h 83"/>
                <a:gd name="T2" fmla="*/ 7 w 14"/>
                <a:gd name="T3" fmla="*/ 0 h 83"/>
                <a:gd name="T4" fmla="*/ 14 w 14"/>
                <a:gd name="T5" fmla="*/ 6 h 83"/>
                <a:gd name="T6" fmla="*/ 7 w 14"/>
                <a:gd name="T7" fmla="*/ 12 h 83"/>
                <a:gd name="T8" fmla="*/ 0 w 14"/>
                <a:gd name="T9" fmla="*/ 6 h 83"/>
                <a:gd name="T10" fmla="*/ 2 w 14"/>
                <a:gd name="T11" fmla="*/ 24 h 83"/>
                <a:gd name="T12" fmla="*/ 12 w 14"/>
                <a:gd name="T13" fmla="*/ 24 h 83"/>
                <a:gd name="T14" fmla="*/ 12 w 14"/>
                <a:gd name="T15" fmla="*/ 83 h 83"/>
                <a:gd name="T16" fmla="*/ 2 w 14"/>
                <a:gd name="T17" fmla="*/ 83 h 83"/>
                <a:gd name="T18" fmla="*/ 2 w 1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6"/>
                  </a:moveTo>
                  <a:cubicBezTo>
                    <a:pt x="0" y="2"/>
                    <a:pt x="3" y="0"/>
                    <a:pt x="7" y="0"/>
                  </a:cubicBezTo>
                  <a:cubicBezTo>
                    <a:pt x="11" y="0"/>
                    <a:pt x="14" y="2"/>
                    <a:pt x="14" y="6"/>
                  </a:cubicBezTo>
                  <a:cubicBezTo>
                    <a:pt x="14" y="10"/>
                    <a:pt x="11" y="12"/>
                    <a:pt x="7" y="12"/>
                  </a:cubicBezTo>
                  <a:cubicBezTo>
                    <a:pt x="3" y="12"/>
                    <a:pt x="0" y="10"/>
                    <a:pt x="0" y="6"/>
                  </a:cubicBezTo>
                  <a:close/>
                  <a:moveTo>
                    <a:pt x="2" y="24"/>
                  </a:moveTo>
                  <a:cubicBezTo>
                    <a:pt x="12" y="24"/>
                    <a:pt x="12" y="24"/>
                    <a:pt x="12" y="24"/>
                  </a:cubicBezTo>
                  <a:cubicBezTo>
                    <a:pt x="12" y="83"/>
                    <a:pt x="12" y="83"/>
                    <a:pt x="12" y="83"/>
                  </a:cubicBezTo>
                  <a:cubicBezTo>
                    <a:pt x="2" y="83"/>
                    <a:pt x="2" y="83"/>
                    <a:pt x="2" y="83"/>
                  </a:cubicBez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59">
              <a:extLst>
                <a:ext uri="{FF2B5EF4-FFF2-40B4-BE49-F238E27FC236}">
                  <a16:creationId xmlns:a16="http://schemas.microsoft.com/office/drawing/2014/main" id="{152EA1EB-DA08-4874-87E5-202812E84E66}"/>
                </a:ext>
              </a:extLst>
            </p:cNvPr>
            <p:cNvSpPr>
              <a:spLocks/>
            </p:cNvSpPr>
            <p:nvPr userDrawn="1"/>
          </p:nvSpPr>
          <p:spPr bwMode="auto">
            <a:xfrm>
              <a:off x="5768975" y="901700"/>
              <a:ext cx="53975" cy="68263"/>
            </a:xfrm>
            <a:custGeom>
              <a:avLst/>
              <a:gdLst>
                <a:gd name="T0" fmla="*/ 0 w 47"/>
                <a:gd name="T1" fmla="*/ 1 h 60"/>
                <a:gd name="T2" fmla="*/ 8 w 47"/>
                <a:gd name="T3" fmla="*/ 1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8 h 60"/>
                <a:gd name="T20" fmla="*/ 10 w 47"/>
                <a:gd name="T21" fmla="*/ 17 h 60"/>
                <a:gd name="T22" fmla="*/ 10 w 47"/>
                <a:gd name="T23" fmla="*/ 60 h 60"/>
                <a:gd name="T24" fmla="*/ 0 w 47"/>
                <a:gd name="T25" fmla="*/ 60 h 60"/>
                <a:gd name="T26" fmla="*/ 0 w 47"/>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60">
              <a:extLst>
                <a:ext uri="{FF2B5EF4-FFF2-40B4-BE49-F238E27FC236}">
                  <a16:creationId xmlns:a16="http://schemas.microsoft.com/office/drawing/2014/main" id="{99EB3DAD-0926-4C85-AB24-C8F714EBA546}"/>
                </a:ext>
              </a:extLst>
            </p:cNvPr>
            <p:cNvSpPr>
              <a:spLocks noEditPoints="1"/>
            </p:cNvSpPr>
            <p:nvPr userDrawn="1"/>
          </p:nvSpPr>
          <p:spPr bwMode="auto">
            <a:xfrm>
              <a:off x="5838825" y="871538"/>
              <a:ext cx="58737" cy="100013"/>
            </a:xfrm>
            <a:custGeom>
              <a:avLst/>
              <a:gdLst>
                <a:gd name="T0" fmla="*/ 0 w 51"/>
                <a:gd name="T1" fmla="*/ 57 h 87"/>
                <a:gd name="T2" fmla="*/ 26 w 51"/>
                <a:gd name="T3" fmla="*/ 26 h 87"/>
                <a:gd name="T4" fmla="*/ 42 w 51"/>
                <a:gd name="T5" fmla="*/ 33 h 87"/>
                <a:gd name="T6" fmla="*/ 41 w 51"/>
                <a:gd name="T7" fmla="*/ 23 h 87"/>
                <a:gd name="T8" fmla="*/ 41 w 51"/>
                <a:gd name="T9" fmla="*/ 0 h 87"/>
                <a:gd name="T10" fmla="*/ 51 w 51"/>
                <a:gd name="T11" fmla="*/ 0 h 87"/>
                <a:gd name="T12" fmla="*/ 51 w 51"/>
                <a:gd name="T13" fmla="*/ 86 h 87"/>
                <a:gd name="T14" fmla="*/ 43 w 51"/>
                <a:gd name="T15" fmla="*/ 86 h 87"/>
                <a:gd name="T16" fmla="*/ 42 w 51"/>
                <a:gd name="T17" fmla="*/ 79 h 87"/>
                <a:gd name="T18" fmla="*/ 42 w 51"/>
                <a:gd name="T19" fmla="*/ 79 h 87"/>
                <a:gd name="T20" fmla="*/ 24 w 51"/>
                <a:gd name="T21" fmla="*/ 87 h 87"/>
                <a:gd name="T22" fmla="*/ 0 w 51"/>
                <a:gd name="T23" fmla="*/ 57 h 87"/>
                <a:gd name="T24" fmla="*/ 41 w 51"/>
                <a:gd name="T25" fmla="*/ 71 h 87"/>
                <a:gd name="T26" fmla="*/ 41 w 51"/>
                <a:gd name="T27" fmla="*/ 40 h 87"/>
                <a:gd name="T28" fmla="*/ 27 w 51"/>
                <a:gd name="T29" fmla="*/ 34 h 87"/>
                <a:gd name="T30" fmla="*/ 11 w 51"/>
                <a:gd name="T31" fmla="*/ 56 h 87"/>
                <a:gd name="T32" fmla="*/ 27 w 51"/>
                <a:gd name="T33" fmla="*/ 79 h 87"/>
                <a:gd name="T34" fmla="*/ 41 w 51"/>
                <a:gd name="T3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7">
                  <a:moveTo>
                    <a:pt x="0" y="57"/>
                  </a:moveTo>
                  <a:cubicBezTo>
                    <a:pt x="0" y="38"/>
                    <a:pt x="12" y="26"/>
                    <a:pt x="26" y="26"/>
                  </a:cubicBezTo>
                  <a:cubicBezTo>
                    <a:pt x="32" y="26"/>
                    <a:pt x="37" y="28"/>
                    <a:pt x="42" y="33"/>
                  </a:cubicBezTo>
                  <a:cubicBezTo>
                    <a:pt x="41" y="23"/>
                    <a:pt x="41" y="23"/>
                    <a:pt x="41" y="23"/>
                  </a:cubicBezTo>
                  <a:cubicBezTo>
                    <a:pt x="41" y="0"/>
                    <a:pt x="41" y="0"/>
                    <a:pt x="41" y="0"/>
                  </a:cubicBezTo>
                  <a:cubicBezTo>
                    <a:pt x="51" y="0"/>
                    <a:pt x="51" y="0"/>
                    <a:pt x="51" y="0"/>
                  </a:cubicBezTo>
                  <a:cubicBezTo>
                    <a:pt x="51" y="86"/>
                    <a:pt x="51" y="86"/>
                    <a:pt x="51" y="86"/>
                  </a:cubicBezTo>
                  <a:cubicBezTo>
                    <a:pt x="43" y="86"/>
                    <a:pt x="43" y="86"/>
                    <a:pt x="43" y="86"/>
                  </a:cubicBezTo>
                  <a:cubicBezTo>
                    <a:pt x="42" y="79"/>
                    <a:pt x="42" y="79"/>
                    <a:pt x="42" y="79"/>
                  </a:cubicBezTo>
                  <a:cubicBezTo>
                    <a:pt x="42" y="79"/>
                    <a:pt x="42" y="79"/>
                    <a:pt x="42" y="79"/>
                  </a:cubicBezTo>
                  <a:cubicBezTo>
                    <a:pt x="37" y="83"/>
                    <a:pt x="31" y="87"/>
                    <a:pt x="24" y="87"/>
                  </a:cubicBezTo>
                  <a:cubicBezTo>
                    <a:pt x="10" y="87"/>
                    <a:pt x="0" y="76"/>
                    <a:pt x="0" y="57"/>
                  </a:cubicBezTo>
                  <a:close/>
                  <a:moveTo>
                    <a:pt x="41" y="71"/>
                  </a:moveTo>
                  <a:cubicBezTo>
                    <a:pt x="41" y="40"/>
                    <a:pt x="41" y="40"/>
                    <a:pt x="41" y="40"/>
                  </a:cubicBezTo>
                  <a:cubicBezTo>
                    <a:pt x="36" y="36"/>
                    <a:pt x="32" y="34"/>
                    <a:pt x="27" y="34"/>
                  </a:cubicBezTo>
                  <a:cubicBezTo>
                    <a:pt x="18" y="34"/>
                    <a:pt x="11" y="43"/>
                    <a:pt x="11" y="56"/>
                  </a:cubicBezTo>
                  <a:cubicBezTo>
                    <a:pt x="11" y="70"/>
                    <a:pt x="16" y="79"/>
                    <a:pt x="27" y="79"/>
                  </a:cubicBezTo>
                  <a:cubicBezTo>
                    <a:pt x="32" y="79"/>
                    <a:pt x="37" y="76"/>
                    <a:pt x="41"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61">
              <a:extLst>
                <a:ext uri="{FF2B5EF4-FFF2-40B4-BE49-F238E27FC236}">
                  <a16:creationId xmlns:a16="http://schemas.microsoft.com/office/drawing/2014/main" id="{38F42999-9263-4CDB-9CE0-605BDF84782C}"/>
                </a:ext>
              </a:extLst>
            </p:cNvPr>
            <p:cNvSpPr>
              <a:spLocks noEditPoints="1"/>
            </p:cNvSpPr>
            <p:nvPr userDrawn="1"/>
          </p:nvSpPr>
          <p:spPr bwMode="auto">
            <a:xfrm>
              <a:off x="5915025" y="901700"/>
              <a:ext cx="57150" cy="69850"/>
            </a:xfrm>
            <a:custGeom>
              <a:avLst/>
              <a:gdLst>
                <a:gd name="T0" fmla="*/ 0 w 49"/>
                <a:gd name="T1" fmla="*/ 31 h 61"/>
                <a:gd name="T2" fmla="*/ 26 w 49"/>
                <a:gd name="T3" fmla="*/ 0 h 61"/>
                <a:gd name="T4" fmla="*/ 49 w 49"/>
                <a:gd name="T5" fmla="*/ 27 h 61"/>
                <a:gd name="T6" fmla="*/ 48 w 49"/>
                <a:gd name="T7" fmla="*/ 33 h 61"/>
                <a:gd name="T8" fmla="*/ 9 w 49"/>
                <a:gd name="T9" fmla="*/ 33 h 61"/>
                <a:gd name="T10" fmla="*/ 29 w 49"/>
                <a:gd name="T11" fmla="*/ 53 h 61"/>
                <a:gd name="T12" fmla="*/ 43 w 49"/>
                <a:gd name="T13" fmla="*/ 49 h 61"/>
                <a:gd name="T14" fmla="*/ 47 w 49"/>
                <a:gd name="T15" fmla="*/ 55 h 61"/>
                <a:gd name="T16" fmla="*/ 27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2" y="0"/>
                    <a:pt x="26" y="0"/>
                  </a:cubicBezTo>
                  <a:cubicBezTo>
                    <a:pt x="40" y="0"/>
                    <a:pt x="49" y="11"/>
                    <a:pt x="49" y="27"/>
                  </a:cubicBezTo>
                  <a:cubicBezTo>
                    <a:pt x="49" y="29"/>
                    <a:pt x="49" y="31"/>
                    <a:pt x="48" y="33"/>
                  </a:cubicBezTo>
                  <a:cubicBezTo>
                    <a:pt x="9" y="33"/>
                    <a:pt x="9" y="33"/>
                    <a:pt x="9" y="33"/>
                  </a:cubicBezTo>
                  <a:cubicBezTo>
                    <a:pt x="10" y="45"/>
                    <a:pt x="18" y="53"/>
                    <a:pt x="29" y="53"/>
                  </a:cubicBezTo>
                  <a:cubicBezTo>
                    <a:pt x="34" y="53"/>
                    <a:pt x="39" y="51"/>
                    <a:pt x="43" y="49"/>
                  </a:cubicBezTo>
                  <a:cubicBezTo>
                    <a:pt x="47" y="55"/>
                    <a:pt x="47" y="55"/>
                    <a:pt x="47" y="55"/>
                  </a:cubicBezTo>
                  <a:cubicBezTo>
                    <a:pt x="42" y="58"/>
                    <a:pt x="35" y="61"/>
                    <a:pt x="27" y="61"/>
                  </a:cubicBezTo>
                  <a:cubicBezTo>
                    <a:pt x="12" y="61"/>
                    <a:pt x="0" y="50"/>
                    <a:pt x="0" y="31"/>
                  </a:cubicBezTo>
                  <a:close/>
                  <a:moveTo>
                    <a:pt x="40" y="26"/>
                  </a:moveTo>
                  <a:cubicBezTo>
                    <a:pt x="40" y="14"/>
                    <a:pt x="35" y="8"/>
                    <a:pt x="26" y="8"/>
                  </a:cubicBezTo>
                  <a:cubicBezTo>
                    <a:pt x="18" y="8"/>
                    <a:pt x="10" y="14"/>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62">
              <a:extLst>
                <a:ext uri="{FF2B5EF4-FFF2-40B4-BE49-F238E27FC236}">
                  <a16:creationId xmlns:a16="http://schemas.microsoft.com/office/drawing/2014/main" id="{D10045A6-48CF-4289-ADA3-C9A4077C0689}"/>
                </a:ext>
              </a:extLst>
            </p:cNvPr>
            <p:cNvSpPr>
              <a:spLocks noEditPoints="1"/>
            </p:cNvSpPr>
            <p:nvPr userDrawn="1"/>
          </p:nvSpPr>
          <p:spPr bwMode="auto">
            <a:xfrm>
              <a:off x="5988050" y="901700"/>
              <a:ext cx="57150" cy="96838"/>
            </a:xfrm>
            <a:custGeom>
              <a:avLst/>
              <a:gdLst>
                <a:gd name="T0" fmla="*/ 0 w 51"/>
                <a:gd name="T1" fmla="*/ 1 h 84"/>
                <a:gd name="T2" fmla="*/ 8 w 51"/>
                <a:gd name="T3" fmla="*/ 1 h 84"/>
                <a:gd name="T4" fmla="*/ 9 w 51"/>
                <a:gd name="T5" fmla="*/ 8 h 84"/>
                <a:gd name="T6" fmla="*/ 9 w 51"/>
                <a:gd name="T7" fmla="*/ 8 h 84"/>
                <a:gd name="T8" fmla="*/ 28 w 51"/>
                <a:gd name="T9" fmla="*/ 0 h 84"/>
                <a:gd name="T10" fmla="*/ 51 w 51"/>
                <a:gd name="T11" fmla="*/ 30 h 84"/>
                <a:gd name="T12" fmla="*/ 26 w 51"/>
                <a:gd name="T13" fmla="*/ 61 h 84"/>
                <a:gd name="T14" fmla="*/ 10 w 51"/>
                <a:gd name="T15" fmla="*/ 54 h 84"/>
                <a:gd name="T16" fmla="*/ 10 w 51"/>
                <a:gd name="T17" fmla="*/ 64 h 84"/>
                <a:gd name="T18" fmla="*/ 10 w 51"/>
                <a:gd name="T19" fmla="*/ 84 h 84"/>
                <a:gd name="T20" fmla="*/ 0 w 51"/>
                <a:gd name="T21" fmla="*/ 84 h 84"/>
                <a:gd name="T22" fmla="*/ 0 w 51"/>
                <a:gd name="T23" fmla="*/ 1 h 84"/>
                <a:gd name="T24" fmla="*/ 41 w 51"/>
                <a:gd name="T25" fmla="*/ 30 h 84"/>
                <a:gd name="T26" fmla="*/ 26 w 51"/>
                <a:gd name="T27" fmla="*/ 8 h 84"/>
                <a:gd name="T28" fmla="*/ 10 w 51"/>
                <a:gd name="T29" fmla="*/ 16 h 84"/>
                <a:gd name="T30" fmla="*/ 10 w 51"/>
                <a:gd name="T31" fmla="*/ 47 h 84"/>
                <a:gd name="T32" fmla="*/ 24 w 51"/>
                <a:gd name="T33" fmla="*/ 53 h 84"/>
                <a:gd name="T34" fmla="*/ 41 w 51"/>
                <a:gd name="T35"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4">
                  <a:moveTo>
                    <a:pt x="0" y="1"/>
                  </a:moveTo>
                  <a:cubicBezTo>
                    <a:pt x="8" y="1"/>
                    <a:pt x="8" y="1"/>
                    <a:pt x="8" y="1"/>
                  </a:cubicBezTo>
                  <a:cubicBezTo>
                    <a:pt x="9" y="8"/>
                    <a:pt x="9" y="8"/>
                    <a:pt x="9" y="8"/>
                  </a:cubicBezTo>
                  <a:cubicBezTo>
                    <a:pt x="9" y="8"/>
                    <a:pt x="9" y="8"/>
                    <a:pt x="9" y="8"/>
                  </a:cubicBezTo>
                  <a:cubicBezTo>
                    <a:pt x="15" y="4"/>
                    <a:pt x="21" y="0"/>
                    <a:pt x="28" y="0"/>
                  </a:cubicBezTo>
                  <a:cubicBezTo>
                    <a:pt x="43" y="0"/>
                    <a:pt x="51" y="12"/>
                    <a:pt x="51" y="30"/>
                  </a:cubicBezTo>
                  <a:cubicBezTo>
                    <a:pt x="51" y="49"/>
                    <a:pt x="39" y="61"/>
                    <a:pt x="26" y="61"/>
                  </a:cubicBezTo>
                  <a:cubicBezTo>
                    <a:pt x="20" y="61"/>
                    <a:pt x="15" y="58"/>
                    <a:pt x="10" y="54"/>
                  </a:cubicBezTo>
                  <a:cubicBezTo>
                    <a:pt x="10" y="64"/>
                    <a:pt x="10" y="64"/>
                    <a:pt x="10" y="64"/>
                  </a:cubicBezTo>
                  <a:cubicBezTo>
                    <a:pt x="10" y="84"/>
                    <a:pt x="10" y="84"/>
                    <a:pt x="10" y="84"/>
                  </a:cubicBezTo>
                  <a:cubicBezTo>
                    <a:pt x="0" y="84"/>
                    <a:pt x="0" y="84"/>
                    <a:pt x="0" y="84"/>
                  </a:cubicBezTo>
                  <a:lnTo>
                    <a:pt x="0" y="1"/>
                  </a:lnTo>
                  <a:close/>
                  <a:moveTo>
                    <a:pt x="41" y="30"/>
                  </a:moveTo>
                  <a:cubicBezTo>
                    <a:pt x="41" y="17"/>
                    <a:pt x="37" y="8"/>
                    <a:pt x="26" y="8"/>
                  </a:cubicBezTo>
                  <a:cubicBezTo>
                    <a:pt x="21" y="8"/>
                    <a:pt x="16" y="11"/>
                    <a:pt x="10" y="16"/>
                  </a:cubicBezTo>
                  <a:cubicBezTo>
                    <a:pt x="10" y="47"/>
                    <a:pt x="10" y="47"/>
                    <a:pt x="10" y="47"/>
                  </a:cubicBezTo>
                  <a:cubicBezTo>
                    <a:pt x="15" y="51"/>
                    <a:pt x="20" y="53"/>
                    <a:pt x="24" y="53"/>
                  </a:cubicBezTo>
                  <a:cubicBezTo>
                    <a:pt x="34" y="53"/>
                    <a:pt x="41" y="44"/>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63">
              <a:extLst>
                <a:ext uri="{FF2B5EF4-FFF2-40B4-BE49-F238E27FC236}">
                  <a16:creationId xmlns:a16="http://schemas.microsoft.com/office/drawing/2014/main" id="{858407A5-7DC5-4287-AF97-335A6E8ACB06}"/>
                </a:ext>
              </a:extLst>
            </p:cNvPr>
            <p:cNvSpPr>
              <a:spLocks noEditPoints="1"/>
            </p:cNvSpPr>
            <p:nvPr userDrawn="1"/>
          </p:nvSpPr>
          <p:spPr bwMode="auto">
            <a:xfrm>
              <a:off x="6057900" y="901700"/>
              <a:ext cx="57150" cy="69850"/>
            </a:xfrm>
            <a:custGeom>
              <a:avLst/>
              <a:gdLst>
                <a:gd name="T0" fmla="*/ 0 w 49"/>
                <a:gd name="T1" fmla="*/ 31 h 61"/>
                <a:gd name="T2" fmla="*/ 26 w 49"/>
                <a:gd name="T3" fmla="*/ 0 h 61"/>
                <a:gd name="T4" fmla="*/ 49 w 49"/>
                <a:gd name="T5" fmla="*/ 27 h 61"/>
                <a:gd name="T6" fmla="*/ 49 w 49"/>
                <a:gd name="T7" fmla="*/ 33 h 61"/>
                <a:gd name="T8" fmla="*/ 10 w 49"/>
                <a:gd name="T9" fmla="*/ 33 h 61"/>
                <a:gd name="T10" fmla="*/ 29 w 49"/>
                <a:gd name="T11" fmla="*/ 53 h 61"/>
                <a:gd name="T12" fmla="*/ 44 w 49"/>
                <a:gd name="T13" fmla="*/ 49 h 61"/>
                <a:gd name="T14" fmla="*/ 47 w 49"/>
                <a:gd name="T15" fmla="*/ 55 h 61"/>
                <a:gd name="T16" fmla="*/ 28 w 49"/>
                <a:gd name="T17" fmla="*/ 61 h 61"/>
                <a:gd name="T18" fmla="*/ 0 w 49"/>
                <a:gd name="T19" fmla="*/ 31 h 61"/>
                <a:gd name="T20" fmla="*/ 41 w 49"/>
                <a:gd name="T21" fmla="*/ 26 h 61"/>
                <a:gd name="T22" fmla="*/ 27 w 49"/>
                <a:gd name="T23" fmla="*/ 8 h 61"/>
                <a:gd name="T24" fmla="*/ 10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7"/>
                  </a:cubicBezTo>
                  <a:cubicBezTo>
                    <a:pt x="49" y="29"/>
                    <a:pt x="49" y="31"/>
                    <a:pt x="49" y="33"/>
                  </a:cubicBezTo>
                  <a:cubicBezTo>
                    <a:pt x="10" y="33"/>
                    <a:pt x="10" y="33"/>
                    <a:pt x="10" y="33"/>
                  </a:cubicBezTo>
                  <a:cubicBezTo>
                    <a:pt x="11" y="45"/>
                    <a:pt x="18" y="53"/>
                    <a:pt x="29" y="53"/>
                  </a:cubicBezTo>
                  <a:cubicBezTo>
                    <a:pt x="35" y="53"/>
                    <a:pt x="39" y="51"/>
                    <a:pt x="44" y="49"/>
                  </a:cubicBezTo>
                  <a:cubicBezTo>
                    <a:pt x="47" y="55"/>
                    <a:pt x="47" y="55"/>
                    <a:pt x="47" y="55"/>
                  </a:cubicBezTo>
                  <a:cubicBezTo>
                    <a:pt x="42" y="58"/>
                    <a:pt x="36" y="61"/>
                    <a:pt x="28" y="61"/>
                  </a:cubicBezTo>
                  <a:cubicBezTo>
                    <a:pt x="13" y="61"/>
                    <a:pt x="0" y="50"/>
                    <a:pt x="0" y="31"/>
                  </a:cubicBezTo>
                  <a:close/>
                  <a:moveTo>
                    <a:pt x="41" y="26"/>
                  </a:moveTo>
                  <a:cubicBezTo>
                    <a:pt x="41" y="14"/>
                    <a:pt x="36" y="8"/>
                    <a:pt x="27"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64">
              <a:extLst>
                <a:ext uri="{FF2B5EF4-FFF2-40B4-BE49-F238E27FC236}">
                  <a16:creationId xmlns:a16="http://schemas.microsoft.com/office/drawing/2014/main" id="{B5F38993-B817-4FA2-80C0-4E79078926CE}"/>
                </a:ext>
              </a:extLst>
            </p:cNvPr>
            <p:cNvSpPr>
              <a:spLocks/>
            </p:cNvSpPr>
            <p:nvPr userDrawn="1"/>
          </p:nvSpPr>
          <p:spPr bwMode="auto">
            <a:xfrm>
              <a:off x="6130925" y="901700"/>
              <a:ext cx="52387" cy="68263"/>
            </a:xfrm>
            <a:custGeom>
              <a:avLst/>
              <a:gdLst>
                <a:gd name="T0" fmla="*/ 0 w 46"/>
                <a:gd name="T1" fmla="*/ 1 h 60"/>
                <a:gd name="T2" fmla="*/ 8 w 46"/>
                <a:gd name="T3" fmla="*/ 1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8 h 60"/>
                <a:gd name="T20" fmla="*/ 10 w 46"/>
                <a:gd name="T21" fmla="*/ 17 h 60"/>
                <a:gd name="T22" fmla="*/ 10 w 46"/>
                <a:gd name="T23" fmla="*/ 60 h 60"/>
                <a:gd name="T24" fmla="*/ 0 w 46"/>
                <a:gd name="T25" fmla="*/ 60 h 60"/>
                <a:gd name="T26" fmla="*/ 0 w 46"/>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3"/>
                    <a:pt x="33" y="8"/>
                    <a:pt x="26" y="8"/>
                  </a:cubicBezTo>
                  <a:cubicBezTo>
                    <a:pt x="20" y="8"/>
                    <a:pt x="15"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65">
              <a:extLst>
                <a:ext uri="{FF2B5EF4-FFF2-40B4-BE49-F238E27FC236}">
                  <a16:creationId xmlns:a16="http://schemas.microsoft.com/office/drawing/2014/main" id="{8291ACEF-48F8-453D-87E5-D4EE0FD54609}"/>
                </a:ext>
              </a:extLst>
            </p:cNvPr>
            <p:cNvSpPr>
              <a:spLocks noEditPoints="1"/>
            </p:cNvSpPr>
            <p:nvPr userDrawn="1"/>
          </p:nvSpPr>
          <p:spPr bwMode="auto">
            <a:xfrm>
              <a:off x="6200775" y="871538"/>
              <a:ext cx="58737" cy="100013"/>
            </a:xfrm>
            <a:custGeom>
              <a:avLst/>
              <a:gdLst>
                <a:gd name="T0" fmla="*/ 0 w 51"/>
                <a:gd name="T1" fmla="*/ 57 h 87"/>
                <a:gd name="T2" fmla="*/ 25 w 51"/>
                <a:gd name="T3" fmla="*/ 26 h 87"/>
                <a:gd name="T4" fmla="*/ 42 w 51"/>
                <a:gd name="T5" fmla="*/ 33 h 87"/>
                <a:gd name="T6" fmla="*/ 41 w 51"/>
                <a:gd name="T7" fmla="*/ 23 h 87"/>
                <a:gd name="T8" fmla="*/ 41 w 51"/>
                <a:gd name="T9" fmla="*/ 0 h 87"/>
                <a:gd name="T10" fmla="*/ 51 w 51"/>
                <a:gd name="T11" fmla="*/ 0 h 87"/>
                <a:gd name="T12" fmla="*/ 51 w 51"/>
                <a:gd name="T13" fmla="*/ 86 h 87"/>
                <a:gd name="T14" fmla="*/ 43 w 51"/>
                <a:gd name="T15" fmla="*/ 86 h 87"/>
                <a:gd name="T16" fmla="*/ 42 w 51"/>
                <a:gd name="T17" fmla="*/ 79 h 87"/>
                <a:gd name="T18" fmla="*/ 42 w 51"/>
                <a:gd name="T19" fmla="*/ 79 h 87"/>
                <a:gd name="T20" fmla="*/ 24 w 51"/>
                <a:gd name="T21" fmla="*/ 87 h 87"/>
                <a:gd name="T22" fmla="*/ 0 w 51"/>
                <a:gd name="T23" fmla="*/ 57 h 87"/>
                <a:gd name="T24" fmla="*/ 41 w 51"/>
                <a:gd name="T25" fmla="*/ 71 h 87"/>
                <a:gd name="T26" fmla="*/ 41 w 51"/>
                <a:gd name="T27" fmla="*/ 40 h 87"/>
                <a:gd name="T28" fmla="*/ 27 w 51"/>
                <a:gd name="T29" fmla="*/ 34 h 87"/>
                <a:gd name="T30" fmla="*/ 10 w 51"/>
                <a:gd name="T31" fmla="*/ 56 h 87"/>
                <a:gd name="T32" fmla="*/ 26 w 51"/>
                <a:gd name="T33" fmla="*/ 79 h 87"/>
                <a:gd name="T34" fmla="*/ 41 w 51"/>
                <a:gd name="T3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7">
                  <a:moveTo>
                    <a:pt x="0" y="57"/>
                  </a:moveTo>
                  <a:cubicBezTo>
                    <a:pt x="0" y="38"/>
                    <a:pt x="12" y="26"/>
                    <a:pt x="25" y="26"/>
                  </a:cubicBezTo>
                  <a:cubicBezTo>
                    <a:pt x="32" y="26"/>
                    <a:pt x="36" y="28"/>
                    <a:pt x="42" y="33"/>
                  </a:cubicBezTo>
                  <a:cubicBezTo>
                    <a:pt x="41" y="23"/>
                    <a:pt x="41" y="23"/>
                    <a:pt x="41" y="23"/>
                  </a:cubicBezTo>
                  <a:cubicBezTo>
                    <a:pt x="41" y="0"/>
                    <a:pt x="41" y="0"/>
                    <a:pt x="41" y="0"/>
                  </a:cubicBezTo>
                  <a:cubicBezTo>
                    <a:pt x="51" y="0"/>
                    <a:pt x="51" y="0"/>
                    <a:pt x="51" y="0"/>
                  </a:cubicBezTo>
                  <a:cubicBezTo>
                    <a:pt x="51" y="86"/>
                    <a:pt x="51" y="86"/>
                    <a:pt x="51" y="86"/>
                  </a:cubicBezTo>
                  <a:cubicBezTo>
                    <a:pt x="43" y="86"/>
                    <a:pt x="43" y="86"/>
                    <a:pt x="43" y="86"/>
                  </a:cubicBezTo>
                  <a:cubicBezTo>
                    <a:pt x="42" y="79"/>
                    <a:pt x="42" y="79"/>
                    <a:pt x="42" y="79"/>
                  </a:cubicBezTo>
                  <a:cubicBezTo>
                    <a:pt x="42" y="79"/>
                    <a:pt x="42" y="79"/>
                    <a:pt x="42" y="79"/>
                  </a:cubicBezTo>
                  <a:cubicBezTo>
                    <a:pt x="37" y="83"/>
                    <a:pt x="31" y="87"/>
                    <a:pt x="24" y="87"/>
                  </a:cubicBezTo>
                  <a:cubicBezTo>
                    <a:pt x="9" y="87"/>
                    <a:pt x="0" y="76"/>
                    <a:pt x="0" y="57"/>
                  </a:cubicBezTo>
                  <a:close/>
                  <a:moveTo>
                    <a:pt x="41" y="71"/>
                  </a:moveTo>
                  <a:cubicBezTo>
                    <a:pt x="41" y="40"/>
                    <a:pt x="41" y="40"/>
                    <a:pt x="41" y="40"/>
                  </a:cubicBezTo>
                  <a:cubicBezTo>
                    <a:pt x="36" y="36"/>
                    <a:pt x="32" y="34"/>
                    <a:pt x="27" y="34"/>
                  </a:cubicBezTo>
                  <a:cubicBezTo>
                    <a:pt x="18" y="34"/>
                    <a:pt x="10" y="43"/>
                    <a:pt x="10" y="56"/>
                  </a:cubicBezTo>
                  <a:cubicBezTo>
                    <a:pt x="10" y="70"/>
                    <a:pt x="16" y="79"/>
                    <a:pt x="26" y="79"/>
                  </a:cubicBezTo>
                  <a:cubicBezTo>
                    <a:pt x="32" y="79"/>
                    <a:pt x="36" y="76"/>
                    <a:pt x="41"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66">
              <a:extLst>
                <a:ext uri="{FF2B5EF4-FFF2-40B4-BE49-F238E27FC236}">
                  <a16:creationId xmlns:a16="http://schemas.microsoft.com/office/drawing/2014/main" id="{770DC1E7-6BF0-4085-9570-32F19CAD5505}"/>
                </a:ext>
              </a:extLst>
            </p:cNvPr>
            <p:cNvSpPr>
              <a:spLocks noEditPoints="1"/>
            </p:cNvSpPr>
            <p:nvPr userDrawn="1"/>
          </p:nvSpPr>
          <p:spPr bwMode="auto">
            <a:xfrm>
              <a:off x="6276975" y="901700"/>
              <a:ext cx="57150" cy="69850"/>
            </a:xfrm>
            <a:custGeom>
              <a:avLst/>
              <a:gdLst>
                <a:gd name="T0" fmla="*/ 0 w 50"/>
                <a:gd name="T1" fmla="*/ 31 h 61"/>
                <a:gd name="T2" fmla="*/ 26 w 50"/>
                <a:gd name="T3" fmla="*/ 0 h 61"/>
                <a:gd name="T4" fmla="*/ 50 w 50"/>
                <a:gd name="T5" fmla="*/ 27 h 61"/>
                <a:gd name="T6" fmla="*/ 49 w 50"/>
                <a:gd name="T7" fmla="*/ 33 h 61"/>
                <a:gd name="T8" fmla="*/ 10 w 50"/>
                <a:gd name="T9" fmla="*/ 33 h 61"/>
                <a:gd name="T10" fmla="*/ 29 w 50"/>
                <a:gd name="T11" fmla="*/ 53 h 61"/>
                <a:gd name="T12" fmla="*/ 44 w 50"/>
                <a:gd name="T13" fmla="*/ 49 h 61"/>
                <a:gd name="T14" fmla="*/ 47 w 50"/>
                <a:gd name="T15" fmla="*/ 55 h 61"/>
                <a:gd name="T16" fmla="*/ 28 w 50"/>
                <a:gd name="T17" fmla="*/ 61 h 61"/>
                <a:gd name="T18" fmla="*/ 0 w 50"/>
                <a:gd name="T19" fmla="*/ 31 h 61"/>
                <a:gd name="T20" fmla="*/ 41 w 50"/>
                <a:gd name="T21" fmla="*/ 26 h 61"/>
                <a:gd name="T22" fmla="*/ 27 w 50"/>
                <a:gd name="T23" fmla="*/ 8 h 61"/>
                <a:gd name="T24" fmla="*/ 10 w 50"/>
                <a:gd name="T25" fmla="*/ 26 h 61"/>
                <a:gd name="T26" fmla="*/ 41 w 50"/>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0" y="31"/>
                  </a:moveTo>
                  <a:cubicBezTo>
                    <a:pt x="0" y="12"/>
                    <a:pt x="13" y="0"/>
                    <a:pt x="26" y="0"/>
                  </a:cubicBezTo>
                  <a:cubicBezTo>
                    <a:pt x="41" y="0"/>
                    <a:pt x="50" y="11"/>
                    <a:pt x="50" y="27"/>
                  </a:cubicBezTo>
                  <a:cubicBezTo>
                    <a:pt x="50" y="29"/>
                    <a:pt x="49" y="31"/>
                    <a:pt x="49" y="33"/>
                  </a:cubicBezTo>
                  <a:cubicBezTo>
                    <a:pt x="10" y="33"/>
                    <a:pt x="10" y="33"/>
                    <a:pt x="10" y="33"/>
                  </a:cubicBezTo>
                  <a:cubicBezTo>
                    <a:pt x="11" y="45"/>
                    <a:pt x="18" y="53"/>
                    <a:pt x="29" y="53"/>
                  </a:cubicBezTo>
                  <a:cubicBezTo>
                    <a:pt x="35" y="53"/>
                    <a:pt x="39" y="51"/>
                    <a:pt x="44" y="49"/>
                  </a:cubicBezTo>
                  <a:cubicBezTo>
                    <a:pt x="47" y="55"/>
                    <a:pt x="47" y="55"/>
                    <a:pt x="47" y="55"/>
                  </a:cubicBezTo>
                  <a:cubicBezTo>
                    <a:pt x="42" y="58"/>
                    <a:pt x="36" y="61"/>
                    <a:pt x="28" y="61"/>
                  </a:cubicBezTo>
                  <a:cubicBezTo>
                    <a:pt x="13" y="61"/>
                    <a:pt x="0" y="50"/>
                    <a:pt x="0" y="31"/>
                  </a:cubicBezTo>
                  <a:close/>
                  <a:moveTo>
                    <a:pt x="41" y="26"/>
                  </a:moveTo>
                  <a:cubicBezTo>
                    <a:pt x="41" y="14"/>
                    <a:pt x="36" y="8"/>
                    <a:pt x="27" y="8"/>
                  </a:cubicBezTo>
                  <a:cubicBezTo>
                    <a:pt x="18" y="8"/>
                    <a:pt x="11" y="14"/>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7">
              <a:extLst>
                <a:ext uri="{FF2B5EF4-FFF2-40B4-BE49-F238E27FC236}">
                  <a16:creationId xmlns:a16="http://schemas.microsoft.com/office/drawing/2014/main" id="{370124E0-B429-437B-A3D0-371095E590B2}"/>
                </a:ext>
              </a:extLst>
            </p:cNvPr>
            <p:cNvSpPr>
              <a:spLocks/>
            </p:cNvSpPr>
            <p:nvPr userDrawn="1"/>
          </p:nvSpPr>
          <p:spPr bwMode="auto">
            <a:xfrm>
              <a:off x="6350000" y="901700"/>
              <a:ext cx="52387" cy="68263"/>
            </a:xfrm>
            <a:custGeom>
              <a:avLst/>
              <a:gdLst>
                <a:gd name="T0" fmla="*/ 0 w 46"/>
                <a:gd name="T1" fmla="*/ 1 h 60"/>
                <a:gd name="T2" fmla="*/ 8 w 46"/>
                <a:gd name="T3" fmla="*/ 1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8 h 60"/>
                <a:gd name="T20" fmla="*/ 10 w 46"/>
                <a:gd name="T21" fmla="*/ 17 h 60"/>
                <a:gd name="T22" fmla="*/ 10 w 46"/>
                <a:gd name="T23" fmla="*/ 60 h 60"/>
                <a:gd name="T24" fmla="*/ 0 w 46"/>
                <a:gd name="T25" fmla="*/ 60 h 60"/>
                <a:gd name="T26" fmla="*/ 0 w 46"/>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1"/>
                  </a:moveTo>
                  <a:cubicBezTo>
                    <a:pt x="8" y="1"/>
                    <a:pt x="8" y="1"/>
                    <a:pt x="8" y="1"/>
                  </a:cubicBezTo>
                  <a:cubicBezTo>
                    <a:pt x="9" y="10"/>
                    <a:pt x="9" y="10"/>
                    <a:pt x="9" y="10"/>
                  </a:cubicBezTo>
                  <a:cubicBezTo>
                    <a:pt x="9" y="10"/>
                    <a:pt x="9" y="10"/>
                    <a:pt x="9" y="10"/>
                  </a:cubicBezTo>
                  <a:cubicBezTo>
                    <a:pt x="15" y="4"/>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3"/>
                    <a:pt x="33" y="8"/>
                    <a:pt x="26" y="8"/>
                  </a:cubicBezTo>
                  <a:cubicBezTo>
                    <a:pt x="20" y="8"/>
                    <a:pt x="16" y="12"/>
                    <a:pt x="10" y="17"/>
                  </a:cubicBezTo>
                  <a:cubicBezTo>
                    <a:pt x="10" y="60"/>
                    <a:pt x="10" y="60"/>
                    <a:pt x="10" y="60"/>
                  </a:cubicBezTo>
                  <a:cubicBezTo>
                    <a:pt x="0" y="60"/>
                    <a:pt x="0" y="60"/>
                    <a:pt x="0" y="6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8">
              <a:extLst>
                <a:ext uri="{FF2B5EF4-FFF2-40B4-BE49-F238E27FC236}">
                  <a16:creationId xmlns:a16="http://schemas.microsoft.com/office/drawing/2014/main" id="{C61CF2E8-C0C0-4570-993A-C82CE94BC57F}"/>
                </a:ext>
              </a:extLst>
            </p:cNvPr>
            <p:cNvSpPr>
              <a:spLocks/>
            </p:cNvSpPr>
            <p:nvPr userDrawn="1"/>
          </p:nvSpPr>
          <p:spPr bwMode="auto">
            <a:xfrm>
              <a:off x="6415088" y="884238"/>
              <a:ext cx="41275" cy="87313"/>
            </a:xfrm>
            <a:custGeom>
              <a:avLst/>
              <a:gdLst>
                <a:gd name="T0" fmla="*/ 9 w 36"/>
                <a:gd name="T1" fmla="*/ 57 h 76"/>
                <a:gd name="T2" fmla="*/ 9 w 36"/>
                <a:gd name="T3" fmla="*/ 24 h 76"/>
                <a:gd name="T4" fmla="*/ 0 w 36"/>
                <a:gd name="T5" fmla="*/ 24 h 76"/>
                <a:gd name="T6" fmla="*/ 0 w 36"/>
                <a:gd name="T7" fmla="*/ 17 h 76"/>
                <a:gd name="T8" fmla="*/ 9 w 36"/>
                <a:gd name="T9" fmla="*/ 16 h 76"/>
                <a:gd name="T10" fmla="*/ 11 w 36"/>
                <a:gd name="T11" fmla="*/ 0 h 76"/>
                <a:gd name="T12" fmla="*/ 19 w 36"/>
                <a:gd name="T13" fmla="*/ 0 h 76"/>
                <a:gd name="T14" fmla="*/ 19 w 36"/>
                <a:gd name="T15" fmla="*/ 16 h 76"/>
                <a:gd name="T16" fmla="*/ 35 w 36"/>
                <a:gd name="T17" fmla="*/ 16 h 76"/>
                <a:gd name="T18" fmla="*/ 35 w 36"/>
                <a:gd name="T19" fmla="*/ 24 h 76"/>
                <a:gd name="T20" fmla="*/ 19 w 36"/>
                <a:gd name="T21" fmla="*/ 24 h 76"/>
                <a:gd name="T22" fmla="*/ 19 w 36"/>
                <a:gd name="T23" fmla="*/ 57 h 76"/>
                <a:gd name="T24" fmla="*/ 28 w 36"/>
                <a:gd name="T25" fmla="*/ 68 h 76"/>
                <a:gd name="T26" fmla="*/ 34 w 36"/>
                <a:gd name="T27" fmla="*/ 66 h 76"/>
                <a:gd name="T28" fmla="*/ 36 w 36"/>
                <a:gd name="T29" fmla="*/ 74 h 76"/>
                <a:gd name="T30" fmla="*/ 26 w 36"/>
                <a:gd name="T31" fmla="*/ 76 h 76"/>
                <a:gd name="T32" fmla="*/ 9 w 36"/>
                <a:gd name="T33"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9" y="57"/>
                  </a:moveTo>
                  <a:cubicBezTo>
                    <a:pt x="9" y="24"/>
                    <a:pt x="9" y="24"/>
                    <a:pt x="9" y="24"/>
                  </a:cubicBezTo>
                  <a:cubicBezTo>
                    <a:pt x="0" y="24"/>
                    <a:pt x="0" y="24"/>
                    <a:pt x="0" y="24"/>
                  </a:cubicBezTo>
                  <a:cubicBezTo>
                    <a:pt x="0" y="17"/>
                    <a:pt x="0" y="17"/>
                    <a:pt x="0" y="17"/>
                  </a:cubicBezTo>
                  <a:cubicBezTo>
                    <a:pt x="9" y="16"/>
                    <a:pt x="9" y="16"/>
                    <a:pt x="9" y="16"/>
                  </a:cubicBezTo>
                  <a:cubicBezTo>
                    <a:pt x="11" y="0"/>
                    <a:pt x="11" y="0"/>
                    <a:pt x="11" y="0"/>
                  </a:cubicBezTo>
                  <a:cubicBezTo>
                    <a:pt x="19" y="0"/>
                    <a:pt x="19" y="0"/>
                    <a:pt x="19" y="0"/>
                  </a:cubicBezTo>
                  <a:cubicBezTo>
                    <a:pt x="19" y="16"/>
                    <a:pt x="19" y="16"/>
                    <a:pt x="19" y="16"/>
                  </a:cubicBezTo>
                  <a:cubicBezTo>
                    <a:pt x="35" y="16"/>
                    <a:pt x="35" y="16"/>
                    <a:pt x="35" y="16"/>
                  </a:cubicBezTo>
                  <a:cubicBezTo>
                    <a:pt x="35" y="24"/>
                    <a:pt x="35" y="24"/>
                    <a:pt x="35" y="24"/>
                  </a:cubicBezTo>
                  <a:cubicBezTo>
                    <a:pt x="19" y="24"/>
                    <a:pt x="19" y="24"/>
                    <a:pt x="19" y="24"/>
                  </a:cubicBezTo>
                  <a:cubicBezTo>
                    <a:pt x="19" y="57"/>
                    <a:pt x="19" y="57"/>
                    <a:pt x="19" y="57"/>
                  </a:cubicBezTo>
                  <a:cubicBezTo>
                    <a:pt x="19" y="64"/>
                    <a:pt x="21" y="68"/>
                    <a:pt x="28" y="68"/>
                  </a:cubicBezTo>
                  <a:cubicBezTo>
                    <a:pt x="30" y="68"/>
                    <a:pt x="32" y="67"/>
                    <a:pt x="34" y="66"/>
                  </a:cubicBezTo>
                  <a:cubicBezTo>
                    <a:pt x="36" y="74"/>
                    <a:pt x="36" y="74"/>
                    <a:pt x="36" y="74"/>
                  </a:cubicBezTo>
                  <a:cubicBezTo>
                    <a:pt x="33" y="75"/>
                    <a:pt x="29" y="76"/>
                    <a:pt x="26" y="76"/>
                  </a:cubicBezTo>
                  <a:cubicBezTo>
                    <a:pt x="13" y="76"/>
                    <a:pt x="9" y="68"/>
                    <a:pt x="9"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9">
              <a:extLst>
                <a:ext uri="{FF2B5EF4-FFF2-40B4-BE49-F238E27FC236}">
                  <a16:creationId xmlns:a16="http://schemas.microsoft.com/office/drawing/2014/main" id="{255E1676-CBB3-483E-B667-D79CC15E743C}"/>
                </a:ext>
              </a:extLst>
            </p:cNvPr>
            <p:cNvSpPr>
              <a:spLocks/>
            </p:cNvSpPr>
            <p:nvPr userDrawn="1"/>
          </p:nvSpPr>
          <p:spPr bwMode="auto">
            <a:xfrm>
              <a:off x="4678363" y="1052513"/>
              <a:ext cx="92075" cy="68263"/>
            </a:xfrm>
            <a:custGeom>
              <a:avLst/>
              <a:gdLst>
                <a:gd name="T0" fmla="*/ 0 w 80"/>
                <a:gd name="T1" fmla="*/ 2 h 60"/>
                <a:gd name="T2" fmla="*/ 8 w 80"/>
                <a:gd name="T3" fmla="*/ 2 h 60"/>
                <a:gd name="T4" fmla="*/ 9 w 80"/>
                <a:gd name="T5" fmla="*/ 10 h 60"/>
                <a:gd name="T6" fmla="*/ 9 w 80"/>
                <a:gd name="T7" fmla="*/ 10 h 60"/>
                <a:gd name="T8" fmla="*/ 27 w 80"/>
                <a:gd name="T9" fmla="*/ 0 h 60"/>
                <a:gd name="T10" fmla="*/ 43 w 80"/>
                <a:gd name="T11" fmla="*/ 12 h 60"/>
                <a:gd name="T12" fmla="*/ 63 w 80"/>
                <a:gd name="T13" fmla="*/ 0 h 60"/>
                <a:gd name="T14" fmla="*/ 80 w 80"/>
                <a:gd name="T15" fmla="*/ 23 h 60"/>
                <a:gd name="T16" fmla="*/ 80 w 80"/>
                <a:gd name="T17" fmla="*/ 60 h 60"/>
                <a:gd name="T18" fmla="*/ 70 w 80"/>
                <a:gd name="T19" fmla="*/ 60 h 60"/>
                <a:gd name="T20" fmla="*/ 70 w 80"/>
                <a:gd name="T21" fmla="*/ 24 h 60"/>
                <a:gd name="T22" fmla="*/ 60 w 80"/>
                <a:gd name="T23" fmla="*/ 9 h 60"/>
                <a:gd name="T24" fmla="*/ 45 w 80"/>
                <a:gd name="T25" fmla="*/ 18 h 60"/>
                <a:gd name="T26" fmla="*/ 45 w 80"/>
                <a:gd name="T27" fmla="*/ 60 h 60"/>
                <a:gd name="T28" fmla="*/ 35 w 80"/>
                <a:gd name="T29" fmla="*/ 60 h 60"/>
                <a:gd name="T30" fmla="*/ 35 w 80"/>
                <a:gd name="T31" fmla="*/ 24 h 60"/>
                <a:gd name="T32" fmla="*/ 24 w 80"/>
                <a:gd name="T33" fmla="*/ 9 h 60"/>
                <a:gd name="T34" fmla="*/ 10 w 80"/>
                <a:gd name="T35" fmla="*/ 18 h 60"/>
                <a:gd name="T36" fmla="*/ 10 w 80"/>
                <a:gd name="T37" fmla="*/ 60 h 60"/>
                <a:gd name="T38" fmla="*/ 0 w 80"/>
                <a:gd name="T39" fmla="*/ 60 h 60"/>
                <a:gd name="T40" fmla="*/ 0 w 80"/>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60">
                  <a:moveTo>
                    <a:pt x="0" y="2"/>
                  </a:moveTo>
                  <a:cubicBezTo>
                    <a:pt x="8" y="2"/>
                    <a:pt x="8" y="2"/>
                    <a:pt x="8" y="2"/>
                  </a:cubicBezTo>
                  <a:cubicBezTo>
                    <a:pt x="9" y="10"/>
                    <a:pt x="9" y="10"/>
                    <a:pt x="9" y="10"/>
                  </a:cubicBezTo>
                  <a:cubicBezTo>
                    <a:pt x="9" y="10"/>
                    <a:pt x="9" y="10"/>
                    <a:pt x="9" y="10"/>
                  </a:cubicBezTo>
                  <a:cubicBezTo>
                    <a:pt x="14" y="5"/>
                    <a:pt x="20" y="0"/>
                    <a:pt x="27" y="0"/>
                  </a:cubicBezTo>
                  <a:cubicBezTo>
                    <a:pt x="36" y="0"/>
                    <a:pt x="41" y="5"/>
                    <a:pt x="43" y="12"/>
                  </a:cubicBezTo>
                  <a:cubicBezTo>
                    <a:pt x="49" y="5"/>
                    <a:pt x="55" y="0"/>
                    <a:pt x="63" y="0"/>
                  </a:cubicBezTo>
                  <a:cubicBezTo>
                    <a:pt x="74" y="0"/>
                    <a:pt x="80" y="8"/>
                    <a:pt x="80" y="23"/>
                  </a:cubicBezTo>
                  <a:cubicBezTo>
                    <a:pt x="80" y="60"/>
                    <a:pt x="80" y="60"/>
                    <a:pt x="80" y="60"/>
                  </a:cubicBezTo>
                  <a:cubicBezTo>
                    <a:pt x="70" y="60"/>
                    <a:pt x="70" y="60"/>
                    <a:pt x="70" y="60"/>
                  </a:cubicBezTo>
                  <a:cubicBezTo>
                    <a:pt x="70" y="24"/>
                    <a:pt x="70" y="24"/>
                    <a:pt x="70" y="24"/>
                  </a:cubicBezTo>
                  <a:cubicBezTo>
                    <a:pt x="70" y="14"/>
                    <a:pt x="67" y="9"/>
                    <a:pt x="60" y="9"/>
                  </a:cubicBezTo>
                  <a:cubicBezTo>
                    <a:pt x="55" y="9"/>
                    <a:pt x="50" y="12"/>
                    <a:pt x="45" y="18"/>
                  </a:cubicBezTo>
                  <a:cubicBezTo>
                    <a:pt x="45" y="60"/>
                    <a:pt x="45" y="60"/>
                    <a:pt x="45" y="60"/>
                  </a:cubicBezTo>
                  <a:cubicBezTo>
                    <a:pt x="35" y="60"/>
                    <a:pt x="35" y="60"/>
                    <a:pt x="35" y="60"/>
                  </a:cubicBezTo>
                  <a:cubicBezTo>
                    <a:pt x="35" y="24"/>
                    <a:pt x="35" y="24"/>
                    <a:pt x="35" y="24"/>
                  </a:cubicBezTo>
                  <a:cubicBezTo>
                    <a:pt x="35" y="14"/>
                    <a:pt x="32" y="9"/>
                    <a:pt x="24" y="9"/>
                  </a:cubicBezTo>
                  <a:cubicBezTo>
                    <a:pt x="20" y="9"/>
                    <a:pt x="15"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70">
              <a:extLst>
                <a:ext uri="{FF2B5EF4-FFF2-40B4-BE49-F238E27FC236}">
                  <a16:creationId xmlns:a16="http://schemas.microsoft.com/office/drawing/2014/main" id="{CAC98DB8-7881-40A6-A608-1C2F6C38A5B4}"/>
                </a:ext>
              </a:extLst>
            </p:cNvPr>
            <p:cNvSpPr>
              <a:spLocks noEditPoints="1"/>
            </p:cNvSpPr>
            <p:nvPr userDrawn="1"/>
          </p:nvSpPr>
          <p:spPr bwMode="auto">
            <a:xfrm>
              <a:off x="4787900" y="1052513"/>
              <a:ext cx="55562" cy="69850"/>
            </a:xfrm>
            <a:custGeom>
              <a:avLst/>
              <a:gdLst>
                <a:gd name="T0" fmla="*/ 0 w 49"/>
                <a:gd name="T1" fmla="*/ 31 h 61"/>
                <a:gd name="T2" fmla="*/ 26 w 49"/>
                <a:gd name="T3" fmla="*/ 0 h 61"/>
                <a:gd name="T4" fmla="*/ 49 w 49"/>
                <a:gd name="T5" fmla="*/ 28 h 61"/>
                <a:gd name="T6" fmla="*/ 49 w 49"/>
                <a:gd name="T7" fmla="*/ 33 h 61"/>
                <a:gd name="T8" fmla="*/ 9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9" y="33"/>
                    <a:pt x="9" y="33"/>
                    <a:pt x="9"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0" y="26"/>
                  </a:moveTo>
                  <a:cubicBezTo>
                    <a:pt x="40" y="15"/>
                    <a:pt x="35" y="8"/>
                    <a:pt x="26" y="8"/>
                  </a:cubicBezTo>
                  <a:cubicBezTo>
                    <a:pt x="18" y="8"/>
                    <a:pt x="11" y="15"/>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71">
              <a:extLst>
                <a:ext uri="{FF2B5EF4-FFF2-40B4-BE49-F238E27FC236}">
                  <a16:creationId xmlns:a16="http://schemas.microsoft.com/office/drawing/2014/main" id="{1A6D38EE-DD50-484D-B8FD-DBDE2526991A}"/>
                </a:ext>
              </a:extLst>
            </p:cNvPr>
            <p:cNvSpPr>
              <a:spLocks/>
            </p:cNvSpPr>
            <p:nvPr userDrawn="1"/>
          </p:nvSpPr>
          <p:spPr bwMode="auto">
            <a:xfrm>
              <a:off x="4859338" y="1052513"/>
              <a:ext cx="92075" cy="68263"/>
            </a:xfrm>
            <a:custGeom>
              <a:avLst/>
              <a:gdLst>
                <a:gd name="T0" fmla="*/ 0 w 81"/>
                <a:gd name="T1" fmla="*/ 2 h 60"/>
                <a:gd name="T2" fmla="*/ 9 w 81"/>
                <a:gd name="T3" fmla="*/ 2 h 60"/>
                <a:gd name="T4" fmla="*/ 9 w 81"/>
                <a:gd name="T5" fmla="*/ 10 h 60"/>
                <a:gd name="T6" fmla="*/ 10 w 81"/>
                <a:gd name="T7" fmla="*/ 10 h 60"/>
                <a:gd name="T8" fmla="*/ 28 w 81"/>
                <a:gd name="T9" fmla="*/ 0 h 60"/>
                <a:gd name="T10" fmla="*/ 44 w 81"/>
                <a:gd name="T11" fmla="*/ 12 h 60"/>
                <a:gd name="T12" fmla="*/ 63 w 81"/>
                <a:gd name="T13" fmla="*/ 0 h 60"/>
                <a:gd name="T14" fmla="*/ 81 w 81"/>
                <a:gd name="T15" fmla="*/ 23 h 60"/>
                <a:gd name="T16" fmla="*/ 81 w 81"/>
                <a:gd name="T17" fmla="*/ 60 h 60"/>
                <a:gd name="T18" fmla="*/ 71 w 81"/>
                <a:gd name="T19" fmla="*/ 60 h 60"/>
                <a:gd name="T20" fmla="*/ 71 w 81"/>
                <a:gd name="T21" fmla="*/ 24 h 60"/>
                <a:gd name="T22" fmla="*/ 60 w 81"/>
                <a:gd name="T23" fmla="*/ 9 h 60"/>
                <a:gd name="T24" fmla="*/ 45 w 81"/>
                <a:gd name="T25" fmla="*/ 18 h 60"/>
                <a:gd name="T26" fmla="*/ 45 w 81"/>
                <a:gd name="T27" fmla="*/ 60 h 60"/>
                <a:gd name="T28" fmla="*/ 36 w 81"/>
                <a:gd name="T29" fmla="*/ 60 h 60"/>
                <a:gd name="T30" fmla="*/ 36 w 81"/>
                <a:gd name="T31" fmla="*/ 24 h 60"/>
                <a:gd name="T32" fmla="*/ 25 w 81"/>
                <a:gd name="T33" fmla="*/ 9 h 60"/>
                <a:gd name="T34" fmla="*/ 10 w 81"/>
                <a:gd name="T35" fmla="*/ 18 h 60"/>
                <a:gd name="T36" fmla="*/ 10 w 81"/>
                <a:gd name="T37" fmla="*/ 60 h 60"/>
                <a:gd name="T38" fmla="*/ 0 w 81"/>
                <a:gd name="T39" fmla="*/ 60 h 60"/>
                <a:gd name="T40" fmla="*/ 0 w 81"/>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60">
                  <a:moveTo>
                    <a:pt x="0" y="2"/>
                  </a:moveTo>
                  <a:cubicBezTo>
                    <a:pt x="9" y="2"/>
                    <a:pt x="9" y="2"/>
                    <a:pt x="9" y="2"/>
                  </a:cubicBezTo>
                  <a:cubicBezTo>
                    <a:pt x="9" y="10"/>
                    <a:pt x="9" y="10"/>
                    <a:pt x="9" y="10"/>
                  </a:cubicBezTo>
                  <a:cubicBezTo>
                    <a:pt x="10" y="10"/>
                    <a:pt x="10" y="10"/>
                    <a:pt x="10" y="10"/>
                  </a:cubicBezTo>
                  <a:cubicBezTo>
                    <a:pt x="15" y="5"/>
                    <a:pt x="21" y="0"/>
                    <a:pt x="28" y="0"/>
                  </a:cubicBezTo>
                  <a:cubicBezTo>
                    <a:pt x="37" y="0"/>
                    <a:pt x="41" y="5"/>
                    <a:pt x="44" y="12"/>
                  </a:cubicBezTo>
                  <a:cubicBezTo>
                    <a:pt x="50" y="5"/>
                    <a:pt x="56" y="0"/>
                    <a:pt x="63" y="0"/>
                  </a:cubicBezTo>
                  <a:cubicBezTo>
                    <a:pt x="75" y="0"/>
                    <a:pt x="81" y="8"/>
                    <a:pt x="81" y="23"/>
                  </a:cubicBezTo>
                  <a:cubicBezTo>
                    <a:pt x="81" y="60"/>
                    <a:pt x="81" y="60"/>
                    <a:pt x="81" y="60"/>
                  </a:cubicBezTo>
                  <a:cubicBezTo>
                    <a:pt x="71" y="60"/>
                    <a:pt x="71" y="60"/>
                    <a:pt x="71" y="60"/>
                  </a:cubicBezTo>
                  <a:cubicBezTo>
                    <a:pt x="71" y="24"/>
                    <a:pt x="71" y="24"/>
                    <a:pt x="71" y="24"/>
                  </a:cubicBezTo>
                  <a:cubicBezTo>
                    <a:pt x="71" y="14"/>
                    <a:pt x="67" y="9"/>
                    <a:pt x="60" y="9"/>
                  </a:cubicBezTo>
                  <a:cubicBezTo>
                    <a:pt x="56" y="9"/>
                    <a:pt x="51" y="12"/>
                    <a:pt x="45" y="18"/>
                  </a:cubicBezTo>
                  <a:cubicBezTo>
                    <a:pt x="45" y="60"/>
                    <a:pt x="45" y="60"/>
                    <a:pt x="45" y="60"/>
                  </a:cubicBezTo>
                  <a:cubicBezTo>
                    <a:pt x="36" y="60"/>
                    <a:pt x="36" y="60"/>
                    <a:pt x="36" y="60"/>
                  </a:cubicBezTo>
                  <a:cubicBezTo>
                    <a:pt x="36" y="24"/>
                    <a:pt x="36" y="24"/>
                    <a:pt x="36" y="24"/>
                  </a:cubicBezTo>
                  <a:cubicBezTo>
                    <a:pt x="36" y="14"/>
                    <a:pt x="32" y="9"/>
                    <a:pt x="25"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72">
              <a:extLst>
                <a:ext uri="{FF2B5EF4-FFF2-40B4-BE49-F238E27FC236}">
                  <a16:creationId xmlns:a16="http://schemas.microsoft.com/office/drawing/2014/main" id="{4301F5BB-DD98-4A1F-928B-C9D6700BA4D7}"/>
                </a:ext>
              </a:extLst>
            </p:cNvPr>
            <p:cNvSpPr>
              <a:spLocks noEditPoints="1"/>
            </p:cNvSpPr>
            <p:nvPr userDrawn="1"/>
          </p:nvSpPr>
          <p:spPr bwMode="auto">
            <a:xfrm>
              <a:off x="4972050" y="1023938"/>
              <a:ext cx="58737" cy="98425"/>
            </a:xfrm>
            <a:custGeom>
              <a:avLst/>
              <a:gdLst>
                <a:gd name="T0" fmla="*/ 10 w 51"/>
                <a:gd name="T1" fmla="*/ 79 h 86"/>
                <a:gd name="T2" fmla="*/ 9 w 51"/>
                <a:gd name="T3" fmla="*/ 79 h 86"/>
                <a:gd name="T4" fmla="*/ 8 w 51"/>
                <a:gd name="T5" fmla="*/ 85 h 86"/>
                <a:gd name="T6" fmla="*/ 0 w 51"/>
                <a:gd name="T7" fmla="*/ 85 h 86"/>
                <a:gd name="T8" fmla="*/ 0 w 51"/>
                <a:gd name="T9" fmla="*/ 0 h 86"/>
                <a:gd name="T10" fmla="*/ 10 w 51"/>
                <a:gd name="T11" fmla="*/ 0 h 86"/>
                <a:gd name="T12" fmla="*/ 10 w 51"/>
                <a:gd name="T13" fmla="*/ 23 h 86"/>
                <a:gd name="T14" fmla="*/ 10 w 51"/>
                <a:gd name="T15" fmla="*/ 34 h 86"/>
                <a:gd name="T16" fmla="*/ 28 w 51"/>
                <a:gd name="T17" fmla="*/ 25 h 86"/>
                <a:gd name="T18" fmla="*/ 51 w 51"/>
                <a:gd name="T19" fmla="*/ 55 h 86"/>
                <a:gd name="T20" fmla="*/ 26 w 51"/>
                <a:gd name="T21" fmla="*/ 86 h 86"/>
                <a:gd name="T22" fmla="*/ 10 w 51"/>
                <a:gd name="T23" fmla="*/ 79 h 86"/>
                <a:gd name="T24" fmla="*/ 41 w 51"/>
                <a:gd name="T25" fmla="*/ 55 h 86"/>
                <a:gd name="T26" fmla="*/ 26 w 51"/>
                <a:gd name="T27" fmla="*/ 34 h 86"/>
                <a:gd name="T28" fmla="*/ 10 w 51"/>
                <a:gd name="T29" fmla="*/ 42 h 86"/>
                <a:gd name="T30" fmla="*/ 10 w 51"/>
                <a:gd name="T31" fmla="*/ 72 h 86"/>
                <a:gd name="T32" fmla="*/ 25 w 51"/>
                <a:gd name="T33" fmla="*/ 78 h 86"/>
                <a:gd name="T34" fmla="*/ 41 w 51"/>
                <a:gd name="T35"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86">
                  <a:moveTo>
                    <a:pt x="10" y="79"/>
                  </a:moveTo>
                  <a:cubicBezTo>
                    <a:pt x="9" y="79"/>
                    <a:pt x="9" y="79"/>
                    <a:pt x="9" y="79"/>
                  </a:cubicBezTo>
                  <a:cubicBezTo>
                    <a:pt x="8" y="85"/>
                    <a:pt x="8" y="85"/>
                    <a:pt x="8" y="85"/>
                  </a:cubicBezTo>
                  <a:cubicBezTo>
                    <a:pt x="0" y="85"/>
                    <a:pt x="0" y="85"/>
                    <a:pt x="0" y="85"/>
                  </a:cubicBezTo>
                  <a:cubicBezTo>
                    <a:pt x="0" y="0"/>
                    <a:pt x="0" y="0"/>
                    <a:pt x="0" y="0"/>
                  </a:cubicBezTo>
                  <a:cubicBezTo>
                    <a:pt x="10" y="0"/>
                    <a:pt x="10" y="0"/>
                    <a:pt x="10" y="0"/>
                  </a:cubicBezTo>
                  <a:cubicBezTo>
                    <a:pt x="10" y="23"/>
                    <a:pt x="10" y="23"/>
                    <a:pt x="10" y="23"/>
                  </a:cubicBezTo>
                  <a:cubicBezTo>
                    <a:pt x="10" y="34"/>
                    <a:pt x="10" y="34"/>
                    <a:pt x="10" y="34"/>
                  </a:cubicBezTo>
                  <a:cubicBezTo>
                    <a:pt x="15" y="29"/>
                    <a:pt x="22" y="25"/>
                    <a:pt x="28" y="25"/>
                  </a:cubicBezTo>
                  <a:cubicBezTo>
                    <a:pt x="43" y="25"/>
                    <a:pt x="51" y="37"/>
                    <a:pt x="51" y="55"/>
                  </a:cubicBezTo>
                  <a:cubicBezTo>
                    <a:pt x="51" y="75"/>
                    <a:pt x="39" y="86"/>
                    <a:pt x="26" y="86"/>
                  </a:cubicBezTo>
                  <a:cubicBezTo>
                    <a:pt x="21" y="86"/>
                    <a:pt x="15" y="84"/>
                    <a:pt x="10" y="79"/>
                  </a:cubicBezTo>
                  <a:close/>
                  <a:moveTo>
                    <a:pt x="41" y="55"/>
                  </a:moveTo>
                  <a:cubicBezTo>
                    <a:pt x="41" y="42"/>
                    <a:pt x="37" y="34"/>
                    <a:pt x="26" y="34"/>
                  </a:cubicBezTo>
                  <a:cubicBezTo>
                    <a:pt x="21" y="34"/>
                    <a:pt x="16" y="36"/>
                    <a:pt x="10" y="42"/>
                  </a:cubicBezTo>
                  <a:cubicBezTo>
                    <a:pt x="10" y="72"/>
                    <a:pt x="10" y="72"/>
                    <a:pt x="10" y="72"/>
                  </a:cubicBezTo>
                  <a:cubicBezTo>
                    <a:pt x="15" y="77"/>
                    <a:pt x="21" y="78"/>
                    <a:pt x="25" y="78"/>
                  </a:cubicBezTo>
                  <a:cubicBezTo>
                    <a:pt x="34" y="78"/>
                    <a:pt x="41" y="69"/>
                    <a:pt x="41"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73">
              <a:extLst>
                <a:ext uri="{FF2B5EF4-FFF2-40B4-BE49-F238E27FC236}">
                  <a16:creationId xmlns:a16="http://schemas.microsoft.com/office/drawing/2014/main" id="{085AA542-84BF-4149-BDD9-5AADEE4BC50A}"/>
                </a:ext>
              </a:extLst>
            </p:cNvPr>
            <p:cNvSpPr>
              <a:spLocks noEditPoints="1"/>
            </p:cNvSpPr>
            <p:nvPr userDrawn="1"/>
          </p:nvSpPr>
          <p:spPr bwMode="auto">
            <a:xfrm>
              <a:off x="5043488" y="1052513"/>
              <a:ext cx="57150" cy="69850"/>
            </a:xfrm>
            <a:custGeom>
              <a:avLst/>
              <a:gdLst>
                <a:gd name="T0" fmla="*/ 0 w 50"/>
                <a:gd name="T1" fmla="*/ 31 h 61"/>
                <a:gd name="T2" fmla="*/ 26 w 50"/>
                <a:gd name="T3" fmla="*/ 0 h 61"/>
                <a:gd name="T4" fmla="*/ 50 w 50"/>
                <a:gd name="T5" fmla="*/ 28 h 61"/>
                <a:gd name="T6" fmla="*/ 49 w 50"/>
                <a:gd name="T7" fmla="*/ 33 h 61"/>
                <a:gd name="T8" fmla="*/ 10 w 50"/>
                <a:gd name="T9" fmla="*/ 33 h 61"/>
                <a:gd name="T10" fmla="*/ 29 w 50"/>
                <a:gd name="T11" fmla="*/ 54 h 61"/>
                <a:gd name="T12" fmla="*/ 44 w 50"/>
                <a:gd name="T13" fmla="*/ 49 h 61"/>
                <a:gd name="T14" fmla="*/ 47 w 50"/>
                <a:gd name="T15" fmla="*/ 55 h 61"/>
                <a:gd name="T16" fmla="*/ 28 w 50"/>
                <a:gd name="T17" fmla="*/ 61 h 61"/>
                <a:gd name="T18" fmla="*/ 0 w 50"/>
                <a:gd name="T19" fmla="*/ 31 h 61"/>
                <a:gd name="T20" fmla="*/ 41 w 50"/>
                <a:gd name="T21" fmla="*/ 26 h 61"/>
                <a:gd name="T22" fmla="*/ 27 w 50"/>
                <a:gd name="T23" fmla="*/ 8 h 61"/>
                <a:gd name="T24" fmla="*/ 10 w 50"/>
                <a:gd name="T25" fmla="*/ 26 h 61"/>
                <a:gd name="T26" fmla="*/ 41 w 50"/>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1">
                  <a:moveTo>
                    <a:pt x="0" y="31"/>
                  </a:moveTo>
                  <a:cubicBezTo>
                    <a:pt x="0" y="12"/>
                    <a:pt x="13" y="0"/>
                    <a:pt x="26" y="0"/>
                  </a:cubicBezTo>
                  <a:cubicBezTo>
                    <a:pt x="41" y="0"/>
                    <a:pt x="50" y="11"/>
                    <a:pt x="50" y="28"/>
                  </a:cubicBezTo>
                  <a:cubicBezTo>
                    <a:pt x="50" y="30"/>
                    <a:pt x="49" y="32"/>
                    <a:pt x="49" y="33"/>
                  </a:cubicBezTo>
                  <a:cubicBezTo>
                    <a:pt x="10" y="33"/>
                    <a:pt x="10" y="33"/>
                    <a:pt x="10" y="33"/>
                  </a:cubicBezTo>
                  <a:cubicBezTo>
                    <a:pt x="11" y="46"/>
                    <a:pt x="18" y="54"/>
                    <a:pt x="29" y="54"/>
                  </a:cubicBezTo>
                  <a:cubicBezTo>
                    <a:pt x="35" y="54"/>
                    <a:pt x="40" y="52"/>
                    <a:pt x="44" y="49"/>
                  </a:cubicBezTo>
                  <a:cubicBezTo>
                    <a:pt x="47" y="55"/>
                    <a:pt x="47" y="55"/>
                    <a:pt x="47" y="55"/>
                  </a:cubicBezTo>
                  <a:cubicBezTo>
                    <a:pt x="42" y="59"/>
                    <a:pt x="36" y="61"/>
                    <a:pt x="28" y="61"/>
                  </a:cubicBezTo>
                  <a:cubicBezTo>
                    <a:pt x="13" y="61"/>
                    <a:pt x="0" y="50"/>
                    <a:pt x="0" y="31"/>
                  </a:cubicBezTo>
                  <a:close/>
                  <a:moveTo>
                    <a:pt x="41" y="26"/>
                  </a:moveTo>
                  <a:cubicBezTo>
                    <a:pt x="41" y="15"/>
                    <a:pt x="36" y="8"/>
                    <a:pt x="27" y="8"/>
                  </a:cubicBezTo>
                  <a:cubicBezTo>
                    <a:pt x="18" y="8"/>
                    <a:pt x="11" y="15"/>
                    <a:pt x="10"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74">
              <a:extLst>
                <a:ext uri="{FF2B5EF4-FFF2-40B4-BE49-F238E27FC236}">
                  <a16:creationId xmlns:a16="http://schemas.microsoft.com/office/drawing/2014/main" id="{FB21F2DD-5DBA-416B-B043-44C1D0DA8A73}"/>
                </a:ext>
              </a:extLst>
            </p:cNvPr>
            <p:cNvSpPr>
              <a:spLocks/>
            </p:cNvSpPr>
            <p:nvPr userDrawn="1"/>
          </p:nvSpPr>
          <p:spPr bwMode="auto">
            <a:xfrm>
              <a:off x="5116513" y="1052513"/>
              <a:ext cx="36512" cy="68263"/>
            </a:xfrm>
            <a:custGeom>
              <a:avLst/>
              <a:gdLst>
                <a:gd name="T0" fmla="*/ 0 w 32"/>
                <a:gd name="T1" fmla="*/ 2 h 60"/>
                <a:gd name="T2" fmla="*/ 8 w 32"/>
                <a:gd name="T3" fmla="*/ 2 h 60"/>
                <a:gd name="T4" fmla="*/ 9 w 32"/>
                <a:gd name="T5" fmla="*/ 12 h 60"/>
                <a:gd name="T6" fmla="*/ 9 w 32"/>
                <a:gd name="T7" fmla="*/ 12 h 60"/>
                <a:gd name="T8" fmla="*/ 26 w 32"/>
                <a:gd name="T9" fmla="*/ 0 h 60"/>
                <a:gd name="T10" fmla="*/ 32 w 32"/>
                <a:gd name="T11" fmla="*/ 2 h 60"/>
                <a:gd name="T12" fmla="*/ 30 w 32"/>
                <a:gd name="T13" fmla="*/ 10 h 60"/>
                <a:gd name="T14" fmla="*/ 24 w 32"/>
                <a:gd name="T15" fmla="*/ 9 h 60"/>
                <a:gd name="T16" fmla="*/ 10 w 32"/>
                <a:gd name="T17" fmla="*/ 23 h 60"/>
                <a:gd name="T18" fmla="*/ 10 w 32"/>
                <a:gd name="T19" fmla="*/ 60 h 60"/>
                <a:gd name="T20" fmla="*/ 0 w 32"/>
                <a:gd name="T21" fmla="*/ 60 h 60"/>
                <a:gd name="T22" fmla="*/ 0 w 32"/>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0" y="2"/>
                  </a:moveTo>
                  <a:cubicBezTo>
                    <a:pt x="8" y="2"/>
                    <a:pt x="8" y="2"/>
                    <a:pt x="8" y="2"/>
                  </a:cubicBezTo>
                  <a:cubicBezTo>
                    <a:pt x="9" y="12"/>
                    <a:pt x="9" y="12"/>
                    <a:pt x="9" y="12"/>
                  </a:cubicBezTo>
                  <a:cubicBezTo>
                    <a:pt x="9" y="12"/>
                    <a:pt x="9" y="12"/>
                    <a:pt x="9" y="12"/>
                  </a:cubicBezTo>
                  <a:cubicBezTo>
                    <a:pt x="13" y="5"/>
                    <a:pt x="19" y="0"/>
                    <a:pt x="26" y="0"/>
                  </a:cubicBezTo>
                  <a:cubicBezTo>
                    <a:pt x="28" y="0"/>
                    <a:pt x="30" y="1"/>
                    <a:pt x="32" y="2"/>
                  </a:cubicBezTo>
                  <a:cubicBezTo>
                    <a:pt x="30" y="10"/>
                    <a:pt x="30" y="10"/>
                    <a:pt x="30" y="10"/>
                  </a:cubicBezTo>
                  <a:cubicBezTo>
                    <a:pt x="28" y="10"/>
                    <a:pt x="27" y="9"/>
                    <a:pt x="24" y="9"/>
                  </a:cubicBezTo>
                  <a:cubicBezTo>
                    <a:pt x="19" y="9"/>
                    <a:pt x="14" y="13"/>
                    <a:pt x="10" y="23"/>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75">
              <a:extLst>
                <a:ext uri="{FF2B5EF4-FFF2-40B4-BE49-F238E27FC236}">
                  <a16:creationId xmlns:a16="http://schemas.microsoft.com/office/drawing/2014/main" id="{8D26F3B8-4EA0-4429-932F-2975795C09C3}"/>
                </a:ext>
              </a:extLst>
            </p:cNvPr>
            <p:cNvSpPr>
              <a:spLocks noEditPoints="1"/>
            </p:cNvSpPr>
            <p:nvPr userDrawn="1"/>
          </p:nvSpPr>
          <p:spPr bwMode="auto">
            <a:xfrm>
              <a:off x="5186363" y="1052513"/>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9 h 61"/>
                <a:gd name="T14" fmla="*/ 10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2"/>
                    <a:pt x="13" y="0"/>
                    <a:pt x="27" y="0"/>
                  </a:cubicBezTo>
                  <a:cubicBezTo>
                    <a:pt x="41" y="0"/>
                    <a:pt x="54" y="12"/>
                    <a:pt x="54" y="31"/>
                  </a:cubicBezTo>
                  <a:cubicBezTo>
                    <a:pt x="54" y="50"/>
                    <a:pt x="41" y="61"/>
                    <a:pt x="27" y="61"/>
                  </a:cubicBezTo>
                  <a:cubicBezTo>
                    <a:pt x="13" y="61"/>
                    <a:pt x="0" y="50"/>
                    <a:pt x="0" y="31"/>
                  </a:cubicBezTo>
                  <a:close/>
                  <a:moveTo>
                    <a:pt x="44" y="31"/>
                  </a:moveTo>
                  <a:cubicBezTo>
                    <a:pt x="44" y="18"/>
                    <a:pt x="37" y="9"/>
                    <a:pt x="27" y="9"/>
                  </a:cubicBezTo>
                  <a:cubicBezTo>
                    <a:pt x="17" y="9"/>
                    <a:pt x="10" y="18"/>
                    <a:pt x="10" y="31"/>
                  </a:cubicBezTo>
                  <a:cubicBezTo>
                    <a:pt x="10"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76">
              <a:extLst>
                <a:ext uri="{FF2B5EF4-FFF2-40B4-BE49-F238E27FC236}">
                  <a16:creationId xmlns:a16="http://schemas.microsoft.com/office/drawing/2014/main" id="{BDDA3A7D-E31E-46E8-81E3-EDD7F3672444}"/>
                </a:ext>
              </a:extLst>
            </p:cNvPr>
            <p:cNvSpPr>
              <a:spLocks/>
            </p:cNvSpPr>
            <p:nvPr userDrawn="1"/>
          </p:nvSpPr>
          <p:spPr bwMode="auto">
            <a:xfrm>
              <a:off x="5257800" y="1020763"/>
              <a:ext cx="39687" cy="100013"/>
            </a:xfrm>
            <a:custGeom>
              <a:avLst/>
              <a:gdLst>
                <a:gd name="T0" fmla="*/ 8 w 34"/>
                <a:gd name="T1" fmla="*/ 37 h 87"/>
                <a:gd name="T2" fmla="*/ 0 w 34"/>
                <a:gd name="T3" fmla="*/ 37 h 87"/>
                <a:gd name="T4" fmla="*/ 0 w 34"/>
                <a:gd name="T5" fmla="*/ 29 h 87"/>
                <a:gd name="T6" fmla="*/ 8 w 34"/>
                <a:gd name="T7" fmla="*/ 29 h 87"/>
                <a:gd name="T8" fmla="*/ 8 w 34"/>
                <a:gd name="T9" fmla="*/ 20 h 87"/>
                <a:gd name="T10" fmla="*/ 25 w 34"/>
                <a:gd name="T11" fmla="*/ 0 h 87"/>
                <a:gd name="T12" fmla="*/ 34 w 34"/>
                <a:gd name="T13" fmla="*/ 2 h 87"/>
                <a:gd name="T14" fmla="*/ 32 w 34"/>
                <a:gd name="T15" fmla="*/ 10 h 87"/>
                <a:gd name="T16" fmla="*/ 26 w 34"/>
                <a:gd name="T17" fmla="*/ 8 h 87"/>
                <a:gd name="T18" fmla="*/ 18 w 34"/>
                <a:gd name="T19" fmla="*/ 20 h 87"/>
                <a:gd name="T20" fmla="*/ 18 w 34"/>
                <a:gd name="T21" fmla="*/ 29 h 87"/>
                <a:gd name="T22" fmla="*/ 30 w 34"/>
                <a:gd name="T23" fmla="*/ 29 h 87"/>
                <a:gd name="T24" fmla="*/ 30 w 34"/>
                <a:gd name="T25" fmla="*/ 37 h 87"/>
                <a:gd name="T26" fmla="*/ 18 w 34"/>
                <a:gd name="T27" fmla="*/ 37 h 87"/>
                <a:gd name="T28" fmla="*/ 18 w 34"/>
                <a:gd name="T29" fmla="*/ 87 h 87"/>
                <a:gd name="T30" fmla="*/ 8 w 34"/>
                <a:gd name="T31" fmla="*/ 87 h 87"/>
                <a:gd name="T32" fmla="*/ 8 w 34"/>
                <a:gd name="T33"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87">
                  <a:moveTo>
                    <a:pt x="8" y="37"/>
                  </a:moveTo>
                  <a:cubicBezTo>
                    <a:pt x="0" y="37"/>
                    <a:pt x="0" y="37"/>
                    <a:pt x="0" y="37"/>
                  </a:cubicBezTo>
                  <a:cubicBezTo>
                    <a:pt x="0" y="29"/>
                    <a:pt x="0" y="29"/>
                    <a:pt x="0" y="29"/>
                  </a:cubicBezTo>
                  <a:cubicBezTo>
                    <a:pt x="8" y="29"/>
                    <a:pt x="8" y="29"/>
                    <a:pt x="8" y="29"/>
                  </a:cubicBezTo>
                  <a:cubicBezTo>
                    <a:pt x="8" y="20"/>
                    <a:pt x="8" y="20"/>
                    <a:pt x="8" y="20"/>
                  </a:cubicBezTo>
                  <a:cubicBezTo>
                    <a:pt x="8" y="8"/>
                    <a:pt x="13" y="0"/>
                    <a:pt x="25" y="0"/>
                  </a:cubicBezTo>
                  <a:cubicBezTo>
                    <a:pt x="28" y="0"/>
                    <a:pt x="32" y="1"/>
                    <a:pt x="34" y="2"/>
                  </a:cubicBezTo>
                  <a:cubicBezTo>
                    <a:pt x="32" y="10"/>
                    <a:pt x="32" y="10"/>
                    <a:pt x="32" y="10"/>
                  </a:cubicBezTo>
                  <a:cubicBezTo>
                    <a:pt x="30" y="9"/>
                    <a:pt x="28" y="8"/>
                    <a:pt x="26" y="8"/>
                  </a:cubicBezTo>
                  <a:cubicBezTo>
                    <a:pt x="20" y="8"/>
                    <a:pt x="18" y="12"/>
                    <a:pt x="18" y="20"/>
                  </a:cubicBezTo>
                  <a:cubicBezTo>
                    <a:pt x="18" y="29"/>
                    <a:pt x="18" y="29"/>
                    <a:pt x="18" y="29"/>
                  </a:cubicBezTo>
                  <a:cubicBezTo>
                    <a:pt x="30" y="29"/>
                    <a:pt x="30" y="29"/>
                    <a:pt x="30" y="29"/>
                  </a:cubicBezTo>
                  <a:cubicBezTo>
                    <a:pt x="30" y="37"/>
                    <a:pt x="30" y="37"/>
                    <a:pt x="30" y="37"/>
                  </a:cubicBezTo>
                  <a:cubicBezTo>
                    <a:pt x="18" y="37"/>
                    <a:pt x="18" y="37"/>
                    <a:pt x="18" y="37"/>
                  </a:cubicBezTo>
                  <a:cubicBezTo>
                    <a:pt x="18" y="87"/>
                    <a:pt x="18" y="87"/>
                    <a:pt x="18" y="87"/>
                  </a:cubicBezTo>
                  <a:cubicBezTo>
                    <a:pt x="8" y="87"/>
                    <a:pt x="8" y="87"/>
                    <a:pt x="8" y="87"/>
                  </a:cubicBez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77">
              <a:extLst>
                <a:ext uri="{FF2B5EF4-FFF2-40B4-BE49-F238E27FC236}">
                  <a16:creationId xmlns:a16="http://schemas.microsoft.com/office/drawing/2014/main" id="{55053B4E-A795-43EF-A303-8F76CD80362D}"/>
                </a:ext>
              </a:extLst>
            </p:cNvPr>
            <p:cNvSpPr>
              <a:spLocks/>
            </p:cNvSpPr>
            <p:nvPr userDrawn="1"/>
          </p:nvSpPr>
          <p:spPr bwMode="auto">
            <a:xfrm>
              <a:off x="5334000" y="1031875"/>
              <a:ext cx="63500" cy="88900"/>
            </a:xfrm>
            <a:custGeom>
              <a:avLst/>
              <a:gdLst>
                <a:gd name="T0" fmla="*/ 0 w 56"/>
                <a:gd name="T1" fmla="*/ 0 h 78"/>
                <a:gd name="T2" fmla="*/ 10 w 56"/>
                <a:gd name="T3" fmla="*/ 0 h 78"/>
                <a:gd name="T4" fmla="*/ 38 w 56"/>
                <a:gd name="T5" fmla="*/ 49 h 78"/>
                <a:gd name="T6" fmla="*/ 47 w 56"/>
                <a:gd name="T7" fmla="*/ 65 h 78"/>
                <a:gd name="T8" fmla="*/ 47 w 56"/>
                <a:gd name="T9" fmla="*/ 65 h 78"/>
                <a:gd name="T10" fmla="*/ 46 w 56"/>
                <a:gd name="T11" fmla="*/ 40 h 78"/>
                <a:gd name="T12" fmla="*/ 46 w 56"/>
                <a:gd name="T13" fmla="*/ 0 h 78"/>
                <a:gd name="T14" fmla="*/ 56 w 56"/>
                <a:gd name="T15" fmla="*/ 0 h 78"/>
                <a:gd name="T16" fmla="*/ 56 w 56"/>
                <a:gd name="T17" fmla="*/ 78 h 78"/>
                <a:gd name="T18" fmla="*/ 45 w 56"/>
                <a:gd name="T19" fmla="*/ 78 h 78"/>
                <a:gd name="T20" fmla="*/ 17 w 56"/>
                <a:gd name="T21" fmla="*/ 29 h 78"/>
                <a:gd name="T22" fmla="*/ 8 w 56"/>
                <a:gd name="T23" fmla="*/ 12 h 78"/>
                <a:gd name="T24" fmla="*/ 8 w 56"/>
                <a:gd name="T25" fmla="*/ 12 h 78"/>
                <a:gd name="T26" fmla="*/ 9 w 56"/>
                <a:gd name="T27" fmla="*/ 37 h 78"/>
                <a:gd name="T28" fmla="*/ 9 w 56"/>
                <a:gd name="T29" fmla="*/ 78 h 78"/>
                <a:gd name="T30" fmla="*/ 0 w 56"/>
                <a:gd name="T31" fmla="*/ 78 h 78"/>
                <a:gd name="T32" fmla="*/ 0 w 56"/>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8">
                  <a:moveTo>
                    <a:pt x="0" y="0"/>
                  </a:moveTo>
                  <a:cubicBezTo>
                    <a:pt x="10" y="0"/>
                    <a:pt x="10" y="0"/>
                    <a:pt x="10" y="0"/>
                  </a:cubicBezTo>
                  <a:cubicBezTo>
                    <a:pt x="38" y="49"/>
                    <a:pt x="38" y="49"/>
                    <a:pt x="38" y="49"/>
                  </a:cubicBezTo>
                  <a:cubicBezTo>
                    <a:pt x="47" y="65"/>
                    <a:pt x="47" y="65"/>
                    <a:pt x="47" y="65"/>
                  </a:cubicBezTo>
                  <a:cubicBezTo>
                    <a:pt x="47" y="65"/>
                    <a:pt x="47" y="65"/>
                    <a:pt x="47" y="65"/>
                  </a:cubicBezTo>
                  <a:cubicBezTo>
                    <a:pt x="47" y="57"/>
                    <a:pt x="46" y="48"/>
                    <a:pt x="46" y="40"/>
                  </a:cubicBezTo>
                  <a:cubicBezTo>
                    <a:pt x="46" y="0"/>
                    <a:pt x="46" y="0"/>
                    <a:pt x="46" y="0"/>
                  </a:cubicBezTo>
                  <a:cubicBezTo>
                    <a:pt x="56" y="0"/>
                    <a:pt x="56" y="0"/>
                    <a:pt x="56" y="0"/>
                  </a:cubicBezTo>
                  <a:cubicBezTo>
                    <a:pt x="56" y="78"/>
                    <a:pt x="56" y="78"/>
                    <a:pt x="56" y="78"/>
                  </a:cubicBezTo>
                  <a:cubicBezTo>
                    <a:pt x="45" y="78"/>
                    <a:pt x="45" y="78"/>
                    <a:pt x="45" y="78"/>
                  </a:cubicBezTo>
                  <a:cubicBezTo>
                    <a:pt x="17" y="29"/>
                    <a:pt x="17" y="29"/>
                    <a:pt x="17" y="29"/>
                  </a:cubicBezTo>
                  <a:cubicBezTo>
                    <a:pt x="8" y="12"/>
                    <a:pt x="8" y="12"/>
                    <a:pt x="8" y="12"/>
                  </a:cubicBezTo>
                  <a:cubicBezTo>
                    <a:pt x="8" y="12"/>
                    <a:pt x="8" y="12"/>
                    <a:pt x="8" y="12"/>
                  </a:cubicBezTo>
                  <a:cubicBezTo>
                    <a:pt x="9" y="20"/>
                    <a:pt x="9" y="29"/>
                    <a:pt x="9" y="37"/>
                  </a:cubicBezTo>
                  <a:cubicBezTo>
                    <a:pt x="9" y="78"/>
                    <a:pt x="9" y="78"/>
                    <a:pt x="9" y="78"/>
                  </a:cubicBezTo>
                  <a:cubicBezTo>
                    <a:pt x="0" y="78"/>
                    <a:pt x="0" y="78"/>
                    <a:pt x="0" y="7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78">
              <a:extLst>
                <a:ext uri="{FF2B5EF4-FFF2-40B4-BE49-F238E27FC236}">
                  <a16:creationId xmlns:a16="http://schemas.microsoft.com/office/drawing/2014/main" id="{40D60BDE-3940-4795-B398-D073B97CA2ED}"/>
                </a:ext>
              </a:extLst>
            </p:cNvPr>
            <p:cNvSpPr>
              <a:spLocks noEditPoints="1"/>
            </p:cNvSpPr>
            <p:nvPr userDrawn="1"/>
          </p:nvSpPr>
          <p:spPr bwMode="auto">
            <a:xfrm>
              <a:off x="5414963" y="1052513"/>
              <a:ext cx="57150" cy="69850"/>
            </a:xfrm>
            <a:custGeom>
              <a:avLst/>
              <a:gdLst>
                <a:gd name="T0" fmla="*/ 0 w 49"/>
                <a:gd name="T1" fmla="*/ 31 h 61"/>
                <a:gd name="T2" fmla="*/ 26 w 49"/>
                <a:gd name="T3" fmla="*/ 0 h 61"/>
                <a:gd name="T4" fmla="*/ 49 w 49"/>
                <a:gd name="T5" fmla="*/ 28 h 61"/>
                <a:gd name="T6" fmla="*/ 49 w 49"/>
                <a:gd name="T7" fmla="*/ 33 h 61"/>
                <a:gd name="T8" fmla="*/ 10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1 w 49"/>
                <a:gd name="T21" fmla="*/ 26 h 61"/>
                <a:gd name="T22" fmla="*/ 26 w 49"/>
                <a:gd name="T23" fmla="*/ 8 h 61"/>
                <a:gd name="T24" fmla="*/ 9 w 49"/>
                <a:gd name="T25" fmla="*/ 26 h 61"/>
                <a:gd name="T26" fmla="*/ 41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10" y="33"/>
                    <a:pt x="10" y="33"/>
                    <a:pt x="10"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1" y="26"/>
                  </a:moveTo>
                  <a:cubicBezTo>
                    <a:pt x="41" y="15"/>
                    <a:pt x="35" y="8"/>
                    <a:pt x="26" y="8"/>
                  </a:cubicBezTo>
                  <a:cubicBezTo>
                    <a:pt x="18" y="8"/>
                    <a:pt x="11" y="15"/>
                    <a:pt x="9" y="26"/>
                  </a:cubicBez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79">
              <a:extLst>
                <a:ext uri="{FF2B5EF4-FFF2-40B4-BE49-F238E27FC236}">
                  <a16:creationId xmlns:a16="http://schemas.microsoft.com/office/drawing/2014/main" id="{BF414873-1D8E-4B5E-9B95-6876AF47A44B}"/>
                </a:ext>
              </a:extLst>
            </p:cNvPr>
            <p:cNvSpPr>
              <a:spLocks/>
            </p:cNvSpPr>
            <p:nvPr userDrawn="1"/>
          </p:nvSpPr>
          <p:spPr bwMode="auto">
            <a:xfrm>
              <a:off x="5478463" y="1054100"/>
              <a:ext cx="57150" cy="66675"/>
            </a:xfrm>
            <a:custGeom>
              <a:avLst/>
              <a:gdLst>
                <a:gd name="T0" fmla="*/ 19 w 50"/>
                <a:gd name="T1" fmla="*/ 28 h 58"/>
                <a:gd name="T2" fmla="*/ 1 w 50"/>
                <a:gd name="T3" fmla="*/ 0 h 58"/>
                <a:gd name="T4" fmla="*/ 12 w 50"/>
                <a:gd name="T5" fmla="*/ 0 h 58"/>
                <a:gd name="T6" fmla="*/ 19 w 50"/>
                <a:gd name="T7" fmla="*/ 13 h 58"/>
                <a:gd name="T8" fmla="*/ 25 w 50"/>
                <a:gd name="T9" fmla="*/ 22 h 58"/>
                <a:gd name="T10" fmla="*/ 26 w 50"/>
                <a:gd name="T11" fmla="*/ 22 h 58"/>
                <a:gd name="T12" fmla="*/ 31 w 50"/>
                <a:gd name="T13" fmla="*/ 13 h 58"/>
                <a:gd name="T14" fmla="*/ 38 w 50"/>
                <a:gd name="T15" fmla="*/ 0 h 58"/>
                <a:gd name="T16" fmla="*/ 48 w 50"/>
                <a:gd name="T17" fmla="*/ 0 h 58"/>
                <a:gd name="T18" fmla="*/ 31 w 50"/>
                <a:gd name="T19" fmla="*/ 29 h 58"/>
                <a:gd name="T20" fmla="*/ 50 w 50"/>
                <a:gd name="T21" fmla="*/ 58 h 58"/>
                <a:gd name="T22" fmla="*/ 39 w 50"/>
                <a:gd name="T23" fmla="*/ 58 h 58"/>
                <a:gd name="T24" fmla="*/ 30 w 50"/>
                <a:gd name="T25" fmla="*/ 44 h 58"/>
                <a:gd name="T26" fmla="*/ 24 w 50"/>
                <a:gd name="T27" fmla="*/ 34 h 58"/>
                <a:gd name="T28" fmla="*/ 24 w 50"/>
                <a:gd name="T29" fmla="*/ 34 h 58"/>
                <a:gd name="T30" fmla="*/ 18 w 50"/>
                <a:gd name="T31" fmla="*/ 44 h 58"/>
                <a:gd name="T32" fmla="*/ 10 w 50"/>
                <a:gd name="T33" fmla="*/ 58 h 58"/>
                <a:gd name="T34" fmla="*/ 0 w 50"/>
                <a:gd name="T35" fmla="*/ 58 h 58"/>
                <a:gd name="T36" fmla="*/ 19 w 50"/>
                <a:gd name="T3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8">
                  <a:moveTo>
                    <a:pt x="19" y="28"/>
                  </a:moveTo>
                  <a:cubicBezTo>
                    <a:pt x="1" y="0"/>
                    <a:pt x="1" y="0"/>
                    <a:pt x="1" y="0"/>
                  </a:cubicBezTo>
                  <a:cubicBezTo>
                    <a:pt x="12" y="0"/>
                    <a:pt x="12" y="0"/>
                    <a:pt x="12" y="0"/>
                  </a:cubicBezTo>
                  <a:cubicBezTo>
                    <a:pt x="19" y="13"/>
                    <a:pt x="19" y="13"/>
                    <a:pt x="19" y="13"/>
                  </a:cubicBezTo>
                  <a:cubicBezTo>
                    <a:pt x="21" y="16"/>
                    <a:pt x="23" y="19"/>
                    <a:pt x="25" y="22"/>
                  </a:cubicBezTo>
                  <a:cubicBezTo>
                    <a:pt x="26" y="22"/>
                    <a:pt x="26" y="22"/>
                    <a:pt x="26" y="22"/>
                  </a:cubicBezTo>
                  <a:cubicBezTo>
                    <a:pt x="27" y="19"/>
                    <a:pt x="29" y="16"/>
                    <a:pt x="31" y="13"/>
                  </a:cubicBezTo>
                  <a:cubicBezTo>
                    <a:pt x="38" y="0"/>
                    <a:pt x="38" y="0"/>
                    <a:pt x="38" y="0"/>
                  </a:cubicBezTo>
                  <a:cubicBezTo>
                    <a:pt x="48" y="0"/>
                    <a:pt x="48" y="0"/>
                    <a:pt x="48" y="0"/>
                  </a:cubicBezTo>
                  <a:cubicBezTo>
                    <a:pt x="31" y="29"/>
                    <a:pt x="31" y="29"/>
                    <a:pt x="31" y="29"/>
                  </a:cubicBezTo>
                  <a:cubicBezTo>
                    <a:pt x="50" y="58"/>
                    <a:pt x="50" y="58"/>
                    <a:pt x="50" y="58"/>
                  </a:cubicBezTo>
                  <a:cubicBezTo>
                    <a:pt x="39" y="58"/>
                    <a:pt x="39" y="58"/>
                    <a:pt x="39" y="58"/>
                  </a:cubicBezTo>
                  <a:cubicBezTo>
                    <a:pt x="30" y="44"/>
                    <a:pt x="30" y="44"/>
                    <a:pt x="30" y="44"/>
                  </a:cubicBezTo>
                  <a:cubicBezTo>
                    <a:pt x="28" y="41"/>
                    <a:pt x="26" y="37"/>
                    <a:pt x="24" y="34"/>
                  </a:cubicBezTo>
                  <a:cubicBezTo>
                    <a:pt x="24" y="34"/>
                    <a:pt x="24" y="34"/>
                    <a:pt x="24" y="34"/>
                  </a:cubicBezTo>
                  <a:cubicBezTo>
                    <a:pt x="22" y="37"/>
                    <a:pt x="20" y="41"/>
                    <a:pt x="18" y="44"/>
                  </a:cubicBezTo>
                  <a:cubicBezTo>
                    <a:pt x="10" y="58"/>
                    <a:pt x="10" y="58"/>
                    <a:pt x="10" y="58"/>
                  </a:cubicBezTo>
                  <a:cubicBezTo>
                    <a:pt x="0" y="58"/>
                    <a:pt x="0" y="58"/>
                    <a:pt x="0" y="58"/>
                  </a:cubicBezTo>
                  <a:lnTo>
                    <a:pt x="1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80">
              <a:extLst>
                <a:ext uri="{FF2B5EF4-FFF2-40B4-BE49-F238E27FC236}">
                  <a16:creationId xmlns:a16="http://schemas.microsoft.com/office/drawing/2014/main" id="{1681D31B-95C4-4773-AC80-D077B1D0C279}"/>
                </a:ext>
              </a:extLst>
            </p:cNvPr>
            <p:cNvSpPr>
              <a:spLocks noEditPoints="1"/>
            </p:cNvSpPr>
            <p:nvPr userDrawn="1"/>
          </p:nvSpPr>
          <p:spPr bwMode="auto">
            <a:xfrm>
              <a:off x="5545138" y="1025525"/>
              <a:ext cx="15875" cy="95250"/>
            </a:xfrm>
            <a:custGeom>
              <a:avLst/>
              <a:gdLst>
                <a:gd name="T0" fmla="*/ 0 w 14"/>
                <a:gd name="T1" fmla="*/ 7 h 83"/>
                <a:gd name="T2" fmla="*/ 7 w 14"/>
                <a:gd name="T3" fmla="*/ 0 h 83"/>
                <a:gd name="T4" fmla="*/ 14 w 14"/>
                <a:gd name="T5" fmla="*/ 7 h 83"/>
                <a:gd name="T6" fmla="*/ 7 w 14"/>
                <a:gd name="T7" fmla="*/ 13 h 83"/>
                <a:gd name="T8" fmla="*/ 0 w 14"/>
                <a:gd name="T9" fmla="*/ 7 h 83"/>
                <a:gd name="T10" fmla="*/ 2 w 14"/>
                <a:gd name="T11" fmla="*/ 25 h 83"/>
                <a:gd name="T12" fmla="*/ 12 w 14"/>
                <a:gd name="T13" fmla="*/ 25 h 83"/>
                <a:gd name="T14" fmla="*/ 12 w 14"/>
                <a:gd name="T15" fmla="*/ 83 h 83"/>
                <a:gd name="T16" fmla="*/ 2 w 14"/>
                <a:gd name="T17" fmla="*/ 83 h 83"/>
                <a:gd name="T18" fmla="*/ 2 w 14"/>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7"/>
                  </a:moveTo>
                  <a:cubicBezTo>
                    <a:pt x="0" y="3"/>
                    <a:pt x="3" y="0"/>
                    <a:pt x="7" y="0"/>
                  </a:cubicBezTo>
                  <a:cubicBezTo>
                    <a:pt x="11" y="0"/>
                    <a:pt x="14" y="3"/>
                    <a:pt x="14" y="7"/>
                  </a:cubicBezTo>
                  <a:cubicBezTo>
                    <a:pt x="14" y="10"/>
                    <a:pt x="11" y="13"/>
                    <a:pt x="7" y="13"/>
                  </a:cubicBezTo>
                  <a:cubicBezTo>
                    <a:pt x="3" y="13"/>
                    <a:pt x="0" y="10"/>
                    <a:pt x="0" y="7"/>
                  </a:cubicBezTo>
                  <a:close/>
                  <a:moveTo>
                    <a:pt x="2" y="25"/>
                  </a:moveTo>
                  <a:cubicBezTo>
                    <a:pt x="12" y="25"/>
                    <a:pt x="12" y="25"/>
                    <a:pt x="12" y="25"/>
                  </a:cubicBezTo>
                  <a:cubicBezTo>
                    <a:pt x="12" y="83"/>
                    <a:pt x="12" y="83"/>
                    <a:pt x="12" y="83"/>
                  </a:cubicBezTo>
                  <a:cubicBezTo>
                    <a:pt x="2" y="83"/>
                    <a:pt x="2" y="83"/>
                    <a:pt x="2" y="83"/>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81">
              <a:extLst>
                <a:ext uri="{FF2B5EF4-FFF2-40B4-BE49-F238E27FC236}">
                  <a16:creationId xmlns:a16="http://schemas.microsoft.com/office/drawing/2014/main" id="{B58066F2-6EEA-468B-9A38-9A2C70493F41}"/>
                </a:ext>
              </a:extLst>
            </p:cNvPr>
            <p:cNvSpPr>
              <a:spLocks noEditPoints="1"/>
            </p:cNvSpPr>
            <p:nvPr userDrawn="1"/>
          </p:nvSpPr>
          <p:spPr bwMode="auto">
            <a:xfrm>
              <a:off x="5576888" y="1052513"/>
              <a:ext cx="52387" cy="69850"/>
            </a:xfrm>
            <a:custGeom>
              <a:avLst/>
              <a:gdLst>
                <a:gd name="T0" fmla="*/ 0 w 45"/>
                <a:gd name="T1" fmla="*/ 45 h 61"/>
                <a:gd name="T2" fmla="*/ 35 w 45"/>
                <a:gd name="T3" fmla="*/ 23 h 61"/>
                <a:gd name="T4" fmla="*/ 24 w 45"/>
                <a:gd name="T5" fmla="*/ 9 h 61"/>
                <a:gd name="T6" fmla="*/ 6 w 45"/>
                <a:gd name="T7" fmla="*/ 15 h 61"/>
                <a:gd name="T8" fmla="*/ 2 w 45"/>
                <a:gd name="T9" fmla="*/ 8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5 h 61"/>
                <a:gd name="T26" fmla="*/ 35 w 45"/>
                <a:gd name="T27" fmla="*/ 46 h 61"/>
                <a:gd name="T28" fmla="*/ 35 w 45"/>
                <a:gd name="T29" fmla="*/ 30 h 61"/>
                <a:gd name="T30" fmla="*/ 9 w 45"/>
                <a:gd name="T31" fmla="*/ 44 h 61"/>
                <a:gd name="T32" fmla="*/ 20 w 45"/>
                <a:gd name="T33" fmla="*/ 54 h 61"/>
                <a:gd name="T34" fmla="*/ 35 w 45"/>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5"/>
                  </a:moveTo>
                  <a:cubicBezTo>
                    <a:pt x="0" y="32"/>
                    <a:pt x="11" y="26"/>
                    <a:pt x="35" y="23"/>
                  </a:cubicBezTo>
                  <a:cubicBezTo>
                    <a:pt x="35" y="16"/>
                    <a:pt x="33" y="9"/>
                    <a:pt x="24" y="9"/>
                  </a:cubicBezTo>
                  <a:cubicBezTo>
                    <a:pt x="17" y="9"/>
                    <a:pt x="11" y="12"/>
                    <a:pt x="6" y="15"/>
                  </a:cubicBezTo>
                  <a:cubicBezTo>
                    <a:pt x="2" y="8"/>
                    <a:pt x="2" y="8"/>
                    <a:pt x="2" y="8"/>
                  </a:cubicBezTo>
                  <a:cubicBezTo>
                    <a:pt x="8" y="5"/>
                    <a:pt x="16" y="0"/>
                    <a:pt x="25" y="0"/>
                  </a:cubicBezTo>
                  <a:cubicBezTo>
                    <a:pt x="39" y="0"/>
                    <a:pt x="45" y="10"/>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1" y="58"/>
                    <a:pt x="24" y="61"/>
                    <a:pt x="17" y="61"/>
                  </a:cubicBezTo>
                  <a:cubicBezTo>
                    <a:pt x="7" y="61"/>
                    <a:pt x="0" y="55"/>
                    <a:pt x="0" y="45"/>
                  </a:cubicBezTo>
                  <a:close/>
                  <a:moveTo>
                    <a:pt x="35" y="46"/>
                  </a:moveTo>
                  <a:cubicBezTo>
                    <a:pt x="35" y="30"/>
                    <a:pt x="35" y="30"/>
                    <a:pt x="35" y="30"/>
                  </a:cubicBezTo>
                  <a:cubicBezTo>
                    <a:pt x="16" y="32"/>
                    <a:pt x="9" y="37"/>
                    <a:pt x="9" y="44"/>
                  </a:cubicBezTo>
                  <a:cubicBezTo>
                    <a:pt x="9" y="51"/>
                    <a:pt x="14" y="54"/>
                    <a:pt x="20" y="54"/>
                  </a:cubicBezTo>
                  <a:cubicBezTo>
                    <a:pt x="25" y="54"/>
                    <a:pt x="30" y="51"/>
                    <a:pt x="3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Rectangle 82">
              <a:extLst>
                <a:ext uri="{FF2B5EF4-FFF2-40B4-BE49-F238E27FC236}">
                  <a16:creationId xmlns:a16="http://schemas.microsoft.com/office/drawing/2014/main" id="{9BB5D251-B827-47FE-99ED-ED602CC6A018}"/>
                </a:ext>
              </a:extLst>
            </p:cNvPr>
            <p:cNvSpPr>
              <a:spLocks noChangeArrowheads="1"/>
            </p:cNvSpPr>
            <p:nvPr userDrawn="1"/>
          </p:nvSpPr>
          <p:spPr bwMode="auto">
            <a:xfrm>
              <a:off x="5678488" y="1031875"/>
              <a:ext cx="11112"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83">
              <a:extLst>
                <a:ext uri="{FF2B5EF4-FFF2-40B4-BE49-F238E27FC236}">
                  <a16:creationId xmlns:a16="http://schemas.microsoft.com/office/drawing/2014/main" id="{6F751B05-AB4F-450D-8DDE-95B9F552B749}"/>
                </a:ext>
              </a:extLst>
            </p:cNvPr>
            <p:cNvSpPr>
              <a:spLocks/>
            </p:cNvSpPr>
            <p:nvPr userDrawn="1"/>
          </p:nvSpPr>
          <p:spPr bwMode="auto">
            <a:xfrm>
              <a:off x="5713413" y="1052513"/>
              <a:ext cx="53975" cy="68263"/>
            </a:xfrm>
            <a:custGeom>
              <a:avLst/>
              <a:gdLst>
                <a:gd name="T0" fmla="*/ 0 w 47"/>
                <a:gd name="T1" fmla="*/ 2 h 60"/>
                <a:gd name="T2" fmla="*/ 8 w 47"/>
                <a:gd name="T3" fmla="*/ 2 h 60"/>
                <a:gd name="T4" fmla="*/ 9 w 47"/>
                <a:gd name="T5" fmla="*/ 10 h 60"/>
                <a:gd name="T6" fmla="*/ 9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9 h 60"/>
                <a:gd name="T20" fmla="*/ 10 w 47"/>
                <a:gd name="T21" fmla="*/ 18 h 60"/>
                <a:gd name="T22" fmla="*/ 10 w 47"/>
                <a:gd name="T23" fmla="*/ 60 h 60"/>
                <a:gd name="T24" fmla="*/ 0 w 47"/>
                <a:gd name="T25" fmla="*/ 60 h 60"/>
                <a:gd name="T26" fmla="*/ 0 w 47"/>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2"/>
                  </a:moveTo>
                  <a:cubicBezTo>
                    <a:pt x="8" y="2"/>
                    <a:pt x="8" y="2"/>
                    <a:pt x="8" y="2"/>
                  </a:cubicBezTo>
                  <a:cubicBezTo>
                    <a:pt x="9" y="10"/>
                    <a:pt x="9" y="10"/>
                    <a:pt x="9" y="10"/>
                  </a:cubicBezTo>
                  <a:cubicBezTo>
                    <a:pt x="9" y="10"/>
                    <a:pt x="9" y="10"/>
                    <a:pt x="9" y="10"/>
                  </a:cubicBezTo>
                  <a:cubicBezTo>
                    <a:pt x="15" y="5"/>
                    <a:pt x="21" y="0"/>
                    <a:pt x="29" y="0"/>
                  </a:cubicBezTo>
                  <a:cubicBezTo>
                    <a:pt x="41" y="0"/>
                    <a:pt x="47" y="8"/>
                    <a:pt x="47" y="23"/>
                  </a:cubicBezTo>
                  <a:cubicBezTo>
                    <a:pt x="47" y="60"/>
                    <a:pt x="47" y="60"/>
                    <a:pt x="47" y="60"/>
                  </a:cubicBezTo>
                  <a:cubicBezTo>
                    <a:pt x="37" y="60"/>
                    <a:pt x="37" y="60"/>
                    <a:pt x="37" y="60"/>
                  </a:cubicBezTo>
                  <a:cubicBezTo>
                    <a:pt x="37" y="24"/>
                    <a:pt x="37" y="24"/>
                    <a:pt x="37" y="24"/>
                  </a:cubicBezTo>
                  <a:cubicBezTo>
                    <a:pt x="37" y="14"/>
                    <a:pt x="33"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84">
              <a:extLst>
                <a:ext uri="{FF2B5EF4-FFF2-40B4-BE49-F238E27FC236}">
                  <a16:creationId xmlns:a16="http://schemas.microsoft.com/office/drawing/2014/main" id="{6113D79A-41B8-4D82-A148-7E955C36A336}"/>
                </a:ext>
              </a:extLst>
            </p:cNvPr>
            <p:cNvSpPr>
              <a:spLocks/>
            </p:cNvSpPr>
            <p:nvPr userDrawn="1"/>
          </p:nvSpPr>
          <p:spPr bwMode="auto">
            <a:xfrm>
              <a:off x="5780088" y="1036638"/>
              <a:ext cx="41275" cy="85725"/>
            </a:xfrm>
            <a:custGeom>
              <a:avLst/>
              <a:gdLst>
                <a:gd name="T0" fmla="*/ 9 w 36"/>
                <a:gd name="T1" fmla="*/ 56 h 75"/>
                <a:gd name="T2" fmla="*/ 9 w 36"/>
                <a:gd name="T3" fmla="*/ 24 h 75"/>
                <a:gd name="T4" fmla="*/ 0 w 36"/>
                <a:gd name="T5" fmla="*/ 24 h 75"/>
                <a:gd name="T6" fmla="*/ 0 w 36"/>
                <a:gd name="T7" fmla="*/ 16 h 75"/>
                <a:gd name="T8" fmla="*/ 10 w 36"/>
                <a:gd name="T9" fmla="*/ 16 h 75"/>
                <a:gd name="T10" fmla="*/ 11 w 36"/>
                <a:gd name="T11" fmla="*/ 0 h 75"/>
                <a:gd name="T12" fmla="*/ 19 w 36"/>
                <a:gd name="T13" fmla="*/ 0 h 75"/>
                <a:gd name="T14" fmla="*/ 19 w 36"/>
                <a:gd name="T15" fmla="*/ 16 h 75"/>
                <a:gd name="T16" fmla="*/ 35 w 36"/>
                <a:gd name="T17" fmla="*/ 16 h 75"/>
                <a:gd name="T18" fmla="*/ 35 w 36"/>
                <a:gd name="T19" fmla="*/ 24 h 75"/>
                <a:gd name="T20" fmla="*/ 19 w 36"/>
                <a:gd name="T21" fmla="*/ 24 h 75"/>
                <a:gd name="T22" fmla="*/ 19 w 36"/>
                <a:gd name="T23" fmla="*/ 56 h 75"/>
                <a:gd name="T24" fmla="*/ 28 w 36"/>
                <a:gd name="T25" fmla="*/ 67 h 75"/>
                <a:gd name="T26" fmla="*/ 35 w 36"/>
                <a:gd name="T27" fmla="*/ 66 h 75"/>
                <a:gd name="T28" fmla="*/ 36 w 36"/>
                <a:gd name="T29" fmla="*/ 73 h 75"/>
                <a:gd name="T30" fmla="*/ 26 w 36"/>
                <a:gd name="T31" fmla="*/ 75 h 75"/>
                <a:gd name="T32" fmla="*/ 9 w 36"/>
                <a:gd name="T33"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5">
                  <a:moveTo>
                    <a:pt x="9" y="56"/>
                  </a:moveTo>
                  <a:cubicBezTo>
                    <a:pt x="9" y="24"/>
                    <a:pt x="9" y="24"/>
                    <a:pt x="9" y="24"/>
                  </a:cubicBezTo>
                  <a:cubicBezTo>
                    <a:pt x="0" y="24"/>
                    <a:pt x="0" y="24"/>
                    <a:pt x="0" y="24"/>
                  </a:cubicBezTo>
                  <a:cubicBezTo>
                    <a:pt x="0" y="16"/>
                    <a:pt x="0" y="16"/>
                    <a:pt x="0" y="16"/>
                  </a:cubicBezTo>
                  <a:cubicBezTo>
                    <a:pt x="10" y="16"/>
                    <a:pt x="10" y="16"/>
                    <a:pt x="10" y="16"/>
                  </a:cubicBezTo>
                  <a:cubicBezTo>
                    <a:pt x="11" y="0"/>
                    <a:pt x="11" y="0"/>
                    <a:pt x="11" y="0"/>
                  </a:cubicBezTo>
                  <a:cubicBezTo>
                    <a:pt x="19" y="0"/>
                    <a:pt x="19" y="0"/>
                    <a:pt x="19" y="0"/>
                  </a:cubicBezTo>
                  <a:cubicBezTo>
                    <a:pt x="19" y="16"/>
                    <a:pt x="19" y="16"/>
                    <a:pt x="19" y="16"/>
                  </a:cubicBezTo>
                  <a:cubicBezTo>
                    <a:pt x="35" y="16"/>
                    <a:pt x="35" y="16"/>
                    <a:pt x="35" y="16"/>
                  </a:cubicBezTo>
                  <a:cubicBezTo>
                    <a:pt x="35" y="24"/>
                    <a:pt x="35" y="24"/>
                    <a:pt x="35" y="24"/>
                  </a:cubicBezTo>
                  <a:cubicBezTo>
                    <a:pt x="19" y="24"/>
                    <a:pt x="19" y="24"/>
                    <a:pt x="19" y="24"/>
                  </a:cubicBezTo>
                  <a:cubicBezTo>
                    <a:pt x="19" y="56"/>
                    <a:pt x="19" y="56"/>
                    <a:pt x="19" y="56"/>
                  </a:cubicBezTo>
                  <a:cubicBezTo>
                    <a:pt x="19" y="63"/>
                    <a:pt x="21" y="67"/>
                    <a:pt x="28" y="67"/>
                  </a:cubicBezTo>
                  <a:cubicBezTo>
                    <a:pt x="30" y="67"/>
                    <a:pt x="33" y="67"/>
                    <a:pt x="35" y="66"/>
                  </a:cubicBezTo>
                  <a:cubicBezTo>
                    <a:pt x="36" y="73"/>
                    <a:pt x="36" y="73"/>
                    <a:pt x="36" y="73"/>
                  </a:cubicBezTo>
                  <a:cubicBezTo>
                    <a:pt x="33" y="74"/>
                    <a:pt x="29" y="75"/>
                    <a:pt x="26" y="75"/>
                  </a:cubicBezTo>
                  <a:cubicBezTo>
                    <a:pt x="13" y="75"/>
                    <a:pt x="9" y="68"/>
                    <a:pt x="9"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85">
              <a:extLst>
                <a:ext uri="{FF2B5EF4-FFF2-40B4-BE49-F238E27FC236}">
                  <a16:creationId xmlns:a16="http://schemas.microsoft.com/office/drawing/2014/main" id="{4E5C1C71-14B0-4397-85CF-1CA95A156F60}"/>
                </a:ext>
              </a:extLst>
            </p:cNvPr>
            <p:cNvSpPr>
              <a:spLocks noEditPoints="1"/>
            </p:cNvSpPr>
            <p:nvPr userDrawn="1"/>
          </p:nvSpPr>
          <p:spPr bwMode="auto">
            <a:xfrm>
              <a:off x="5827713" y="1052513"/>
              <a:ext cx="55562" cy="69850"/>
            </a:xfrm>
            <a:custGeom>
              <a:avLst/>
              <a:gdLst>
                <a:gd name="T0" fmla="*/ 0 w 49"/>
                <a:gd name="T1" fmla="*/ 31 h 61"/>
                <a:gd name="T2" fmla="*/ 26 w 49"/>
                <a:gd name="T3" fmla="*/ 0 h 61"/>
                <a:gd name="T4" fmla="*/ 49 w 49"/>
                <a:gd name="T5" fmla="*/ 28 h 61"/>
                <a:gd name="T6" fmla="*/ 49 w 49"/>
                <a:gd name="T7" fmla="*/ 33 h 61"/>
                <a:gd name="T8" fmla="*/ 10 w 49"/>
                <a:gd name="T9" fmla="*/ 33 h 61"/>
                <a:gd name="T10" fmla="*/ 29 w 49"/>
                <a:gd name="T11" fmla="*/ 54 h 61"/>
                <a:gd name="T12" fmla="*/ 43 w 49"/>
                <a:gd name="T13" fmla="*/ 49 h 61"/>
                <a:gd name="T14" fmla="*/ 47 w 49"/>
                <a:gd name="T15" fmla="*/ 55 h 61"/>
                <a:gd name="T16" fmla="*/ 28 w 49"/>
                <a:gd name="T17" fmla="*/ 61 h 61"/>
                <a:gd name="T18" fmla="*/ 0 w 49"/>
                <a:gd name="T19" fmla="*/ 31 h 61"/>
                <a:gd name="T20" fmla="*/ 40 w 49"/>
                <a:gd name="T21" fmla="*/ 26 h 61"/>
                <a:gd name="T22" fmla="*/ 26 w 49"/>
                <a:gd name="T23" fmla="*/ 8 h 61"/>
                <a:gd name="T24" fmla="*/ 9 w 49"/>
                <a:gd name="T25" fmla="*/ 26 h 61"/>
                <a:gd name="T26" fmla="*/ 40 w 49"/>
                <a:gd name="T2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0" y="31"/>
                  </a:moveTo>
                  <a:cubicBezTo>
                    <a:pt x="0" y="12"/>
                    <a:pt x="13" y="0"/>
                    <a:pt x="26" y="0"/>
                  </a:cubicBezTo>
                  <a:cubicBezTo>
                    <a:pt x="41" y="0"/>
                    <a:pt x="49" y="11"/>
                    <a:pt x="49" y="28"/>
                  </a:cubicBezTo>
                  <a:cubicBezTo>
                    <a:pt x="49" y="30"/>
                    <a:pt x="49" y="32"/>
                    <a:pt x="49" y="33"/>
                  </a:cubicBezTo>
                  <a:cubicBezTo>
                    <a:pt x="10" y="33"/>
                    <a:pt x="10" y="33"/>
                    <a:pt x="10" y="33"/>
                  </a:cubicBezTo>
                  <a:cubicBezTo>
                    <a:pt x="10" y="46"/>
                    <a:pt x="18" y="54"/>
                    <a:pt x="29" y="54"/>
                  </a:cubicBezTo>
                  <a:cubicBezTo>
                    <a:pt x="34" y="54"/>
                    <a:pt x="39" y="52"/>
                    <a:pt x="43" y="49"/>
                  </a:cubicBezTo>
                  <a:cubicBezTo>
                    <a:pt x="47" y="55"/>
                    <a:pt x="47" y="55"/>
                    <a:pt x="47" y="55"/>
                  </a:cubicBezTo>
                  <a:cubicBezTo>
                    <a:pt x="42" y="59"/>
                    <a:pt x="36" y="61"/>
                    <a:pt x="28" y="61"/>
                  </a:cubicBezTo>
                  <a:cubicBezTo>
                    <a:pt x="12" y="61"/>
                    <a:pt x="0" y="50"/>
                    <a:pt x="0" y="31"/>
                  </a:cubicBezTo>
                  <a:close/>
                  <a:moveTo>
                    <a:pt x="40" y="26"/>
                  </a:moveTo>
                  <a:cubicBezTo>
                    <a:pt x="40" y="15"/>
                    <a:pt x="35" y="8"/>
                    <a:pt x="26" y="8"/>
                  </a:cubicBezTo>
                  <a:cubicBezTo>
                    <a:pt x="18" y="8"/>
                    <a:pt x="11" y="15"/>
                    <a:pt x="9" y="26"/>
                  </a:cubicBezTo>
                  <a:lnTo>
                    <a:pt x="4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86">
              <a:extLst>
                <a:ext uri="{FF2B5EF4-FFF2-40B4-BE49-F238E27FC236}">
                  <a16:creationId xmlns:a16="http://schemas.microsoft.com/office/drawing/2014/main" id="{E99EC7B9-8F29-4BA3-8B30-18956C72E6C4}"/>
                </a:ext>
              </a:extLst>
            </p:cNvPr>
            <p:cNvSpPr>
              <a:spLocks/>
            </p:cNvSpPr>
            <p:nvPr userDrawn="1"/>
          </p:nvSpPr>
          <p:spPr bwMode="auto">
            <a:xfrm>
              <a:off x="5899150" y="1052513"/>
              <a:ext cx="36512" cy="68263"/>
            </a:xfrm>
            <a:custGeom>
              <a:avLst/>
              <a:gdLst>
                <a:gd name="T0" fmla="*/ 0 w 32"/>
                <a:gd name="T1" fmla="*/ 2 h 60"/>
                <a:gd name="T2" fmla="*/ 9 w 32"/>
                <a:gd name="T3" fmla="*/ 2 h 60"/>
                <a:gd name="T4" fmla="*/ 9 w 32"/>
                <a:gd name="T5" fmla="*/ 12 h 60"/>
                <a:gd name="T6" fmla="*/ 10 w 32"/>
                <a:gd name="T7" fmla="*/ 12 h 60"/>
                <a:gd name="T8" fmla="*/ 26 w 32"/>
                <a:gd name="T9" fmla="*/ 0 h 60"/>
                <a:gd name="T10" fmla="*/ 32 w 32"/>
                <a:gd name="T11" fmla="*/ 2 h 60"/>
                <a:gd name="T12" fmla="*/ 31 w 32"/>
                <a:gd name="T13" fmla="*/ 10 h 60"/>
                <a:gd name="T14" fmla="*/ 25 w 32"/>
                <a:gd name="T15" fmla="*/ 9 h 60"/>
                <a:gd name="T16" fmla="*/ 10 w 32"/>
                <a:gd name="T17" fmla="*/ 23 h 60"/>
                <a:gd name="T18" fmla="*/ 10 w 32"/>
                <a:gd name="T19" fmla="*/ 60 h 60"/>
                <a:gd name="T20" fmla="*/ 0 w 32"/>
                <a:gd name="T21" fmla="*/ 60 h 60"/>
                <a:gd name="T22" fmla="*/ 0 w 32"/>
                <a:gd name="T2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0" y="2"/>
                  </a:moveTo>
                  <a:cubicBezTo>
                    <a:pt x="9" y="2"/>
                    <a:pt x="9" y="2"/>
                    <a:pt x="9" y="2"/>
                  </a:cubicBezTo>
                  <a:cubicBezTo>
                    <a:pt x="9" y="12"/>
                    <a:pt x="9" y="12"/>
                    <a:pt x="9" y="12"/>
                  </a:cubicBezTo>
                  <a:cubicBezTo>
                    <a:pt x="10" y="12"/>
                    <a:pt x="10" y="12"/>
                    <a:pt x="10" y="12"/>
                  </a:cubicBezTo>
                  <a:cubicBezTo>
                    <a:pt x="14" y="5"/>
                    <a:pt x="20" y="0"/>
                    <a:pt x="26" y="0"/>
                  </a:cubicBezTo>
                  <a:cubicBezTo>
                    <a:pt x="29" y="0"/>
                    <a:pt x="31" y="1"/>
                    <a:pt x="32" y="2"/>
                  </a:cubicBezTo>
                  <a:cubicBezTo>
                    <a:pt x="31" y="10"/>
                    <a:pt x="31" y="10"/>
                    <a:pt x="31" y="10"/>
                  </a:cubicBezTo>
                  <a:cubicBezTo>
                    <a:pt x="29" y="10"/>
                    <a:pt x="27" y="9"/>
                    <a:pt x="25" y="9"/>
                  </a:cubicBezTo>
                  <a:cubicBezTo>
                    <a:pt x="20" y="9"/>
                    <a:pt x="14" y="13"/>
                    <a:pt x="10" y="23"/>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87">
              <a:extLst>
                <a:ext uri="{FF2B5EF4-FFF2-40B4-BE49-F238E27FC236}">
                  <a16:creationId xmlns:a16="http://schemas.microsoft.com/office/drawing/2014/main" id="{DF7FEF18-997D-4E56-84B0-5B801BE38806}"/>
                </a:ext>
              </a:extLst>
            </p:cNvPr>
            <p:cNvSpPr>
              <a:spLocks/>
            </p:cNvSpPr>
            <p:nvPr userDrawn="1"/>
          </p:nvSpPr>
          <p:spPr bwMode="auto">
            <a:xfrm>
              <a:off x="5948363" y="1052513"/>
              <a:ext cx="52387" cy="68263"/>
            </a:xfrm>
            <a:custGeom>
              <a:avLst/>
              <a:gdLst>
                <a:gd name="T0" fmla="*/ 0 w 46"/>
                <a:gd name="T1" fmla="*/ 2 h 60"/>
                <a:gd name="T2" fmla="*/ 8 w 46"/>
                <a:gd name="T3" fmla="*/ 2 h 60"/>
                <a:gd name="T4" fmla="*/ 9 w 46"/>
                <a:gd name="T5" fmla="*/ 10 h 60"/>
                <a:gd name="T6" fmla="*/ 9 w 46"/>
                <a:gd name="T7" fmla="*/ 10 h 60"/>
                <a:gd name="T8" fmla="*/ 29 w 46"/>
                <a:gd name="T9" fmla="*/ 0 h 60"/>
                <a:gd name="T10" fmla="*/ 46 w 46"/>
                <a:gd name="T11" fmla="*/ 23 h 60"/>
                <a:gd name="T12" fmla="*/ 46 w 46"/>
                <a:gd name="T13" fmla="*/ 60 h 60"/>
                <a:gd name="T14" fmla="*/ 37 w 46"/>
                <a:gd name="T15" fmla="*/ 60 h 60"/>
                <a:gd name="T16" fmla="*/ 37 w 46"/>
                <a:gd name="T17" fmla="*/ 24 h 60"/>
                <a:gd name="T18" fmla="*/ 26 w 46"/>
                <a:gd name="T19" fmla="*/ 9 h 60"/>
                <a:gd name="T20" fmla="*/ 10 w 46"/>
                <a:gd name="T21" fmla="*/ 18 h 60"/>
                <a:gd name="T22" fmla="*/ 10 w 46"/>
                <a:gd name="T23" fmla="*/ 60 h 60"/>
                <a:gd name="T24" fmla="*/ 0 w 46"/>
                <a:gd name="T25" fmla="*/ 60 h 60"/>
                <a:gd name="T26" fmla="*/ 0 w 46"/>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0">
                  <a:moveTo>
                    <a:pt x="0" y="2"/>
                  </a:moveTo>
                  <a:cubicBezTo>
                    <a:pt x="8" y="2"/>
                    <a:pt x="8" y="2"/>
                    <a:pt x="8" y="2"/>
                  </a:cubicBezTo>
                  <a:cubicBezTo>
                    <a:pt x="9" y="10"/>
                    <a:pt x="9" y="10"/>
                    <a:pt x="9" y="10"/>
                  </a:cubicBezTo>
                  <a:cubicBezTo>
                    <a:pt x="9" y="10"/>
                    <a:pt x="9" y="10"/>
                    <a:pt x="9" y="10"/>
                  </a:cubicBezTo>
                  <a:cubicBezTo>
                    <a:pt x="15" y="5"/>
                    <a:pt x="21" y="0"/>
                    <a:pt x="29" y="0"/>
                  </a:cubicBezTo>
                  <a:cubicBezTo>
                    <a:pt x="41" y="0"/>
                    <a:pt x="46" y="8"/>
                    <a:pt x="46" y="23"/>
                  </a:cubicBezTo>
                  <a:cubicBezTo>
                    <a:pt x="46" y="60"/>
                    <a:pt x="46" y="60"/>
                    <a:pt x="46" y="60"/>
                  </a:cubicBezTo>
                  <a:cubicBezTo>
                    <a:pt x="37" y="60"/>
                    <a:pt x="37" y="60"/>
                    <a:pt x="37" y="60"/>
                  </a:cubicBezTo>
                  <a:cubicBezTo>
                    <a:pt x="37" y="24"/>
                    <a:pt x="37" y="24"/>
                    <a:pt x="37" y="24"/>
                  </a:cubicBezTo>
                  <a:cubicBezTo>
                    <a:pt x="37" y="14"/>
                    <a:pt x="33"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88">
              <a:extLst>
                <a:ext uri="{FF2B5EF4-FFF2-40B4-BE49-F238E27FC236}">
                  <a16:creationId xmlns:a16="http://schemas.microsoft.com/office/drawing/2014/main" id="{489C08D4-1492-4F9B-962B-044DEC541346}"/>
                </a:ext>
              </a:extLst>
            </p:cNvPr>
            <p:cNvSpPr>
              <a:spLocks noEditPoints="1"/>
            </p:cNvSpPr>
            <p:nvPr userDrawn="1"/>
          </p:nvSpPr>
          <p:spPr bwMode="auto">
            <a:xfrm>
              <a:off x="6018213" y="1052513"/>
              <a:ext cx="50800" cy="69850"/>
            </a:xfrm>
            <a:custGeom>
              <a:avLst/>
              <a:gdLst>
                <a:gd name="T0" fmla="*/ 0 w 45"/>
                <a:gd name="T1" fmla="*/ 45 h 61"/>
                <a:gd name="T2" fmla="*/ 35 w 45"/>
                <a:gd name="T3" fmla="*/ 23 h 61"/>
                <a:gd name="T4" fmla="*/ 23 w 45"/>
                <a:gd name="T5" fmla="*/ 9 h 61"/>
                <a:gd name="T6" fmla="*/ 6 w 45"/>
                <a:gd name="T7" fmla="*/ 15 h 61"/>
                <a:gd name="T8" fmla="*/ 2 w 45"/>
                <a:gd name="T9" fmla="*/ 8 h 61"/>
                <a:gd name="T10" fmla="*/ 25 w 45"/>
                <a:gd name="T11" fmla="*/ 0 h 61"/>
                <a:gd name="T12" fmla="*/ 45 w 45"/>
                <a:gd name="T13" fmla="*/ 24 h 61"/>
                <a:gd name="T14" fmla="*/ 45 w 45"/>
                <a:gd name="T15" fmla="*/ 60 h 61"/>
                <a:gd name="T16" fmla="*/ 37 w 45"/>
                <a:gd name="T17" fmla="*/ 60 h 61"/>
                <a:gd name="T18" fmla="*/ 36 w 45"/>
                <a:gd name="T19" fmla="*/ 53 h 61"/>
                <a:gd name="T20" fmla="*/ 36 w 45"/>
                <a:gd name="T21" fmla="*/ 53 h 61"/>
                <a:gd name="T22" fmla="*/ 17 w 45"/>
                <a:gd name="T23" fmla="*/ 61 h 61"/>
                <a:gd name="T24" fmla="*/ 0 w 45"/>
                <a:gd name="T25" fmla="*/ 45 h 61"/>
                <a:gd name="T26" fmla="*/ 35 w 45"/>
                <a:gd name="T27" fmla="*/ 46 h 61"/>
                <a:gd name="T28" fmla="*/ 35 w 45"/>
                <a:gd name="T29" fmla="*/ 30 h 61"/>
                <a:gd name="T30" fmla="*/ 9 w 45"/>
                <a:gd name="T31" fmla="*/ 44 h 61"/>
                <a:gd name="T32" fmla="*/ 20 w 45"/>
                <a:gd name="T33" fmla="*/ 54 h 61"/>
                <a:gd name="T34" fmla="*/ 35 w 45"/>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1">
                  <a:moveTo>
                    <a:pt x="0" y="45"/>
                  </a:moveTo>
                  <a:cubicBezTo>
                    <a:pt x="0" y="32"/>
                    <a:pt x="11" y="26"/>
                    <a:pt x="35" y="23"/>
                  </a:cubicBezTo>
                  <a:cubicBezTo>
                    <a:pt x="35" y="16"/>
                    <a:pt x="33" y="9"/>
                    <a:pt x="23" y="9"/>
                  </a:cubicBezTo>
                  <a:cubicBezTo>
                    <a:pt x="17" y="9"/>
                    <a:pt x="11" y="12"/>
                    <a:pt x="6" y="15"/>
                  </a:cubicBezTo>
                  <a:cubicBezTo>
                    <a:pt x="2" y="8"/>
                    <a:pt x="2" y="8"/>
                    <a:pt x="2" y="8"/>
                  </a:cubicBezTo>
                  <a:cubicBezTo>
                    <a:pt x="8" y="5"/>
                    <a:pt x="16" y="0"/>
                    <a:pt x="25" y="0"/>
                  </a:cubicBezTo>
                  <a:cubicBezTo>
                    <a:pt x="39" y="0"/>
                    <a:pt x="45" y="10"/>
                    <a:pt x="45" y="24"/>
                  </a:cubicBezTo>
                  <a:cubicBezTo>
                    <a:pt x="45" y="60"/>
                    <a:pt x="45" y="60"/>
                    <a:pt x="45" y="60"/>
                  </a:cubicBezTo>
                  <a:cubicBezTo>
                    <a:pt x="37" y="60"/>
                    <a:pt x="37" y="60"/>
                    <a:pt x="37" y="60"/>
                  </a:cubicBezTo>
                  <a:cubicBezTo>
                    <a:pt x="36" y="53"/>
                    <a:pt x="36" y="53"/>
                    <a:pt x="36" y="53"/>
                  </a:cubicBezTo>
                  <a:cubicBezTo>
                    <a:pt x="36" y="53"/>
                    <a:pt x="36" y="53"/>
                    <a:pt x="36" y="53"/>
                  </a:cubicBezTo>
                  <a:cubicBezTo>
                    <a:pt x="30" y="58"/>
                    <a:pt x="24" y="61"/>
                    <a:pt x="17" y="61"/>
                  </a:cubicBezTo>
                  <a:cubicBezTo>
                    <a:pt x="7" y="61"/>
                    <a:pt x="0" y="55"/>
                    <a:pt x="0" y="45"/>
                  </a:cubicBezTo>
                  <a:close/>
                  <a:moveTo>
                    <a:pt x="35" y="46"/>
                  </a:moveTo>
                  <a:cubicBezTo>
                    <a:pt x="35" y="30"/>
                    <a:pt x="35" y="30"/>
                    <a:pt x="35" y="30"/>
                  </a:cubicBezTo>
                  <a:cubicBezTo>
                    <a:pt x="16" y="32"/>
                    <a:pt x="9" y="37"/>
                    <a:pt x="9" y="44"/>
                  </a:cubicBezTo>
                  <a:cubicBezTo>
                    <a:pt x="9" y="51"/>
                    <a:pt x="14" y="54"/>
                    <a:pt x="20" y="54"/>
                  </a:cubicBezTo>
                  <a:cubicBezTo>
                    <a:pt x="25" y="54"/>
                    <a:pt x="30" y="51"/>
                    <a:pt x="3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89">
              <a:extLst>
                <a:ext uri="{FF2B5EF4-FFF2-40B4-BE49-F238E27FC236}">
                  <a16:creationId xmlns:a16="http://schemas.microsoft.com/office/drawing/2014/main" id="{9CFB874A-F743-4CDA-9F02-D59E16517DF0}"/>
                </a:ext>
              </a:extLst>
            </p:cNvPr>
            <p:cNvSpPr>
              <a:spLocks/>
            </p:cNvSpPr>
            <p:nvPr userDrawn="1"/>
          </p:nvSpPr>
          <p:spPr bwMode="auto">
            <a:xfrm>
              <a:off x="6081713" y="1036638"/>
              <a:ext cx="41275" cy="85725"/>
            </a:xfrm>
            <a:custGeom>
              <a:avLst/>
              <a:gdLst>
                <a:gd name="T0" fmla="*/ 9 w 36"/>
                <a:gd name="T1" fmla="*/ 56 h 75"/>
                <a:gd name="T2" fmla="*/ 9 w 36"/>
                <a:gd name="T3" fmla="*/ 24 h 75"/>
                <a:gd name="T4" fmla="*/ 0 w 36"/>
                <a:gd name="T5" fmla="*/ 24 h 75"/>
                <a:gd name="T6" fmla="*/ 0 w 36"/>
                <a:gd name="T7" fmla="*/ 16 h 75"/>
                <a:gd name="T8" fmla="*/ 9 w 36"/>
                <a:gd name="T9" fmla="*/ 16 h 75"/>
                <a:gd name="T10" fmla="*/ 10 w 36"/>
                <a:gd name="T11" fmla="*/ 0 h 75"/>
                <a:gd name="T12" fmla="*/ 18 w 36"/>
                <a:gd name="T13" fmla="*/ 0 h 75"/>
                <a:gd name="T14" fmla="*/ 18 w 36"/>
                <a:gd name="T15" fmla="*/ 16 h 75"/>
                <a:gd name="T16" fmla="*/ 34 w 36"/>
                <a:gd name="T17" fmla="*/ 16 h 75"/>
                <a:gd name="T18" fmla="*/ 34 w 36"/>
                <a:gd name="T19" fmla="*/ 24 h 75"/>
                <a:gd name="T20" fmla="*/ 18 w 36"/>
                <a:gd name="T21" fmla="*/ 24 h 75"/>
                <a:gd name="T22" fmla="*/ 18 w 36"/>
                <a:gd name="T23" fmla="*/ 56 h 75"/>
                <a:gd name="T24" fmla="*/ 27 w 36"/>
                <a:gd name="T25" fmla="*/ 67 h 75"/>
                <a:gd name="T26" fmla="*/ 34 w 36"/>
                <a:gd name="T27" fmla="*/ 66 h 75"/>
                <a:gd name="T28" fmla="*/ 36 w 36"/>
                <a:gd name="T29" fmla="*/ 73 h 75"/>
                <a:gd name="T30" fmla="*/ 25 w 36"/>
                <a:gd name="T31" fmla="*/ 75 h 75"/>
                <a:gd name="T32" fmla="*/ 9 w 36"/>
                <a:gd name="T33"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5">
                  <a:moveTo>
                    <a:pt x="9" y="56"/>
                  </a:moveTo>
                  <a:cubicBezTo>
                    <a:pt x="9" y="24"/>
                    <a:pt x="9" y="24"/>
                    <a:pt x="9" y="24"/>
                  </a:cubicBezTo>
                  <a:cubicBezTo>
                    <a:pt x="0" y="24"/>
                    <a:pt x="0" y="24"/>
                    <a:pt x="0" y="24"/>
                  </a:cubicBezTo>
                  <a:cubicBezTo>
                    <a:pt x="0" y="16"/>
                    <a:pt x="0" y="16"/>
                    <a:pt x="0" y="16"/>
                  </a:cubicBezTo>
                  <a:cubicBezTo>
                    <a:pt x="9" y="16"/>
                    <a:pt x="9" y="16"/>
                    <a:pt x="9" y="16"/>
                  </a:cubicBezTo>
                  <a:cubicBezTo>
                    <a:pt x="10" y="0"/>
                    <a:pt x="10" y="0"/>
                    <a:pt x="10" y="0"/>
                  </a:cubicBezTo>
                  <a:cubicBezTo>
                    <a:pt x="18" y="0"/>
                    <a:pt x="18" y="0"/>
                    <a:pt x="18" y="0"/>
                  </a:cubicBezTo>
                  <a:cubicBezTo>
                    <a:pt x="18" y="16"/>
                    <a:pt x="18" y="16"/>
                    <a:pt x="18" y="16"/>
                  </a:cubicBezTo>
                  <a:cubicBezTo>
                    <a:pt x="34" y="16"/>
                    <a:pt x="34" y="16"/>
                    <a:pt x="34" y="16"/>
                  </a:cubicBezTo>
                  <a:cubicBezTo>
                    <a:pt x="34" y="24"/>
                    <a:pt x="34" y="24"/>
                    <a:pt x="34" y="24"/>
                  </a:cubicBezTo>
                  <a:cubicBezTo>
                    <a:pt x="18" y="24"/>
                    <a:pt x="18" y="24"/>
                    <a:pt x="18" y="24"/>
                  </a:cubicBezTo>
                  <a:cubicBezTo>
                    <a:pt x="18" y="56"/>
                    <a:pt x="18" y="56"/>
                    <a:pt x="18" y="56"/>
                  </a:cubicBezTo>
                  <a:cubicBezTo>
                    <a:pt x="18" y="63"/>
                    <a:pt x="21" y="67"/>
                    <a:pt x="27" y="67"/>
                  </a:cubicBezTo>
                  <a:cubicBezTo>
                    <a:pt x="29" y="67"/>
                    <a:pt x="32" y="67"/>
                    <a:pt x="34" y="66"/>
                  </a:cubicBezTo>
                  <a:cubicBezTo>
                    <a:pt x="36" y="73"/>
                    <a:pt x="36" y="73"/>
                    <a:pt x="36" y="73"/>
                  </a:cubicBezTo>
                  <a:cubicBezTo>
                    <a:pt x="33" y="74"/>
                    <a:pt x="29" y="75"/>
                    <a:pt x="25" y="75"/>
                  </a:cubicBezTo>
                  <a:cubicBezTo>
                    <a:pt x="13" y="75"/>
                    <a:pt x="9" y="68"/>
                    <a:pt x="9"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90">
              <a:extLst>
                <a:ext uri="{FF2B5EF4-FFF2-40B4-BE49-F238E27FC236}">
                  <a16:creationId xmlns:a16="http://schemas.microsoft.com/office/drawing/2014/main" id="{87EAD943-5290-4137-865A-CD84B6B2B7D6}"/>
                </a:ext>
              </a:extLst>
            </p:cNvPr>
            <p:cNvSpPr>
              <a:spLocks noEditPoints="1"/>
            </p:cNvSpPr>
            <p:nvPr userDrawn="1"/>
          </p:nvSpPr>
          <p:spPr bwMode="auto">
            <a:xfrm>
              <a:off x="6132513" y="1025525"/>
              <a:ext cx="15875" cy="95250"/>
            </a:xfrm>
            <a:custGeom>
              <a:avLst/>
              <a:gdLst>
                <a:gd name="T0" fmla="*/ 0 w 14"/>
                <a:gd name="T1" fmla="*/ 7 h 83"/>
                <a:gd name="T2" fmla="*/ 7 w 14"/>
                <a:gd name="T3" fmla="*/ 0 h 83"/>
                <a:gd name="T4" fmla="*/ 14 w 14"/>
                <a:gd name="T5" fmla="*/ 7 h 83"/>
                <a:gd name="T6" fmla="*/ 7 w 14"/>
                <a:gd name="T7" fmla="*/ 13 h 83"/>
                <a:gd name="T8" fmla="*/ 0 w 14"/>
                <a:gd name="T9" fmla="*/ 7 h 83"/>
                <a:gd name="T10" fmla="*/ 2 w 14"/>
                <a:gd name="T11" fmla="*/ 25 h 83"/>
                <a:gd name="T12" fmla="*/ 12 w 14"/>
                <a:gd name="T13" fmla="*/ 25 h 83"/>
                <a:gd name="T14" fmla="*/ 12 w 14"/>
                <a:gd name="T15" fmla="*/ 83 h 83"/>
                <a:gd name="T16" fmla="*/ 2 w 14"/>
                <a:gd name="T17" fmla="*/ 83 h 83"/>
                <a:gd name="T18" fmla="*/ 2 w 14"/>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3">
                  <a:moveTo>
                    <a:pt x="0" y="7"/>
                  </a:moveTo>
                  <a:cubicBezTo>
                    <a:pt x="0" y="3"/>
                    <a:pt x="3" y="0"/>
                    <a:pt x="7" y="0"/>
                  </a:cubicBezTo>
                  <a:cubicBezTo>
                    <a:pt x="11" y="0"/>
                    <a:pt x="14" y="3"/>
                    <a:pt x="14" y="7"/>
                  </a:cubicBezTo>
                  <a:cubicBezTo>
                    <a:pt x="14" y="10"/>
                    <a:pt x="11" y="13"/>
                    <a:pt x="7" y="13"/>
                  </a:cubicBezTo>
                  <a:cubicBezTo>
                    <a:pt x="3" y="13"/>
                    <a:pt x="0" y="10"/>
                    <a:pt x="0" y="7"/>
                  </a:cubicBezTo>
                  <a:close/>
                  <a:moveTo>
                    <a:pt x="2" y="25"/>
                  </a:moveTo>
                  <a:cubicBezTo>
                    <a:pt x="12" y="25"/>
                    <a:pt x="12" y="25"/>
                    <a:pt x="12" y="25"/>
                  </a:cubicBezTo>
                  <a:cubicBezTo>
                    <a:pt x="12" y="83"/>
                    <a:pt x="12" y="83"/>
                    <a:pt x="12" y="83"/>
                  </a:cubicBezTo>
                  <a:cubicBezTo>
                    <a:pt x="2" y="83"/>
                    <a:pt x="2" y="83"/>
                    <a:pt x="2" y="83"/>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91">
              <a:extLst>
                <a:ext uri="{FF2B5EF4-FFF2-40B4-BE49-F238E27FC236}">
                  <a16:creationId xmlns:a16="http://schemas.microsoft.com/office/drawing/2014/main" id="{F932B651-3A45-4800-90EC-8A47D9585DD7}"/>
                </a:ext>
              </a:extLst>
            </p:cNvPr>
            <p:cNvSpPr>
              <a:spLocks noEditPoints="1"/>
            </p:cNvSpPr>
            <p:nvPr userDrawn="1"/>
          </p:nvSpPr>
          <p:spPr bwMode="auto">
            <a:xfrm>
              <a:off x="6162675" y="1052513"/>
              <a:ext cx="61912" cy="69850"/>
            </a:xfrm>
            <a:custGeom>
              <a:avLst/>
              <a:gdLst>
                <a:gd name="T0" fmla="*/ 0 w 54"/>
                <a:gd name="T1" fmla="*/ 31 h 61"/>
                <a:gd name="T2" fmla="*/ 27 w 54"/>
                <a:gd name="T3" fmla="*/ 0 h 61"/>
                <a:gd name="T4" fmla="*/ 54 w 54"/>
                <a:gd name="T5" fmla="*/ 31 h 61"/>
                <a:gd name="T6" fmla="*/ 27 w 54"/>
                <a:gd name="T7" fmla="*/ 61 h 61"/>
                <a:gd name="T8" fmla="*/ 0 w 54"/>
                <a:gd name="T9" fmla="*/ 31 h 61"/>
                <a:gd name="T10" fmla="*/ 44 w 54"/>
                <a:gd name="T11" fmla="*/ 31 h 61"/>
                <a:gd name="T12" fmla="*/ 27 w 54"/>
                <a:gd name="T13" fmla="*/ 9 h 61"/>
                <a:gd name="T14" fmla="*/ 11 w 54"/>
                <a:gd name="T15" fmla="*/ 31 h 61"/>
                <a:gd name="T16" fmla="*/ 27 w 54"/>
                <a:gd name="T17" fmla="*/ 53 h 61"/>
                <a:gd name="T18" fmla="*/ 44 w 54"/>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1">
                  <a:moveTo>
                    <a:pt x="0" y="31"/>
                  </a:moveTo>
                  <a:cubicBezTo>
                    <a:pt x="0" y="12"/>
                    <a:pt x="13" y="0"/>
                    <a:pt x="27" y="0"/>
                  </a:cubicBezTo>
                  <a:cubicBezTo>
                    <a:pt x="42" y="0"/>
                    <a:pt x="54" y="12"/>
                    <a:pt x="54" y="31"/>
                  </a:cubicBezTo>
                  <a:cubicBezTo>
                    <a:pt x="54" y="50"/>
                    <a:pt x="42" y="61"/>
                    <a:pt x="27" y="61"/>
                  </a:cubicBezTo>
                  <a:cubicBezTo>
                    <a:pt x="13" y="61"/>
                    <a:pt x="0" y="50"/>
                    <a:pt x="0" y="31"/>
                  </a:cubicBezTo>
                  <a:close/>
                  <a:moveTo>
                    <a:pt x="44" y="31"/>
                  </a:moveTo>
                  <a:cubicBezTo>
                    <a:pt x="44" y="18"/>
                    <a:pt x="37" y="9"/>
                    <a:pt x="27" y="9"/>
                  </a:cubicBezTo>
                  <a:cubicBezTo>
                    <a:pt x="17" y="9"/>
                    <a:pt x="11" y="18"/>
                    <a:pt x="11" y="31"/>
                  </a:cubicBezTo>
                  <a:cubicBezTo>
                    <a:pt x="11" y="44"/>
                    <a:pt x="17" y="53"/>
                    <a:pt x="27" y="53"/>
                  </a:cubicBezTo>
                  <a:cubicBezTo>
                    <a:pt x="37" y="53"/>
                    <a:pt x="44" y="44"/>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92">
              <a:extLst>
                <a:ext uri="{FF2B5EF4-FFF2-40B4-BE49-F238E27FC236}">
                  <a16:creationId xmlns:a16="http://schemas.microsoft.com/office/drawing/2014/main" id="{24DD5FD2-222A-45C1-8256-2B8E8B277803}"/>
                </a:ext>
              </a:extLst>
            </p:cNvPr>
            <p:cNvSpPr>
              <a:spLocks/>
            </p:cNvSpPr>
            <p:nvPr userDrawn="1"/>
          </p:nvSpPr>
          <p:spPr bwMode="auto">
            <a:xfrm>
              <a:off x="6242050" y="1052513"/>
              <a:ext cx="53975" cy="68263"/>
            </a:xfrm>
            <a:custGeom>
              <a:avLst/>
              <a:gdLst>
                <a:gd name="T0" fmla="*/ 0 w 47"/>
                <a:gd name="T1" fmla="*/ 2 h 60"/>
                <a:gd name="T2" fmla="*/ 9 w 47"/>
                <a:gd name="T3" fmla="*/ 2 h 60"/>
                <a:gd name="T4" fmla="*/ 9 w 47"/>
                <a:gd name="T5" fmla="*/ 10 h 60"/>
                <a:gd name="T6" fmla="*/ 10 w 47"/>
                <a:gd name="T7" fmla="*/ 10 h 60"/>
                <a:gd name="T8" fmla="*/ 29 w 47"/>
                <a:gd name="T9" fmla="*/ 0 h 60"/>
                <a:gd name="T10" fmla="*/ 47 w 47"/>
                <a:gd name="T11" fmla="*/ 23 h 60"/>
                <a:gd name="T12" fmla="*/ 47 w 47"/>
                <a:gd name="T13" fmla="*/ 60 h 60"/>
                <a:gd name="T14" fmla="*/ 37 w 47"/>
                <a:gd name="T15" fmla="*/ 60 h 60"/>
                <a:gd name="T16" fmla="*/ 37 w 47"/>
                <a:gd name="T17" fmla="*/ 24 h 60"/>
                <a:gd name="T18" fmla="*/ 26 w 47"/>
                <a:gd name="T19" fmla="*/ 9 h 60"/>
                <a:gd name="T20" fmla="*/ 10 w 47"/>
                <a:gd name="T21" fmla="*/ 18 h 60"/>
                <a:gd name="T22" fmla="*/ 10 w 47"/>
                <a:gd name="T23" fmla="*/ 60 h 60"/>
                <a:gd name="T24" fmla="*/ 0 w 47"/>
                <a:gd name="T25" fmla="*/ 60 h 60"/>
                <a:gd name="T26" fmla="*/ 0 w 47"/>
                <a:gd name="T2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0">
                  <a:moveTo>
                    <a:pt x="0" y="2"/>
                  </a:moveTo>
                  <a:cubicBezTo>
                    <a:pt x="9" y="2"/>
                    <a:pt x="9" y="2"/>
                    <a:pt x="9" y="2"/>
                  </a:cubicBezTo>
                  <a:cubicBezTo>
                    <a:pt x="9" y="10"/>
                    <a:pt x="9" y="10"/>
                    <a:pt x="9" y="10"/>
                  </a:cubicBezTo>
                  <a:cubicBezTo>
                    <a:pt x="10" y="10"/>
                    <a:pt x="10" y="10"/>
                    <a:pt x="10" y="10"/>
                  </a:cubicBezTo>
                  <a:cubicBezTo>
                    <a:pt x="15" y="5"/>
                    <a:pt x="21" y="0"/>
                    <a:pt x="29" y="0"/>
                  </a:cubicBezTo>
                  <a:cubicBezTo>
                    <a:pt x="42" y="0"/>
                    <a:pt x="47" y="8"/>
                    <a:pt x="47" y="23"/>
                  </a:cubicBezTo>
                  <a:cubicBezTo>
                    <a:pt x="47" y="60"/>
                    <a:pt x="47" y="60"/>
                    <a:pt x="47" y="60"/>
                  </a:cubicBezTo>
                  <a:cubicBezTo>
                    <a:pt x="37" y="60"/>
                    <a:pt x="37" y="60"/>
                    <a:pt x="37" y="60"/>
                  </a:cubicBezTo>
                  <a:cubicBezTo>
                    <a:pt x="37" y="24"/>
                    <a:pt x="37" y="24"/>
                    <a:pt x="37" y="24"/>
                  </a:cubicBezTo>
                  <a:cubicBezTo>
                    <a:pt x="37" y="14"/>
                    <a:pt x="34" y="9"/>
                    <a:pt x="26" y="9"/>
                  </a:cubicBezTo>
                  <a:cubicBezTo>
                    <a:pt x="20" y="9"/>
                    <a:pt x="16" y="12"/>
                    <a:pt x="10" y="18"/>
                  </a:cubicBezTo>
                  <a:cubicBezTo>
                    <a:pt x="10" y="60"/>
                    <a:pt x="10" y="60"/>
                    <a:pt x="10" y="60"/>
                  </a:cubicBezTo>
                  <a:cubicBezTo>
                    <a:pt x="0" y="60"/>
                    <a:pt x="0" y="60"/>
                    <a:pt x="0" y="6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93">
              <a:extLst>
                <a:ext uri="{FF2B5EF4-FFF2-40B4-BE49-F238E27FC236}">
                  <a16:creationId xmlns:a16="http://schemas.microsoft.com/office/drawing/2014/main" id="{76667212-9AEF-46EE-8AE0-FA069588549D}"/>
                </a:ext>
              </a:extLst>
            </p:cNvPr>
            <p:cNvSpPr>
              <a:spLocks noEditPoints="1"/>
            </p:cNvSpPr>
            <p:nvPr userDrawn="1"/>
          </p:nvSpPr>
          <p:spPr bwMode="auto">
            <a:xfrm>
              <a:off x="6313488" y="1052513"/>
              <a:ext cx="52387" cy="69850"/>
            </a:xfrm>
            <a:custGeom>
              <a:avLst/>
              <a:gdLst>
                <a:gd name="T0" fmla="*/ 0 w 46"/>
                <a:gd name="T1" fmla="*/ 45 h 61"/>
                <a:gd name="T2" fmla="*/ 36 w 46"/>
                <a:gd name="T3" fmla="*/ 23 h 61"/>
                <a:gd name="T4" fmla="*/ 24 w 46"/>
                <a:gd name="T5" fmla="*/ 9 h 61"/>
                <a:gd name="T6" fmla="*/ 7 w 46"/>
                <a:gd name="T7" fmla="*/ 15 h 61"/>
                <a:gd name="T8" fmla="*/ 3 w 46"/>
                <a:gd name="T9" fmla="*/ 8 h 61"/>
                <a:gd name="T10" fmla="*/ 26 w 46"/>
                <a:gd name="T11" fmla="*/ 0 h 61"/>
                <a:gd name="T12" fmla="*/ 46 w 46"/>
                <a:gd name="T13" fmla="*/ 24 h 61"/>
                <a:gd name="T14" fmla="*/ 46 w 46"/>
                <a:gd name="T15" fmla="*/ 60 h 61"/>
                <a:gd name="T16" fmla="*/ 38 w 46"/>
                <a:gd name="T17" fmla="*/ 60 h 61"/>
                <a:gd name="T18" fmla="*/ 37 w 46"/>
                <a:gd name="T19" fmla="*/ 53 h 61"/>
                <a:gd name="T20" fmla="*/ 37 w 46"/>
                <a:gd name="T21" fmla="*/ 53 h 61"/>
                <a:gd name="T22" fmla="*/ 17 w 46"/>
                <a:gd name="T23" fmla="*/ 61 h 61"/>
                <a:gd name="T24" fmla="*/ 0 w 46"/>
                <a:gd name="T25" fmla="*/ 45 h 61"/>
                <a:gd name="T26" fmla="*/ 36 w 46"/>
                <a:gd name="T27" fmla="*/ 46 h 61"/>
                <a:gd name="T28" fmla="*/ 36 w 46"/>
                <a:gd name="T29" fmla="*/ 30 h 61"/>
                <a:gd name="T30" fmla="*/ 10 w 46"/>
                <a:gd name="T31" fmla="*/ 44 h 61"/>
                <a:gd name="T32" fmla="*/ 20 w 46"/>
                <a:gd name="T33" fmla="*/ 54 h 61"/>
                <a:gd name="T34" fmla="*/ 36 w 46"/>
                <a:gd name="T35"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1">
                  <a:moveTo>
                    <a:pt x="0" y="45"/>
                  </a:moveTo>
                  <a:cubicBezTo>
                    <a:pt x="0" y="32"/>
                    <a:pt x="11" y="26"/>
                    <a:pt x="36" y="23"/>
                  </a:cubicBezTo>
                  <a:cubicBezTo>
                    <a:pt x="36" y="16"/>
                    <a:pt x="34" y="9"/>
                    <a:pt x="24" y="9"/>
                  </a:cubicBezTo>
                  <a:cubicBezTo>
                    <a:pt x="17" y="9"/>
                    <a:pt x="11" y="12"/>
                    <a:pt x="7" y="15"/>
                  </a:cubicBezTo>
                  <a:cubicBezTo>
                    <a:pt x="3" y="8"/>
                    <a:pt x="3" y="8"/>
                    <a:pt x="3" y="8"/>
                  </a:cubicBezTo>
                  <a:cubicBezTo>
                    <a:pt x="8" y="5"/>
                    <a:pt x="16" y="0"/>
                    <a:pt x="26" y="0"/>
                  </a:cubicBezTo>
                  <a:cubicBezTo>
                    <a:pt x="40" y="0"/>
                    <a:pt x="46" y="10"/>
                    <a:pt x="46" y="24"/>
                  </a:cubicBezTo>
                  <a:cubicBezTo>
                    <a:pt x="46" y="60"/>
                    <a:pt x="46" y="60"/>
                    <a:pt x="46" y="60"/>
                  </a:cubicBezTo>
                  <a:cubicBezTo>
                    <a:pt x="38" y="60"/>
                    <a:pt x="38" y="60"/>
                    <a:pt x="38" y="60"/>
                  </a:cubicBezTo>
                  <a:cubicBezTo>
                    <a:pt x="37" y="53"/>
                    <a:pt x="37" y="53"/>
                    <a:pt x="37" y="53"/>
                  </a:cubicBezTo>
                  <a:cubicBezTo>
                    <a:pt x="37" y="53"/>
                    <a:pt x="37" y="53"/>
                    <a:pt x="37" y="53"/>
                  </a:cubicBezTo>
                  <a:cubicBezTo>
                    <a:pt x="31" y="58"/>
                    <a:pt x="25" y="61"/>
                    <a:pt x="17" y="61"/>
                  </a:cubicBezTo>
                  <a:cubicBezTo>
                    <a:pt x="8" y="61"/>
                    <a:pt x="0" y="55"/>
                    <a:pt x="0" y="45"/>
                  </a:cubicBezTo>
                  <a:close/>
                  <a:moveTo>
                    <a:pt x="36" y="46"/>
                  </a:moveTo>
                  <a:cubicBezTo>
                    <a:pt x="36" y="30"/>
                    <a:pt x="36" y="30"/>
                    <a:pt x="36" y="30"/>
                  </a:cubicBezTo>
                  <a:cubicBezTo>
                    <a:pt x="17" y="32"/>
                    <a:pt x="10" y="37"/>
                    <a:pt x="10" y="44"/>
                  </a:cubicBezTo>
                  <a:cubicBezTo>
                    <a:pt x="10" y="51"/>
                    <a:pt x="14" y="54"/>
                    <a:pt x="20" y="54"/>
                  </a:cubicBezTo>
                  <a:cubicBezTo>
                    <a:pt x="26" y="54"/>
                    <a:pt x="30" y="51"/>
                    <a:pt x="3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94">
              <a:extLst>
                <a:ext uri="{FF2B5EF4-FFF2-40B4-BE49-F238E27FC236}">
                  <a16:creationId xmlns:a16="http://schemas.microsoft.com/office/drawing/2014/main" id="{D5E7F0C4-A294-45C9-AEEE-0A2ACE6B290A}"/>
                </a:ext>
              </a:extLst>
            </p:cNvPr>
            <p:cNvSpPr>
              <a:spLocks/>
            </p:cNvSpPr>
            <p:nvPr userDrawn="1"/>
          </p:nvSpPr>
          <p:spPr bwMode="auto">
            <a:xfrm>
              <a:off x="6386513" y="1023938"/>
              <a:ext cx="17462" cy="98425"/>
            </a:xfrm>
            <a:custGeom>
              <a:avLst/>
              <a:gdLst>
                <a:gd name="T0" fmla="*/ 0 w 16"/>
                <a:gd name="T1" fmla="*/ 73 h 86"/>
                <a:gd name="T2" fmla="*/ 0 w 16"/>
                <a:gd name="T3" fmla="*/ 0 h 86"/>
                <a:gd name="T4" fmla="*/ 10 w 16"/>
                <a:gd name="T5" fmla="*/ 0 h 86"/>
                <a:gd name="T6" fmla="*/ 10 w 16"/>
                <a:gd name="T7" fmla="*/ 74 h 86"/>
                <a:gd name="T8" fmla="*/ 13 w 16"/>
                <a:gd name="T9" fmla="*/ 78 h 86"/>
                <a:gd name="T10" fmla="*/ 15 w 16"/>
                <a:gd name="T11" fmla="*/ 78 h 86"/>
                <a:gd name="T12" fmla="*/ 16 w 16"/>
                <a:gd name="T13" fmla="*/ 85 h 86"/>
                <a:gd name="T14" fmla="*/ 11 w 16"/>
                <a:gd name="T15" fmla="*/ 86 h 86"/>
                <a:gd name="T16" fmla="*/ 0 w 16"/>
                <a:gd name="T17"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6">
                  <a:moveTo>
                    <a:pt x="0" y="73"/>
                  </a:moveTo>
                  <a:cubicBezTo>
                    <a:pt x="0" y="0"/>
                    <a:pt x="0" y="0"/>
                    <a:pt x="0" y="0"/>
                  </a:cubicBezTo>
                  <a:cubicBezTo>
                    <a:pt x="10" y="0"/>
                    <a:pt x="10" y="0"/>
                    <a:pt x="10" y="0"/>
                  </a:cubicBezTo>
                  <a:cubicBezTo>
                    <a:pt x="10" y="74"/>
                    <a:pt x="10" y="74"/>
                    <a:pt x="10" y="74"/>
                  </a:cubicBezTo>
                  <a:cubicBezTo>
                    <a:pt x="10" y="77"/>
                    <a:pt x="11" y="78"/>
                    <a:pt x="13" y="78"/>
                  </a:cubicBezTo>
                  <a:cubicBezTo>
                    <a:pt x="13" y="78"/>
                    <a:pt x="14" y="78"/>
                    <a:pt x="15" y="78"/>
                  </a:cubicBezTo>
                  <a:cubicBezTo>
                    <a:pt x="16" y="85"/>
                    <a:pt x="16" y="85"/>
                    <a:pt x="16" y="85"/>
                  </a:cubicBezTo>
                  <a:cubicBezTo>
                    <a:pt x="15" y="86"/>
                    <a:pt x="13" y="86"/>
                    <a:pt x="11" y="86"/>
                  </a:cubicBezTo>
                  <a:cubicBezTo>
                    <a:pt x="3" y="86"/>
                    <a:pt x="0" y="82"/>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1628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 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2FF2-0BD5-4E2D-9210-141E85077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4339" cy="6858000"/>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6336505" y="2950538"/>
            <a:ext cx="5638800" cy="1551888"/>
          </a:xfrm>
        </p:spPr>
        <p:txBody>
          <a:bodyPr vert="horz" wrap="square" lIns="0" tIns="17145" rIns="0" bIns="0" rtlCol="0" anchor="t" anchorCtr="0">
            <a:noAutofit/>
          </a:bodyPr>
          <a:lstStyle>
            <a:lvl1pPr>
              <a:defRPr lang="en-US" sz="4500" b="0" kern="1200" cap="all" spc="100" baseline="0" dirty="0">
                <a:solidFill>
                  <a:srgbClr val="FFFFFF"/>
                </a:solidFill>
                <a:latin typeface="Impact" panose="020B0806030902050204" pitchFamily="34" charset="0"/>
                <a:ea typeface="+mn-ea"/>
                <a:cs typeface="Impact" panose="020B0806030902050204" pitchFamily="34" charset="0"/>
              </a:defRPr>
            </a:lvl1pPr>
          </a:lstStyle>
          <a:p>
            <a:pPr marL="12700" marR="5080" lvl="0" algn="l" defTabSz="914400" rtl="0" eaLnBrk="1" latinLnBrk="0" hangingPunct="1">
              <a:lnSpc>
                <a:spcPts val="6080"/>
              </a:lnSpc>
              <a:spcBef>
                <a:spcPts val="635"/>
              </a:spcBef>
              <a:buNone/>
              <a:tabLst>
                <a:tab pos="2896870" algn="l"/>
                <a:tab pos="3113405" algn="l"/>
              </a:tabLst>
            </a:pPr>
            <a:r>
              <a:rPr lang="en-US" dirty="0"/>
              <a:t>Incurred cost initiative</a:t>
            </a:r>
          </a:p>
        </p:txBody>
      </p:sp>
      <p:grpSp>
        <p:nvGrpSpPr>
          <p:cNvPr id="14" name="Group 13">
            <a:extLst>
              <a:ext uri="{FF2B5EF4-FFF2-40B4-BE49-F238E27FC236}">
                <a16:creationId xmlns:a16="http://schemas.microsoft.com/office/drawing/2014/main" id="{89424ADF-553A-4165-90F0-C525C18CB798}"/>
              </a:ext>
            </a:extLst>
          </p:cNvPr>
          <p:cNvGrpSpPr/>
          <p:nvPr userDrawn="1"/>
        </p:nvGrpSpPr>
        <p:grpSpPr>
          <a:xfrm>
            <a:off x="6349422" y="2658079"/>
            <a:ext cx="1001064" cy="195388"/>
            <a:chOff x="6349422" y="2658079"/>
            <a:chExt cx="1001064" cy="195388"/>
          </a:xfrm>
        </p:grpSpPr>
        <p:sp>
          <p:nvSpPr>
            <p:cNvPr id="15" name="object 5">
              <a:extLst>
                <a:ext uri="{FF2B5EF4-FFF2-40B4-BE49-F238E27FC236}">
                  <a16:creationId xmlns:a16="http://schemas.microsoft.com/office/drawing/2014/main" id="{ADFC9570-F06C-4107-B5DE-968BA7C6AEA1}"/>
                </a:ext>
              </a:extLst>
            </p:cNvPr>
            <p:cNvSpPr/>
            <p:nvPr/>
          </p:nvSpPr>
          <p:spPr>
            <a:xfrm>
              <a:off x="6349422" y="2725832"/>
              <a:ext cx="782955" cy="127635"/>
            </a:xfrm>
            <a:custGeom>
              <a:avLst/>
              <a:gdLst/>
              <a:ahLst/>
              <a:cxnLst/>
              <a:rect l="l" t="t" r="r" b="b"/>
              <a:pathLst>
                <a:path w="782954" h="127635">
                  <a:moveTo>
                    <a:pt x="782612" y="0"/>
                  </a:moveTo>
                  <a:lnTo>
                    <a:pt x="0" y="0"/>
                  </a:lnTo>
                  <a:lnTo>
                    <a:pt x="0" y="127444"/>
                  </a:lnTo>
                  <a:lnTo>
                    <a:pt x="688200" y="127444"/>
                  </a:lnTo>
                  <a:lnTo>
                    <a:pt x="782612" y="0"/>
                  </a:lnTo>
                  <a:close/>
                </a:path>
              </a:pathLst>
            </a:custGeom>
            <a:solidFill>
              <a:srgbClr val="FFFFFF"/>
            </a:solidFill>
          </p:spPr>
          <p:txBody>
            <a:bodyPr wrap="square" lIns="0" tIns="0" rIns="0" bIns="0" rtlCol="0"/>
            <a:lstStyle/>
            <a:p>
              <a:endParaRPr dirty="0">
                <a:latin typeface="Microsoft Sans Serif" panose="020B0604020202020204" pitchFamily="34" charset="0"/>
              </a:endParaRPr>
            </a:p>
          </p:txBody>
        </p:sp>
        <p:sp>
          <p:nvSpPr>
            <p:cNvPr id="16" name="object 6">
              <a:extLst>
                <a:ext uri="{FF2B5EF4-FFF2-40B4-BE49-F238E27FC236}">
                  <a16:creationId xmlns:a16="http://schemas.microsoft.com/office/drawing/2014/main" id="{C954837D-71C9-4A58-B783-116C7C0F8E5E}"/>
                </a:ext>
              </a:extLst>
            </p:cNvPr>
            <p:cNvSpPr/>
            <p:nvPr/>
          </p:nvSpPr>
          <p:spPr>
            <a:xfrm>
              <a:off x="7131805" y="2658079"/>
              <a:ext cx="218681" cy="195195"/>
            </a:xfrm>
            <a:prstGeom prst="rect">
              <a:avLst/>
            </a:prstGeom>
            <a:blipFill>
              <a:blip r:embed="rId3" cstate="print"/>
              <a:stretch>
                <a:fillRect/>
              </a:stretch>
            </a:blipFill>
          </p:spPr>
          <p:txBody>
            <a:bodyPr wrap="square" lIns="0" tIns="0" rIns="0" bIns="0" rtlCol="0"/>
            <a:lstStyle/>
            <a:p>
              <a:endParaRPr dirty="0">
                <a:latin typeface="Microsoft Sans Serif" panose="020B0604020202020204" pitchFamily="34" charset="0"/>
              </a:endParaRPr>
            </a:p>
          </p:txBody>
        </p:sp>
      </p:grpSp>
      <p:grpSp>
        <p:nvGrpSpPr>
          <p:cNvPr id="7" name="Group 6">
            <a:extLst/>
          </p:cNvPr>
          <p:cNvGrpSpPr>
            <a:grpSpLocks noChangeAspect="1"/>
          </p:cNvGrpSpPr>
          <p:nvPr userDrawn="1"/>
        </p:nvGrpSpPr>
        <p:grpSpPr>
          <a:xfrm>
            <a:off x="9948419" y="205308"/>
            <a:ext cx="1980727" cy="468912"/>
            <a:chOff x="8001000" y="-1905000"/>
            <a:chExt cx="3340206" cy="790751"/>
          </a:xfrm>
        </p:grpSpPr>
        <p:sp>
          <p:nvSpPr>
            <p:cNvPr id="8" name="Freeform: Shape 7">
              <a:extLst/>
            </p:cNvPr>
            <p:cNvSpPr/>
            <p:nvPr/>
          </p:nvSpPr>
          <p:spPr>
            <a:xfrm>
              <a:off x="8001000" y="-1663011"/>
              <a:ext cx="247705" cy="333449"/>
            </a:xfrm>
            <a:custGeom>
              <a:avLst/>
              <a:gdLst/>
              <a:ahLst/>
              <a:cxnLst/>
              <a:rect l="0" t="0" r="0" b="0"/>
              <a:pathLst>
                <a:path w="247650" h="333375">
                  <a:moveTo>
                    <a:pt x="150019" y="281464"/>
                  </a:moveTo>
                  <a:cubicBezTo>
                    <a:pt x="97631" y="281464"/>
                    <a:pt x="64294" y="238601"/>
                    <a:pt x="64294" y="167164"/>
                  </a:cubicBezTo>
                  <a:cubicBezTo>
                    <a:pt x="64294" y="97631"/>
                    <a:pt x="100489" y="54769"/>
                    <a:pt x="150971" y="54769"/>
                  </a:cubicBezTo>
                  <a:cubicBezTo>
                    <a:pt x="175736" y="54769"/>
                    <a:pt x="193834" y="66199"/>
                    <a:pt x="210026" y="81439"/>
                  </a:cubicBezTo>
                  <a:lnTo>
                    <a:pt x="239554" y="46196"/>
                  </a:lnTo>
                  <a:cubicBezTo>
                    <a:pt x="219551" y="25241"/>
                    <a:pt x="189071" y="7144"/>
                    <a:pt x="150019" y="7144"/>
                  </a:cubicBezTo>
                  <a:cubicBezTo>
                    <a:pt x="70961" y="7144"/>
                    <a:pt x="7144" y="68104"/>
                    <a:pt x="7144" y="170021"/>
                  </a:cubicBezTo>
                  <a:cubicBezTo>
                    <a:pt x="7144" y="272891"/>
                    <a:pt x="69056" y="330041"/>
                    <a:pt x="147161" y="330041"/>
                  </a:cubicBezTo>
                  <a:cubicBezTo>
                    <a:pt x="187166" y="330041"/>
                    <a:pt x="220504" y="313849"/>
                    <a:pt x="245269" y="284321"/>
                  </a:cubicBezTo>
                  <a:lnTo>
                    <a:pt x="215741" y="250031"/>
                  </a:lnTo>
                  <a:cubicBezTo>
                    <a:pt x="198596" y="269081"/>
                    <a:pt x="177641" y="281464"/>
                    <a:pt x="150019" y="28146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9" name="Freeform: Shape 8">
              <a:extLst/>
            </p:cNvPr>
            <p:cNvSpPr/>
            <p:nvPr/>
          </p:nvSpPr>
          <p:spPr>
            <a:xfrm>
              <a:off x="8271569" y="-1585841"/>
              <a:ext cx="228651" cy="257232"/>
            </a:xfrm>
            <a:custGeom>
              <a:avLst/>
              <a:gdLst/>
              <a:ahLst/>
              <a:cxnLst/>
              <a:rect l="0" t="0" r="0" b="0"/>
              <a:pathLst>
                <a:path w="228600" h="257175">
                  <a:moveTo>
                    <a:pt x="118586" y="7144"/>
                  </a:moveTo>
                  <a:cubicBezTo>
                    <a:pt x="60484" y="7144"/>
                    <a:pt x="7144" y="51911"/>
                    <a:pt x="7144" y="130016"/>
                  </a:cubicBezTo>
                  <a:cubicBezTo>
                    <a:pt x="7144" y="207169"/>
                    <a:pt x="60484" y="252889"/>
                    <a:pt x="118586" y="252889"/>
                  </a:cubicBezTo>
                  <a:cubicBezTo>
                    <a:pt x="176689" y="252889"/>
                    <a:pt x="230029" y="208121"/>
                    <a:pt x="230029" y="130016"/>
                  </a:cubicBezTo>
                  <a:cubicBezTo>
                    <a:pt x="230029" y="51911"/>
                    <a:pt x="176689" y="7144"/>
                    <a:pt x="118586" y="7144"/>
                  </a:cubicBezTo>
                  <a:close/>
                  <a:moveTo>
                    <a:pt x="118586" y="207169"/>
                  </a:moveTo>
                  <a:cubicBezTo>
                    <a:pt x="84296" y="207169"/>
                    <a:pt x="63341" y="176689"/>
                    <a:pt x="63341" y="129064"/>
                  </a:cubicBezTo>
                  <a:cubicBezTo>
                    <a:pt x="63341" y="81439"/>
                    <a:pt x="84296" y="50959"/>
                    <a:pt x="118586" y="50959"/>
                  </a:cubicBezTo>
                  <a:cubicBezTo>
                    <a:pt x="152876" y="50959"/>
                    <a:pt x="173831" y="82391"/>
                    <a:pt x="173831" y="129064"/>
                  </a:cubicBezTo>
                  <a:cubicBezTo>
                    <a:pt x="173831" y="175736"/>
                    <a:pt x="152876" y="207169"/>
                    <a:pt x="118586" y="207169"/>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0" name="Freeform: Shape 9">
              <a:extLst/>
            </p:cNvPr>
            <p:cNvSpPr/>
            <p:nvPr/>
          </p:nvSpPr>
          <p:spPr>
            <a:xfrm>
              <a:off x="8544999" y="-1682065"/>
              <a:ext cx="209597" cy="342976"/>
            </a:xfrm>
            <a:custGeom>
              <a:avLst/>
              <a:gdLst/>
              <a:ahLst/>
              <a:cxnLst/>
              <a:rect l="0" t="0" r="0" b="0"/>
              <a:pathLst>
                <a:path w="209550" h="342900">
                  <a:moveTo>
                    <a:pt x="135731" y="103346"/>
                  </a:moveTo>
                  <a:cubicBezTo>
                    <a:pt x="103346" y="103346"/>
                    <a:pt x="80486" y="120491"/>
                    <a:pt x="60484" y="138589"/>
                  </a:cubicBezTo>
                  <a:lnTo>
                    <a:pt x="62389" y="93821"/>
                  </a:lnTo>
                  <a:lnTo>
                    <a:pt x="62389" y="7144"/>
                  </a:lnTo>
                  <a:lnTo>
                    <a:pt x="7144" y="7144"/>
                  </a:lnTo>
                  <a:lnTo>
                    <a:pt x="7144" y="343376"/>
                  </a:lnTo>
                  <a:lnTo>
                    <a:pt x="62389" y="343376"/>
                  </a:lnTo>
                  <a:lnTo>
                    <a:pt x="62389" y="179546"/>
                  </a:lnTo>
                  <a:cubicBezTo>
                    <a:pt x="81439" y="160496"/>
                    <a:pt x="94774" y="150019"/>
                    <a:pt x="115729" y="150019"/>
                  </a:cubicBezTo>
                  <a:cubicBezTo>
                    <a:pt x="141446" y="150019"/>
                    <a:pt x="151924" y="164306"/>
                    <a:pt x="151924" y="203359"/>
                  </a:cubicBezTo>
                  <a:lnTo>
                    <a:pt x="151924" y="343376"/>
                  </a:lnTo>
                  <a:lnTo>
                    <a:pt x="207169" y="343376"/>
                  </a:lnTo>
                  <a:lnTo>
                    <a:pt x="207169" y="195739"/>
                  </a:lnTo>
                  <a:cubicBezTo>
                    <a:pt x="207169" y="136684"/>
                    <a:pt x="185261" y="103346"/>
                    <a:pt x="135731" y="103346"/>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1" name="Freeform: Shape 10">
              <a:extLst/>
            </p:cNvPr>
            <p:cNvSpPr/>
            <p:nvPr/>
          </p:nvSpPr>
          <p:spPr>
            <a:xfrm>
              <a:off x="8811758"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6216" y="40481"/>
                    <a:pt x="184309" y="7144"/>
                    <a:pt x="134779" y="714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2" name="Freeform: Shape 11">
              <a:extLst/>
            </p:cNvPr>
            <p:cNvSpPr/>
            <p:nvPr/>
          </p:nvSpPr>
          <p:spPr>
            <a:xfrm>
              <a:off x="9077564" y="-1658247"/>
              <a:ext cx="238178" cy="323922"/>
            </a:xfrm>
            <a:custGeom>
              <a:avLst/>
              <a:gdLst/>
              <a:ahLst/>
              <a:cxnLst/>
              <a:rect l="0" t="0" r="0" b="0"/>
              <a:pathLst>
                <a:path w="238125" h="323850">
                  <a:moveTo>
                    <a:pt x="226219" y="99536"/>
                  </a:moveTo>
                  <a:cubicBezTo>
                    <a:pt x="226219" y="30004"/>
                    <a:pt x="176689" y="7144"/>
                    <a:pt x="111919" y="7144"/>
                  </a:cubicBezTo>
                  <a:lnTo>
                    <a:pt x="7144" y="7144"/>
                  </a:lnTo>
                  <a:lnTo>
                    <a:pt x="7144" y="318611"/>
                  </a:lnTo>
                  <a:lnTo>
                    <a:pt x="62389" y="318611"/>
                  </a:lnTo>
                  <a:lnTo>
                    <a:pt x="62389" y="197644"/>
                  </a:lnTo>
                  <a:lnTo>
                    <a:pt x="110014" y="197644"/>
                  </a:lnTo>
                  <a:lnTo>
                    <a:pt x="176689" y="319564"/>
                  </a:lnTo>
                  <a:lnTo>
                    <a:pt x="238601" y="319564"/>
                  </a:lnTo>
                  <a:lnTo>
                    <a:pt x="164306" y="189071"/>
                  </a:lnTo>
                  <a:cubicBezTo>
                    <a:pt x="201454" y="175736"/>
                    <a:pt x="226219" y="147161"/>
                    <a:pt x="226219" y="99536"/>
                  </a:cubicBezTo>
                  <a:close/>
                  <a:moveTo>
                    <a:pt x="61436" y="51911"/>
                  </a:moveTo>
                  <a:lnTo>
                    <a:pt x="105251" y="51911"/>
                  </a:lnTo>
                  <a:cubicBezTo>
                    <a:pt x="148114" y="51911"/>
                    <a:pt x="170974" y="64294"/>
                    <a:pt x="170974" y="100489"/>
                  </a:cubicBezTo>
                  <a:cubicBezTo>
                    <a:pt x="170974" y="135731"/>
                    <a:pt x="148114" y="153829"/>
                    <a:pt x="105251" y="153829"/>
                  </a:cubicBezTo>
                  <a:lnTo>
                    <a:pt x="61436" y="153829"/>
                  </a:lnTo>
                  <a:lnTo>
                    <a:pt x="61436" y="51911"/>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 name="Freeform: Shape 12">
              <a:extLst/>
            </p:cNvPr>
            <p:cNvSpPr/>
            <p:nvPr/>
          </p:nvSpPr>
          <p:spPr>
            <a:xfrm>
              <a:off x="9333843" y="-1585841"/>
              <a:ext cx="219124" cy="257232"/>
            </a:xfrm>
            <a:custGeom>
              <a:avLst/>
              <a:gdLst/>
              <a:ahLst/>
              <a:cxnLst/>
              <a:rect l="0" t="0" r="0" b="0"/>
              <a:pathLst>
                <a:path w="219075" h="257175">
                  <a:moveTo>
                    <a:pt x="114776" y="7144"/>
                  </a:moveTo>
                  <a:cubicBezTo>
                    <a:pt x="59531" y="7144"/>
                    <a:pt x="7144" y="53816"/>
                    <a:pt x="7144" y="130016"/>
                  </a:cubicBezTo>
                  <a:cubicBezTo>
                    <a:pt x="7144" y="207169"/>
                    <a:pt x="57626" y="252889"/>
                    <a:pt x="122396" y="252889"/>
                  </a:cubicBezTo>
                  <a:cubicBezTo>
                    <a:pt x="151924" y="252889"/>
                    <a:pt x="180499" y="242411"/>
                    <a:pt x="202406" y="227171"/>
                  </a:cubicBezTo>
                  <a:lnTo>
                    <a:pt x="183356" y="192881"/>
                  </a:lnTo>
                  <a:cubicBezTo>
                    <a:pt x="166211" y="203359"/>
                    <a:pt x="149066" y="210026"/>
                    <a:pt x="129064" y="210026"/>
                  </a:cubicBezTo>
                  <a:cubicBezTo>
                    <a:pt x="90964" y="210026"/>
                    <a:pt x="64294" y="186214"/>
                    <a:pt x="60484" y="145256"/>
                  </a:cubicBezTo>
                  <a:lnTo>
                    <a:pt x="209074" y="145256"/>
                  </a:lnTo>
                  <a:cubicBezTo>
                    <a:pt x="210026" y="139541"/>
                    <a:pt x="211931" y="129064"/>
                    <a:pt x="211931" y="118586"/>
                  </a:cubicBezTo>
                  <a:cubicBezTo>
                    <a:pt x="211931" y="52864"/>
                    <a:pt x="178594" y="7144"/>
                    <a:pt x="114776" y="7144"/>
                  </a:cubicBezTo>
                  <a:close/>
                  <a:moveTo>
                    <a:pt x="60484" y="107156"/>
                  </a:moveTo>
                  <a:cubicBezTo>
                    <a:pt x="65246" y="70009"/>
                    <a:pt x="89059" y="49054"/>
                    <a:pt x="116681" y="49054"/>
                  </a:cubicBezTo>
                  <a:cubicBezTo>
                    <a:pt x="149066" y="49054"/>
                    <a:pt x="164306" y="70961"/>
                    <a:pt x="164306" y="107156"/>
                  </a:cubicBezTo>
                  <a:lnTo>
                    <a:pt x="60484" y="10715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7" name="Freeform: Shape 16">
              <a:extLst/>
            </p:cNvPr>
            <p:cNvSpPr/>
            <p:nvPr/>
          </p:nvSpPr>
          <p:spPr>
            <a:xfrm>
              <a:off x="9570117" y="-1580125"/>
              <a:ext cx="190542" cy="247705"/>
            </a:xfrm>
            <a:custGeom>
              <a:avLst/>
              <a:gdLst/>
              <a:ahLst/>
              <a:cxnLst/>
              <a:rect l="0" t="0" r="0" b="0"/>
              <a:pathLst>
                <a:path w="190500" h="247650">
                  <a:moveTo>
                    <a:pt x="186214" y="36671"/>
                  </a:moveTo>
                  <a:lnTo>
                    <a:pt x="186214" y="7144"/>
                  </a:lnTo>
                  <a:lnTo>
                    <a:pt x="19526" y="7144"/>
                  </a:lnTo>
                  <a:lnTo>
                    <a:pt x="19526" y="50959"/>
                  </a:lnTo>
                  <a:lnTo>
                    <a:pt x="117634" y="50959"/>
                  </a:lnTo>
                  <a:lnTo>
                    <a:pt x="7144" y="211931"/>
                  </a:lnTo>
                  <a:lnTo>
                    <a:pt x="7144" y="240506"/>
                  </a:lnTo>
                  <a:lnTo>
                    <a:pt x="190024" y="240506"/>
                  </a:lnTo>
                  <a:lnTo>
                    <a:pt x="190024" y="197644"/>
                  </a:lnTo>
                  <a:lnTo>
                    <a:pt x="75724" y="197644"/>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8" name="Freeform: Shape 17">
              <a:extLst/>
            </p:cNvPr>
            <p:cNvSpPr/>
            <p:nvPr/>
          </p:nvSpPr>
          <p:spPr>
            <a:xfrm>
              <a:off x="9805436"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7169" y="40481"/>
                    <a:pt x="185261" y="7144"/>
                    <a:pt x="134779" y="714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9" name="Freeform: Shape 18">
              <a:extLst/>
            </p:cNvPr>
            <p:cNvSpPr/>
            <p:nvPr/>
          </p:nvSpPr>
          <p:spPr>
            <a:xfrm>
              <a:off x="10056000" y="-1683971"/>
              <a:ext cx="76217" cy="76217"/>
            </a:xfrm>
            <a:custGeom>
              <a:avLst/>
              <a:gdLst/>
              <a:ahLst/>
              <a:cxnLst/>
              <a:rect l="0" t="0" r="0" b="0"/>
              <a:pathLst>
                <a:path w="76200" h="76200">
                  <a:moveTo>
                    <a:pt x="75724" y="38576"/>
                  </a:moveTo>
                  <a:cubicBezTo>
                    <a:pt x="75724" y="55936"/>
                    <a:pt x="60372" y="70009"/>
                    <a:pt x="41434" y="70009"/>
                  </a:cubicBezTo>
                  <a:cubicBezTo>
                    <a:pt x="22496" y="70009"/>
                    <a:pt x="7144" y="55936"/>
                    <a:pt x="7144" y="38576"/>
                  </a:cubicBezTo>
                  <a:cubicBezTo>
                    <a:pt x="7144" y="21217"/>
                    <a:pt x="22496" y="7144"/>
                    <a:pt x="41434" y="7144"/>
                  </a:cubicBezTo>
                  <a:cubicBezTo>
                    <a:pt x="60371" y="7144"/>
                    <a:pt x="75724" y="21217"/>
                    <a:pt x="75724" y="38576"/>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20" name="Freeform: Shape 19">
              <a:extLst/>
            </p:cNvPr>
            <p:cNvSpPr/>
            <p:nvPr/>
          </p:nvSpPr>
          <p:spPr>
            <a:xfrm>
              <a:off x="10062668" y="-1580125"/>
              <a:ext cx="66690" cy="247705"/>
            </a:xfrm>
            <a:custGeom>
              <a:avLst/>
              <a:gdLst/>
              <a:ahLst/>
              <a:cxnLst/>
              <a:rect l="0" t="0" r="0" b="0"/>
              <a:pathLst>
                <a:path w="66675" h="247650">
                  <a:moveTo>
                    <a:pt x="7144" y="7144"/>
                  </a:moveTo>
                  <a:lnTo>
                    <a:pt x="62389" y="7144"/>
                  </a:lnTo>
                  <a:lnTo>
                    <a:pt x="62389" y="241459"/>
                  </a:lnTo>
                  <a:lnTo>
                    <a:pt x="7144" y="241459"/>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21" name="Freeform: Shape 20">
              <a:extLst/>
            </p:cNvPr>
            <p:cNvSpPr/>
            <p:nvPr/>
          </p:nvSpPr>
          <p:spPr>
            <a:xfrm>
              <a:off x="10172230" y="-1586794"/>
              <a:ext cx="200069" cy="257232"/>
            </a:xfrm>
            <a:custGeom>
              <a:avLst/>
              <a:gdLst/>
              <a:ahLst/>
              <a:cxnLst/>
              <a:rect l="0" t="0" r="0" b="0"/>
              <a:pathLst>
                <a:path w="200025" h="257175">
                  <a:moveTo>
                    <a:pt x="125254" y="208121"/>
                  </a:moveTo>
                  <a:cubicBezTo>
                    <a:pt x="89059" y="208121"/>
                    <a:pt x="63341" y="177641"/>
                    <a:pt x="63341" y="130016"/>
                  </a:cubicBezTo>
                  <a:cubicBezTo>
                    <a:pt x="63341" y="82391"/>
                    <a:pt x="89059" y="51911"/>
                    <a:pt x="127159" y="51911"/>
                  </a:cubicBezTo>
                  <a:cubicBezTo>
                    <a:pt x="141446" y="51911"/>
                    <a:pt x="153829" y="58579"/>
                    <a:pt x="166211" y="69056"/>
                  </a:cubicBezTo>
                  <a:lnTo>
                    <a:pt x="192881" y="33814"/>
                  </a:lnTo>
                  <a:cubicBezTo>
                    <a:pt x="175736" y="18574"/>
                    <a:pt x="153829" y="7144"/>
                    <a:pt x="124301" y="7144"/>
                  </a:cubicBezTo>
                  <a:cubicBezTo>
                    <a:pt x="62389" y="7144"/>
                    <a:pt x="7144" y="51911"/>
                    <a:pt x="7144" y="130016"/>
                  </a:cubicBezTo>
                  <a:cubicBezTo>
                    <a:pt x="7144" y="207169"/>
                    <a:pt x="55721" y="252889"/>
                    <a:pt x="119539" y="252889"/>
                  </a:cubicBezTo>
                  <a:cubicBezTo>
                    <a:pt x="146209" y="252889"/>
                    <a:pt x="173831" y="243364"/>
                    <a:pt x="195739" y="224314"/>
                  </a:cubicBezTo>
                  <a:lnTo>
                    <a:pt x="173831" y="188119"/>
                  </a:lnTo>
                  <a:cubicBezTo>
                    <a:pt x="160496" y="199549"/>
                    <a:pt x="143351" y="208121"/>
                    <a:pt x="125254" y="208121"/>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22" name="Freeform: Shape 21">
              <a:extLst/>
            </p:cNvPr>
            <p:cNvSpPr/>
            <p:nvPr/>
          </p:nvSpPr>
          <p:spPr>
            <a:xfrm>
              <a:off x="10407550" y="-1683018"/>
              <a:ext cx="219124" cy="342976"/>
            </a:xfrm>
            <a:custGeom>
              <a:avLst/>
              <a:gdLst/>
              <a:ahLst/>
              <a:cxnLst/>
              <a:rect l="0" t="0" r="0" b="0"/>
              <a:pathLst>
                <a:path w="219075" h="342900">
                  <a:moveTo>
                    <a:pt x="128111" y="205264"/>
                  </a:moveTo>
                  <a:lnTo>
                    <a:pt x="209074" y="110014"/>
                  </a:lnTo>
                  <a:lnTo>
                    <a:pt x="149066" y="110014"/>
                  </a:lnTo>
                  <a:lnTo>
                    <a:pt x="62389" y="217646"/>
                  </a:lnTo>
                  <a:lnTo>
                    <a:pt x="60484" y="217646"/>
                  </a:lnTo>
                  <a:lnTo>
                    <a:pt x="60484" y="7144"/>
                  </a:lnTo>
                  <a:lnTo>
                    <a:pt x="7144" y="7144"/>
                  </a:lnTo>
                  <a:lnTo>
                    <a:pt x="7144" y="343376"/>
                  </a:lnTo>
                  <a:lnTo>
                    <a:pt x="60484" y="343376"/>
                  </a:lnTo>
                  <a:lnTo>
                    <a:pt x="60484" y="284321"/>
                  </a:lnTo>
                  <a:lnTo>
                    <a:pt x="96679" y="242411"/>
                  </a:lnTo>
                  <a:lnTo>
                    <a:pt x="157639" y="343376"/>
                  </a:lnTo>
                  <a:lnTo>
                    <a:pt x="216694" y="34337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23" name="Freeform: Shape 22">
              <a:extLst/>
            </p:cNvPr>
            <p:cNvSpPr/>
            <p:nvPr/>
          </p:nvSpPr>
          <p:spPr>
            <a:xfrm>
              <a:off x="10807687" y="-1905000"/>
              <a:ext cx="533519" cy="790751"/>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24" name="Freeform: Shape 23">
              <a:extLst/>
            </p:cNvPr>
            <p:cNvSpPr/>
            <p:nvPr/>
          </p:nvSpPr>
          <p:spPr>
            <a:xfrm>
              <a:off x="10672403" y="-1875465"/>
              <a:ext cx="457302" cy="543046"/>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grpSp>
    </p:spTree>
    <p:extLst>
      <p:ext uri="{BB962C8B-B14F-4D97-AF65-F5344CB8AC3E}">
        <p14:creationId xmlns:p14="http://schemas.microsoft.com/office/powerpoint/2010/main" val="381237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 Orange">
    <p:spTree>
      <p:nvGrpSpPr>
        <p:cNvPr id="1" name=""/>
        <p:cNvGrpSpPr/>
        <p:nvPr/>
      </p:nvGrpSpPr>
      <p:grpSpPr>
        <a:xfrm>
          <a:off x="0" y="0"/>
          <a:ext cx="0" cy="0"/>
          <a:chOff x="0" y="0"/>
          <a:chExt cx="0" cy="0"/>
        </a:xfrm>
      </p:grpSpPr>
      <p:pic>
        <p:nvPicPr>
          <p:cNvPr id="3" name="Picture 2" descr="A picture containing dog, baby bed&#10;&#10;Description generated with high confidence">
            <a:extLst>
              <a:ext uri="{FF2B5EF4-FFF2-40B4-BE49-F238E27FC236}">
                <a16:creationId xmlns:a16="http://schemas.microsoft.com/office/drawing/2014/main" id="{91698FDE-9FCF-4D41-8971-4A474776E528}"/>
              </a:ext>
            </a:extLst>
          </p:cNvPr>
          <p:cNvPicPr>
            <a:picLocks noChangeAspect="1"/>
          </p:cNvPicPr>
          <p:nvPr/>
        </p:nvPicPr>
        <p:blipFill>
          <a:blip r:embed="rId2"/>
          <a:stretch>
            <a:fillRect/>
          </a:stretch>
        </p:blipFill>
        <p:spPr>
          <a:xfrm>
            <a:off x="1524" y="0"/>
            <a:ext cx="12188952" cy="6858000"/>
          </a:xfrm>
          <a:prstGeom prst="rect">
            <a:avLst/>
          </a:prstGeom>
        </p:spPr>
      </p:pic>
      <p:sp>
        <p:nvSpPr>
          <p:cNvPr id="12" name="Title 1">
            <a:extLst>
              <a:ext uri="{FF2B5EF4-FFF2-40B4-BE49-F238E27FC236}">
                <a16:creationId xmlns:a16="http://schemas.microsoft.com/office/drawing/2014/main" id="{F7AC3F7F-4BB9-407B-BD3A-D7927186FE09}"/>
              </a:ext>
            </a:extLst>
          </p:cNvPr>
          <p:cNvSpPr>
            <a:spLocks noGrp="1"/>
          </p:cNvSpPr>
          <p:nvPr>
            <p:ph type="ctrTitle" hasCustomPrompt="1"/>
          </p:nvPr>
        </p:nvSpPr>
        <p:spPr>
          <a:xfrm>
            <a:off x="6336505" y="2950538"/>
            <a:ext cx="5638800" cy="799578"/>
          </a:xfrm>
        </p:spPr>
        <p:txBody>
          <a:bodyPr vert="horz" wrap="square" lIns="0" tIns="17145" rIns="0" bIns="0" rtlCol="0" anchor="t" anchorCtr="0">
            <a:noAutofit/>
          </a:bodyPr>
          <a:lstStyle>
            <a:lvl1pPr>
              <a:defRPr lang="en-US" sz="4500" b="0" kern="1200" cap="all" spc="100" baseline="0" dirty="0">
                <a:solidFill>
                  <a:schemeClr val="bg2"/>
                </a:solidFill>
                <a:latin typeface="Impact" panose="020B0806030902050204" pitchFamily="34" charset="0"/>
                <a:ea typeface="+mn-ea"/>
                <a:cs typeface="Impact" panose="020B0806030902050204" pitchFamily="34" charset="0"/>
              </a:defRPr>
            </a:lvl1pPr>
          </a:lstStyle>
          <a:p>
            <a:pPr marL="12700" marR="5080" lvl="0" algn="l" defTabSz="914400" rtl="0" eaLnBrk="1" latinLnBrk="0" hangingPunct="1">
              <a:lnSpc>
                <a:spcPts val="6080"/>
              </a:lnSpc>
              <a:spcBef>
                <a:spcPts val="635"/>
              </a:spcBef>
              <a:buNone/>
              <a:tabLst>
                <a:tab pos="2896870" algn="l"/>
                <a:tab pos="3113405" algn="l"/>
              </a:tabLst>
            </a:pPr>
            <a:r>
              <a:rPr lang="en-US" dirty="0"/>
              <a:t>TITLE Text</a:t>
            </a:r>
          </a:p>
        </p:txBody>
      </p:sp>
      <p:grpSp>
        <p:nvGrpSpPr>
          <p:cNvPr id="22" name="Group 21">
            <a:extLst>
              <a:ext uri="{FF2B5EF4-FFF2-40B4-BE49-F238E27FC236}">
                <a16:creationId xmlns:a16="http://schemas.microsoft.com/office/drawing/2014/main" id="{2096662E-DCF7-45A2-9153-6F71F8130BED}"/>
              </a:ext>
            </a:extLst>
          </p:cNvPr>
          <p:cNvGrpSpPr>
            <a:grpSpLocks noChangeAspect="1"/>
          </p:cNvGrpSpPr>
          <p:nvPr userDrawn="1"/>
        </p:nvGrpSpPr>
        <p:grpSpPr>
          <a:xfrm>
            <a:off x="6349422" y="2655558"/>
            <a:ext cx="1001065" cy="200429"/>
            <a:chOff x="4719638" y="-757238"/>
            <a:chExt cx="1466850" cy="293687"/>
          </a:xfrm>
          <a:solidFill>
            <a:schemeClr val="bg2"/>
          </a:solidFill>
        </p:grpSpPr>
        <p:sp>
          <p:nvSpPr>
            <p:cNvPr id="23" name="Freeform 5">
              <a:extLst>
                <a:ext uri="{FF2B5EF4-FFF2-40B4-BE49-F238E27FC236}">
                  <a16:creationId xmlns:a16="http://schemas.microsoft.com/office/drawing/2014/main" id="{6359EBA7-D440-427A-849C-3E2864B09B42}"/>
                </a:ext>
              </a:extLst>
            </p:cNvPr>
            <p:cNvSpPr>
              <a:spLocks/>
            </p:cNvSpPr>
            <p:nvPr userDrawn="1"/>
          </p:nvSpPr>
          <p:spPr bwMode="auto">
            <a:xfrm>
              <a:off x="4719638" y="-655638"/>
              <a:ext cx="1146175" cy="192087"/>
            </a:xfrm>
            <a:custGeom>
              <a:avLst/>
              <a:gdLst>
                <a:gd name="T0" fmla="*/ 0 w 722"/>
                <a:gd name="T1" fmla="*/ 0 h 121"/>
                <a:gd name="T2" fmla="*/ 0 w 722"/>
                <a:gd name="T3" fmla="*/ 121 h 121"/>
                <a:gd name="T4" fmla="*/ 637 w 722"/>
                <a:gd name="T5" fmla="*/ 121 h 121"/>
                <a:gd name="T6" fmla="*/ 722 w 722"/>
                <a:gd name="T7" fmla="*/ 0 h 121"/>
                <a:gd name="T8" fmla="*/ 0 w 722"/>
                <a:gd name="T9" fmla="*/ 0 h 121"/>
              </a:gdLst>
              <a:ahLst/>
              <a:cxnLst>
                <a:cxn ang="0">
                  <a:pos x="T0" y="T1"/>
                </a:cxn>
                <a:cxn ang="0">
                  <a:pos x="T2" y="T3"/>
                </a:cxn>
                <a:cxn ang="0">
                  <a:pos x="T4" y="T5"/>
                </a:cxn>
                <a:cxn ang="0">
                  <a:pos x="T6" y="T7"/>
                </a:cxn>
                <a:cxn ang="0">
                  <a:pos x="T8" y="T9"/>
                </a:cxn>
              </a:cxnLst>
              <a:rect l="0" t="0" r="r" b="b"/>
              <a:pathLst>
                <a:path w="722" h="121">
                  <a:moveTo>
                    <a:pt x="0" y="0"/>
                  </a:moveTo>
                  <a:lnTo>
                    <a:pt x="0" y="121"/>
                  </a:lnTo>
                  <a:lnTo>
                    <a:pt x="637" y="121"/>
                  </a:lnTo>
                  <a:lnTo>
                    <a:pt x="72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24" name="Freeform 6">
              <a:extLst>
                <a:ext uri="{FF2B5EF4-FFF2-40B4-BE49-F238E27FC236}">
                  <a16:creationId xmlns:a16="http://schemas.microsoft.com/office/drawing/2014/main" id="{344E085F-3851-49AA-9B43-4DAA581D4E45}"/>
                </a:ext>
              </a:extLst>
            </p:cNvPr>
            <p:cNvSpPr>
              <a:spLocks/>
            </p:cNvSpPr>
            <p:nvPr userDrawn="1"/>
          </p:nvSpPr>
          <p:spPr bwMode="auto">
            <a:xfrm>
              <a:off x="5865813" y="-757238"/>
              <a:ext cx="74613" cy="101600"/>
            </a:xfrm>
            <a:custGeom>
              <a:avLst/>
              <a:gdLst>
                <a:gd name="T0" fmla="*/ 47 w 47"/>
                <a:gd name="T1" fmla="*/ 0 h 64"/>
                <a:gd name="T2" fmla="*/ 0 w 47"/>
                <a:gd name="T3" fmla="*/ 64 h 64"/>
                <a:gd name="T4" fmla="*/ 32 w 47"/>
                <a:gd name="T5" fmla="*/ 64 h 64"/>
                <a:gd name="T6" fmla="*/ 47 w 47"/>
                <a:gd name="T7" fmla="*/ 0 h 64"/>
              </a:gdLst>
              <a:ahLst/>
              <a:cxnLst>
                <a:cxn ang="0">
                  <a:pos x="T0" y="T1"/>
                </a:cxn>
                <a:cxn ang="0">
                  <a:pos x="T2" y="T3"/>
                </a:cxn>
                <a:cxn ang="0">
                  <a:pos x="T4" y="T5"/>
                </a:cxn>
                <a:cxn ang="0">
                  <a:pos x="T6" y="T7"/>
                </a:cxn>
              </a:cxnLst>
              <a:rect l="0" t="0" r="r" b="b"/>
              <a:pathLst>
                <a:path w="47" h="64">
                  <a:moveTo>
                    <a:pt x="47" y="0"/>
                  </a:moveTo>
                  <a:lnTo>
                    <a:pt x="0" y="64"/>
                  </a:lnTo>
                  <a:lnTo>
                    <a:pt x="32" y="6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25" name="Freeform 7">
              <a:extLst>
                <a:ext uri="{FF2B5EF4-FFF2-40B4-BE49-F238E27FC236}">
                  <a16:creationId xmlns:a16="http://schemas.microsoft.com/office/drawing/2014/main" id="{7CEDBA87-6864-4C5D-A89C-1CA77D9D970B}"/>
                </a:ext>
              </a:extLst>
            </p:cNvPr>
            <p:cNvSpPr>
              <a:spLocks/>
            </p:cNvSpPr>
            <p:nvPr userDrawn="1"/>
          </p:nvSpPr>
          <p:spPr bwMode="auto">
            <a:xfrm>
              <a:off x="5875338" y="-655638"/>
              <a:ext cx="311150" cy="192087"/>
            </a:xfrm>
            <a:custGeom>
              <a:avLst/>
              <a:gdLst>
                <a:gd name="T0" fmla="*/ 26 w 196"/>
                <a:gd name="T1" fmla="*/ 0 h 121"/>
                <a:gd name="T2" fmla="*/ 0 w 196"/>
                <a:gd name="T3" fmla="*/ 121 h 121"/>
                <a:gd name="T4" fmla="*/ 196 w 196"/>
                <a:gd name="T5" fmla="*/ 121 h 121"/>
                <a:gd name="T6" fmla="*/ 196 w 196"/>
                <a:gd name="T7" fmla="*/ 0 h 121"/>
                <a:gd name="T8" fmla="*/ 26 w 196"/>
                <a:gd name="T9" fmla="*/ 0 h 121"/>
              </a:gdLst>
              <a:ahLst/>
              <a:cxnLst>
                <a:cxn ang="0">
                  <a:pos x="T0" y="T1"/>
                </a:cxn>
                <a:cxn ang="0">
                  <a:pos x="T2" y="T3"/>
                </a:cxn>
                <a:cxn ang="0">
                  <a:pos x="T4" y="T5"/>
                </a:cxn>
                <a:cxn ang="0">
                  <a:pos x="T6" y="T7"/>
                </a:cxn>
                <a:cxn ang="0">
                  <a:pos x="T8" y="T9"/>
                </a:cxn>
              </a:cxnLst>
              <a:rect l="0" t="0" r="r" b="b"/>
              <a:pathLst>
                <a:path w="196" h="121">
                  <a:moveTo>
                    <a:pt x="26" y="0"/>
                  </a:moveTo>
                  <a:lnTo>
                    <a:pt x="0" y="121"/>
                  </a:lnTo>
                  <a:lnTo>
                    <a:pt x="196" y="121"/>
                  </a:lnTo>
                  <a:lnTo>
                    <a:pt x="19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spTree>
    <p:extLst>
      <p:ext uri="{BB962C8B-B14F-4D97-AF65-F5344CB8AC3E}">
        <p14:creationId xmlns:p14="http://schemas.microsoft.com/office/powerpoint/2010/main" val="358912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 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5E61F8-990C-4A20-8397-F5268530263B}"/>
              </a:ext>
            </a:extLst>
          </p:cNvPr>
          <p:cNvPicPr>
            <a:picLocks noChangeAspect="1"/>
          </p:cNvPicPr>
          <p:nvPr/>
        </p:nvPicPr>
        <p:blipFill>
          <a:blip r:embed="rId2"/>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6324600" y="3048000"/>
            <a:ext cx="5638800" cy="799578"/>
          </a:xfrm>
        </p:spPr>
        <p:txBody>
          <a:bodyPr vert="horz" wrap="square" lIns="0" tIns="17145" rIns="0" bIns="0" rtlCol="0" anchor="t" anchorCtr="0">
            <a:noAutofit/>
          </a:bodyPr>
          <a:lstStyle>
            <a:lvl1pPr>
              <a:defRPr lang="en-US" sz="4500" b="0" kern="1200" cap="all" spc="100" baseline="0" dirty="0">
                <a:solidFill>
                  <a:srgbClr val="FFFFFF"/>
                </a:solidFill>
                <a:latin typeface="Impact" panose="020B0806030902050204" pitchFamily="34" charset="0"/>
                <a:ea typeface="+mn-ea"/>
                <a:cs typeface="Impact" panose="020B0806030902050204" pitchFamily="34" charset="0"/>
              </a:defRPr>
            </a:lvl1pPr>
          </a:lstStyle>
          <a:p>
            <a:pPr marL="12700" marR="5080" lvl="0" algn="l" defTabSz="914400" rtl="0" eaLnBrk="1" latinLnBrk="0" hangingPunct="1">
              <a:lnSpc>
                <a:spcPts val="6080"/>
              </a:lnSpc>
              <a:spcBef>
                <a:spcPts val="635"/>
              </a:spcBef>
              <a:buNone/>
              <a:tabLst>
                <a:tab pos="2896870" algn="l"/>
                <a:tab pos="3113405" algn="l"/>
              </a:tabLst>
            </a:pPr>
            <a:r>
              <a:rPr lang="en-US" dirty="0"/>
              <a:t>TITLE Text</a:t>
            </a:r>
          </a:p>
        </p:txBody>
      </p:sp>
      <p:grpSp>
        <p:nvGrpSpPr>
          <p:cNvPr id="125" name="Group 124">
            <a:extLst>
              <a:ext uri="{FF2B5EF4-FFF2-40B4-BE49-F238E27FC236}">
                <a16:creationId xmlns:a16="http://schemas.microsoft.com/office/drawing/2014/main" id="{3CC90CAB-BA8B-4D23-9195-CACC498AE7F6}"/>
              </a:ext>
            </a:extLst>
          </p:cNvPr>
          <p:cNvGrpSpPr>
            <a:grpSpLocks noChangeAspect="1"/>
          </p:cNvGrpSpPr>
          <p:nvPr userDrawn="1"/>
        </p:nvGrpSpPr>
        <p:grpSpPr>
          <a:xfrm>
            <a:off x="9948419" y="205308"/>
            <a:ext cx="1980727" cy="468912"/>
            <a:chOff x="8001000" y="-1905000"/>
            <a:chExt cx="3340206" cy="790751"/>
          </a:xfrm>
        </p:grpSpPr>
        <p:sp>
          <p:nvSpPr>
            <p:cNvPr id="126" name="Freeform: Shape 125">
              <a:extLst>
                <a:ext uri="{FF2B5EF4-FFF2-40B4-BE49-F238E27FC236}">
                  <a16:creationId xmlns:a16="http://schemas.microsoft.com/office/drawing/2014/main" id="{5EFADF20-AA09-4AF9-9A74-9C6A7B6BF279}"/>
                </a:ext>
              </a:extLst>
            </p:cNvPr>
            <p:cNvSpPr/>
            <p:nvPr/>
          </p:nvSpPr>
          <p:spPr>
            <a:xfrm>
              <a:off x="8001000" y="-1663011"/>
              <a:ext cx="247705" cy="333449"/>
            </a:xfrm>
            <a:custGeom>
              <a:avLst/>
              <a:gdLst/>
              <a:ahLst/>
              <a:cxnLst/>
              <a:rect l="0" t="0" r="0" b="0"/>
              <a:pathLst>
                <a:path w="247650" h="333375">
                  <a:moveTo>
                    <a:pt x="150019" y="281464"/>
                  </a:moveTo>
                  <a:cubicBezTo>
                    <a:pt x="97631" y="281464"/>
                    <a:pt x="64294" y="238601"/>
                    <a:pt x="64294" y="167164"/>
                  </a:cubicBezTo>
                  <a:cubicBezTo>
                    <a:pt x="64294" y="97631"/>
                    <a:pt x="100489" y="54769"/>
                    <a:pt x="150971" y="54769"/>
                  </a:cubicBezTo>
                  <a:cubicBezTo>
                    <a:pt x="175736" y="54769"/>
                    <a:pt x="193834" y="66199"/>
                    <a:pt x="210026" y="81439"/>
                  </a:cubicBezTo>
                  <a:lnTo>
                    <a:pt x="239554" y="46196"/>
                  </a:lnTo>
                  <a:cubicBezTo>
                    <a:pt x="219551" y="25241"/>
                    <a:pt x="189071" y="7144"/>
                    <a:pt x="150019" y="7144"/>
                  </a:cubicBezTo>
                  <a:cubicBezTo>
                    <a:pt x="70961" y="7144"/>
                    <a:pt x="7144" y="68104"/>
                    <a:pt x="7144" y="170021"/>
                  </a:cubicBezTo>
                  <a:cubicBezTo>
                    <a:pt x="7144" y="272891"/>
                    <a:pt x="69056" y="330041"/>
                    <a:pt x="147161" y="330041"/>
                  </a:cubicBezTo>
                  <a:cubicBezTo>
                    <a:pt x="187166" y="330041"/>
                    <a:pt x="220504" y="313849"/>
                    <a:pt x="245269" y="284321"/>
                  </a:cubicBezTo>
                  <a:lnTo>
                    <a:pt x="215741" y="250031"/>
                  </a:lnTo>
                  <a:cubicBezTo>
                    <a:pt x="198596" y="269081"/>
                    <a:pt x="177641" y="281464"/>
                    <a:pt x="150019" y="28146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27" name="Freeform: Shape 126">
              <a:extLst>
                <a:ext uri="{FF2B5EF4-FFF2-40B4-BE49-F238E27FC236}">
                  <a16:creationId xmlns:a16="http://schemas.microsoft.com/office/drawing/2014/main" id="{B6DD25D1-1277-4BB0-BE93-6EB70BC0C7EE}"/>
                </a:ext>
              </a:extLst>
            </p:cNvPr>
            <p:cNvSpPr/>
            <p:nvPr/>
          </p:nvSpPr>
          <p:spPr>
            <a:xfrm>
              <a:off x="8271569" y="-1585841"/>
              <a:ext cx="228651" cy="257232"/>
            </a:xfrm>
            <a:custGeom>
              <a:avLst/>
              <a:gdLst/>
              <a:ahLst/>
              <a:cxnLst/>
              <a:rect l="0" t="0" r="0" b="0"/>
              <a:pathLst>
                <a:path w="228600" h="257175">
                  <a:moveTo>
                    <a:pt x="118586" y="7144"/>
                  </a:moveTo>
                  <a:cubicBezTo>
                    <a:pt x="60484" y="7144"/>
                    <a:pt x="7144" y="51911"/>
                    <a:pt x="7144" y="130016"/>
                  </a:cubicBezTo>
                  <a:cubicBezTo>
                    <a:pt x="7144" y="207169"/>
                    <a:pt x="60484" y="252889"/>
                    <a:pt x="118586" y="252889"/>
                  </a:cubicBezTo>
                  <a:cubicBezTo>
                    <a:pt x="176689" y="252889"/>
                    <a:pt x="230029" y="208121"/>
                    <a:pt x="230029" y="130016"/>
                  </a:cubicBezTo>
                  <a:cubicBezTo>
                    <a:pt x="230029" y="51911"/>
                    <a:pt x="176689" y="7144"/>
                    <a:pt x="118586" y="7144"/>
                  </a:cubicBezTo>
                  <a:close/>
                  <a:moveTo>
                    <a:pt x="118586" y="207169"/>
                  </a:moveTo>
                  <a:cubicBezTo>
                    <a:pt x="84296" y="207169"/>
                    <a:pt x="63341" y="176689"/>
                    <a:pt x="63341" y="129064"/>
                  </a:cubicBezTo>
                  <a:cubicBezTo>
                    <a:pt x="63341" y="81439"/>
                    <a:pt x="84296" y="50959"/>
                    <a:pt x="118586" y="50959"/>
                  </a:cubicBezTo>
                  <a:cubicBezTo>
                    <a:pt x="152876" y="50959"/>
                    <a:pt x="173831" y="82391"/>
                    <a:pt x="173831" y="129064"/>
                  </a:cubicBezTo>
                  <a:cubicBezTo>
                    <a:pt x="173831" y="175736"/>
                    <a:pt x="152876" y="207169"/>
                    <a:pt x="118586" y="207169"/>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28" name="Freeform: Shape 127">
              <a:extLst>
                <a:ext uri="{FF2B5EF4-FFF2-40B4-BE49-F238E27FC236}">
                  <a16:creationId xmlns:a16="http://schemas.microsoft.com/office/drawing/2014/main" id="{65BCAA2D-B7F5-47EC-89FC-9AA703D3F643}"/>
                </a:ext>
              </a:extLst>
            </p:cNvPr>
            <p:cNvSpPr/>
            <p:nvPr/>
          </p:nvSpPr>
          <p:spPr>
            <a:xfrm>
              <a:off x="8544999" y="-1682065"/>
              <a:ext cx="209597" cy="342976"/>
            </a:xfrm>
            <a:custGeom>
              <a:avLst/>
              <a:gdLst/>
              <a:ahLst/>
              <a:cxnLst/>
              <a:rect l="0" t="0" r="0" b="0"/>
              <a:pathLst>
                <a:path w="209550" h="342900">
                  <a:moveTo>
                    <a:pt x="135731" y="103346"/>
                  </a:moveTo>
                  <a:cubicBezTo>
                    <a:pt x="103346" y="103346"/>
                    <a:pt x="80486" y="120491"/>
                    <a:pt x="60484" y="138589"/>
                  </a:cubicBezTo>
                  <a:lnTo>
                    <a:pt x="62389" y="93821"/>
                  </a:lnTo>
                  <a:lnTo>
                    <a:pt x="62389" y="7144"/>
                  </a:lnTo>
                  <a:lnTo>
                    <a:pt x="7144" y="7144"/>
                  </a:lnTo>
                  <a:lnTo>
                    <a:pt x="7144" y="343376"/>
                  </a:lnTo>
                  <a:lnTo>
                    <a:pt x="62389" y="343376"/>
                  </a:lnTo>
                  <a:lnTo>
                    <a:pt x="62389" y="179546"/>
                  </a:lnTo>
                  <a:cubicBezTo>
                    <a:pt x="81439" y="160496"/>
                    <a:pt x="94774" y="150019"/>
                    <a:pt x="115729" y="150019"/>
                  </a:cubicBezTo>
                  <a:cubicBezTo>
                    <a:pt x="141446" y="150019"/>
                    <a:pt x="151924" y="164306"/>
                    <a:pt x="151924" y="203359"/>
                  </a:cubicBezTo>
                  <a:lnTo>
                    <a:pt x="151924" y="343376"/>
                  </a:lnTo>
                  <a:lnTo>
                    <a:pt x="207169" y="343376"/>
                  </a:lnTo>
                  <a:lnTo>
                    <a:pt x="207169" y="195739"/>
                  </a:lnTo>
                  <a:cubicBezTo>
                    <a:pt x="207169" y="136684"/>
                    <a:pt x="185261" y="103346"/>
                    <a:pt x="135731" y="103346"/>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29" name="Freeform: Shape 128">
              <a:extLst>
                <a:ext uri="{FF2B5EF4-FFF2-40B4-BE49-F238E27FC236}">
                  <a16:creationId xmlns:a16="http://schemas.microsoft.com/office/drawing/2014/main" id="{DD70DCEF-DEB6-4521-BF5B-72CADF0BA9CE}"/>
                </a:ext>
              </a:extLst>
            </p:cNvPr>
            <p:cNvSpPr/>
            <p:nvPr/>
          </p:nvSpPr>
          <p:spPr>
            <a:xfrm>
              <a:off x="8811758"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6216" y="40481"/>
                    <a:pt x="184309" y="7144"/>
                    <a:pt x="134779" y="714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0" name="Freeform: Shape 129">
              <a:extLst>
                <a:ext uri="{FF2B5EF4-FFF2-40B4-BE49-F238E27FC236}">
                  <a16:creationId xmlns:a16="http://schemas.microsoft.com/office/drawing/2014/main" id="{C6D3B022-317B-47D2-9E85-A946C7B3D3A1}"/>
                </a:ext>
              </a:extLst>
            </p:cNvPr>
            <p:cNvSpPr/>
            <p:nvPr/>
          </p:nvSpPr>
          <p:spPr>
            <a:xfrm>
              <a:off x="9077564" y="-1658247"/>
              <a:ext cx="238178" cy="323922"/>
            </a:xfrm>
            <a:custGeom>
              <a:avLst/>
              <a:gdLst/>
              <a:ahLst/>
              <a:cxnLst/>
              <a:rect l="0" t="0" r="0" b="0"/>
              <a:pathLst>
                <a:path w="238125" h="323850">
                  <a:moveTo>
                    <a:pt x="226219" y="99536"/>
                  </a:moveTo>
                  <a:cubicBezTo>
                    <a:pt x="226219" y="30004"/>
                    <a:pt x="176689" y="7144"/>
                    <a:pt x="111919" y="7144"/>
                  </a:cubicBezTo>
                  <a:lnTo>
                    <a:pt x="7144" y="7144"/>
                  </a:lnTo>
                  <a:lnTo>
                    <a:pt x="7144" y="318611"/>
                  </a:lnTo>
                  <a:lnTo>
                    <a:pt x="62389" y="318611"/>
                  </a:lnTo>
                  <a:lnTo>
                    <a:pt x="62389" y="197644"/>
                  </a:lnTo>
                  <a:lnTo>
                    <a:pt x="110014" y="197644"/>
                  </a:lnTo>
                  <a:lnTo>
                    <a:pt x="176689" y="319564"/>
                  </a:lnTo>
                  <a:lnTo>
                    <a:pt x="238601" y="319564"/>
                  </a:lnTo>
                  <a:lnTo>
                    <a:pt x="164306" y="189071"/>
                  </a:lnTo>
                  <a:cubicBezTo>
                    <a:pt x="201454" y="175736"/>
                    <a:pt x="226219" y="147161"/>
                    <a:pt x="226219" y="99536"/>
                  </a:cubicBezTo>
                  <a:close/>
                  <a:moveTo>
                    <a:pt x="61436" y="51911"/>
                  </a:moveTo>
                  <a:lnTo>
                    <a:pt x="105251" y="51911"/>
                  </a:lnTo>
                  <a:cubicBezTo>
                    <a:pt x="148114" y="51911"/>
                    <a:pt x="170974" y="64294"/>
                    <a:pt x="170974" y="100489"/>
                  </a:cubicBezTo>
                  <a:cubicBezTo>
                    <a:pt x="170974" y="135731"/>
                    <a:pt x="148114" y="153829"/>
                    <a:pt x="105251" y="153829"/>
                  </a:cubicBezTo>
                  <a:lnTo>
                    <a:pt x="61436" y="153829"/>
                  </a:lnTo>
                  <a:lnTo>
                    <a:pt x="61436" y="51911"/>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1" name="Freeform: Shape 130">
              <a:extLst>
                <a:ext uri="{FF2B5EF4-FFF2-40B4-BE49-F238E27FC236}">
                  <a16:creationId xmlns:a16="http://schemas.microsoft.com/office/drawing/2014/main" id="{A69FF186-93AF-44A1-B2CD-B91B33F0B8E9}"/>
                </a:ext>
              </a:extLst>
            </p:cNvPr>
            <p:cNvSpPr/>
            <p:nvPr/>
          </p:nvSpPr>
          <p:spPr>
            <a:xfrm>
              <a:off x="9333843" y="-1585841"/>
              <a:ext cx="219124" cy="257232"/>
            </a:xfrm>
            <a:custGeom>
              <a:avLst/>
              <a:gdLst/>
              <a:ahLst/>
              <a:cxnLst/>
              <a:rect l="0" t="0" r="0" b="0"/>
              <a:pathLst>
                <a:path w="219075" h="257175">
                  <a:moveTo>
                    <a:pt x="114776" y="7144"/>
                  </a:moveTo>
                  <a:cubicBezTo>
                    <a:pt x="59531" y="7144"/>
                    <a:pt x="7144" y="53816"/>
                    <a:pt x="7144" y="130016"/>
                  </a:cubicBezTo>
                  <a:cubicBezTo>
                    <a:pt x="7144" y="207169"/>
                    <a:pt x="57626" y="252889"/>
                    <a:pt x="122396" y="252889"/>
                  </a:cubicBezTo>
                  <a:cubicBezTo>
                    <a:pt x="151924" y="252889"/>
                    <a:pt x="180499" y="242411"/>
                    <a:pt x="202406" y="227171"/>
                  </a:cubicBezTo>
                  <a:lnTo>
                    <a:pt x="183356" y="192881"/>
                  </a:lnTo>
                  <a:cubicBezTo>
                    <a:pt x="166211" y="203359"/>
                    <a:pt x="149066" y="210026"/>
                    <a:pt x="129064" y="210026"/>
                  </a:cubicBezTo>
                  <a:cubicBezTo>
                    <a:pt x="90964" y="210026"/>
                    <a:pt x="64294" y="186214"/>
                    <a:pt x="60484" y="145256"/>
                  </a:cubicBezTo>
                  <a:lnTo>
                    <a:pt x="209074" y="145256"/>
                  </a:lnTo>
                  <a:cubicBezTo>
                    <a:pt x="210026" y="139541"/>
                    <a:pt x="211931" y="129064"/>
                    <a:pt x="211931" y="118586"/>
                  </a:cubicBezTo>
                  <a:cubicBezTo>
                    <a:pt x="211931" y="52864"/>
                    <a:pt x="178594" y="7144"/>
                    <a:pt x="114776" y="7144"/>
                  </a:cubicBezTo>
                  <a:close/>
                  <a:moveTo>
                    <a:pt x="60484" y="107156"/>
                  </a:moveTo>
                  <a:cubicBezTo>
                    <a:pt x="65246" y="70009"/>
                    <a:pt x="89059" y="49054"/>
                    <a:pt x="116681" y="49054"/>
                  </a:cubicBezTo>
                  <a:cubicBezTo>
                    <a:pt x="149066" y="49054"/>
                    <a:pt x="164306" y="70961"/>
                    <a:pt x="164306" y="107156"/>
                  </a:cubicBezTo>
                  <a:lnTo>
                    <a:pt x="60484" y="10715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2" name="Freeform: Shape 131">
              <a:extLst>
                <a:ext uri="{FF2B5EF4-FFF2-40B4-BE49-F238E27FC236}">
                  <a16:creationId xmlns:a16="http://schemas.microsoft.com/office/drawing/2014/main" id="{E916699E-0080-4E65-98E1-182CF502A3D1}"/>
                </a:ext>
              </a:extLst>
            </p:cNvPr>
            <p:cNvSpPr/>
            <p:nvPr/>
          </p:nvSpPr>
          <p:spPr>
            <a:xfrm>
              <a:off x="9570117" y="-1580125"/>
              <a:ext cx="190542" cy="247705"/>
            </a:xfrm>
            <a:custGeom>
              <a:avLst/>
              <a:gdLst/>
              <a:ahLst/>
              <a:cxnLst/>
              <a:rect l="0" t="0" r="0" b="0"/>
              <a:pathLst>
                <a:path w="190500" h="247650">
                  <a:moveTo>
                    <a:pt x="186214" y="36671"/>
                  </a:moveTo>
                  <a:lnTo>
                    <a:pt x="186214" y="7144"/>
                  </a:lnTo>
                  <a:lnTo>
                    <a:pt x="19526" y="7144"/>
                  </a:lnTo>
                  <a:lnTo>
                    <a:pt x="19526" y="50959"/>
                  </a:lnTo>
                  <a:lnTo>
                    <a:pt x="117634" y="50959"/>
                  </a:lnTo>
                  <a:lnTo>
                    <a:pt x="7144" y="211931"/>
                  </a:lnTo>
                  <a:lnTo>
                    <a:pt x="7144" y="240506"/>
                  </a:lnTo>
                  <a:lnTo>
                    <a:pt x="190024" y="240506"/>
                  </a:lnTo>
                  <a:lnTo>
                    <a:pt x="190024" y="197644"/>
                  </a:lnTo>
                  <a:lnTo>
                    <a:pt x="75724" y="197644"/>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3" name="Freeform: Shape 132">
              <a:extLst>
                <a:ext uri="{FF2B5EF4-FFF2-40B4-BE49-F238E27FC236}">
                  <a16:creationId xmlns:a16="http://schemas.microsoft.com/office/drawing/2014/main" id="{C5463505-A692-4657-BE73-37D7A3063928}"/>
                </a:ext>
              </a:extLst>
            </p:cNvPr>
            <p:cNvSpPr/>
            <p:nvPr/>
          </p:nvSpPr>
          <p:spPr>
            <a:xfrm>
              <a:off x="9805436"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7169" y="40481"/>
                    <a:pt x="185261" y="7144"/>
                    <a:pt x="134779" y="714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4" name="Freeform: Shape 133">
              <a:extLst>
                <a:ext uri="{FF2B5EF4-FFF2-40B4-BE49-F238E27FC236}">
                  <a16:creationId xmlns:a16="http://schemas.microsoft.com/office/drawing/2014/main" id="{B1BD8F40-9335-4DC4-A1C5-011D72EDD1EE}"/>
                </a:ext>
              </a:extLst>
            </p:cNvPr>
            <p:cNvSpPr/>
            <p:nvPr/>
          </p:nvSpPr>
          <p:spPr>
            <a:xfrm>
              <a:off x="10056000" y="-1683971"/>
              <a:ext cx="76217" cy="76217"/>
            </a:xfrm>
            <a:custGeom>
              <a:avLst/>
              <a:gdLst/>
              <a:ahLst/>
              <a:cxnLst/>
              <a:rect l="0" t="0" r="0" b="0"/>
              <a:pathLst>
                <a:path w="76200" h="76200">
                  <a:moveTo>
                    <a:pt x="75724" y="38576"/>
                  </a:moveTo>
                  <a:cubicBezTo>
                    <a:pt x="75724" y="55936"/>
                    <a:pt x="60372" y="70009"/>
                    <a:pt x="41434" y="70009"/>
                  </a:cubicBezTo>
                  <a:cubicBezTo>
                    <a:pt x="22496" y="70009"/>
                    <a:pt x="7144" y="55936"/>
                    <a:pt x="7144" y="38576"/>
                  </a:cubicBezTo>
                  <a:cubicBezTo>
                    <a:pt x="7144" y="21217"/>
                    <a:pt x="22496" y="7144"/>
                    <a:pt x="41434" y="7144"/>
                  </a:cubicBezTo>
                  <a:cubicBezTo>
                    <a:pt x="60371" y="7144"/>
                    <a:pt x="75724" y="21217"/>
                    <a:pt x="75724" y="38576"/>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5" name="Freeform: Shape 134">
              <a:extLst>
                <a:ext uri="{FF2B5EF4-FFF2-40B4-BE49-F238E27FC236}">
                  <a16:creationId xmlns:a16="http://schemas.microsoft.com/office/drawing/2014/main" id="{76920ADD-1FBD-4FC8-A7A1-448E2B297751}"/>
                </a:ext>
              </a:extLst>
            </p:cNvPr>
            <p:cNvSpPr/>
            <p:nvPr/>
          </p:nvSpPr>
          <p:spPr>
            <a:xfrm>
              <a:off x="10062668" y="-1580125"/>
              <a:ext cx="66690" cy="247705"/>
            </a:xfrm>
            <a:custGeom>
              <a:avLst/>
              <a:gdLst/>
              <a:ahLst/>
              <a:cxnLst/>
              <a:rect l="0" t="0" r="0" b="0"/>
              <a:pathLst>
                <a:path w="66675" h="247650">
                  <a:moveTo>
                    <a:pt x="7144" y="7144"/>
                  </a:moveTo>
                  <a:lnTo>
                    <a:pt x="62389" y="7144"/>
                  </a:lnTo>
                  <a:lnTo>
                    <a:pt x="62389" y="241459"/>
                  </a:lnTo>
                  <a:lnTo>
                    <a:pt x="7144" y="241459"/>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6" name="Freeform: Shape 135">
              <a:extLst>
                <a:ext uri="{FF2B5EF4-FFF2-40B4-BE49-F238E27FC236}">
                  <a16:creationId xmlns:a16="http://schemas.microsoft.com/office/drawing/2014/main" id="{05400BDF-174A-4D5D-A58B-0415D980219D}"/>
                </a:ext>
              </a:extLst>
            </p:cNvPr>
            <p:cNvSpPr/>
            <p:nvPr/>
          </p:nvSpPr>
          <p:spPr>
            <a:xfrm>
              <a:off x="10172230" y="-1586794"/>
              <a:ext cx="200069" cy="257232"/>
            </a:xfrm>
            <a:custGeom>
              <a:avLst/>
              <a:gdLst/>
              <a:ahLst/>
              <a:cxnLst/>
              <a:rect l="0" t="0" r="0" b="0"/>
              <a:pathLst>
                <a:path w="200025" h="257175">
                  <a:moveTo>
                    <a:pt x="125254" y="208121"/>
                  </a:moveTo>
                  <a:cubicBezTo>
                    <a:pt x="89059" y="208121"/>
                    <a:pt x="63341" y="177641"/>
                    <a:pt x="63341" y="130016"/>
                  </a:cubicBezTo>
                  <a:cubicBezTo>
                    <a:pt x="63341" y="82391"/>
                    <a:pt x="89059" y="51911"/>
                    <a:pt x="127159" y="51911"/>
                  </a:cubicBezTo>
                  <a:cubicBezTo>
                    <a:pt x="141446" y="51911"/>
                    <a:pt x="153829" y="58579"/>
                    <a:pt x="166211" y="69056"/>
                  </a:cubicBezTo>
                  <a:lnTo>
                    <a:pt x="192881" y="33814"/>
                  </a:lnTo>
                  <a:cubicBezTo>
                    <a:pt x="175736" y="18574"/>
                    <a:pt x="153829" y="7144"/>
                    <a:pt x="124301" y="7144"/>
                  </a:cubicBezTo>
                  <a:cubicBezTo>
                    <a:pt x="62389" y="7144"/>
                    <a:pt x="7144" y="51911"/>
                    <a:pt x="7144" y="130016"/>
                  </a:cubicBezTo>
                  <a:cubicBezTo>
                    <a:pt x="7144" y="207169"/>
                    <a:pt x="55721" y="252889"/>
                    <a:pt x="119539" y="252889"/>
                  </a:cubicBezTo>
                  <a:cubicBezTo>
                    <a:pt x="146209" y="252889"/>
                    <a:pt x="173831" y="243364"/>
                    <a:pt x="195739" y="224314"/>
                  </a:cubicBezTo>
                  <a:lnTo>
                    <a:pt x="173831" y="188119"/>
                  </a:lnTo>
                  <a:cubicBezTo>
                    <a:pt x="160496" y="199549"/>
                    <a:pt x="143351" y="208121"/>
                    <a:pt x="125254" y="208121"/>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7" name="Freeform: Shape 136">
              <a:extLst>
                <a:ext uri="{FF2B5EF4-FFF2-40B4-BE49-F238E27FC236}">
                  <a16:creationId xmlns:a16="http://schemas.microsoft.com/office/drawing/2014/main" id="{7B32BF4A-E043-452C-A209-C42BAB234BE5}"/>
                </a:ext>
              </a:extLst>
            </p:cNvPr>
            <p:cNvSpPr/>
            <p:nvPr/>
          </p:nvSpPr>
          <p:spPr>
            <a:xfrm>
              <a:off x="10407550" y="-1683018"/>
              <a:ext cx="219124" cy="342976"/>
            </a:xfrm>
            <a:custGeom>
              <a:avLst/>
              <a:gdLst/>
              <a:ahLst/>
              <a:cxnLst/>
              <a:rect l="0" t="0" r="0" b="0"/>
              <a:pathLst>
                <a:path w="219075" h="342900">
                  <a:moveTo>
                    <a:pt x="128111" y="205264"/>
                  </a:moveTo>
                  <a:lnTo>
                    <a:pt x="209074" y="110014"/>
                  </a:lnTo>
                  <a:lnTo>
                    <a:pt x="149066" y="110014"/>
                  </a:lnTo>
                  <a:lnTo>
                    <a:pt x="62389" y="217646"/>
                  </a:lnTo>
                  <a:lnTo>
                    <a:pt x="60484" y="217646"/>
                  </a:lnTo>
                  <a:lnTo>
                    <a:pt x="60484" y="7144"/>
                  </a:lnTo>
                  <a:lnTo>
                    <a:pt x="7144" y="7144"/>
                  </a:lnTo>
                  <a:lnTo>
                    <a:pt x="7144" y="343376"/>
                  </a:lnTo>
                  <a:lnTo>
                    <a:pt x="60484" y="343376"/>
                  </a:lnTo>
                  <a:lnTo>
                    <a:pt x="60484" y="284321"/>
                  </a:lnTo>
                  <a:lnTo>
                    <a:pt x="96679" y="242411"/>
                  </a:lnTo>
                  <a:lnTo>
                    <a:pt x="157639" y="343376"/>
                  </a:lnTo>
                  <a:lnTo>
                    <a:pt x="216694" y="34337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8" name="Freeform: Shape 137">
              <a:extLst>
                <a:ext uri="{FF2B5EF4-FFF2-40B4-BE49-F238E27FC236}">
                  <a16:creationId xmlns:a16="http://schemas.microsoft.com/office/drawing/2014/main" id="{99294220-8252-4CED-A77C-37CE1205BC33}"/>
                </a:ext>
              </a:extLst>
            </p:cNvPr>
            <p:cNvSpPr/>
            <p:nvPr/>
          </p:nvSpPr>
          <p:spPr>
            <a:xfrm>
              <a:off x="10807687" y="-1905000"/>
              <a:ext cx="533519" cy="790751"/>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39" name="Freeform: Shape 138">
              <a:extLst>
                <a:ext uri="{FF2B5EF4-FFF2-40B4-BE49-F238E27FC236}">
                  <a16:creationId xmlns:a16="http://schemas.microsoft.com/office/drawing/2014/main" id="{A90996FD-AD7F-4C8D-B641-A605A192CECA}"/>
                </a:ext>
              </a:extLst>
            </p:cNvPr>
            <p:cNvSpPr/>
            <p:nvPr/>
          </p:nvSpPr>
          <p:spPr>
            <a:xfrm>
              <a:off x="10672403" y="-1875465"/>
              <a:ext cx="457302" cy="543046"/>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grpSp>
    </p:spTree>
    <p:extLst>
      <p:ext uri="{BB962C8B-B14F-4D97-AF65-F5344CB8AC3E}">
        <p14:creationId xmlns:p14="http://schemas.microsoft.com/office/powerpoint/2010/main" val="36234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Slide -- 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2BDA43-FF23-4EEE-82B6-B5BB82D506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330260" cy="6857999"/>
          </a:xfrm>
          <a:prstGeom prst="rect">
            <a:avLst/>
          </a:prstGeom>
        </p:spPr>
      </p:pic>
      <p:sp>
        <p:nvSpPr>
          <p:cNvPr id="2" name="Title 1">
            <a:extLst>
              <a:ext uri="{FF2B5EF4-FFF2-40B4-BE49-F238E27FC236}">
                <a16:creationId xmlns:a16="http://schemas.microsoft.com/office/drawing/2014/main" id="{C86AF790-8531-4397-A0D5-C6E306514AF5}"/>
              </a:ext>
            </a:extLst>
          </p:cNvPr>
          <p:cNvSpPr>
            <a:spLocks noGrp="1"/>
          </p:cNvSpPr>
          <p:nvPr>
            <p:ph type="ctrTitle" hasCustomPrompt="1"/>
          </p:nvPr>
        </p:nvSpPr>
        <p:spPr>
          <a:xfrm>
            <a:off x="5192776" y="2938619"/>
            <a:ext cx="5638800" cy="632866"/>
          </a:xfrm>
        </p:spPr>
        <p:txBody>
          <a:bodyPr vert="horz" wrap="square" lIns="0" tIns="12700" rIns="0" bIns="0" rtlCol="0" anchor="t" anchorCtr="0">
            <a:noAutofit/>
          </a:bodyPr>
          <a:lstStyle>
            <a:lvl1pPr>
              <a:defRPr lang="en-US" sz="4000" b="0" i="0" cap="all" spc="100" baseline="0" dirty="0">
                <a:solidFill>
                  <a:schemeClr val="bg1"/>
                </a:solidFill>
                <a:latin typeface="Impact" panose="020B0806030902050204" pitchFamily="34" charset="0"/>
                <a:cs typeface="Impact" panose="020B0806030902050204" pitchFamily="34" charset="0"/>
              </a:defRPr>
            </a:lvl1pPr>
          </a:lstStyle>
          <a:p>
            <a:pPr marL="12700" lvl="0">
              <a:lnSpc>
                <a:spcPct val="100000"/>
              </a:lnSpc>
              <a:spcBef>
                <a:spcPts val="100"/>
              </a:spcBef>
              <a:tabLst>
                <a:tab pos="1864995" algn="l"/>
                <a:tab pos="3937635" algn="l"/>
              </a:tabLst>
            </a:pPr>
            <a:r>
              <a:rPr lang="en-US" dirty="0"/>
              <a:t>Qu</a:t>
            </a:r>
          </a:p>
        </p:txBody>
      </p:sp>
      <p:grpSp>
        <p:nvGrpSpPr>
          <p:cNvPr id="96" name="Group 95">
            <a:extLst>
              <a:ext uri="{FF2B5EF4-FFF2-40B4-BE49-F238E27FC236}">
                <a16:creationId xmlns:a16="http://schemas.microsoft.com/office/drawing/2014/main" id="{3102D321-3CA1-43D6-922C-A0019E22D2C6}"/>
              </a:ext>
            </a:extLst>
          </p:cNvPr>
          <p:cNvGrpSpPr>
            <a:grpSpLocks noChangeAspect="1"/>
          </p:cNvGrpSpPr>
          <p:nvPr userDrawn="1"/>
        </p:nvGrpSpPr>
        <p:grpSpPr>
          <a:xfrm>
            <a:off x="5205476" y="2655558"/>
            <a:ext cx="1001065" cy="200429"/>
            <a:chOff x="4719638" y="-757238"/>
            <a:chExt cx="1466850" cy="293687"/>
          </a:xfrm>
          <a:solidFill>
            <a:schemeClr val="bg1"/>
          </a:solidFill>
        </p:grpSpPr>
        <p:sp>
          <p:nvSpPr>
            <p:cNvPr id="97" name="Freeform 5">
              <a:extLst>
                <a:ext uri="{FF2B5EF4-FFF2-40B4-BE49-F238E27FC236}">
                  <a16:creationId xmlns:a16="http://schemas.microsoft.com/office/drawing/2014/main" id="{1C732C68-3929-4FDB-8ED0-45BACCD6E6D3}"/>
                </a:ext>
              </a:extLst>
            </p:cNvPr>
            <p:cNvSpPr>
              <a:spLocks/>
            </p:cNvSpPr>
            <p:nvPr userDrawn="1"/>
          </p:nvSpPr>
          <p:spPr bwMode="auto">
            <a:xfrm>
              <a:off x="4719638" y="-655638"/>
              <a:ext cx="1146175" cy="192087"/>
            </a:xfrm>
            <a:custGeom>
              <a:avLst/>
              <a:gdLst>
                <a:gd name="T0" fmla="*/ 0 w 722"/>
                <a:gd name="T1" fmla="*/ 0 h 121"/>
                <a:gd name="T2" fmla="*/ 0 w 722"/>
                <a:gd name="T3" fmla="*/ 121 h 121"/>
                <a:gd name="T4" fmla="*/ 637 w 722"/>
                <a:gd name="T5" fmla="*/ 121 h 121"/>
                <a:gd name="T6" fmla="*/ 722 w 722"/>
                <a:gd name="T7" fmla="*/ 0 h 121"/>
                <a:gd name="T8" fmla="*/ 0 w 722"/>
                <a:gd name="T9" fmla="*/ 0 h 121"/>
              </a:gdLst>
              <a:ahLst/>
              <a:cxnLst>
                <a:cxn ang="0">
                  <a:pos x="T0" y="T1"/>
                </a:cxn>
                <a:cxn ang="0">
                  <a:pos x="T2" y="T3"/>
                </a:cxn>
                <a:cxn ang="0">
                  <a:pos x="T4" y="T5"/>
                </a:cxn>
                <a:cxn ang="0">
                  <a:pos x="T6" y="T7"/>
                </a:cxn>
                <a:cxn ang="0">
                  <a:pos x="T8" y="T9"/>
                </a:cxn>
              </a:cxnLst>
              <a:rect l="0" t="0" r="r" b="b"/>
              <a:pathLst>
                <a:path w="722" h="121">
                  <a:moveTo>
                    <a:pt x="0" y="0"/>
                  </a:moveTo>
                  <a:lnTo>
                    <a:pt x="0" y="121"/>
                  </a:lnTo>
                  <a:lnTo>
                    <a:pt x="637" y="121"/>
                  </a:lnTo>
                  <a:lnTo>
                    <a:pt x="72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8" name="Freeform 6">
              <a:extLst>
                <a:ext uri="{FF2B5EF4-FFF2-40B4-BE49-F238E27FC236}">
                  <a16:creationId xmlns:a16="http://schemas.microsoft.com/office/drawing/2014/main" id="{72569E98-43C4-46EF-A95A-32B1DBB56803}"/>
                </a:ext>
              </a:extLst>
            </p:cNvPr>
            <p:cNvSpPr>
              <a:spLocks/>
            </p:cNvSpPr>
            <p:nvPr userDrawn="1"/>
          </p:nvSpPr>
          <p:spPr bwMode="auto">
            <a:xfrm>
              <a:off x="5865813" y="-757238"/>
              <a:ext cx="74613" cy="101600"/>
            </a:xfrm>
            <a:custGeom>
              <a:avLst/>
              <a:gdLst>
                <a:gd name="T0" fmla="*/ 47 w 47"/>
                <a:gd name="T1" fmla="*/ 0 h 64"/>
                <a:gd name="T2" fmla="*/ 0 w 47"/>
                <a:gd name="T3" fmla="*/ 64 h 64"/>
                <a:gd name="T4" fmla="*/ 32 w 47"/>
                <a:gd name="T5" fmla="*/ 64 h 64"/>
                <a:gd name="T6" fmla="*/ 47 w 47"/>
                <a:gd name="T7" fmla="*/ 0 h 64"/>
              </a:gdLst>
              <a:ahLst/>
              <a:cxnLst>
                <a:cxn ang="0">
                  <a:pos x="T0" y="T1"/>
                </a:cxn>
                <a:cxn ang="0">
                  <a:pos x="T2" y="T3"/>
                </a:cxn>
                <a:cxn ang="0">
                  <a:pos x="T4" y="T5"/>
                </a:cxn>
                <a:cxn ang="0">
                  <a:pos x="T6" y="T7"/>
                </a:cxn>
              </a:cxnLst>
              <a:rect l="0" t="0" r="r" b="b"/>
              <a:pathLst>
                <a:path w="47" h="64">
                  <a:moveTo>
                    <a:pt x="47" y="0"/>
                  </a:moveTo>
                  <a:lnTo>
                    <a:pt x="0" y="64"/>
                  </a:lnTo>
                  <a:lnTo>
                    <a:pt x="32" y="6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sp>
          <p:nvSpPr>
            <p:cNvPr id="99" name="Freeform 7">
              <a:extLst>
                <a:ext uri="{FF2B5EF4-FFF2-40B4-BE49-F238E27FC236}">
                  <a16:creationId xmlns:a16="http://schemas.microsoft.com/office/drawing/2014/main" id="{121520AF-A71F-4C35-9DC5-988A8F595BDD}"/>
                </a:ext>
              </a:extLst>
            </p:cNvPr>
            <p:cNvSpPr>
              <a:spLocks/>
            </p:cNvSpPr>
            <p:nvPr userDrawn="1"/>
          </p:nvSpPr>
          <p:spPr bwMode="auto">
            <a:xfrm>
              <a:off x="5875338" y="-655638"/>
              <a:ext cx="311150" cy="192087"/>
            </a:xfrm>
            <a:custGeom>
              <a:avLst/>
              <a:gdLst>
                <a:gd name="T0" fmla="*/ 26 w 196"/>
                <a:gd name="T1" fmla="*/ 0 h 121"/>
                <a:gd name="T2" fmla="*/ 0 w 196"/>
                <a:gd name="T3" fmla="*/ 121 h 121"/>
                <a:gd name="T4" fmla="*/ 196 w 196"/>
                <a:gd name="T5" fmla="*/ 121 h 121"/>
                <a:gd name="T6" fmla="*/ 196 w 196"/>
                <a:gd name="T7" fmla="*/ 0 h 121"/>
                <a:gd name="T8" fmla="*/ 26 w 196"/>
                <a:gd name="T9" fmla="*/ 0 h 121"/>
              </a:gdLst>
              <a:ahLst/>
              <a:cxnLst>
                <a:cxn ang="0">
                  <a:pos x="T0" y="T1"/>
                </a:cxn>
                <a:cxn ang="0">
                  <a:pos x="T2" y="T3"/>
                </a:cxn>
                <a:cxn ang="0">
                  <a:pos x="T4" y="T5"/>
                </a:cxn>
                <a:cxn ang="0">
                  <a:pos x="T6" y="T7"/>
                </a:cxn>
                <a:cxn ang="0">
                  <a:pos x="T8" y="T9"/>
                </a:cxn>
              </a:cxnLst>
              <a:rect l="0" t="0" r="r" b="b"/>
              <a:pathLst>
                <a:path w="196" h="121">
                  <a:moveTo>
                    <a:pt x="26" y="0"/>
                  </a:moveTo>
                  <a:lnTo>
                    <a:pt x="0" y="121"/>
                  </a:lnTo>
                  <a:lnTo>
                    <a:pt x="196" y="121"/>
                  </a:lnTo>
                  <a:lnTo>
                    <a:pt x="19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icrosoft Sans Serif" panose="020B0604020202020204" pitchFamily="34" charset="0"/>
              </a:endParaRPr>
            </a:p>
          </p:txBody>
        </p:sp>
      </p:grpSp>
      <p:grpSp>
        <p:nvGrpSpPr>
          <p:cNvPr id="145" name="Group 144">
            <a:extLst>
              <a:ext uri="{FF2B5EF4-FFF2-40B4-BE49-F238E27FC236}">
                <a16:creationId xmlns:a16="http://schemas.microsoft.com/office/drawing/2014/main" id="{8CA67F1E-597A-49F7-B9D7-A663CE9D068B}"/>
              </a:ext>
            </a:extLst>
          </p:cNvPr>
          <p:cNvGrpSpPr>
            <a:grpSpLocks noChangeAspect="1"/>
          </p:cNvGrpSpPr>
          <p:nvPr userDrawn="1"/>
        </p:nvGrpSpPr>
        <p:grpSpPr>
          <a:xfrm>
            <a:off x="9948419" y="205308"/>
            <a:ext cx="1980727" cy="468912"/>
            <a:chOff x="8001000" y="-1905000"/>
            <a:chExt cx="3340206" cy="790751"/>
          </a:xfrm>
        </p:grpSpPr>
        <p:sp>
          <p:nvSpPr>
            <p:cNvPr id="146" name="Freeform: Shape 145">
              <a:extLst>
                <a:ext uri="{FF2B5EF4-FFF2-40B4-BE49-F238E27FC236}">
                  <a16:creationId xmlns:a16="http://schemas.microsoft.com/office/drawing/2014/main" id="{35B1E0FA-F215-4F32-8D0F-22A888E176A8}"/>
                </a:ext>
              </a:extLst>
            </p:cNvPr>
            <p:cNvSpPr/>
            <p:nvPr/>
          </p:nvSpPr>
          <p:spPr>
            <a:xfrm>
              <a:off x="8001000" y="-1663011"/>
              <a:ext cx="247705" cy="333449"/>
            </a:xfrm>
            <a:custGeom>
              <a:avLst/>
              <a:gdLst/>
              <a:ahLst/>
              <a:cxnLst/>
              <a:rect l="0" t="0" r="0" b="0"/>
              <a:pathLst>
                <a:path w="247650" h="333375">
                  <a:moveTo>
                    <a:pt x="150019" y="281464"/>
                  </a:moveTo>
                  <a:cubicBezTo>
                    <a:pt x="97631" y="281464"/>
                    <a:pt x="64294" y="238601"/>
                    <a:pt x="64294" y="167164"/>
                  </a:cubicBezTo>
                  <a:cubicBezTo>
                    <a:pt x="64294" y="97631"/>
                    <a:pt x="100489" y="54769"/>
                    <a:pt x="150971" y="54769"/>
                  </a:cubicBezTo>
                  <a:cubicBezTo>
                    <a:pt x="175736" y="54769"/>
                    <a:pt x="193834" y="66199"/>
                    <a:pt x="210026" y="81439"/>
                  </a:cubicBezTo>
                  <a:lnTo>
                    <a:pt x="239554" y="46196"/>
                  </a:lnTo>
                  <a:cubicBezTo>
                    <a:pt x="219551" y="25241"/>
                    <a:pt x="189071" y="7144"/>
                    <a:pt x="150019" y="7144"/>
                  </a:cubicBezTo>
                  <a:cubicBezTo>
                    <a:pt x="70961" y="7144"/>
                    <a:pt x="7144" y="68104"/>
                    <a:pt x="7144" y="170021"/>
                  </a:cubicBezTo>
                  <a:cubicBezTo>
                    <a:pt x="7144" y="272891"/>
                    <a:pt x="69056" y="330041"/>
                    <a:pt x="147161" y="330041"/>
                  </a:cubicBezTo>
                  <a:cubicBezTo>
                    <a:pt x="187166" y="330041"/>
                    <a:pt x="220504" y="313849"/>
                    <a:pt x="245269" y="284321"/>
                  </a:cubicBezTo>
                  <a:lnTo>
                    <a:pt x="215741" y="250031"/>
                  </a:lnTo>
                  <a:cubicBezTo>
                    <a:pt x="198596" y="269081"/>
                    <a:pt x="177641" y="281464"/>
                    <a:pt x="150019" y="28146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47" name="Freeform: Shape 146">
              <a:extLst>
                <a:ext uri="{FF2B5EF4-FFF2-40B4-BE49-F238E27FC236}">
                  <a16:creationId xmlns:a16="http://schemas.microsoft.com/office/drawing/2014/main" id="{0D990228-289A-4F44-B645-F83B3459CF0C}"/>
                </a:ext>
              </a:extLst>
            </p:cNvPr>
            <p:cNvSpPr/>
            <p:nvPr/>
          </p:nvSpPr>
          <p:spPr>
            <a:xfrm>
              <a:off x="8271569" y="-1585841"/>
              <a:ext cx="228651" cy="257232"/>
            </a:xfrm>
            <a:custGeom>
              <a:avLst/>
              <a:gdLst/>
              <a:ahLst/>
              <a:cxnLst/>
              <a:rect l="0" t="0" r="0" b="0"/>
              <a:pathLst>
                <a:path w="228600" h="257175">
                  <a:moveTo>
                    <a:pt x="118586" y="7144"/>
                  </a:moveTo>
                  <a:cubicBezTo>
                    <a:pt x="60484" y="7144"/>
                    <a:pt x="7144" y="51911"/>
                    <a:pt x="7144" y="130016"/>
                  </a:cubicBezTo>
                  <a:cubicBezTo>
                    <a:pt x="7144" y="207169"/>
                    <a:pt x="60484" y="252889"/>
                    <a:pt x="118586" y="252889"/>
                  </a:cubicBezTo>
                  <a:cubicBezTo>
                    <a:pt x="176689" y="252889"/>
                    <a:pt x="230029" y="208121"/>
                    <a:pt x="230029" y="130016"/>
                  </a:cubicBezTo>
                  <a:cubicBezTo>
                    <a:pt x="230029" y="51911"/>
                    <a:pt x="176689" y="7144"/>
                    <a:pt x="118586" y="7144"/>
                  </a:cubicBezTo>
                  <a:close/>
                  <a:moveTo>
                    <a:pt x="118586" y="207169"/>
                  </a:moveTo>
                  <a:cubicBezTo>
                    <a:pt x="84296" y="207169"/>
                    <a:pt x="63341" y="176689"/>
                    <a:pt x="63341" y="129064"/>
                  </a:cubicBezTo>
                  <a:cubicBezTo>
                    <a:pt x="63341" y="81439"/>
                    <a:pt x="84296" y="50959"/>
                    <a:pt x="118586" y="50959"/>
                  </a:cubicBezTo>
                  <a:cubicBezTo>
                    <a:pt x="152876" y="50959"/>
                    <a:pt x="173831" y="82391"/>
                    <a:pt x="173831" y="129064"/>
                  </a:cubicBezTo>
                  <a:cubicBezTo>
                    <a:pt x="173831" y="175736"/>
                    <a:pt x="152876" y="207169"/>
                    <a:pt x="118586" y="207169"/>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48" name="Freeform: Shape 147">
              <a:extLst>
                <a:ext uri="{FF2B5EF4-FFF2-40B4-BE49-F238E27FC236}">
                  <a16:creationId xmlns:a16="http://schemas.microsoft.com/office/drawing/2014/main" id="{8A079191-B669-40AB-8842-2479766E77DD}"/>
                </a:ext>
              </a:extLst>
            </p:cNvPr>
            <p:cNvSpPr/>
            <p:nvPr/>
          </p:nvSpPr>
          <p:spPr>
            <a:xfrm>
              <a:off x="8544999" y="-1682065"/>
              <a:ext cx="209597" cy="342976"/>
            </a:xfrm>
            <a:custGeom>
              <a:avLst/>
              <a:gdLst/>
              <a:ahLst/>
              <a:cxnLst/>
              <a:rect l="0" t="0" r="0" b="0"/>
              <a:pathLst>
                <a:path w="209550" h="342900">
                  <a:moveTo>
                    <a:pt x="135731" y="103346"/>
                  </a:moveTo>
                  <a:cubicBezTo>
                    <a:pt x="103346" y="103346"/>
                    <a:pt x="80486" y="120491"/>
                    <a:pt x="60484" y="138589"/>
                  </a:cubicBezTo>
                  <a:lnTo>
                    <a:pt x="62389" y="93821"/>
                  </a:lnTo>
                  <a:lnTo>
                    <a:pt x="62389" y="7144"/>
                  </a:lnTo>
                  <a:lnTo>
                    <a:pt x="7144" y="7144"/>
                  </a:lnTo>
                  <a:lnTo>
                    <a:pt x="7144" y="343376"/>
                  </a:lnTo>
                  <a:lnTo>
                    <a:pt x="62389" y="343376"/>
                  </a:lnTo>
                  <a:lnTo>
                    <a:pt x="62389" y="179546"/>
                  </a:lnTo>
                  <a:cubicBezTo>
                    <a:pt x="81439" y="160496"/>
                    <a:pt x="94774" y="150019"/>
                    <a:pt x="115729" y="150019"/>
                  </a:cubicBezTo>
                  <a:cubicBezTo>
                    <a:pt x="141446" y="150019"/>
                    <a:pt x="151924" y="164306"/>
                    <a:pt x="151924" y="203359"/>
                  </a:cubicBezTo>
                  <a:lnTo>
                    <a:pt x="151924" y="343376"/>
                  </a:lnTo>
                  <a:lnTo>
                    <a:pt x="207169" y="343376"/>
                  </a:lnTo>
                  <a:lnTo>
                    <a:pt x="207169" y="195739"/>
                  </a:lnTo>
                  <a:cubicBezTo>
                    <a:pt x="207169" y="136684"/>
                    <a:pt x="185261" y="103346"/>
                    <a:pt x="135731" y="103346"/>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49" name="Freeform: Shape 148">
              <a:extLst>
                <a:ext uri="{FF2B5EF4-FFF2-40B4-BE49-F238E27FC236}">
                  <a16:creationId xmlns:a16="http://schemas.microsoft.com/office/drawing/2014/main" id="{C6903D46-0CAE-4311-BA02-0153F5B41388}"/>
                </a:ext>
              </a:extLst>
            </p:cNvPr>
            <p:cNvSpPr/>
            <p:nvPr/>
          </p:nvSpPr>
          <p:spPr>
            <a:xfrm>
              <a:off x="8811758"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6216" y="40481"/>
                    <a:pt x="184309" y="7144"/>
                    <a:pt x="134779" y="714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0" name="Freeform: Shape 149">
              <a:extLst>
                <a:ext uri="{FF2B5EF4-FFF2-40B4-BE49-F238E27FC236}">
                  <a16:creationId xmlns:a16="http://schemas.microsoft.com/office/drawing/2014/main" id="{F200F1A1-0DC3-4189-9CE8-FACBBD71B713}"/>
                </a:ext>
              </a:extLst>
            </p:cNvPr>
            <p:cNvSpPr/>
            <p:nvPr/>
          </p:nvSpPr>
          <p:spPr>
            <a:xfrm>
              <a:off x="9077564" y="-1658247"/>
              <a:ext cx="238178" cy="323922"/>
            </a:xfrm>
            <a:custGeom>
              <a:avLst/>
              <a:gdLst/>
              <a:ahLst/>
              <a:cxnLst/>
              <a:rect l="0" t="0" r="0" b="0"/>
              <a:pathLst>
                <a:path w="238125" h="323850">
                  <a:moveTo>
                    <a:pt x="226219" y="99536"/>
                  </a:moveTo>
                  <a:cubicBezTo>
                    <a:pt x="226219" y="30004"/>
                    <a:pt x="176689" y="7144"/>
                    <a:pt x="111919" y="7144"/>
                  </a:cubicBezTo>
                  <a:lnTo>
                    <a:pt x="7144" y="7144"/>
                  </a:lnTo>
                  <a:lnTo>
                    <a:pt x="7144" y="318611"/>
                  </a:lnTo>
                  <a:lnTo>
                    <a:pt x="62389" y="318611"/>
                  </a:lnTo>
                  <a:lnTo>
                    <a:pt x="62389" y="197644"/>
                  </a:lnTo>
                  <a:lnTo>
                    <a:pt x="110014" y="197644"/>
                  </a:lnTo>
                  <a:lnTo>
                    <a:pt x="176689" y="319564"/>
                  </a:lnTo>
                  <a:lnTo>
                    <a:pt x="238601" y="319564"/>
                  </a:lnTo>
                  <a:lnTo>
                    <a:pt x="164306" y="189071"/>
                  </a:lnTo>
                  <a:cubicBezTo>
                    <a:pt x="201454" y="175736"/>
                    <a:pt x="226219" y="147161"/>
                    <a:pt x="226219" y="99536"/>
                  </a:cubicBezTo>
                  <a:close/>
                  <a:moveTo>
                    <a:pt x="61436" y="51911"/>
                  </a:moveTo>
                  <a:lnTo>
                    <a:pt x="105251" y="51911"/>
                  </a:lnTo>
                  <a:cubicBezTo>
                    <a:pt x="148114" y="51911"/>
                    <a:pt x="170974" y="64294"/>
                    <a:pt x="170974" y="100489"/>
                  </a:cubicBezTo>
                  <a:cubicBezTo>
                    <a:pt x="170974" y="135731"/>
                    <a:pt x="148114" y="153829"/>
                    <a:pt x="105251" y="153829"/>
                  </a:cubicBezTo>
                  <a:lnTo>
                    <a:pt x="61436" y="153829"/>
                  </a:lnTo>
                  <a:lnTo>
                    <a:pt x="61436" y="51911"/>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1" name="Freeform: Shape 150">
              <a:extLst>
                <a:ext uri="{FF2B5EF4-FFF2-40B4-BE49-F238E27FC236}">
                  <a16:creationId xmlns:a16="http://schemas.microsoft.com/office/drawing/2014/main" id="{5582532E-D65E-4998-8E9F-6ECF3BB225FD}"/>
                </a:ext>
              </a:extLst>
            </p:cNvPr>
            <p:cNvSpPr/>
            <p:nvPr/>
          </p:nvSpPr>
          <p:spPr>
            <a:xfrm>
              <a:off x="9333843" y="-1585841"/>
              <a:ext cx="219124" cy="257232"/>
            </a:xfrm>
            <a:custGeom>
              <a:avLst/>
              <a:gdLst/>
              <a:ahLst/>
              <a:cxnLst/>
              <a:rect l="0" t="0" r="0" b="0"/>
              <a:pathLst>
                <a:path w="219075" h="257175">
                  <a:moveTo>
                    <a:pt x="114776" y="7144"/>
                  </a:moveTo>
                  <a:cubicBezTo>
                    <a:pt x="59531" y="7144"/>
                    <a:pt x="7144" y="53816"/>
                    <a:pt x="7144" y="130016"/>
                  </a:cubicBezTo>
                  <a:cubicBezTo>
                    <a:pt x="7144" y="207169"/>
                    <a:pt x="57626" y="252889"/>
                    <a:pt x="122396" y="252889"/>
                  </a:cubicBezTo>
                  <a:cubicBezTo>
                    <a:pt x="151924" y="252889"/>
                    <a:pt x="180499" y="242411"/>
                    <a:pt x="202406" y="227171"/>
                  </a:cubicBezTo>
                  <a:lnTo>
                    <a:pt x="183356" y="192881"/>
                  </a:lnTo>
                  <a:cubicBezTo>
                    <a:pt x="166211" y="203359"/>
                    <a:pt x="149066" y="210026"/>
                    <a:pt x="129064" y="210026"/>
                  </a:cubicBezTo>
                  <a:cubicBezTo>
                    <a:pt x="90964" y="210026"/>
                    <a:pt x="64294" y="186214"/>
                    <a:pt x="60484" y="145256"/>
                  </a:cubicBezTo>
                  <a:lnTo>
                    <a:pt x="209074" y="145256"/>
                  </a:lnTo>
                  <a:cubicBezTo>
                    <a:pt x="210026" y="139541"/>
                    <a:pt x="211931" y="129064"/>
                    <a:pt x="211931" y="118586"/>
                  </a:cubicBezTo>
                  <a:cubicBezTo>
                    <a:pt x="211931" y="52864"/>
                    <a:pt x="178594" y="7144"/>
                    <a:pt x="114776" y="7144"/>
                  </a:cubicBezTo>
                  <a:close/>
                  <a:moveTo>
                    <a:pt x="60484" y="107156"/>
                  </a:moveTo>
                  <a:cubicBezTo>
                    <a:pt x="65246" y="70009"/>
                    <a:pt x="89059" y="49054"/>
                    <a:pt x="116681" y="49054"/>
                  </a:cubicBezTo>
                  <a:cubicBezTo>
                    <a:pt x="149066" y="49054"/>
                    <a:pt x="164306" y="70961"/>
                    <a:pt x="164306" y="107156"/>
                  </a:cubicBezTo>
                  <a:lnTo>
                    <a:pt x="60484" y="10715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2" name="Freeform: Shape 151">
              <a:extLst>
                <a:ext uri="{FF2B5EF4-FFF2-40B4-BE49-F238E27FC236}">
                  <a16:creationId xmlns:a16="http://schemas.microsoft.com/office/drawing/2014/main" id="{0BEB441B-2105-4547-B52C-5D9E40A7CD23}"/>
                </a:ext>
              </a:extLst>
            </p:cNvPr>
            <p:cNvSpPr/>
            <p:nvPr/>
          </p:nvSpPr>
          <p:spPr>
            <a:xfrm>
              <a:off x="9570117" y="-1580125"/>
              <a:ext cx="190542" cy="247705"/>
            </a:xfrm>
            <a:custGeom>
              <a:avLst/>
              <a:gdLst/>
              <a:ahLst/>
              <a:cxnLst/>
              <a:rect l="0" t="0" r="0" b="0"/>
              <a:pathLst>
                <a:path w="190500" h="247650">
                  <a:moveTo>
                    <a:pt x="186214" y="36671"/>
                  </a:moveTo>
                  <a:lnTo>
                    <a:pt x="186214" y="7144"/>
                  </a:lnTo>
                  <a:lnTo>
                    <a:pt x="19526" y="7144"/>
                  </a:lnTo>
                  <a:lnTo>
                    <a:pt x="19526" y="50959"/>
                  </a:lnTo>
                  <a:lnTo>
                    <a:pt x="117634" y="50959"/>
                  </a:lnTo>
                  <a:lnTo>
                    <a:pt x="7144" y="211931"/>
                  </a:lnTo>
                  <a:lnTo>
                    <a:pt x="7144" y="240506"/>
                  </a:lnTo>
                  <a:lnTo>
                    <a:pt x="190024" y="240506"/>
                  </a:lnTo>
                  <a:lnTo>
                    <a:pt x="190024" y="197644"/>
                  </a:lnTo>
                  <a:lnTo>
                    <a:pt x="75724" y="197644"/>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3" name="Freeform: Shape 152">
              <a:extLst>
                <a:ext uri="{FF2B5EF4-FFF2-40B4-BE49-F238E27FC236}">
                  <a16:creationId xmlns:a16="http://schemas.microsoft.com/office/drawing/2014/main" id="{7A062FCA-D03C-45A1-A374-3431733D6CD7}"/>
                </a:ext>
              </a:extLst>
            </p:cNvPr>
            <p:cNvSpPr/>
            <p:nvPr/>
          </p:nvSpPr>
          <p:spPr>
            <a:xfrm>
              <a:off x="9805436" y="-1585841"/>
              <a:ext cx="209597" cy="247705"/>
            </a:xfrm>
            <a:custGeom>
              <a:avLst/>
              <a:gdLst/>
              <a:ahLst/>
              <a:cxnLst/>
              <a:rect l="0" t="0" r="0" b="0"/>
              <a:pathLst>
                <a:path w="209550" h="247650">
                  <a:moveTo>
                    <a:pt x="134779" y="7144"/>
                  </a:moveTo>
                  <a:cubicBezTo>
                    <a:pt x="102394" y="7144"/>
                    <a:pt x="78581" y="24289"/>
                    <a:pt x="57626" y="44291"/>
                  </a:cubicBezTo>
                  <a:lnTo>
                    <a:pt x="55721" y="44291"/>
                  </a:lnTo>
                  <a:lnTo>
                    <a:pt x="51911" y="12859"/>
                  </a:lnTo>
                  <a:lnTo>
                    <a:pt x="7144" y="12859"/>
                  </a:lnTo>
                  <a:lnTo>
                    <a:pt x="7144" y="247174"/>
                  </a:lnTo>
                  <a:lnTo>
                    <a:pt x="62389" y="247174"/>
                  </a:lnTo>
                  <a:lnTo>
                    <a:pt x="62389" y="83344"/>
                  </a:lnTo>
                  <a:cubicBezTo>
                    <a:pt x="81439" y="64294"/>
                    <a:pt x="94774" y="53816"/>
                    <a:pt x="115729" y="53816"/>
                  </a:cubicBezTo>
                  <a:cubicBezTo>
                    <a:pt x="141446" y="53816"/>
                    <a:pt x="151924" y="68104"/>
                    <a:pt x="151924" y="107156"/>
                  </a:cubicBezTo>
                  <a:lnTo>
                    <a:pt x="151924" y="247174"/>
                  </a:lnTo>
                  <a:lnTo>
                    <a:pt x="207169" y="247174"/>
                  </a:lnTo>
                  <a:lnTo>
                    <a:pt x="207169" y="99536"/>
                  </a:lnTo>
                  <a:cubicBezTo>
                    <a:pt x="207169" y="40481"/>
                    <a:pt x="185261" y="7144"/>
                    <a:pt x="134779" y="7144"/>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4" name="Freeform: Shape 153">
              <a:extLst>
                <a:ext uri="{FF2B5EF4-FFF2-40B4-BE49-F238E27FC236}">
                  <a16:creationId xmlns:a16="http://schemas.microsoft.com/office/drawing/2014/main" id="{F93C8801-EDB6-4C09-89F6-BA06128B85CB}"/>
                </a:ext>
              </a:extLst>
            </p:cNvPr>
            <p:cNvSpPr/>
            <p:nvPr/>
          </p:nvSpPr>
          <p:spPr>
            <a:xfrm>
              <a:off x="10056000" y="-1683971"/>
              <a:ext cx="76217" cy="76217"/>
            </a:xfrm>
            <a:custGeom>
              <a:avLst/>
              <a:gdLst/>
              <a:ahLst/>
              <a:cxnLst/>
              <a:rect l="0" t="0" r="0" b="0"/>
              <a:pathLst>
                <a:path w="76200" h="76200">
                  <a:moveTo>
                    <a:pt x="75724" y="38576"/>
                  </a:moveTo>
                  <a:cubicBezTo>
                    <a:pt x="75724" y="55936"/>
                    <a:pt x="60372" y="70009"/>
                    <a:pt x="41434" y="70009"/>
                  </a:cubicBezTo>
                  <a:cubicBezTo>
                    <a:pt x="22496" y="70009"/>
                    <a:pt x="7144" y="55936"/>
                    <a:pt x="7144" y="38576"/>
                  </a:cubicBezTo>
                  <a:cubicBezTo>
                    <a:pt x="7144" y="21217"/>
                    <a:pt x="22496" y="7144"/>
                    <a:pt x="41434" y="7144"/>
                  </a:cubicBezTo>
                  <a:cubicBezTo>
                    <a:pt x="60371" y="7144"/>
                    <a:pt x="75724" y="21217"/>
                    <a:pt x="75724" y="38576"/>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5" name="Freeform: Shape 154">
              <a:extLst>
                <a:ext uri="{FF2B5EF4-FFF2-40B4-BE49-F238E27FC236}">
                  <a16:creationId xmlns:a16="http://schemas.microsoft.com/office/drawing/2014/main" id="{B27E4317-9A4B-411B-9AC4-CCA3C4368079}"/>
                </a:ext>
              </a:extLst>
            </p:cNvPr>
            <p:cNvSpPr/>
            <p:nvPr/>
          </p:nvSpPr>
          <p:spPr>
            <a:xfrm>
              <a:off x="10062668" y="-1580125"/>
              <a:ext cx="66690" cy="247705"/>
            </a:xfrm>
            <a:custGeom>
              <a:avLst/>
              <a:gdLst/>
              <a:ahLst/>
              <a:cxnLst/>
              <a:rect l="0" t="0" r="0" b="0"/>
              <a:pathLst>
                <a:path w="66675" h="247650">
                  <a:moveTo>
                    <a:pt x="7144" y="7144"/>
                  </a:moveTo>
                  <a:lnTo>
                    <a:pt x="62389" y="7144"/>
                  </a:lnTo>
                  <a:lnTo>
                    <a:pt x="62389" y="241459"/>
                  </a:lnTo>
                  <a:lnTo>
                    <a:pt x="7144" y="241459"/>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6" name="Freeform: Shape 155">
              <a:extLst>
                <a:ext uri="{FF2B5EF4-FFF2-40B4-BE49-F238E27FC236}">
                  <a16:creationId xmlns:a16="http://schemas.microsoft.com/office/drawing/2014/main" id="{9FE518E5-207C-416D-A44A-C0A67A32AA4A}"/>
                </a:ext>
              </a:extLst>
            </p:cNvPr>
            <p:cNvSpPr/>
            <p:nvPr/>
          </p:nvSpPr>
          <p:spPr>
            <a:xfrm>
              <a:off x="10172230" y="-1586794"/>
              <a:ext cx="200069" cy="257232"/>
            </a:xfrm>
            <a:custGeom>
              <a:avLst/>
              <a:gdLst/>
              <a:ahLst/>
              <a:cxnLst/>
              <a:rect l="0" t="0" r="0" b="0"/>
              <a:pathLst>
                <a:path w="200025" h="257175">
                  <a:moveTo>
                    <a:pt x="125254" y="208121"/>
                  </a:moveTo>
                  <a:cubicBezTo>
                    <a:pt x="89059" y="208121"/>
                    <a:pt x="63341" y="177641"/>
                    <a:pt x="63341" y="130016"/>
                  </a:cubicBezTo>
                  <a:cubicBezTo>
                    <a:pt x="63341" y="82391"/>
                    <a:pt x="89059" y="51911"/>
                    <a:pt x="127159" y="51911"/>
                  </a:cubicBezTo>
                  <a:cubicBezTo>
                    <a:pt x="141446" y="51911"/>
                    <a:pt x="153829" y="58579"/>
                    <a:pt x="166211" y="69056"/>
                  </a:cubicBezTo>
                  <a:lnTo>
                    <a:pt x="192881" y="33814"/>
                  </a:lnTo>
                  <a:cubicBezTo>
                    <a:pt x="175736" y="18574"/>
                    <a:pt x="153829" y="7144"/>
                    <a:pt x="124301" y="7144"/>
                  </a:cubicBezTo>
                  <a:cubicBezTo>
                    <a:pt x="62389" y="7144"/>
                    <a:pt x="7144" y="51911"/>
                    <a:pt x="7144" y="130016"/>
                  </a:cubicBezTo>
                  <a:cubicBezTo>
                    <a:pt x="7144" y="207169"/>
                    <a:pt x="55721" y="252889"/>
                    <a:pt x="119539" y="252889"/>
                  </a:cubicBezTo>
                  <a:cubicBezTo>
                    <a:pt x="146209" y="252889"/>
                    <a:pt x="173831" y="243364"/>
                    <a:pt x="195739" y="224314"/>
                  </a:cubicBezTo>
                  <a:lnTo>
                    <a:pt x="173831" y="188119"/>
                  </a:lnTo>
                  <a:cubicBezTo>
                    <a:pt x="160496" y="199549"/>
                    <a:pt x="143351" y="208121"/>
                    <a:pt x="125254" y="208121"/>
                  </a:cubicBez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7" name="Freeform: Shape 156">
              <a:extLst>
                <a:ext uri="{FF2B5EF4-FFF2-40B4-BE49-F238E27FC236}">
                  <a16:creationId xmlns:a16="http://schemas.microsoft.com/office/drawing/2014/main" id="{F05B5677-BFAA-4124-AE0F-125B347ABDD0}"/>
                </a:ext>
              </a:extLst>
            </p:cNvPr>
            <p:cNvSpPr/>
            <p:nvPr/>
          </p:nvSpPr>
          <p:spPr>
            <a:xfrm>
              <a:off x="10407550" y="-1683018"/>
              <a:ext cx="219124" cy="342976"/>
            </a:xfrm>
            <a:custGeom>
              <a:avLst/>
              <a:gdLst/>
              <a:ahLst/>
              <a:cxnLst/>
              <a:rect l="0" t="0" r="0" b="0"/>
              <a:pathLst>
                <a:path w="219075" h="342900">
                  <a:moveTo>
                    <a:pt x="128111" y="205264"/>
                  </a:moveTo>
                  <a:lnTo>
                    <a:pt x="209074" y="110014"/>
                  </a:lnTo>
                  <a:lnTo>
                    <a:pt x="149066" y="110014"/>
                  </a:lnTo>
                  <a:lnTo>
                    <a:pt x="62389" y="217646"/>
                  </a:lnTo>
                  <a:lnTo>
                    <a:pt x="60484" y="217646"/>
                  </a:lnTo>
                  <a:lnTo>
                    <a:pt x="60484" y="7144"/>
                  </a:lnTo>
                  <a:lnTo>
                    <a:pt x="7144" y="7144"/>
                  </a:lnTo>
                  <a:lnTo>
                    <a:pt x="7144" y="343376"/>
                  </a:lnTo>
                  <a:lnTo>
                    <a:pt x="60484" y="343376"/>
                  </a:lnTo>
                  <a:lnTo>
                    <a:pt x="60484" y="284321"/>
                  </a:lnTo>
                  <a:lnTo>
                    <a:pt x="96679" y="242411"/>
                  </a:lnTo>
                  <a:lnTo>
                    <a:pt x="157639" y="343376"/>
                  </a:lnTo>
                  <a:lnTo>
                    <a:pt x="216694" y="34337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8" name="Freeform: Shape 157">
              <a:extLst>
                <a:ext uri="{FF2B5EF4-FFF2-40B4-BE49-F238E27FC236}">
                  <a16:creationId xmlns:a16="http://schemas.microsoft.com/office/drawing/2014/main" id="{77E6F85B-358E-460C-9363-1B1610C23409}"/>
                </a:ext>
              </a:extLst>
            </p:cNvPr>
            <p:cNvSpPr/>
            <p:nvPr/>
          </p:nvSpPr>
          <p:spPr>
            <a:xfrm>
              <a:off x="10807687" y="-1905000"/>
              <a:ext cx="533519" cy="790751"/>
            </a:xfrm>
            <a:custGeom>
              <a:avLst/>
              <a:gdLst/>
              <a:ahLst/>
              <a:cxnLst/>
              <a:rect l="0" t="0" r="0" b="0"/>
              <a:pathLst>
                <a:path w="533400" h="790575">
                  <a:moveTo>
                    <a:pt x="359569" y="76676"/>
                  </a:moveTo>
                  <a:lnTo>
                    <a:pt x="375761" y="7144"/>
                  </a:lnTo>
                  <a:lnTo>
                    <a:pt x="7144" y="783431"/>
                  </a:lnTo>
                  <a:lnTo>
                    <a:pt x="163354" y="698659"/>
                  </a:lnTo>
                  <a:cubicBezTo>
                    <a:pt x="176689" y="700564"/>
                    <a:pt x="190024" y="701516"/>
                    <a:pt x="203359" y="701516"/>
                  </a:cubicBezTo>
                  <a:cubicBezTo>
                    <a:pt x="386239" y="701516"/>
                    <a:pt x="534829" y="552926"/>
                    <a:pt x="534829" y="370046"/>
                  </a:cubicBezTo>
                  <a:cubicBezTo>
                    <a:pt x="534829" y="242411"/>
                    <a:pt x="464344" y="131921"/>
                    <a:pt x="359569" y="76676"/>
                  </a:cubicBezTo>
                  <a:moveTo>
                    <a:pt x="238601" y="604361"/>
                  </a:moveTo>
                  <a:lnTo>
                    <a:pt x="337661" y="170974"/>
                  </a:lnTo>
                  <a:cubicBezTo>
                    <a:pt x="400526" y="213836"/>
                    <a:pt x="441484" y="286226"/>
                    <a:pt x="441484" y="368141"/>
                  </a:cubicBezTo>
                  <a:cubicBezTo>
                    <a:pt x="442436" y="489109"/>
                    <a:pt x="353854" y="587216"/>
                    <a:pt x="238601" y="604361"/>
                  </a:cubicBezTo>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sp>
          <p:nvSpPr>
            <p:cNvPr id="159" name="Freeform: Shape 158">
              <a:extLst>
                <a:ext uri="{FF2B5EF4-FFF2-40B4-BE49-F238E27FC236}">
                  <a16:creationId xmlns:a16="http://schemas.microsoft.com/office/drawing/2014/main" id="{4F1DCBB7-2371-4E56-A66A-00F9E9AB9EB1}"/>
                </a:ext>
              </a:extLst>
            </p:cNvPr>
            <p:cNvSpPr/>
            <p:nvPr/>
          </p:nvSpPr>
          <p:spPr>
            <a:xfrm>
              <a:off x="10672403" y="-1875465"/>
              <a:ext cx="457302" cy="543046"/>
            </a:xfrm>
            <a:custGeom>
              <a:avLst/>
              <a:gdLst/>
              <a:ahLst/>
              <a:cxnLst/>
              <a:rect l="0" t="0" r="0" b="0"/>
              <a:pathLst>
                <a:path w="457200" h="542925">
                  <a:moveTo>
                    <a:pt x="370046" y="141446"/>
                  </a:moveTo>
                  <a:lnTo>
                    <a:pt x="100489" y="359569"/>
                  </a:lnTo>
                  <a:cubicBezTo>
                    <a:pt x="99536" y="352901"/>
                    <a:pt x="99536" y="346234"/>
                    <a:pt x="99536" y="339566"/>
                  </a:cubicBezTo>
                  <a:cubicBezTo>
                    <a:pt x="99536" y="208121"/>
                    <a:pt x="206216" y="100489"/>
                    <a:pt x="338614" y="100489"/>
                  </a:cubicBezTo>
                  <a:cubicBezTo>
                    <a:pt x="358616" y="100489"/>
                    <a:pt x="377666" y="103346"/>
                    <a:pt x="395764" y="107156"/>
                  </a:cubicBezTo>
                  <a:lnTo>
                    <a:pt x="454819" y="28099"/>
                  </a:lnTo>
                  <a:cubicBezTo>
                    <a:pt x="418624" y="14764"/>
                    <a:pt x="379571" y="7144"/>
                    <a:pt x="338614" y="7144"/>
                  </a:cubicBezTo>
                  <a:cubicBezTo>
                    <a:pt x="155734" y="7144"/>
                    <a:pt x="7144" y="155734"/>
                    <a:pt x="7144" y="338614"/>
                  </a:cubicBezTo>
                  <a:cubicBezTo>
                    <a:pt x="7144" y="413861"/>
                    <a:pt x="31909" y="482441"/>
                    <a:pt x="73819" y="537686"/>
                  </a:cubicBezTo>
                  <a:lnTo>
                    <a:pt x="370046" y="141446"/>
                  </a:lnTo>
                  <a:close/>
                </a:path>
              </a:pathLst>
            </a:custGeom>
            <a:solidFill>
              <a:srgbClr val="FFFFFF"/>
            </a:solidFill>
            <a:ln w="9525" cap="flat">
              <a:noFill/>
              <a:prstDash val="solid"/>
              <a:miter/>
            </a:ln>
          </p:spPr>
          <p:txBody>
            <a:bodyPr/>
            <a:lstStyle/>
            <a:p>
              <a:endParaRPr lang="en-US" sz="1801" dirty="0">
                <a:latin typeface="Microsoft Sans Serif" panose="020B0604020202020204" pitchFamily="34" charset="0"/>
              </a:endParaRPr>
            </a:p>
          </p:txBody>
        </p:sp>
      </p:grpSp>
    </p:spTree>
    <p:extLst>
      <p:ext uri="{BB962C8B-B14F-4D97-AF65-F5344CB8AC3E}">
        <p14:creationId xmlns:p14="http://schemas.microsoft.com/office/powerpoint/2010/main" val="59010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descr="ToolsToo_Slide">
            <a:extLst>
              <a:ext uri="{FF2B5EF4-FFF2-40B4-BE49-F238E27FC236}">
                <a16:creationId xmlns:a16="http://schemas.microsoft.com/office/drawing/2014/main" id="{047C730E-F1BB-42C4-94DF-3635D5018089}"/>
              </a:ext>
            </a:extLst>
          </p:cNvPr>
          <p:cNvSpPr/>
          <p:nvPr/>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Sans Serif" panose="020B0604020202020204" pitchFamily="34" charset="0"/>
            </a:endParaRPr>
          </a:p>
        </p:txBody>
      </p:sp>
      <p:sp>
        <p:nvSpPr>
          <p:cNvPr id="2" name="Title Placeholder 1">
            <a:extLst>
              <a:ext uri="{FF2B5EF4-FFF2-40B4-BE49-F238E27FC236}">
                <a16:creationId xmlns:a16="http://schemas.microsoft.com/office/drawing/2014/main" id="{1FA3D4E3-E367-454F-824B-8B7A20AC4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12700" lvl="0" algn="l" defTabSz="914400" rtl="0" eaLnBrk="1" latinLnBrk="0" hangingPunct="1">
              <a:lnSpc>
                <a:spcPct val="100000"/>
              </a:lnSpc>
              <a:spcBef>
                <a:spcPts val="100"/>
              </a:spcBef>
              <a:buNone/>
              <a:tabLst>
                <a:tab pos="1056640" algn="l"/>
                <a:tab pos="1767839" algn="l"/>
                <a:tab pos="2709545" algn="l"/>
              </a:tabLst>
            </a:pPr>
            <a:r>
              <a:rPr lang="en-US" dirty="0"/>
              <a:t>Click to edit Master title style</a:t>
            </a:r>
          </a:p>
        </p:txBody>
      </p:sp>
      <p:sp>
        <p:nvSpPr>
          <p:cNvPr id="3" name="Text Placeholder 2">
            <a:extLst>
              <a:ext uri="{FF2B5EF4-FFF2-40B4-BE49-F238E27FC236}">
                <a16:creationId xmlns:a16="http://schemas.microsoft.com/office/drawing/2014/main" id="{8E9D97DC-5716-4E18-BDC4-81B51400D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marL="571500" lvl="1" indent="-228600" algn="l" defTabSz="914400" rtl="0" eaLnBrk="1" latinLnBrk="0" hangingPunct="1">
              <a:lnSpc>
                <a:spcPct val="90000"/>
              </a:lnSpc>
              <a:spcBef>
                <a:spcPts val="500"/>
              </a:spcBef>
              <a:buFont typeface="Arial" panose="020B0604020202020204" pitchFamily="34" charset="0"/>
              <a:buChar char="̶"/>
            </a:pPr>
            <a:r>
              <a:rPr lang="en-US" dirty="0"/>
              <a:t>Second level</a:t>
            </a:r>
          </a:p>
          <a:p>
            <a:pPr marL="800100" lvl="2" indent="-171450" algn="l" defTabSz="914400" rtl="0" eaLnBrk="1" latinLnBrk="0" hangingPunct="1">
              <a:lnSpc>
                <a:spcPct val="90000"/>
              </a:lnSpc>
              <a:spcBef>
                <a:spcPts val="500"/>
              </a:spcBef>
              <a:buFont typeface="Arial" panose="020B0604020202020204" pitchFamily="34" charset="0"/>
              <a:buChar char="•"/>
            </a:pPr>
            <a:r>
              <a:rPr lang="en-US" dirty="0"/>
              <a:t>Third level</a:t>
            </a:r>
          </a:p>
          <a:p>
            <a:pPr marL="1200150" lvl="3" indent="-228600" algn="l" defTabSz="914400" rtl="0" eaLnBrk="1" latinLnBrk="0" hangingPunct="1">
              <a:lnSpc>
                <a:spcPct val="90000"/>
              </a:lnSpc>
              <a:spcBef>
                <a:spcPts val="500"/>
              </a:spcBef>
              <a:buFont typeface="Arial" panose="020B0604020202020204" pitchFamily="34" charset="0"/>
              <a:buChar char="̶"/>
            </a:pPr>
            <a:r>
              <a:rPr lang="en-US" dirty="0"/>
              <a:t>Fourth level</a:t>
            </a:r>
          </a:p>
          <a:p>
            <a:pPr marL="1485900" lvl="4" indent="-228600" algn="l" defTabSz="914400" rtl="0" eaLnBrk="1" latinLnBrk="0" hangingPunct="1">
              <a:lnSpc>
                <a:spcPct val="90000"/>
              </a:lnSpc>
              <a:spcBef>
                <a:spcPts val="500"/>
              </a:spcBef>
              <a:buFont typeface="Arial" panose="020B0604020202020204" pitchFamily="34" charset="0"/>
              <a:buChar char="•"/>
            </a:pPr>
            <a:r>
              <a:rPr lang="en-US" dirty="0"/>
              <a:t>Fifth level</a:t>
            </a:r>
          </a:p>
        </p:txBody>
      </p:sp>
      <p:sp>
        <p:nvSpPr>
          <p:cNvPr id="8" name="Rectangle 7" descr="ToolsToo_Slide">
            <a:extLst>
              <a:ext uri="{FF2B5EF4-FFF2-40B4-BE49-F238E27FC236}">
                <a16:creationId xmlns:a16="http://schemas.microsoft.com/office/drawing/2014/main" id="{85349B5B-C194-441F-A47B-31E05ACEDF7C}"/>
              </a:ext>
            </a:extLst>
          </p:cNvPr>
          <p:cNvSpPr/>
          <p:nvPr/>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Sans Serif" panose="020B0604020202020204" pitchFamily="34" charset="0"/>
            </a:endParaRPr>
          </a:p>
        </p:txBody>
      </p:sp>
      <p:sp>
        <p:nvSpPr>
          <p:cNvPr id="9" name="Rectangle 8" descr="ToolsToo_Slide">
            <a:extLst>
              <a:ext uri="{FF2B5EF4-FFF2-40B4-BE49-F238E27FC236}">
                <a16:creationId xmlns:a16="http://schemas.microsoft.com/office/drawing/2014/main" id="{C277886B-44FB-478A-92EB-4AFF0E1E17D9}"/>
              </a:ext>
            </a:extLst>
          </p:cNvPr>
          <p:cNvSpPr/>
          <p:nvPr/>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Sans Serif" panose="020B0604020202020204" pitchFamily="34" charset="0"/>
            </a:endParaRPr>
          </a:p>
        </p:txBody>
      </p:sp>
      <p:sp>
        <p:nvSpPr>
          <p:cNvPr id="10" name="Rectangle 9" descr="ToolsToo_Slide">
            <a:extLst>
              <a:ext uri="{FF2B5EF4-FFF2-40B4-BE49-F238E27FC236}">
                <a16:creationId xmlns:a16="http://schemas.microsoft.com/office/drawing/2014/main" id="{B25341ED-7923-4AD8-B93B-1C6ECDCE03D8}"/>
              </a:ext>
            </a:extLst>
          </p:cNvPr>
          <p:cNvSpPr/>
          <p:nvPr userDrawn="1"/>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Sans Serif" panose="020B0604020202020204" pitchFamily="34" charset="0"/>
            </a:endParaRPr>
          </a:p>
        </p:txBody>
      </p:sp>
    </p:spTree>
    <p:extLst>
      <p:ext uri="{BB962C8B-B14F-4D97-AF65-F5344CB8AC3E}">
        <p14:creationId xmlns:p14="http://schemas.microsoft.com/office/powerpoint/2010/main" val="2174887431"/>
      </p:ext>
    </p:extLst>
  </p:cSld>
  <p:clrMap bg1="lt1" tx1="dk1" bg2="lt2" tx2="dk2" accent1="accent1" accent2="accent2" accent3="accent3" accent4="accent4" accent5="accent5" accent6="accent6" hlink="hlink" folHlink="folHlink"/>
  <p:sldLayoutIdLst>
    <p:sldLayoutId id="2147483877" r:id="rId1"/>
    <p:sldLayoutId id="2147483880" r:id="rId2"/>
    <p:sldLayoutId id="2147483881" r:id="rId3"/>
    <p:sldLayoutId id="2147483882" r:id="rId4"/>
    <p:sldLayoutId id="2147483885" r:id="rId5"/>
    <p:sldLayoutId id="2147483888" r:id="rId6"/>
    <p:sldLayoutId id="2147483891" r:id="rId7"/>
    <p:sldLayoutId id="2147483892" r:id="rId8"/>
    <p:sldLayoutId id="2147483895" r:id="rId9"/>
    <p:sldLayoutId id="2147483898" r:id="rId10"/>
    <p:sldLayoutId id="2147483899" r:id="rId11"/>
    <p:sldLayoutId id="2147483902" r:id="rId12"/>
    <p:sldLayoutId id="2147483905" r:id="rId13"/>
    <p:sldLayoutId id="2147483908" r:id="rId14"/>
    <p:sldLayoutId id="2147483911" r:id="rId15"/>
    <p:sldLayoutId id="2147483914" r:id="rId16"/>
    <p:sldLayoutId id="2147483917" r:id="rId17"/>
  </p:sldLayoutIdLst>
  <p:hf sldNum="0" hdr="0" dt="0"/>
  <p:txStyles>
    <p:titleStyle>
      <a:lvl1pPr algn="l" defTabSz="914400" rtl="0" eaLnBrk="1" latinLnBrk="0" hangingPunct="1">
        <a:lnSpc>
          <a:spcPct val="90000"/>
        </a:lnSpc>
        <a:spcBef>
          <a:spcPct val="0"/>
        </a:spcBef>
        <a:buNone/>
        <a:defRPr lang="en-US" sz="4000" b="0" i="0" kern="1200" cap="all" spc="100" baseline="0" dirty="0">
          <a:solidFill>
            <a:srgbClr val="F47B20"/>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lang="en-US" sz="200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685800" indent="-342900" algn="l" defTabSz="914400" rtl="0" eaLnBrk="1" latinLnBrk="0" hangingPunct="1">
        <a:lnSpc>
          <a:spcPct val="90000"/>
        </a:lnSpc>
        <a:spcBef>
          <a:spcPts val="500"/>
        </a:spcBef>
        <a:buClr>
          <a:schemeClr val="bg2"/>
        </a:buClr>
        <a:buFont typeface="Arial" panose="020B0604020202020204" pitchFamily="34" charset="0"/>
        <a:buChar char="•"/>
        <a:defRPr lang="en-US" sz="200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971550" indent="-342900" algn="l" defTabSz="914400" rtl="0" eaLnBrk="1" latinLnBrk="0" hangingPunct="1">
        <a:lnSpc>
          <a:spcPct val="90000"/>
        </a:lnSpc>
        <a:spcBef>
          <a:spcPts val="500"/>
        </a:spcBef>
        <a:buClr>
          <a:schemeClr val="bg2"/>
        </a:buClr>
        <a:buFont typeface="Arial" panose="020B0604020202020204" pitchFamily="34" charset="0"/>
        <a:buChar char="•"/>
        <a:defRPr lang="en-US" sz="200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314450" indent="-342900" algn="l" defTabSz="914400" rtl="0" eaLnBrk="1" latinLnBrk="0" hangingPunct="1">
        <a:lnSpc>
          <a:spcPct val="90000"/>
        </a:lnSpc>
        <a:spcBef>
          <a:spcPts val="500"/>
        </a:spcBef>
        <a:buClr>
          <a:schemeClr val="bg2"/>
        </a:buClr>
        <a:buFont typeface="Arial" panose="020B0604020202020204" pitchFamily="34" charset="0"/>
        <a:buChar char="•"/>
        <a:defRPr lang="en-US" sz="200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1600200" indent="-342900" algn="l" defTabSz="914400" rtl="0" eaLnBrk="1" latinLnBrk="0" hangingPunct="1">
        <a:lnSpc>
          <a:spcPct val="90000"/>
        </a:lnSpc>
        <a:spcBef>
          <a:spcPts val="500"/>
        </a:spcBef>
        <a:buClr>
          <a:schemeClr val="bg2"/>
        </a:buClr>
        <a:buFont typeface="Arial" panose="020B0604020202020204" pitchFamily="34" charset="0"/>
        <a:buChar char="•"/>
        <a:defRPr lang="en-US" sz="200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comments" Target="../comments/comment1.xml"/><Relationship Id="rId4" Type="http://schemas.openxmlformats.org/officeDocument/2006/relationships/diagramLayout" Target="../diagrams/layout4.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tmp"/><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mailto:Kristen.Soles@cohnreznick.com" TargetMode="External"/><Relationship Id="rId5" Type="http://schemas.openxmlformats.org/officeDocument/2006/relationships/image" Target="../media/image67.emf"/><Relationship Id="rId4" Type="http://schemas.openxmlformats.org/officeDocument/2006/relationships/image" Target="../media/image6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tif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tif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tiff"/><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467DCE62-60FA-48C7-93B2-9A5BEB004F76}"/>
              </a:ext>
            </a:extLst>
          </p:cNvPr>
          <p:cNvSpPr>
            <a:spLocks noGrp="1"/>
          </p:cNvSpPr>
          <p:nvPr>
            <p:ph type="ctrTitle"/>
          </p:nvPr>
        </p:nvSpPr>
        <p:spPr/>
        <p:txBody>
          <a:bodyPr/>
          <a:lstStyle/>
          <a:p>
            <a:r>
              <a:rPr lang="en-US" dirty="0"/>
              <a:t>Planning an Audit Based on Fraud Risk Indicators</a:t>
            </a:r>
          </a:p>
        </p:txBody>
      </p:sp>
      <p:sp>
        <p:nvSpPr>
          <p:cNvPr id="53" name="Subtitle 52">
            <a:extLst>
              <a:ext uri="{FF2B5EF4-FFF2-40B4-BE49-F238E27FC236}">
                <a16:creationId xmlns:a16="http://schemas.microsoft.com/office/drawing/2014/main" id="{C13DC02E-20A3-462F-85FF-2F8AA836DB4A}"/>
              </a:ext>
            </a:extLst>
          </p:cNvPr>
          <p:cNvSpPr>
            <a:spLocks noGrp="1"/>
          </p:cNvSpPr>
          <p:nvPr>
            <p:ph type="subTitle" idx="1"/>
          </p:nvPr>
        </p:nvSpPr>
        <p:spPr>
          <a:xfrm>
            <a:off x="1366862" y="3860800"/>
            <a:ext cx="9605938" cy="790713"/>
          </a:xfrm>
        </p:spPr>
        <p:txBody>
          <a:bodyPr/>
          <a:lstStyle/>
          <a:p>
            <a:pPr>
              <a:buClr>
                <a:srgbClr val="1F497D"/>
              </a:buClr>
            </a:pPr>
            <a:r>
              <a:rPr lang="en-US" sz="2400" dirty="0"/>
              <a:t>Presented by: Richard A. Leach, CFE, CIA</a:t>
            </a:r>
          </a:p>
          <a:p>
            <a:pPr>
              <a:buClr>
                <a:srgbClr val="1F497D"/>
              </a:buClr>
            </a:pPr>
            <a:r>
              <a:rPr lang="en-US" sz="2400" dirty="0"/>
              <a:t>Director and Senior Advisor, Government Advisory Practice</a:t>
            </a:r>
          </a:p>
          <a:p>
            <a:br>
              <a:rPr lang="en-US" sz="2400" b="0" dirty="0"/>
            </a:br>
            <a:endParaRPr lang="en-US" sz="2400" dirty="0"/>
          </a:p>
        </p:txBody>
      </p:sp>
      <p:sp>
        <p:nvSpPr>
          <p:cNvPr id="13" name="Text Placeholder 12">
            <a:extLst>
              <a:ext uri="{FF2B5EF4-FFF2-40B4-BE49-F238E27FC236}">
                <a16:creationId xmlns:a16="http://schemas.microsoft.com/office/drawing/2014/main" id="{A910F0F5-914D-4649-86DB-C4F0F6D15709}"/>
              </a:ext>
            </a:extLst>
          </p:cNvPr>
          <p:cNvSpPr>
            <a:spLocks noGrp="1"/>
          </p:cNvSpPr>
          <p:nvPr>
            <p:ph type="body" sz="quarter" idx="10"/>
          </p:nvPr>
        </p:nvSpPr>
        <p:spPr>
          <a:xfrm>
            <a:off x="1341369" y="4873487"/>
            <a:ext cx="3886200" cy="609600"/>
          </a:xfrm>
        </p:spPr>
        <p:txBody>
          <a:bodyPr/>
          <a:lstStyle/>
          <a:p>
            <a:r>
              <a:rPr lang="en-US" dirty="0"/>
              <a:t>Date, 2019</a:t>
            </a:r>
          </a:p>
        </p:txBody>
      </p:sp>
      <p:pic>
        <p:nvPicPr>
          <p:cNvPr id="3" name="Picture 2"/>
          <p:cNvPicPr>
            <a:picLocks noChangeAspect="1"/>
          </p:cNvPicPr>
          <p:nvPr/>
        </p:nvPicPr>
        <p:blipFill>
          <a:blip r:embed="rId3"/>
          <a:stretch>
            <a:fillRect/>
          </a:stretch>
        </p:blipFill>
        <p:spPr>
          <a:xfrm>
            <a:off x="9145069" y="4826447"/>
            <a:ext cx="2513532" cy="1313280"/>
          </a:xfrm>
          <a:prstGeom prst="rect">
            <a:avLst/>
          </a:prstGeom>
        </p:spPr>
      </p:pic>
    </p:spTree>
    <p:extLst>
      <p:ext uri="{BB962C8B-B14F-4D97-AF65-F5344CB8AC3E}">
        <p14:creationId xmlns:p14="http://schemas.microsoft.com/office/powerpoint/2010/main" val="203059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6" y="762411"/>
            <a:ext cx="10684564" cy="489122"/>
          </a:xfrm>
        </p:spPr>
        <p:txBody>
          <a:bodyPr/>
          <a:lstStyle/>
          <a:p>
            <a:pPr algn="ctr"/>
            <a:r>
              <a:rPr lang="en-US" dirty="0"/>
              <a:t>Where to Find High Risk Federal Programs</a:t>
            </a:r>
          </a:p>
        </p:txBody>
      </p:sp>
      <p:sp>
        <p:nvSpPr>
          <p:cNvPr id="3" name="Content Placeholder 2"/>
          <p:cNvSpPr>
            <a:spLocks noGrp="1"/>
          </p:cNvSpPr>
          <p:nvPr>
            <p:ph idx="1"/>
          </p:nvPr>
        </p:nvSpPr>
        <p:spPr>
          <a:xfrm>
            <a:off x="1128317" y="1265013"/>
            <a:ext cx="6268010" cy="1239612"/>
          </a:xfrm>
        </p:spPr>
        <p:txBody>
          <a:bodyPr/>
          <a:lstStyle/>
          <a:p>
            <a:pPr marL="0" indent="0">
              <a:buNone/>
            </a:pPr>
            <a:r>
              <a:rPr lang="en-US" sz="2118" b="1" dirty="0">
                <a:latin typeface="Calibri" panose="020F0502020204030204" pitchFamily="34" charset="0"/>
                <a:cs typeface="Calibri" panose="020F0502020204030204" pitchFamily="34" charset="0"/>
              </a:rPr>
              <a:t>2019 High Risk List</a:t>
            </a:r>
          </a:p>
          <a:p>
            <a:pPr marL="0" indent="0">
              <a:buNone/>
            </a:pPr>
            <a:r>
              <a:rPr lang="en-US" sz="1412" dirty="0">
                <a:latin typeface="Calibri" panose="020F0502020204030204" pitchFamily="34" charset="0"/>
                <a:cs typeface="Calibri" panose="020F0502020204030204" pitchFamily="34" charset="0"/>
              </a:rPr>
              <a:t>GAO annually prepares “High Risk List” of programs and operations having vulnerabilities to fraud, waste, abuse, mismanagement, or need transformation.</a:t>
            </a:r>
          </a:p>
          <a:p>
            <a:endParaRPr lang="en-US" dirty="0"/>
          </a:p>
        </p:txBody>
      </p:sp>
      <p:graphicFrame>
        <p:nvGraphicFramePr>
          <p:cNvPr id="4" name="Diagram 3"/>
          <p:cNvGraphicFramePr/>
          <p:nvPr>
            <p:extLst>
              <p:ext uri="{D42A27DB-BD31-4B8C-83A1-F6EECF244321}">
                <p14:modId xmlns:p14="http://schemas.microsoft.com/office/powerpoint/2010/main" val="1143432900"/>
              </p:ext>
            </p:extLst>
          </p:nvPr>
        </p:nvGraphicFramePr>
        <p:xfrm>
          <a:off x="1313477" y="2518105"/>
          <a:ext cx="7477190" cy="3768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igh Risk Medallion">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8604" y="1662060"/>
            <a:ext cx="1942796" cy="171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10379169" y="6045613"/>
            <a:ext cx="1511939" cy="670618"/>
          </a:xfrm>
          <a:prstGeom prst="rect">
            <a:avLst/>
          </a:prstGeom>
        </p:spPr>
      </p:pic>
    </p:spTree>
    <p:extLst>
      <p:ext uri="{BB962C8B-B14F-4D97-AF65-F5344CB8AC3E}">
        <p14:creationId xmlns:p14="http://schemas.microsoft.com/office/powerpoint/2010/main" val="405834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2" y="762411"/>
            <a:ext cx="9254123" cy="489122"/>
          </a:xfrm>
        </p:spPr>
        <p:txBody>
          <a:bodyPr/>
          <a:lstStyle/>
          <a:p>
            <a:r>
              <a:rPr lang="en-US" dirty="0"/>
              <a:t>Types of Government Audits</a:t>
            </a:r>
          </a:p>
        </p:txBody>
      </p:sp>
      <p:graphicFrame>
        <p:nvGraphicFramePr>
          <p:cNvPr id="6" name="Content Placeholder 5"/>
          <p:cNvGraphicFramePr>
            <a:graphicFrameLocks noGrp="1"/>
          </p:cNvGraphicFramePr>
          <p:nvPr>
            <p:ph idx="1"/>
            <p:extLst/>
          </p:nvPr>
        </p:nvGraphicFramePr>
        <p:xfrm>
          <a:off x="2024356" y="1348368"/>
          <a:ext cx="7122446" cy="505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p:cNvPr>
          <p:cNvPicPr>
            <a:picLocks noChangeAspect="1"/>
          </p:cNvPicPr>
          <p:nvPr/>
        </p:nvPicPr>
        <p:blipFill>
          <a:blip r:embed="rId8"/>
          <a:stretch>
            <a:fillRect/>
          </a:stretch>
        </p:blipFill>
        <p:spPr>
          <a:xfrm>
            <a:off x="9443443" y="1854372"/>
            <a:ext cx="2121894" cy="2757385"/>
          </a:xfrm>
          <a:prstGeom prst="rect">
            <a:avLst/>
          </a:prstGeom>
        </p:spPr>
      </p:pic>
      <p:pic>
        <p:nvPicPr>
          <p:cNvPr id="3" name="Picture 2"/>
          <p:cNvPicPr>
            <a:picLocks noChangeAspect="1"/>
          </p:cNvPicPr>
          <p:nvPr/>
        </p:nvPicPr>
        <p:blipFill>
          <a:blip r:embed="rId9"/>
          <a:stretch>
            <a:fillRect/>
          </a:stretch>
        </p:blipFill>
        <p:spPr>
          <a:xfrm>
            <a:off x="10319535" y="5906465"/>
            <a:ext cx="1511939" cy="670618"/>
          </a:xfrm>
          <a:prstGeom prst="rect">
            <a:avLst/>
          </a:prstGeom>
        </p:spPr>
      </p:pic>
    </p:spTree>
    <p:extLst>
      <p:ext uri="{BB962C8B-B14F-4D97-AF65-F5344CB8AC3E}">
        <p14:creationId xmlns:p14="http://schemas.microsoft.com/office/powerpoint/2010/main" val="287763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3353" y="1305055"/>
            <a:ext cx="7900147" cy="4656044"/>
          </a:xfrm>
          <a:prstGeom prst="rect">
            <a:avLst/>
          </a:prstGeom>
        </p:spPr>
      </p:pic>
      <p:sp>
        <p:nvSpPr>
          <p:cNvPr id="2" name="Title 1"/>
          <p:cNvSpPr>
            <a:spLocks noGrp="1"/>
          </p:cNvSpPr>
          <p:nvPr>
            <p:ph type="title"/>
          </p:nvPr>
        </p:nvSpPr>
        <p:spPr>
          <a:xfrm>
            <a:off x="675862" y="762411"/>
            <a:ext cx="9244184" cy="489122"/>
          </a:xfrm>
        </p:spPr>
        <p:txBody>
          <a:bodyPr/>
          <a:lstStyle/>
          <a:p>
            <a:r>
              <a:rPr lang="en-US" dirty="0"/>
              <a:t>Sources for Fraud Detection</a:t>
            </a:r>
          </a:p>
        </p:txBody>
      </p:sp>
      <p:pic>
        <p:nvPicPr>
          <p:cNvPr id="14" name="Picture 13">
            <a:extLst/>
          </p:cNvPr>
          <p:cNvPicPr>
            <a:picLocks noChangeAspect="1"/>
          </p:cNvPicPr>
          <p:nvPr/>
        </p:nvPicPr>
        <p:blipFill>
          <a:blip r:embed="rId4"/>
          <a:stretch>
            <a:fillRect/>
          </a:stretch>
        </p:blipFill>
        <p:spPr>
          <a:xfrm>
            <a:off x="9308939" y="2635753"/>
            <a:ext cx="2035637" cy="2035637"/>
          </a:xfrm>
          <a:prstGeom prst="rect">
            <a:avLst/>
          </a:prstGeom>
        </p:spPr>
      </p:pic>
      <p:sp>
        <p:nvSpPr>
          <p:cNvPr id="39" name="TextBox 38">
            <a:extLst/>
          </p:cNvPr>
          <p:cNvSpPr txBox="1"/>
          <p:nvPr/>
        </p:nvSpPr>
        <p:spPr>
          <a:xfrm>
            <a:off x="3136988" y="6087248"/>
            <a:ext cx="4387103" cy="418320"/>
          </a:xfrm>
          <a:prstGeom prst="rect">
            <a:avLst/>
          </a:prstGeom>
          <a:noFill/>
        </p:spPr>
        <p:txBody>
          <a:bodyPr wrap="square" rtlCol="0">
            <a:spAutoFit/>
          </a:bodyPr>
          <a:lstStyle/>
          <a:p>
            <a:pPr lvl="0"/>
            <a:r>
              <a:rPr lang="en-US" sz="1059" dirty="0">
                <a:solidFill>
                  <a:srgbClr val="4472C4"/>
                </a:solidFill>
              </a:rPr>
              <a:t>Source:  “ACFE Report to the Nations”</a:t>
            </a:r>
          </a:p>
          <a:p>
            <a:pPr lvl="0"/>
            <a:r>
              <a:rPr lang="en-US" sz="1059" dirty="0">
                <a:solidFill>
                  <a:srgbClr val="4472C4"/>
                </a:solidFill>
              </a:rPr>
              <a:t>2018 Global Study On Occupational Fraud and Abuse</a:t>
            </a:r>
          </a:p>
        </p:txBody>
      </p:sp>
      <p:pic>
        <p:nvPicPr>
          <p:cNvPr id="4" name="Picture 3"/>
          <p:cNvPicPr>
            <a:picLocks noChangeAspect="1"/>
          </p:cNvPicPr>
          <p:nvPr/>
        </p:nvPicPr>
        <p:blipFill>
          <a:blip r:embed="rId5"/>
          <a:stretch>
            <a:fillRect/>
          </a:stretch>
        </p:blipFill>
        <p:spPr>
          <a:xfrm>
            <a:off x="10326758" y="5961099"/>
            <a:ext cx="1511939" cy="670618"/>
          </a:xfrm>
          <a:prstGeom prst="rect">
            <a:avLst/>
          </a:prstGeom>
        </p:spPr>
      </p:pic>
    </p:spTree>
    <p:extLst>
      <p:ext uri="{BB962C8B-B14F-4D97-AF65-F5344CB8AC3E}">
        <p14:creationId xmlns:p14="http://schemas.microsoft.com/office/powerpoint/2010/main" val="287022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14" y="717071"/>
            <a:ext cx="7728241" cy="489122"/>
          </a:xfrm>
        </p:spPr>
        <p:txBody>
          <a:bodyPr/>
          <a:lstStyle/>
          <a:p>
            <a:r>
              <a:rPr lang="en-US" sz="3600" dirty="0"/>
              <a:t>The Fraud Triangle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025" y="2960369"/>
            <a:ext cx="1937217" cy="1242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7" y="4373947"/>
            <a:ext cx="2183747" cy="1274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8" y="4377483"/>
            <a:ext cx="2227169" cy="876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5642162" y="2363899"/>
            <a:ext cx="2870392" cy="3408846"/>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720366" y="2363899"/>
            <a:ext cx="2921797" cy="3443403"/>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723791" y="5752021"/>
            <a:ext cx="5788763" cy="69111"/>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74220" y="4215261"/>
            <a:ext cx="3135885" cy="0"/>
          </a:xfrm>
          <a:prstGeom prst="line">
            <a:avLst/>
          </a:prstGeom>
          <a:ln w="3810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642162" y="4215261"/>
            <a:ext cx="1" cy="1592040"/>
          </a:xfrm>
          <a:prstGeom prst="line">
            <a:avLst/>
          </a:prstGeom>
          <a:ln w="38100"/>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789" y="2601514"/>
            <a:ext cx="876860" cy="806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3847" y="2601514"/>
            <a:ext cx="1221441" cy="914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7841" y="4152563"/>
            <a:ext cx="1120153" cy="1326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8591" y="4113409"/>
            <a:ext cx="763400" cy="897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0"/>
          <a:stretch>
            <a:fillRect/>
          </a:stretch>
        </p:blipFill>
        <p:spPr>
          <a:xfrm>
            <a:off x="10210204" y="5830287"/>
            <a:ext cx="1511939" cy="670618"/>
          </a:xfrm>
          <a:prstGeom prst="rect">
            <a:avLst/>
          </a:prstGeom>
        </p:spPr>
      </p:pic>
    </p:spTree>
    <p:extLst>
      <p:ext uri="{BB962C8B-B14F-4D97-AF65-F5344CB8AC3E}">
        <p14:creationId xmlns:p14="http://schemas.microsoft.com/office/powerpoint/2010/main" val="185320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804" y="641153"/>
            <a:ext cx="7728241" cy="524762"/>
          </a:xfrm>
        </p:spPr>
        <p:txBody>
          <a:bodyPr/>
          <a:lstStyle/>
          <a:p>
            <a:pPr algn="ctr"/>
            <a:r>
              <a:rPr lang="en-US" dirty="0">
                <a:solidFill>
                  <a:srgbClr val="FF0000"/>
                </a:solidFill>
              </a:rPr>
              <a:t>Red Flags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747" y="4666893"/>
            <a:ext cx="1846354" cy="161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42146" flipH="1">
            <a:off x="3482265" y="5045971"/>
            <a:ext cx="941408" cy="10835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28128" y="4888143"/>
            <a:ext cx="1344706" cy="1397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778" y="1590932"/>
            <a:ext cx="7030291" cy="252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75084" flipH="1">
            <a:off x="4574231" y="737654"/>
            <a:ext cx="526676" cy="54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10590">
            <a:off x="7137345" y="720562"/>
            <a:ext cx="496561" cy="516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8"/>
          <a:stretch>
            <a:fillRect/>
          </a:stretch>
        </p:blipFill>
        <p:spPr>
          <a:xfrm>
            <a:off x="10279778" y="5817012"/>
            <a:ext cx="1511939" cy="670618"/>
          </a:xfrm>
          <a:prstGeom prst="rect">
            <a:avLst/>
          </a:prstGeom>
        </p:spPr>
      </p:pic>
    </p:spTree>
    <p:extLst>
      <p:ext uri="{BB962C8B-B14F-4D97-AF65-F5344CB8AC3E}">
        <p14:creationId xmlns:p14="http://schemas.microsoft.com/office/powerpoint/2010/main" val="302502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62" y="744821"/>
            <a:ext cx="7728241" cy="489122"/>
          </a:xfrm>
        </p:spPr>
        <p:txBody>
          <a:bodyPr/>
          <a:lstStyle/>
          <a:p>
            <a:pPr algn="ctr"/>
            <a:r>
              <a:rPr lang="en-US" dirty="0"/>
              <a:t>Culture and Attitude Triangle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374" y="4207942"/>
            <a:ext cx="2479301" cy="962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454" y="2919423"/>
            <a:ext cx="2475100" cy="962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a:off x="2957881" y="2107504"/>
            <a:ext cx="3059368" cy="3249978"/>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5988" y="2107504"/>
            <a:ext cx="3265483" cy="3249978"/>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57881" y="5357482"/>
            <a:ext cx="6313590" cy="0"/>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72522" y="4042344"/>
            <a:ext cx="3782965" cy="7834"/>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7249" y="4042345"/>
            <a:ext cx="0" cy="1315137"/>
          </a:xfrm>
          <a:prstGeom prst="line">
            <a:avLst/>
          </a:prstGeom>
          <a:ln w="38100"/>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522" y="2231008"/>
            <a:ext cx="693364" cy="10323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1554" y="2142190"/>
            <a:ext cx="1074161" cy="1074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729" y="3924001"/>
            <a:ext cx="844303" cy="935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8927" y="3994729"/>
            <a:ext cx="1058508" cy="79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883" y="4207941"/>
            <a:ext cx="2329423" cy="962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0"/>
          <a:stretch>
            <a:fillRect/>
          </a:stretch>
        </p:blipFill>
        <p:spPr>
          <a:xfrm>
            <a:off x="10285304" y="5856769"/>
            <a:ext cx="1511939" cy="670618"/>
          </a:xfrm>
          <a:prstGeom prst="rect">
            <a:avLst/>
          </a:prstGeom>
        </p:spPr>
      </p:pic>
    </p:spTree>
    <p:extLst>
      <p:ext uri="{BB962C8B-B14F-4D97-AF65-F5344CB8AC3E}">
        <p14:creationId xmlns:p14="http://schemas.microsoft.com/office/powerpoint/2010/main" val="153157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433" y="1555989"/>
            <a:ext cx="7023193" cy="496743"/>
          </a:xfrm>
        </p:spPr>
        <p:txBody>
          <a:bodyPr/>
          <a:lstStyle/>
          <a:p>
            <a:r>
              <a:rPr lang="en-US" sz="3530" dirty="0"/>
              <a:t>Tone From the Top!</a:t>
            </a:r>
          </a:p>
        </p:txBody>
      </p:sp>
      <p:sp>
        <p:nvSpPr>
          <p:cNvPr id="6" name="Text Placeholder 3"/>
          <p:cNvSpPr txBox="1">
            <a:spLocks/>
          </p:cNvSpPr>
          <p:nvPr/>
        </p:nvSpPr>
        <p:spPr>
          <a:xfrm>
            <a:off x="7286558" y="1182820"/>
            <a:ext cx="3246972" cy="3884426"/>
          </a:xfrm>
          <a:prstGeom prst="rect">
            <a:avLst/>
          </a:prstGeom>
        </p:spPr>
        <p:txBody>
          <a:bodyPr vert="horz" lIns="0" tIns="0" rIns="0" bIns="0" rtlCol="0">
            <a:noAutofit/>
          </a:bodyPr>
          <a:lstStyle>
            <a:lvl1pPr marL="0" indent="0" algn="l" defTabSz="754347" rtl="0" eaLnBrk="1" latinLnBrk="0" hangingPunct="1">
              <a:lnSpc>
                <a:spcPct val="90000"/>
              </a:lnSpc>
              <a:spcBef>
                <a:spcPts val="825"/>
              </a:spcBef>
              <a:buFont typeface="Arial" panose="020B0604020202020204" pitchFamily="34" charset="0"/>
              <a:buNone/>
              <a:defRPr lang="en-US" sz="231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65761"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801495"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084376"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1320109"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2074456"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6pPr>
            <a:lvl7pPr marL="2451632"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7pPr>
            <a:lvl8pPr marL="2828804"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8pPr>
            <a:lvl9pPr marL="3205978"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9pPr>
          </a:lstStyle>
          <a:p>
            <a:endParaRPr lang="en-US" sz="1765" dirty="0"/>
          </a:p>
          <a:p>
            <a:endParaRPr lang="en-US" sz="1765" b="1" dirty="0">
              <a:solidFill>
                <a:schemeClr val="tx1"/>
              </a:solidFill>
              <a:latin typeface="Century Gothic" panose="020B0502020202020204" pitchFamily="34" charset="0"/>
            </a:endParaRPr>
          </a:p>
        </p:txBody>
      </p:sp>
      <p:sp>
        <p:nvSpPr>
          <p:cNvPr id="3" name="TextBox 2"/>
          <p:cNvSpPr txBox="1"/>
          <p:nvPr/>
        </p:nvSpPr>
        <p:spPr>
          <a:xfrm>
            <a:off x="1789815" y="591006"/>
            <a:ext cx="4633961" cy="418256"/>
          </a:xfrm>
          <a:prstGeom prst="rect">
            <a:avLst/>
          </a:prstGeom>
          <a:noFill/>
        </p:spPr>
        <p:txBody>
          <a:bodyPr wrap="none" rtlCol="0">
            <a:spAutoFit/>
          </a:bodyPr>
          <a:lstStyle/>
          <a:p>
            <a:r>
              <a:rPr lang="en-US" sz="2118" b="1" dirty="0">
                <a:solidFill>
                  <a:schemeClr val="tx2"/>
                </a:solidFill>
              </a:rPr>
              <a:t>The Most Important Internal Control…..</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492" y="2668238"/>
            <a:ext cx="801529" cy="932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hought Bubble: Cloud 10"/>
          <p:cNvSpPr/>
          <p:nvPr/>
        </p:nvSpPr>
        <p:spPr>
          <a:xfrm>
            <a:off x="2465294" y="991466"/>
            <a:ext cx="4673673" cy="1625791"/>
          </a:xfrm>
          <a:prstGeom prst="cloudCallout">
            <a:avLst>
              <a:gd name="adj1" fmla="val -40719"/>
              <a:gd name="adj2" fmla="val 7358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3" name="Rectangle: Rounded Corners 12"/>
          <p:cNvSpPr/>
          <p:nvPr/>
        </p:nvSpPr>
        <p:spPr>
          <a:xfrm>
            <a:off x="7517128" y="794682"/>
            <a:ext cx="2561498" cy="2850776"/>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71" b="1" i="1" dirty="0">
                <a:solidFill>
                  <a:srgbClr val="C00000"/>
                </a:solidFill>
              </a:rPr>
              <a:t>Andy </a:t>
            </a:r>
            <a:r>
              <a:rPr lang="en-US" sz="2471" b="1" i="1" dirty="0" err="1">
                <a:solidFill>
                  <a:srgbClr val="C00000"/>
                </a:solidFill>
              </a:rPr>
              <a:t>Fastow</a:t>
            </a:r>
            <a:r>
              <a:rPr lang="en-US" sz="2471" b="1" i="1" dirty="0">
                <a:solidFill>
                  <a:srgbClr val="C00000"/>
                </a:solidFill>
              </a:rPr>
              <a:t>: </a:t>
            </a:r>
            <a:r>
              <a:rPr lang="en-US" sz="2471" i="1" dirty="0">
                <a:solidFill>
                  <a:srgbClr val="C00000"/>
                </a:solidFill>
              </a:rPr>
              <a:t> </a:t>
            </a:r>
          </a:p>
          <a:p>
            <a:r>
              <a:rPr lang="en-US" sz="1412" dirty="0">
                <a:solidFill>
                  <a:schemeClr val="tx1"/>
                </a:solidFill>
              </a:rPr>
              <a:t>“I knew it was wrong, but I didn’t think it was illegal.”</a:t>
            </a:r>
          </a:p>
          <a:p>
            <a:r>
              <a:rPr lang="en-US" sz="2471" b="1" i="1" dirty="0">
                <a:solidFill>
                  <a:srgbClr val="C00000"/>
                </a:solidFill>
              </a:rPr>
              <a:t>Bernie Ebbers:</a:t>
            </a:r>
          </a:p>
          <a:p>
            <a:r>
              <a:rPr lang="en-US" sz="1412" dirty="0">
                <a:solidFill>
                  <a:schemeClr val="tx1"/>
                </a:solidFill>
              </a:rPr>
              <a:t>“I know what I don’t know.  I don’t know technology, and I don’t know finance and accounting.  No one will find me to have knowingly committed fraud.”</a:t>
            </a:r>
          </a:p>
        </p:txBody>
      </p:sp>
      <p:sp>
        <p:nvSpPr>
          <p:cNvPr id="14" name="Rectangle: Rounded Corners 13"/>
          <p:cNvSpPr/>
          <p:nvPr/>
        </p:nvSpPr>
        <p:spPr>
          <a:xfrm>
            <a:off x="1821578" y="5084754"/>
            <a:ext cx="8616660" cy="1080244"/>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18" b="1" i="1" dirty="0">
              <a:solidFill>
                <a:srgbClr val="C00000"/>
              </a:solidFill>
            </a:endParaRPr>
          </a:p>
          <a:p>
            <a:r>
              <a:rPr lang="en-US" sz="2118" b="1" i="1" dirty="0">
                <a:solidFill>
                  <a:srgbClr val="C00000"/>
                </a:solidFill>
              </a:rPr>
              <a:t>Ken Lay:  </a:t>
            </a:r>
            <a:r>
              <a:rPr lang="en-US" sz="2118" dirty="0"/>
              <a:t> </a:t>
            </a:r>
            <a:r>
              <a:rPr lang="en-US" sz="1412" dirty="0">
                <a:solidFill>
                  <a:schemeClr val="tx1"/>
                </a:solidFill>
              </a:rPr>
              <a:t>“I take full responsibility for what happened at Enron.  But saying that, I know in my mind I did nothing wrong.  I can’t take responsibility for criminal conduct inside the company.”</a:t>
            </a:r>
          </a:p>
          <a:p>
            <a:endParaRPr lang="en-US" sz="882" dirty="0">
              <a:solidFill>
                <a:schemeClr val="tx1"/>
              </a:solidFill>
            </a:endParaRPr>
          </a:p>
          <a:p>
            <a:r>
              <a:rPr lang="en-US" sz="1412" dirty="0">
                <a:solidFill>
                  <a:schemeClr val="tx1"/>
                </a:solidFill>
              </a:rPr>
              <a:t>“Any slots at the senior level including the CEO or other slots, will be filled internally.”</a:t>
            </a:r>
          </a:p>
          <a:p>
            <a:endParaRPr lang="en-US" sz="1412" dirty="0">
              <a:solidFill>
                <a:schemeClr val="tx1"/>
              </a:solidFill>
            </a:endParaRPr>
          </a:p>
          <a:p>
            <a:endParaRPr lang="en-US" sz="1765" dirty="0">
              <a:solidFill>
                <a:schemeClr val="tx1"/>
              </a:solidFill>
            </a:endParaRPr>
          </a:p>
        </p:txBody>
      </p:sp>
      <p:sp>
        <p:nvSpPr>
          <p:cNvPr id="17" name="Rectangle: Rounded Corners 16"/>
          <p:cNvSpPr/>
          <p:nvPr/>
        </p:nvSpPr>
        <p:spPr>
          <a:xfrm>
            <a:off x="1789814" y="3831824"/>
            <a:ext cx="8680188" cy="999351"/>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18" b="1" i="1" dirty="0">
              <a:solidFill>
                <a:srgbClr val="C00000"/>
              </a:solidFill>
            </a:endParaRPr>
          </a:p>
          <a:p>
            <a:endParaRPr lang="en-US" sz="2118" b="1" i="1" dirty="0">
              <a:solidFill>
                <a:srgbClr val="C00000"/>
              </a:solidFill>
            </a:endParaRPr>
          </a:p>
          <a:p>
            <a:r>
              <a:rPr lang="en-US" sz="2118" b="1" i="1" dirty="0">
                <a:solidFill>
                  <a:srgbClr val="C00000"/>
                </a:solidFill>
              </a:rPr>
              <a:t>Bernie Madoff: </a:t>
            </a:r>
            <a:r>
              <a:rPr lang="en-US" sz="1412" dirty="0">
                <a:solidFill>
                  <a:schemeClr val="tx1"/>
                </a:solidFill>
              </a:rPr>
              <a:t>“I was always able to rationalize [the  fraud]. I tried to give moneys back to my clients…They wouldn’t take it back.  Everyone said “No, you can’t do that.  You can’t send me my money back.  I have been a friend of yours, or a client for years.”</a:t>
            </a:r>
          </a:p>
          <a:p>
            <a:endParaRPr lang="en-US" sz="1765" dirty="0">
              <a:solidFill>
                <a:schemeClr val="tx1"/>
              </a:solidFill>
            </a:endParaRPr>
          </a:p>
          <a:p>
            <a:endParaRPr lang="en-US" sz="2118"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7028" y="2848771"/>
            <a:ext cx="757807" cy="88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10680061" y="6015796"/>
            <a:ext cx="1511939" cy="670618"/>
          </a:xfrm>
          <a:prstGeom prst="rect">
            <a:avLst/>
          </a:prstGeom>
        </p:spPr>
      </p:pic>
    </p:spTree>
    <p:extLst>
      <p:ext uri="{BB962C8B-B14F-4D97-AF65-F5344CB8AC3E}">
        <p14:creationId xmlns:p14="http://schemas.microsoft.com/office/powerpoint/2010/main" val="181380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94" y="768158"/>
            <a:ext cx="7728241" cy="447067"/>
          </a:xfrm>
        </p:spPr>
        <p:txBody>
          <a:bodyPr/>
          <a:lstStyle/>
          <a:p>
            <a:r>
              <a:rPr lang="en-US" dirty="0"/>
              <a:t>Judgment and Skepticism</a:t>
            </a:r>
          </a:p>
        </p:txBody>
      </p:sp>
      <p:sp>
        <p:nvSpPr>
          <p:cNvPr id="5" name="Text Placeholder 3"/>
          <p:cNvSpPr txBox="1">
            <a:spLocks/>
          </p:cNvSpPr>
          <p:nvPr/>
        </p:nvSpPr>
        <p:spPr>
          <a:xfrm>
            <a:off x="2195136" y="1238271"/>
            <a:ext cx="7747761" cy="294437"/>
          </a:xfrm>
          <a:prstGeom prst="rect">
            <a:avLst/>
          </a:prstGeom>
        </p:spPr>
        <p:txBody>
          <a:bodyPr vert="horz" lIns="0" tIns="0" rIns="0" bIns="0" rtlCol="0">
            <a:noAutofit/>
          </a:bodyPr>
          <a:lstStyle>
            <a:lvl1pPr marL="0" indent="0" algn="l" defTabSz="754347" rtl="0" eaLnBrk="1" latinLnBrk="0" hangingPunct="1">
              <a:lnSpc>
                <a:spcPct val="90000"/>
              </a:lnSpc>
              <a:spcBef>
                <a:spcPts val="825"/>
              </a:spcBef>
              <a:buFont typeface="Arial" panose="020B0604020202020204" pitchFamily="34" charset="0"/>
              <a:buNone/>
              <a:defRPr lang="en-US" sz="2310" kern="12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565761"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801495"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084376"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1320109" indent="-282880" algn="l" defTabSz="754347" rtl="0" eaLnBrk="1" latinLnBrk="0" hangingPunct="1">
              <a:lnSpc>
                <a:spcPct val="90000"/>
              </a:lnSpc>
              <a:spcBef>
                <a:spcPts val="414"/>
              </a:spcBef>
              <a:buFont typeface="Arial" panose="020B0604020202020204" pitchFamily="34" charset="0"/>
              <a:buChar char="•"/>
              <a:defRPr lang="en-US" sz="1650" kern="1200" dirty="0">
                <a:solidFill>
                  <a:srgbClr val="233443"/>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2074456"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6pPr>
            <a:lvl7pPr marL="2451632"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7pPr>
            <a:lvl8pPr marL="2828804"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8pPr>
            <a:lvl9pPr marL="3205978" indent="-188588" algn="l" defTabSz="754347" rtl="0" eaLnBrk="1" latinLnBrk="0" hangingPunct="1">
              <a:lnSpc>
                <a:spcPct val="90000"/>
              </a:lnSpc>
              <a:spcBef>
                <a:spcPts val="414"/>
              </a:spcBef>
              <a:buFont typeface="Arial" panose="020B0604020202020204" pitchFamily="34" charset="0"/>
              <a:buChar char="•"/>
              <a:defRPr sz="1485" kern="1200">
                <a:solidFill>
                  <a:schemeClr val="tx1"/>
                </a:solidFill>
                <a:latin typeface="+mn-lt"/>
                <a:ea typeface="+mn-ea"/>
                <a:cs typeface="+mn-cs"/>
              </a:defRPr>
            </a:lvl9pPr>
          </a:lstStyle>
          <a:p>
            <a:endParaRPr lang="en-US" sz="1765" b="1" dirty="0">
              <a:solidFill>
                <a:schemeClr val="tx1"/>
              </a:solidFill>
              <a:latin typeface="Century Gothic" panose="020B0502020202020204" pitchFamily="34" charset="0"/>
            </a:endParaRPr>
          </a:p>
        </p:txBody>
      </p:sp>
      <p:sp>
        <p:nvSpPr>
          <p:cNvPr id="10" name="Content Placeholder 2"/>
          <p:cNvSpPr txBox="1">
            <a:spLocks/>
          </p:cNvSpPr>
          <p:nvPr/>
        </p:nvSpPr>
        <p:spPr>
          <a:xfrm>
            <a:off x="6609230" y="1093782"/>
            <a:ext cx="7209117" cy="4861673"/>
          </a:xfrm>
          <a:prstGeom prst="rect">
            <a:avLst/>
          </a:prstGeom>
        </p:spPr>
        <p:txBody>
          <a:bodyPr vert="horz" lIns="80682" tIns="40341" rIns="80682" bIns="403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29"/>
              </a:spcBef>
              <a:spcAft>
                <a:spcPts val="529"/>
              </a:spcAft>
              <a:buClr>
                <a:srgbClr val="E05206"/>
              </a:buClr>
              <a:buFont typeface="Wingdings" panose="05000000000000000000" pitchFamily="2" charset="2"/>
              <a:buChar char="ü"/>
            </a:pPr>
            <a:endParaRPr lang="en-US" sz="1412" dirty="0">
              <a:latin typeface="Century Gothic" panose="020B0502020202020204" pitchFamily="34" charset="0"/>
            </a:endParaRPr>
          </a:p>
        </p:txBody>
      </p:sp>
      <p:sp>
        <p:nvSpPr>
          <p:cNvPr id="3" name="TextBox 2"/>
          <p:cNvSpPr txBox="1"/>
          <p:nvPr/>
        </p:nvSpPr>
        <p:spPr>
          <a:xfrm>
            <a:off x="2278634" y="1677195"/>
            <a:ext cx="7580766" cy="4301306"/>
          </a:xfrm>
          <a:prstGeom prst="rect">
            <a:avLst/>
          </a:prstGeom>
          <a:noFill/>
        </p:spPr>
        <p:txBody>
          <a:bodyPr wrap="square" rtlCol="0">
            <a:spAutoFit/>
          </a:bodyPr>
          <a:lstStyle/>
          <a:p>
            <a:r>
              <a:rPr lang="en-US" sz="2118" b="1" dirty="0"/>
              <a:t>Professional judgment: (Who Watches the Watchers?)</a:t>
            </a:r>
          </a:p>
          <a:p>
            <a:endParaRPr lang="en-US" sz="2118" dirty="0"/>
          </a:p>
          <a:p>
            <a:pPr marL="501490" indent="-252146">
              <a:buFont typeface="Arial" panose="020B0604020202020204" pitchFamily="34" charset="0"/>
              <a:buChar char="•"/>
            </a:pPr>
            <a:r>
              <a:rPr lang="en-US" sz="1588" dirty="0"/>
              <a:t>Application of knowledge, skills, and experience </a:t>
            </a:r>
          </a:p>
          <a:p>
            <a:pPr marL="501490" indent="-252146">
              <a:buFont typeface="Arial" panose="020B0604020202020204" pitchFamily="34" charset="0"/>
              <a:buChar char="•"/>
            </a:pPr>
            <a:r>
              <a:rPr lang="en-US" sz="1588" dirty="0"/>
              <a:t>Exercise reasonable care and professional skepticism </a:t>
            </a:r>
          </a:p>
          <a:p>
            <a:endParaRPr lang="en-US" sz="2118" dirty="0"/>
          </a:p>
          <a:p>
            <a:r>
              <a:rPr lang="en-US" sz="2118" b="1" dirty="0"/>
              <a:t>Professional skepticism: (Trust But Verify)</a:t>
            </a:r>
          </a:p>
          <a:p>
            <a:endParaRPr lang="en-US" sz="882" dirty="0"/>
          </a:p>
          <a:p>
            <a:pPr marL="501490" indent="-252146">
              <a:buFont typeface="Arial" panose="020B0604020202020204" pitchFamily="34" charset="0"/>
              <a:buChar char="•"/>
            </a:pPr>
            <a:r>
              <a:rPr lang="en-US" sz="1588" dirty="0"/>
              <a:t>Attitude for questioning and assessing control environments and evidence. </a:t>
            </a:r>
          </a:p>
          <a:p>
            <a:pPr marL="501490" indent="-252146">
              <a:buFont typeface="Arial" panose="020B0604020202020204" pitchFamily="34" charset="0"/>
              <a:buChar char="•"/>
            </a:pPr>
            <a:r>
              <a:rPr lang="en-US" sz="1588" dirty="0"/>
              <a:t>Professional skepticism does not automatically assume management is honest or dishonest. </a:t>
            </a:r>
          </a:p>
          <a:p>
            <a:pPr marL="501490" indent="-252146">
              <a:buFont typeface="Arial" panose="020B0604020202020204" pitchFamily="34" charset="0"/>
              <a:buChar char="•"/>
            </a:pPr>
            <a:endParaRPr lang="en-US" sz="1588" dirty="0"/>
          </a:p>
          <a:p>
            <a:pPr marL="501490" indent="-252146">
              <a:buFont typeface="Arial" panose="020B0604020202020204" pitchFamily="34" charset="0"/>
              <a:buChar char="•"/>
            </a:pPr>
            <a:endParaRPr lang="en-US" sz="1588" dirty="0"/>
          </a:p>
          <a:p>
            <a:pPr algn="ctr"/>
            <a:endParaRPr lang="en-US" sz="1588" dirty="0"/>
          </a:p>
          <a:p>
            <a:pPr algn="ctr">
              <a:tabLst>
                <a:tab pos="649976" algn="l"/>
              </a:tabLst>
            </a:pPr>
            <a:r>
              <a:rPr lang="en-US" sz="2118" b="1" dirty="0">
                <a:solidFill>
                  <a:srgbClr val="FF0000"/>
                </a:solidFill>
              </a:rPr>
              <a:t>Beware of streamlining directives to eliminate internal controls</a:t>
            </a:r>
          </a:p>
          <a:p>
            <a:endParaRPr lang="en-US" sz="1588" dirty="0"/>
          </a:p>
          <a:p>
            <a:endParaRPr lang="en-US" sz="1588" dirty="0"/>
          </a:p>
        </p:txBody>
      </p:sp>
      <p:pic>
        <p:nvPicPr>
          <p:cNvPr id="6" name="Picture 3">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522" y="5284195"/>
            <a:ext cx="416701" cy="365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1289" y="5284194"/>
            <a:ext cx="416701" cy="365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Image result for binocular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688" y="2055259"/>
            <a:ext cx="2223100" cy="1353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0408987" y="5955455"/>
            <a:ext cx="1511939" cy="670618"/>
          </a:xfrm>
          <a:prstGeom prst="rect">
            <a:avLst/>
          </a:prstGeom>
        </p:spPr>
      </p:pic>
    </p:spTree>
    <p:extLst>
      <p:ext uri="{BB962C8B-B14F-4D97-AF65-F5344CB8AC3E}">
        <p14:creationId xmlns:p14="http://schemas.microsoft.com/office/powerpoint/2010/main" val="6532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83" y="731708"/>
            <a:ext cx="8875058" cy="489122"/>
          </a:xfrm>
        </p:spPr>
        <p:txBody>
          <a:bodyPr/>
          <a:lstStyle/>
          <a:p>
            <a:r>
              <a:rPr lang="en-US" dirty="0"/>
              <a:t>Fraud Risk Prevention Controls</a:t>
            </a:r>
          </a:p>
        </p:txBody>
      </p:sp>
      <p:graphicFrame>
        <p:nvGraphicFramePr>
          <p:cNvPr id="3" name="Table 2"/>
          <p:cNvGraphicFramePr>
            <a:graphicFrameLocks noGrp="1"/>
          </p:cNvGraphicFramePr>
          <p:nvPr>
            <p:extLst>
              <p:ext uri="{D42A27DB-BD31-4B8C-83A1-F6EECF244321}">
                <p14:modId xmlns:p14="http://schemas.microsoft.com/office/powerpoint/2010/main" val="2590690257"/>
              </p:ext>
            </p:extLst>
          </p:nvPr>
        </p:nvGraphicFramePr>
        <p:xfrm>
          <a:off x="456264" y="1502495"/>
          <a:ext cx="8171548" cy="4453666"/>
        </p:xfrm>
        <a:graphic>
          <a:graphicData uri="http://schemas.openxmlformats.org/drawingml/2006/table">
            <a:tbl>
              <a:tblPr firstRow="1" bandRow="1">
                <a:tableStyleId>{F5AB1C69-6EDB-4FF4-983F-18BD219EF322}</a:tableStyleId>
              </a:tblPr>
              <a:tblGrid>
                <a:gridCol w="4085774">
                  <a:extLst>
                    <a:ext uri="{9D8B030D-6E8A-4147-A177-3AD203B41FA5}">
                      <a16:colId xmlns:a16="http://schemas.microsoft.com/office/drawing/2014/main" val="3894238412"/>
                    </a:ext>
                  </a:extLst>
                </a:gridCol>
                <a:gridCol w="4085774">
                  <a:extLst>
                    <a:ext uri="{9D8B030D-6E8A-4147-A177-3AD203B41FA5}">
                      <a16:colId xmlns:a16="http://schemas.microsoft.com/office/drawing/2014/main" val="4003641619"/>
                    </a:ext>
                  </a:extLst>
                </a:gridCol>
              </a:tblGrid>
              <a:tr h="4453666">
                <a:tc>
                  <a:txBody>
                    <a:bodyPr/>
                    <a:lstStyle/>
                    <a:p>
                      <a:pPr marL="285750" lvl="0" indent="-285750">
                        <a:lnSpc>
                          <a:spcPct val="80000"/>
                        </a:lnSpc>
                        <a:buClr>
                          <a:srgbClr val="F58837"/>
                        </a:buClr>
                        <a:buFont typeface="Wingdings" panose="05000000000000000000" pitchFamily="2" charset="2"/>
                        <a:buChar char="ü"/>
                      </a:pPr>
                      <a:r>
                        <a:rPr lang="en-US" sz="2100" dirty="0">
                          <a:solidFill>
                            <a:schemeClr val="tx1"/>
                          </a:solidFill>
                        </a:rPr>
                        <a:t>Ethical Culture and Tone From the Top</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Code of Conduct</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Know Your Employees</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Mandatory Ethics Training</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Anti-Fraud policy</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Hotlines</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Surprise Audits</a:t>
                      </a:r>
                    </a:p>
                    <a:p>
                      <a:pPr>
                        <a:buClr>
                          <a:srgbClr val="F58837"/>
                        </a:buClr>
                      </a:pPr>
                      <a:endParaRPr lang="en-US" sz="1600" dirty="0">
                        <a:solidFill>
                          <a:schemeClr val="tx1"/>
                        </a:solidFill>
                      </a:endParaRPr>
                    </a:p>
                  </a:txBody>
                  <a:tcPr marL="80682" marR="80682" marT="40341" marB="40341">
                    <a:noFill/>
                  </a:tcPr>
                </a:tc>
                <a:tc>
                  <a:txBody>
                    <a:bodyPr/>
                    <a:lstStyle/>
                    <a:p>
                      <a:pPr marL="285750" lvl="0" indent="-285750">
                        <a:lnSpc>
                          <a:spcPct val="80000"/>
                        </a:lnSpc>
                        <a:buClr>
                          <a:srgbClr val="F58837"/>
                        </a:buClr>
                        <a:buFont typeface="Wingdings" panose="05000000000000000000" pitchFamily="2" charset="2"/>
                        <a:buChar char="ü"/>
                      </a:pPr>
                      <a:r>
                        <a:rPr lang="en-US" sz="2100" dirty="0">
                          <a:solidFill>
                            <a:schemeClr val="tx1"/>
                          </a:solidFill>
                        </a:rPr>
                        <a:t>Job Rotation/Mandatory Vacation</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Employee Assistance Programs</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Protection and Rewards for Whistleblowers</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Fraud Awareness Training</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Internal Audit Program</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Management Reviews of Internal Controls</a:t>
                      </a:r>
                    </a:p>
                    <a:p>
                      <a:pPr marL="285750" lvl="0" indent="-285750">
                        <a:lnSpc>
                          <a:spcPct val="80000"/>
                        </a:lnSpc>
                        <a:buClr>
                          <a:srgbClr val="F58837"/>
                        </a:buClr>
                        <a:buFont typeface="Wingdings" panose="05000000000000000000" pitchFamily="2" charset="2"/>
                        <a:buChar char="ü"/>
                      </a:pPr>
                      <a:endParaRPr lang="en-US" sz="2100" dirty="0">
                        <a:solidFill>
                          <a:schemeClr val="tx1"/>
                        </a:solidFill>
                      </a:endParaRPr>
                    </a:p>
                    <a:p>
                      <a:pPr marL="285750" lvl="0" indent="-285750">
                        <a:lnSpc>
                          <a:spcPct val="80000"/>
                        </a:lnSpc>
                        <a:buClr>
                          <a:srgbClr val="F58837"/>
                        </a:buClr>
                        <a:buFont typeface="Wingdings" panose="05000000000000000000" pitchFamily="2" charset="2"/>
                        <a:buChar char="ü"/>
                      </a:pPr>
                      <a:r>
                        <a:rPr lang="en-US" sz="2100" dirty="0">
                          <a:solidFill>
                            <a:schemeClr val="tx1"/>
                          </a:solidFill>
                        </a:rPr>
                        <a:t>Independent Audit Committee</a:t>
                      </a:r>
                    </a:p>
                    <a:p>
                      <a:pPr>
                        <a:buClr>
                          <a:srgbClr val="F58837"/>
                        </a:buClr>
                      </a:pPr>
                      <a:endParaRPr lang="en-US" sz="1600" dirty="0">
                        <a:solidFill>
                          <a:schemeClr val="tx1"/>
                        </a:solidFill>
                      </a:endParaRPr>
                    </a:p>
                  </a:txBody>
                  <a:tcPr marL="80682" marR="80682" marT="40341" marB="40341">
                    <a:noFill/>
                  </a:tcPr>
                </a:tc>
                <a:extLst>
                  <a:ext uri="{0D108BD9-81ED-4DB2-BD59-A6C34878D82A}">
                    <a16:rowId xmlns:a16="http://schemas.microsoft.com/office/drawing/2014/main" val="503016022"/>
                  </a:ext>
                </a:extLst>
              </a:tr>
            </a:tbl>
          </a:graphicData>
        </a:graphic>
      </p:graphicFrame>
      <p:pic>
        <p:nvPicPr>
          <p:cNvPr id="7" name="Picture 6"/>
          <p:cNvPicPr>
            <a:picLocks noChangeAspect="1"/>
          </p:cNvPicPr>
          <p:nvPr/>
        </p:nvPicPr>
        <p:blipFill>
          <a:blip r:embed="rId3"/>
          <a:stretch>
            <a:fillRect/>
          </a:stretch>
        </p:blipFill>
        <p:spPr>
          <a:xfrm>
            <a:off x="10277707" y="5956161"/>
            <a:ext cx="1511939" cy="670618"/>
          </a:xfrm>
          <a:prstGeom prst="rect">
            <a:avLst/>
          </a:prstGeom>
        </p:spPr>
      </p:pic>
    </p:spTree>
    <p:extLst>
      <p:ext uri="{BB962C8B-B14F-4D97-AF65-F5344CB8AC3E}">
        <p14:creationId xmlns:p14="http://schemas.microsoft.com/office/powerpoint/2010/main" val="1880333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18" y="581081"/>
            <a:ext cx="9814800" cy="635000"/>
          </a:xfrm>
        </p:spPr>
        <p:txBody>
          <a:bodyPr/>
          <a:lstStyle/>
          <a:p>
            <a:r>
              <a:rPr lang="en-US" dirty="0"/>
              <a:t>The Most Common Anti-Fraud Controls</a:t>
            </a:r>
          </a:p>
        </p:txBody>
      </p:sp>
      <p:pic>
        <p:nvPicPr>
          <p:cNvPr id="5" name="Picture 4" descr="https://s3-us-west-2.amazonaws.com/acfepublic/2018-report-to-the-nations.pdf - Internet Explorer">
            <a:extLst/>
          </p:cNvPr>
          <p:cNvPicPr>
            <a:picLocks noChangeAspect="1"/>
          </p:cNvPicPr>
          <p:nvPr/>
        </p:nvPicPr>
        <p:blipFill rotWithShape="1">
          <a:blip r:embed="rId2"/>
          <a:srcRect l="57726" t="25181" r="18960" b="6056"/>
          <a:stretch/>
        </p:blipFill>
        <p:spPr>
          <a:xfrm>
            <a:off x="4763488" y="1415516"/>
            <a:ext cx="3208416" cy="4965406"/>
          </a:xfrm>
          <a:prstGeom prst="rect">
            <a:avLst/>
          </a:prstGeom>
        </p:spPr>
      </p:pic>
      <p:pic>
        <p:nvPicPr>
          <p:cNvPr id="6" name="Picture 5">
            <a:extLst/>
          </p:cNvPr>
          <p:cNvPicPr>
            <a:picLocks noChangeAspect="1"/>
          </p:cNvPicPr>
          <p:nvPr/>
        </p:nvPicPr>
        <p:blipFill>
          <a:blip r:embed="rId3"/>
          <a:stretch>
            <a:fillRect/>
          </a:stretch>
        </p:blipFill>
        <p:spPr>
          <a:xfrm>
            <a:off x="9443433" y="2196092"/>
            <a:ext cx="2087673" cy="2087673"/>
          </a:xfrm>
          <a:prstGeom prst="rect">
            <a:avLst/>
          </a:prstGeom>
        </p:spPr>
      </p:pic>
      <p:sp>
        <p:nvSpPr>
          <p:cNvPr id="7" name="TextBox 6">
            <a:extLst>
              <a:ext uri="{FF2B5EF4-FFF2-40B4-BE49-F238E27FC236}">
                <a16:creationId xmlns:a16="http://schemas.microsoft.com/office/drawing/2014/main" id="{6E6F447D-CBD5-4360-AA6D-B5CF77BFDE82}"/>
              </a:ext>
            </a:extLst>
          </p:cNvPr>
          <p:cNvSpPr txBox="1"/>
          <p:nvPr/>
        </p:nvSpPr>
        <p:spPr>
          <a:xfrm>
            <a:off x="1851185" y="5898776"/>
            <a:ext cx="2674130" cy="363818"/>
          </a:xfrm>
          <a:prstGeom prst="rect">
            <a:avLst/>
          </a:prstGeom>
          <a:noFill/>
        </p:spPr>
        <p:txBody>
          <a:bodyPr wrap="none" rtlCol="0">
            <a:spAutoFit/>
          </a:bodyPr>
          <a:lstStyle/>
          <a:p>
            <a:r>
              <a:rPr lang="en-US" sz="882" dirty="0">
                <a:solidFill>
                  <a:srgbClr val="0070C0"/>
                </a:solidFill>
              </a:rPr>
              <a:t>Source: “ACFE Report to the Nations”</a:t>
            </a:r>
          </a:p>
          <a:p>
            <a:r>
              <a:rPr lang="en-US" sz="882" dirty="0">
                <a:solidFill>
                  <a:srgbClr val="0070C0"/>
                </a:solidFill>
              </a:rPr>
              <a:t>2018 Global Study on Occupational Fraud  and Abuse”</a:t>
            </a:r>
          </a:p>
        </p:txBody>
      </p:sp>
      <p:pic>
        <p:nvPicPr>
          <p:cNvPr id="3" name="Picture 2"/>
          <p:cNvPicPr>
            <a:picLocks noChangeAspect="1"/>
          </p:cNvPicPr>
          <p:nvPr/>
        </p:nvPicPr>
        <p:blipFill>
          <a:blip r:embed="rId4"/>
          <a:stretch>
            <a:fillRect/>
          </a:stretch>
        </p:blipFill>
        <p:spPr>
          <a:xfrm>
            <a:off x="10129093" y="5898776"/>
            <a:ext cx="1511939" cy="670618"/>
          </a:xfrm>
          <a:prstGeom prst="rect">
            <a:avLst/>
          </a:prstGeom>
        </p:spPr>
      </p:pic>
    </p:spTree>
    <p:extLst>
      <p:ext uri="{BB962C8B-B14F-4D97-AF65-F5344CB8AC3E}">
        <p14:creationId xmlns:p14="http://schemas.microsoft.com/office/powerpoint/2010/main" val="330967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E6F979-AA16-4B72-9096-5C8FBF39506E}"/>
              </a:ext>
            </a:extLst>
          </p:cNvPr>
          <p:cNvSpPr>
            <a:spLocks noGrp="1"/>
          </p:cNvSpPr>
          <p:nvPr>
            <p:ph type="title"/>
          </p:nvPr>
        </p:nvSpPr>
        <p:spPr/>
        <p:txBody>
          <a:bodyPr/>
          <a:lstStyle/>
          <a:p>
            <a:r>
              <a:rPr lang="en-US" dirty="0"/>
              <a:t>Please read</a:t>
            </a:r>
          </a:p>
        </p:txBody>
      </p:sp>
      <p:sp>
        <p:nvSpPr>
          <p:cNvPr id="7" name="Content Placeholder 6">
            <a:extLst>
              <a:ext uri="{FF2B5EF4-FFF2-40B4-BE49-F238E27FC236}">
                <a16:creationId xmlns:a16="http://schemas.microsoft.com/office/drawing/2014/main" id="{1AF28C93-301A-46E6-9890-32877D4A2980}"/>
              </a:ext>
            </a:extLst>
          </p:cNvPr>
          <p:cNvSpPr>
            <a:spLocks noGrp="1"/>
          </p:cNvSpPr>
          <p:nvPr>
            <p:ph idx="1"/>
          </p:nvPr>
        </p:nvSpPr>
        <p:spPr/>
        <p:txBody>
          <a:bodyPr/>
          <a:lstStyle/>
          <a:p>
            <a:pPr marL="0" indent="0">
              <a:spcBef>
                <a:spcPts val="0"/>
              </a:spcBef>
              <a:spcAft>
                <a:spcPts val="1200"/>
              </a:spcAft>
              <a:buNone/>
            </a:pPr>
            <a:r>
              <a:rPr lang="en-US" sz="1400" dirty="0"/>
              <a:t>This presentation has been prepared for information purposes and general guidance only and does not constitute professional advice. You should not act upon the information contained in this publication without obtaining specific professional advice.</a:t>
            </a:r>
          </a:p>
          <a:p>
            <a:pPr marL="0" indent="0">
              <a:spcBef>
                <a:spcPts val="0"/>
              </a:spcBef>
              <a:spcAft>
                <a:spcPts val="1200"/>
              </a:spcAft>
              <a:buNone/>
            </a:pPr>
            <a:r>
              <a:rPr lang="en-US" sz="1400" dirty="0"/>
              <a:t>No representation or warranty (express or implied) is made as to the accuracy or completeness of the information contained in this publication, and CohnReznick LLP, its members, employees and agents accept no liability, and disclaim all responsibility, for the consequences of you or anyone else acting, or refraining to act, in reliance on the information contained in this publication or for any decision based on it. </a:t>
            </a:r>
          </a:p>
          <a:p>
            <a:pPr marL="0" indent="0">
              <a:spcBef>
                <a:spcPts val="0"/>
              </a:spcBef>
              <a:spcAft>
                <a:spcPts val="1200"/>
              </a:spcAft>
              <a:buNone/>
            </a:pPr>
            <a:r>
              <a:rPr lang="en-US" sz="1400" dirty="0"/>
              <a:t>This presentation and its content are the property of CohnReznick LLP and are protected by applicable copyright laws.  Any unauthorized use of the information herein will be considered a violation of CohnReznick LLP’s intellectual property rights.  Unless stated otherwise herein, no part of this presentation may be copied, distributed, or published, in whole or in part, without the prior written agreement of CohnReznick LLP.</a:t>
            </a:r>
          </a:p>
          <a:p>
            <a:endParaRPr lang="en-US" dirty="0"/>
          </a:p>
        </p:txBody>
      </p:sp>
    </p:spTree>
    <p:extLst>
      <p:ext uri="{BB962C8B-B14F-4D97-AF65-F5344CB8AC3E}">
        <p14:creationId xmlns:p14="http://schemas.microsoft.com/office/powerpoint/2010/main" val="324951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0917620">
            <a:off x="916794" y="547717"/>
            <a:ext cx="3671217" cy="4776530"/>
          </a:xfrm>
          <a:prstGeom prst="rect">
            <a:avLst/>
          </a:prstGeom>
          <a:ln>
            <a:solidFill>
              <a:schemeClr val="tx2"/>
            </a:solidFill>
          </a:ln>
        </p:spPr>
      </p:pic>
      <p:pic>
        <p:nvPicPr>
          <p:cNvPr id="5" name="Picture 4"/>
          <p:cNvPicPr>
            <a:picLocks noChangeAspect="1"/>
          </p:cNvPicPr>
          <p:nvPr/>
        </p:nvPicPr>
        <p:blipFill>
          <a:blip r:embed="rId3"/>
          <a:stretch>
            <a:fillRect/>
          </a:stretch>
        </p:blipFill>
        <p:spPr>
          <a:xfrm>
            <a:off x="4306983" y="232638"/>
            <a:ext cx="3729844" cy="4866086"/>
          </a:xfrm>
          <a:prstGeom prst="rect">
            <a:avLst/>
          </a:prstGeom>
          <a:ln>
            <a:solidFill>
              <a:schemeClr val="tx2"/>
            </a:solidFill>
          </a:ln>
        </p:spPr>
      </p:pic>
      <p:pic>
        <p:nvPicPr>
          <p:cNvPr id="6" name="Picture 5"/>
          <p:cNvPicPr>
            <a:picLocks noChangeAspect="1"/>
          </p:cNvPicPr>
          <p:nvPr/>
        </p:nvPicPr>
        <p:blipFill>
          <a:blip r:embed="rId4"/>
          <a:stretch>
            <a:fillRect/>
          </a:stretch>
        </p:blipFill>
        <p:spPr>
          <a:xfrm rot="802204">
            <a:off x="7814011" y="1144320"/>
            <a:ext cx="3582234" cy="4684916"/>
          </a:xfrm>
          <a:prstGeom prst="rect">
            <a:avLst/>
          </a:prstGeom>
          <a:ln>
            <a:solidFill>
              <a:srgbClr val="F47B20"/>
            </a:solidFill>
          </a:ln>
        </p:spPr>
      </p:pic>
      <p:pic>
        <p:nvPicPr>
          <p:cNvPr id="8" name="Picture 7"/>
          <p:cNvPicPr>
            <a:picLocks noChangeAspect="1"/>
          </p:cNvPicPr>
          <p:nvPr/>
        </p:nvPicPr>
        <p:blipFill rotWithShape="1">
          <a:blip r:embed="rId5"/>
          <a:srcRect l="744" t="817" r="533" b="1144"/>
          <a:stretch/>
        </p:blipFill>
        <p:spPr>
          <a:xfrm>
            <a:off x="3684884" y="1678020"/>
            <a:ext cx="3914299" cy="5018332"/>
          </a:xfrm>
          <a:prstGeom prst="rect">
            <a:avLst/>
          </a:prstGeom>
          <a:ln>
            <a:solidFill>
              <a:schemeClr val="tx2"/>
            </a:solidFill>
          </a:ln>
        </p:spPr>
      </p:pic>
      <p:pic>
        <p:nvPicPr>
          <p:cNvPr id="2" name="Picture 1"/>
          <p:cNvPicPr>
            <a:picLocks noChangeAspect="1"/>
          </p:cNvPicPr>
          <p:nvPr/>
        </p:nvPicPr>
        <p:blipFill>
          <a:blip r:embed="rId6"/>
          <a:stretch>
            <a:fillRect/>
          </a:stretch>
        </p:blipFill>
        <p:spPr>
          <a:xfrm>
            <a:off x="10627912" y="6025734"/>
            <a:ext cx="1511939" cy="670618"/>
          </a:xfrm>
          <a:prstGeom prst="rect">
            <a:avLst/>
          </a:prstGeom>
        </p:spPr>
      </p:pic>
    </p:spTree>
    <p:extLst>
      <p:ext uri="{BB962C8B-B14F-4D97-AF65-F5344CB8AC3E}">
        <p14:creationId xmlns:p14="http://schemas.microsoft.com/office/powerpoint/2010/main" val="401983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628733" y="503094"/>
            <a:ext cx="8575782" cy="853440"/>
          </a:xfrm>
        </p:spPr>
        <p:txBody>
          <a:bodyPr/>
          <a:lstStyle/>
          <a:p>
            <a:r>
              <a:rPr lang="en-US" dirty="0"/>
              <a:t>CONTACT US</a:t>
            </a:r>
          </a:p>
        </p:txBody>
      </p:sp>
      <p:sp>
        <p:nvSpPr>
          <p:cNvPr id="54" name="object 2">
            <a:extLst>
              <a:ext uri="{FF2B5EF4-FFF2-40B4-BE49-F238E27FC236}">
                <a16:creationId xmlns:a16="http://schemas.microsoft.com/office/drawing/2014/main" id="{F309F866-37F1-41F7-A8AC-B7D032291ACB}"/>
              </a:ext>
            </a:extLst>
          </p:cNvPr>
          <p:cNvSpPr txBox="1"/>
          <p:nvPr/>
        </p:nvSpPr>
        <p:spPr>
          <a:xfrm>
            <a:off x="3278163" y="1754241"/>
            <a:ext cx="5696871" cy="1004121"/>
          </a:xfrm>
          <a:prstGeom prst="rect">
            <a:avLst/>
          </a:prstGeom>
        </p:spPr>
        <p:txBody>
          <a:bodyPr vert="horz" wrap="square" lIns="0" tIns="72390" rIns="0" bIns="0" rtlCol="0">
            <a:spAutoFit/>
          </a:bodyPr>
          <a:lstStyle/>
          <a:p>
            <a:pPr marL="12700">
              <a:lnSpc>
                <a:spcPct val="100000"/>
              </a:lnSpc>
              <a:spcBef>
                <a:spcPts val="570"/>
              </a:spcBef>
            </a:pPr>
            <a:r>
              <a:rPr lang="en-US" sz="1900" b="1" spc="25"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Richard A. Leach, CFE, CIA</a:t>
            </a:r>
            <a:endParaRPr sz="19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305"/>
              </a:spcBef>
            </a:pPr>
            <a:r>
              <a:rPr lang="en-US" sz="13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Director and Sr. Advisor</a:t>
            </a:r>
            <a:endParaRPr sz="13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marR="596265">
              <a:lnSpc>
                <a:spcPct val="100000"/>
              </a:lnSpc>
              <a:spcBef>
                <a:spcPts val="5"/>
              </a:spcBef>
            </a:pPr>
            <a:r>
              <a:rPr lang="en-US" sz="13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CohnReznick Government Advisory Practice</a:t>
            </a:r>
            <a:br>
              <a:rPr lang="en-US" sz="13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sz="13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8" name="Graphic 67">
            <a:extLst>
              <a:ext uri="{FF2B5EF4-FFF2-40B4-BE49-F238E27FC236}">
                <a16:creationId xmlns:a16="http://schemas.microsoft.com/office/drawing/2014/main" id="{2F7C7A12-D41E-401E-8009-71571439FC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8625" y="2850614"/>
            <a:ext cx="265271" cy="265271"/>
          </a:xfrm>
          <a:prstGeom prst="rect">
            <a:avLst/>
          </a:prstGeom>
        </p:spPr>
      </p:pic>
      <p:pic>
        <p:nvPicPr>
          <p:cNvPr id="71" name="Picture 70">
            <a:extLst>
              <a:ext uri="{FF2B5EF4-FFF2-40B4-BE49-F238E27FC236}">
                <a16:creationId xmlns:a16="http://schemas.microsoft.com/office/drawing/2014/main" id="{B50F6373-FA4F-4380-B883-456B3F3C18BB}"/>
              </a:ext>
            </a:extLst>
          </p:cNvPr>
          <p:cNvPicPr>
            <a:picLocks/>
          </p:cNvPicPr>
          <p:nvPr/>
        </p:nvPicPr>
        <p:blipFill>
          <a:blip r:embed="rId5"/>
          <a:stretch>
            <a:fillRect/>
          </a:stretch>
        </p:blipFill>
        <p:spPr>
          <a:xfrm>
            <a:off x="3313946" y="3238241"/>
            <a:ext cx="265271" cy="265271"/>
          </a:xfrm>
          <a:prstGeom prst="rect">
            <a:avLst/>
          </a:prstGeom>
        </p:spPr>
      </p:pic>
      <p:sp>
        <p:nvSpPr>
          <p:cNvPr id="74" name="Rectangle 73">
            <a:extLst>
              <a:ext uri="{FF2B5EF4-FFF2-40B4-BE49-F238E27FC236}">
                <a16:creationId xmlns:a16="http://schemas.microsoft.com/office/drawing/2014/main" id="{056630D5-1880-451D-ADFB-C095F962512A}"/>
              </a:ext>
            </a:extLst>
          </p:cNvPr>
          <p:cNvSpPr/>
          <p:nvPr/>
        </p:nvSpPr>
        <p:spPr>
          <a:xfrm>
            <a:off x="3554657" y="2834812"/>
            <a:ext cx="1129155" cy="276999"/>
          </a:xfrm>
          <a:prstGeom prst="rect">
            <a:avLst/>
          </a:prstGeom>
        </p:spPr>
        <p:txBody>
          <a:bodyPr wrap="none">
            <a:spAutoFit/>
          </a:bodyPr>
          <a:lstStyle/>
          <a:p>
            <a:r>
              <a:rPr lang="en-US" sz="1200" b="1" spc="-5"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301-280-1919</a:t>
            </a:r>
          </a:p>
        </p:txBody>
      </p:sp>
      <p:sp>
        <p:nvSpPr>
          <p:cNvPr id="75" name="Rectangle 74">
            <a:extLst>
              <a:ext uri="{FF2B5EF4-FFF2-40B4-BE49-F238E27FC236}">
                <a16:creationId xmlns:a16="http://schemas.microsoft.com/office/drawing/2014/main" id="{96120971-94FC-4DD2-8911-1CE54BA469A3}"/>
              </a:ext>
            </a:extLst>
          </p:cNvPr>
          <p:cNvSpPr>
            <a:spLocks/>
          </p:cNvSpPr>
          <p:nvPr/>
        </p:nvSpPr>
        <p:spPr>
          <a:xfrm>
            <a:off x="3591434" y="3182681"/>
            <a:ext cx="2446182" cy="276999"/>
          </a:xfrm>
          <a:prstGeom prst="rect">
            <a:avLst/>
          </a:prstGeom>
        </p:spPr>
        <p:txBody>
          <a:bodyPr wrap="none">
            <a:spAutoFit/>
          </a:bodyPr>
          <a:lstStyle/>
          <a:p>
            <a:r>
              <a:rPr lang="en-US" sz="1200" b="1" spc="-1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6"/>
              </a:rPr>
              <a:t>Richard.Leach@cohnreznick.com</a:t>
            </a:r>
            <a:endParaRPr lang="en-US" sz="1200" b="1" spc="-5"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Flowchart: Connector 2"/>
          <p:cNvSpPr/>
          <p:nvPr/>
        </p:nvSpPr>
        <p:spPr>
          <a:xfrm>
            <a:off x="1451114" y="1671977"/>
            <a:ext cx="1699034" cy="1787703"/>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434644" y="3857387"/>
            <a:ext cx="9836330" cy="1754326"/>
          </a:xfrm>
          <a:prstGeom prst="rect">
            <a:avLst/>
          </a:prstGeom>
        </p:spPr>
        <p:txBody>
          <a:bodyPr wrap="square">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Richard Leach, CFE, CIA, a Director and Senior Advisor with the Government Advisory Practice of CohnReznick Advisory Group, has more than 35 years of government auditing experience. Richard enhances the Firm’s capabilities in providing government audit, accounting, and compliance services to the U.S. Department of Defense and key civilian agencies.</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978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AC6289-5830-4CCF-8D50-E6935EB17C36}"/>
              </a:ext>
            </a:extLst>
          </p:cNvPr>
          <p:cNvSpPr>
            <a:spLocks noGrp="1"/>
          </p:cNvSpPr>
          <p:nvPr>
            <p:ph type="ctrTitle"/>
          </p:nvPr>
        </p:nvSpPr>
        <p:spPr/>
        <p:txBody>
          <a:bodyPr/>
          <a:lstStyle/>
          <a:p>
            <a:r>
              <a:rPr lang="en-US" dirty="0"/>
              <a:t>agenda</a:t>
            </a:r>
          </a:p>
        </p:txBody>
      </p:sp>
    </p:spTree>
    <p:extLst>
      <p:ext uri="{BB962C8B-B14F-4D97-AF65-F5344CB8AC3E}">
        <p14:creationId xmlns:p14="http://schemas.microsoft.com/office/powerpoint/2010/main" val="143060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2563" y="766573"/>
            <a:ext cx="7728241" cy="635000"/>
          </a:xfrm>
        </p:spPr>
        <p:txBody>
          <a:bodyPr/>
          <a:lstStyle/>
          <a:p>
            <a:r>
              <a:rPr lang="en-US" dirty="0"/>
              <a:t>Today’s Topics</a:t>
            </a:r>
          </a:p>
        </p:txBody>
      </p:sp>
      <p:sp>
        <p:nvSpPr>
          <p:cNvPr id="2" name="TextBox 1"/>
          <p:cNvSpPr txBox="1"/>
          <p:nvPr/>
        </p:nvSpPr>
        <p:spPr>
          <a:xfrm>
            <a:off x="982563" y="1671074"/>
            <a:ext cx="7048199" cy="4438138"/>
          </a:xfrm>
          <a:prstGeom prst="rect">
            <a:avLst/>
          </a:prstGeom>
          <a:noFill/>
        </p:spPr>
        <p:txBody>
          <a:bodyPr wrap="square" rtlCol="0">
            <a:spAutoFit/>
          </a:bodyPr>
          <a:lstStyle/>
          <a:p>
            <a:pPr marL="302575" indent="-302575">
              <a:buClr>
                <a:srgbClr val="F47B20"/>
              </a:buClr>
              <a:buFont typeface="Wingdings" panose="05000000000000000000" pitchFamily="2" charset="2"/>
              <a:buChar char="Ø"/>
            </a:pPr>
            <a:r>
              <a:rPr lang="en-US" sz="1765" dirty="0">
                <a:solidFill>
                  <a:prstClr val="black"/>
                </a:solidFill>
              </a:rPr>
              <a:t>Number of Government Auditors is Declining</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Federal Enterprise Risk Management (ERM) and Internal Control Policies</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GAO Annual High Risk List</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Criteria for Fraud Risk Assessments and Auditing</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Define the types of fraud </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Organizational cultures that increase fraud risk</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Fraud and Cultural Triangles</a:t>
            </a:r>
          </a:p>
          <a:p>
            <a:pPr>
              <a:buClr>
                <a:srgbClr val="F47B20"/>
              </a:buClr>
            </a:pPr>
            <a:endParaRPr lang="en-US" sz="1765" dirty="0"/>
          </a:p>
          <a:p>
            <a:pPr marL="302575" indent="-302575">
              <a:buClr>
                <a:srgbClr val="F47B20"/>
              </a:buClr>
              <a:buFont typeface="Wingdings" panose="05000000000000000000" pitchFamily="2" charset="2"/>
              <a:buChar char="Ø"/>
            </a:pPr>
            <a:r>
              <a:rPr lang="en-US" sz="1765" dirty="0"/>
              <a:t>Fraud Risk Assessments and Prevention Controls</a:t>
            </a:r>
          </a:p>
          <a:p>
            <a:endParaRPr lang="en-US" sz="1765" dirty="0"/>
          </a:p>
        </p:txBody>
      </p:sp>
      <p:pic>
        <p:nvPicPr>
          <p:cNvPr id="3" name="Picture 2"/>
          <p:cNvPicPr>
            <a:picLocks noChangeAspect="1"/>
          </p:cNvPicPr>
          <p:nvPr/>
        </p:nvPicPr>
        <p:blipFill>
          <a:blip r:embed="rId3"/>
          <a:stretch>
            <a:fillRect/>
          </a:stretch>
        </p:blipFill>
        <p:spPr>
          <a:xfrm>
            <a:off x="10090934" y="5773903"/>
            <a:ext cx="1511939" cy="670618"/>
          </a:xfrm>
          <a:prstGeom prst="rect">
            <a:avLst/>
          </a:prstGeom>
        </p:spPr>
      </p:pic>
    </p:spTree>
    <p:extLst>
      <p:ext uri="{BB962C8B-B14F-4D97-AF65-F5344CB8AC3E}">
        <p14:creationId xmlns:p14="http://schemas.microsoft.com/office/powerpoint/2010/main" val="290990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AC6289-5830-4CCF-8D50-E6935EB17C36}"/>
              </a:ext>
            </a:extLst>
          </p:cNvPr>
          <p:cNvSpPr>
            <a:spLocks noGrp="1"/>
          </p:cNvSpPr>
          <p:nvPr>
            <p:ph type="ctrTitle"/>
          </p:nvPr>
        </p:nvSpPr>
        <p:spPr/>
        <p:txBody>
          <a:bodyPr/>
          <a:lstStyle/>
          <a:p>
            <a:r>
              <a:rPr lang="en-US" dirty="0"/>
              <a:t>presentation</a:t>
            </a:r>
          </a:p>
        </p:txBody>
      </p:sp>
    </p:spTree>
    <p:extLst>
      <p:ext uri="{BB962C8B-B14F-4D97-AF65-F5344CB8AC3E}">
        <p14:creationId xmlns:p14="http://schemas.microsoft.com/office/powerpoint/2010/main" val="3909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2" y="781434"/>
            <a:ext cx="9770165" cy="510888"/>
          </a:xfrm>
        </p:spPr>
        <p:txBody>
          <a:bodyPr/>
          <a:lstStyle/>
          <a:p>
            <a:r>
              <a:rPr lang="en-US" dirty="0"/>
              <a:t>Growing Risk of Reduced Auditing</a:t>
            </a:r>
          </a:p>
        </p:txBody>
      </p:sp>
      <p:pic>
        <p:nvPicPr>
          <p:cNvPr id="3" name="Picture 2" descr="A close up of text on a white background&#10;&#10;Description automatically generated">
            <a:extLst/>
          </p:cNvPr>
          <p:cNvPicPr>
            <a:picLocks noChangeAspect="1"/>
          </p:cNvPicPr>
          <p:nvPr/>
        </p:nvPicPr>
        <p:blipFill>
          <a:blip r:embed="rId3"/>
          <a:stretch>
            <a:fillRect/>
          </a:stretch>
        </p:blipFill>
        <p:spPr>
          <a:xfrm>
            <a:off x="3191910" y="1451348"/>
            <a:ext cx="4853412" cy="4859999"/>
          </a:xfrm>
          <a:prstGeom prst="rect">
            <a:avLst/>
          </a:prstGeom>
        </p:spPr>
      </p:pic>
      <p:pic>
        <p:nvPicPr>
          <p:cNvPr id="7" name="Picture 6"/>
          <p:cNvPicPr>
            <a:picLocks noChangeAspect="1"/>
          </p:cNvPicPr>
          <p:nvPr/>
        </p:nvPicPr>
        <p:blipFill>
          <a:blip r:embed="rId4"/>
          <a:stretch>
            <a:fillRect/>
          </a:stretch>
        </p:blipFill>
        <p:spPr>
          <a:xfrm>
            <a:off x="10279778" y="5896526"/>
            <a:ext cx="1511939" cy="670618"/>
          </a:xfrm>
          <a:prstGeom prst="rect">
            <a:avLst/>
          </a:prstGeom>
        </p:spPr>
      </p:pic>
    </p:spTree>
    <p:extLst>
      <p:ext uri="{BB962C8B-B14F-4D97-AF65-F5344CB8AC3E}">
        <p14:creationId xmlns:p14="http://schemas.microsoft.com/office/powerpoint/2010/main" val="240442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05" y="636821"/>
            <a:ext cx="9790335" cy="635000"/>
          </a:xfrm>
        </p:spPr>
        <p:txBody>
          <a:bodyPr/>
          <a:lstStyle/>
          <a:p>
            <a:r>
              <a:rPr lang="en-US" dirty="0"/>
              <a:t>Federal Employee Responsibilities</a:t>
            </a:r>
          </a:p>
        </p:txBody>
      </p:sp>
      <p:sp>
        <p:nvSpPr>
          <p:cNvPr id="4" name="Content Placeholder 3"/>
          <p:cNvSpPr>
            <a:spLocks noGrp="1"/>
          </p:cNvSpPr>
          <p:nvPr>
            <p:ph idx="1"/>
          </p:nvPr>
        </p:nvSpPr>
        <p:spPr>
          <a:xfrm>
            <a:off x="558346" y="2289188"/>
            <a:ext cx="8040090" cy="4041775"/>
          </a:xfrm>
        </p:spPr>
        <p:txBody>
          <a:bodyPr/>
          <a:lstStyle/>
          <a:p>
            <a:pPr>
              <a:buClr>
                <a:srgbClr val="F47B20"/>
              </a:buClr>
              <a:buFont typeface="Wingdings" panose="05000000000000000000" pitchFamily="2" charset="2"/>
              <a:buChar char="v"/>
            </a:pPr>
            <a:r>
              <a:rPr lang="en-US" sz="1765" dirty="0"/>
              <a:t>All Federal employees are responsible for:</a:t>
            </a:r>
          </a:p>
          <a:p>
            <a:pPr marL="655579" lvl="1" indent="-252146">
              <a:buClr>
                <a:srgbClr val="F47B20"/>
              </a:buClr>
              <a:buFont typeface="Wingdings" panose="05000000000000000000" pitchFamily="2" charset="2"/>
              <a:buChar char="Ø"/>
            </a:pPr>
            <a:r>
              <a:rPr lang="en-US" sz="1765" dirty="0"/>
              <a:t>Safeguarding Federal assets and the efficient delivery of services to the public. </a:t>
            </a:r>
          </a:p>
          <a:p>
            <a:pPr marL="655579" lvl="1" indent="-252146">
              <a:buClr>
                <a:srgbClr val="F47B20"/>
              </a:buClr>
              <a:buFont typeface="Wingdings" panose="05000000000000000000" pitchFamily="2" charset="2"/>
              <a:buChar char="Ø"/>
            </a:pPr>
            <a:r>
              <a:rPr lang="en-US" sz="1765" dirty="0"/>
              <a:t>Ensuring compliance with relevant laws and regulations, and managing both expected and unexpected or unanticipated events. </a:t>
            </a:r>
          </a:p>
          <a:p>
            <a:pPr marL="655579" lvl="1" indent="-252146">
              <a:buClr>
                <a:srgbClr val="F47B20"/>
              </a:buClr>
              <a:buFont typeface="Wingdings" panose="05000000000000000000" pitchFamily="2" charset="2"/>
              <a:buChar char="Ø"/>
            </a:pPr>
            <a:r>
              <a:rPr lang="en-US" sz="1765" dirty="0"/>
              <a:t>Implementing management practices that identify, assess, respond, and report on risks.</a:t>
            </a:r>
          </a:p>
          <a:p>
            <a:pPr marL="655579" lvl="1" indent="-252146">
              <a:buClr>
                <a:srgbClr val="F47B20"/>
              </a:buClr>
              <a:buFont typeface="Wingdings" panose="05000000000000000000" pitchFamily="2" charset="2"/>
              <a:buChar char="Ø"/>
            </a:pPr>
            <a:endParaRPr lang="en-US" sz="1765" dirty="0"/>
          </a:p>
          <a:p>
            <a:pPr>
              <a:buClr>
                <a:srgbClr val="F47B20"/>
              </a:buClr>
              <a:buFont typeface="Wingdings" panose="05000000000000000000" pitchFamily="2" charset="2"/>
              <a:buChar char="v"/>
            </a:pPr>
            <a:r>
              <a:rPr lang="en-US" sz="1765" dirty="0"/>
              <a:t>All Federal managers are also responsible for establishing and maintaining internal controls to achieve specific internal control objectives related to operations, reporting, and compliance. </a:t>
            </a:r>
          </a:p>
          <a:p>
            <a:endParaRPr lang="en-US" dirty="0"/>
          </a:p>
        </p:txBody>
      </p:sp>
      <p:sp>
        <p:nvSpPr>
          <p:cNvPr id="3" name="TextBox 2"/>
          <p:cNvSpPr txBox="1"/>
          <p:nvPr/>
        </p:nvSpPr>
        <p:spPr>
          <a:xfrm>
            <a:off x="558346" y="1367795"/>
            <a:ext cx="7297270" cy="825419"/>
          </a:xfrm>
          <a:prstGeom prst="rect">
            <a:avLst/>
          </a:prstGeom>
          <a:noFill/>
        </p:spPr>
        <p:txBody>
          <a:bodyPr wrap="square" rtlCol="0">
            <a:spAutoFit/>
          </a:bodyPr>
          <a:lstStyle/>
          <a:p>
            <a:r>
              <a:rPr lang="en-US" sz="1588" b="1" dirty="0"/>
              <a:t>OMB Circular A-123, “Management’s Responsibility for Enterprise Risk Management and Internal Control”</a:t>
            </a:r>
          </a:p>
          <a:p>
            <a:endParaRPr lang="en-US" sz="1588" b="1" dirty="0"/>
          </a:p>
        </p:txBody>
      </p:sp>
      <p:pic>
        <p:nvPicPr>
          <p:cNvPr id="5" name="Picture 4">
            <a:extLst/>
          </p:cNvPr>
          <p:cNvPicPr>
            <a:picLocks noChangeAspect="1"/>
          </p:cNvPicPr>
          <p:nvPr/>
        </p:nvPicPr>
        <p:blipFill>
          <a:blip r:embed="rId2"/>
          <a:stretch>
            <a:fillRect/>
          </a:stretch>
        </p:blipFill>
        <p:spPr>
          <a:xfrm>
            <a:off x="9390109" y="2555666"/>
            <a:ext cx="1838683" cy="1754409"/>
          </a:xfrm>
          <a:prstGeom prst="rect">
            <a:avLst/>
          </a:prstGeom>
        </p:spPr>
      </p:pic>
      <p:pic>
        <p:nvPicPr>
          <p:cNvPr id="9" name="Picture 8"/>
          <p:cNvPicPr>
            <a:picLocks noChangeAspect="1"/>
          </p:cNvPicPr>
          <p:nvPr/>
        </p:nvPicPr>
        <p:blipFill>
          <a:blip r:embed="rId3"/>
          <a:stretch>
            <a:fillRect/>
          </a:stretch>
        </p:blipFill>
        <p:spPr>
          <a:xfrm>
            <a:off x="9882213" y="5886587"/>
            <a:ext cx="1511939" cy="670618"/>
          </a:xfrm>
          <a:prstGeom prst="rect">
            <a:avLst/>
          </a:prstGeom>
        </p:spPr>
      </p:pic>
    </p:spTree>
    <p:extLst>
      <p:ext uri="{BB962C8B-B14F-4D97-AF65-F5344CB8AC3E}">
        <p14:creationId xmlns:p14="http://schemas.microsoft.com/office/powerpoint/2010/main" val="276323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69" y="810118"/>
            <a:ext cx="7728241" cy="524762"/>
          </a:xfrm>
        </p:spPr>
        <p:txBody>
          <a:bodyPr/>
          <a:lstStyle/>
          <a:p>
            <a:r>
              <a:rPr lang="en-US" dirty="0"/>
              <a:t>Standards for Internal Control</a:t>
            </a:r>
          </a:p>
        </p:txBody>
      </p:sp>
      <p:pic>
        <p:nvPicPr>
          <p:cNvPr id="3" name="Picture 2">
            <a:extLst/>
          </p:cNvPr>
          <p:cNvPicPr>
            <a:picLocks noChangeAspect="1"/>
          </p:cNvPicPr>
          <p:nvPr/>
        </p:nvPicPr>
        <p:blipFill>
          <a:blip r:embed="rId2"/>
          <a:stretch>
            <a:fillRect/>
          </a:stretch>
        </p:blipFill>
        <p:spPr>
          <a:xfrm>
            <a:off x="9142879" y="2001369"/>
            <a:ext cx="2163127" cy="2163127"/>
          </a:xfrm>
          <a:prstGeom prst="rect">
            <a:avLst/>
          </a:prstGeom>
        </p:spPr>
      </p:pic>
      <p:sp>
        <p:nvSpPr>
          <p:cNvPr id="4" name="Rectangle 3"/>
          <p:cNvSpPr/>
          <p:nvPr/>
        </p:nvSpPr>
        <p:spPr>
          <a:xfrm>
            <a:off x="1048803" y="1839556"/>
            <a:ext cx="7728240" cy="4056623"/>
          </a:xfrm>
          <a:prstGeom prst="rect">
            <a:avLst/>
          </a:prstGeom>
        </p:spPr>
        <p:txBody>
          <a:bodyPr wrap="square">
            <a:spAutoFit/>
          </a:bodyPr>
          <a:lstStyle/>
          <a:p>
            <a:r>
              <a:rPr lang="en-US" sz="2118" b="1" i="1" dirty="0">
                <a:solidFill>
                  <a:schemeClr val="accent6"/>
                </a:solidFill>
              </a:rPr>
              <a:t>GAO Green Book  </a:t>
            </a:r>
          </a:p>
          <a:p>
            <a:r>
              <a:rPr lang="en-US" sz="2118" i="1" dirty="0">
                <a:solidFill>
                  <a:srgbClr val="70AD47"/>
                </a:solidFill>
              </a:rPr>
              <a:t>“Standards for Internal Control in the Federal Government”</a:t>
            </a:r>
          </a:p>
          <a:p>
            <a:endParaRPr lang="en-US" sz="882" dirty="0"/>
          </a:p>
          <a:p>
            <a:pPr marL="252146" indent="-252146">
              <a:buFont typeface="Wingdings" panose="05000000000000000000" pitchFamily="2" charset="2"/>
              <a:buChar char="Ø"/>
            </a:pPr>
            <a:r>
              <a:rPr lang="en-US" sz="1588" b="1" dirty="0">
                <a:solidFill>
                  <a:srgbClr val="F47B20"/>
                </a:solidFill>
              </a:rPr>
              <a:t>“Risk Assessment” </a:t>
            </a:r>
            <a:r>
              <a:rPr lang="en-US" sz="1588" dirty="0"/>
              <a:t>is a key component of internal control </a:t>
            </a:r>
          </a:p>
          <a:p>
            <a:pPr marL="252146" indent="-252146">
              <a:buFont typeface="Wingdings" panose="05000000000000000000" pitchFamily="2" charset="2"/>
              <a:buChar char="Ø"/>
            </a:pPr>
            <a:endParaRPr lang="en-US" sz="1588" dirty="0"/>
          </a:p>
          <a:p>
            <a:pPr marL="252146" indent="-252146">
              <a:buClr>
                <a:srgbClr val="F58837"/>
              </a:buClr>
              <a:buFont typeface="Wingdings" panose="05000000000000000000" pitchFamily="2" charset="2"/>
              <a:buChar char="Ø"/>
            </a:pPr>
            <a:r>
              <a:rPr lang="en-US" sz="1588" dirty="0"/>
              <a:t>Principle of Internal Control: </a:t>
            </a:r>
            <a:r>
              <a:rPr lang="en-US" sz="1588" b="1" dirty="0">
                <a:solidFill>
                  <a:srgbClr val="F47B20"/>
                </a:solidFill>
              </a:rPr>
              <a:t>“Fraud Risk Assessment” </a:t>
            </a:r>
            <a:r>
              <a:rPr lang="en-US" sz="1588" dirty="0"/>
              <a:t>used in the identification and assessment of risks.”</a:t>
            </a:r>
          </a:p>
          <a:p>
            <a:pPr marL="252146" indent="-252146">
              <a:buClr>
                <a:srgbClr val="F58837"/>
              </a:buClr>
              <a:buFont typeface="Wingdings" panose="05000000000000000000" pitchFamily="2" charset="2"/>
              <a:buChar char="Ø"/>
            </a:pPr>
            <a:endParaRPr lang="en-US" sz="1588" dirty="0"/>
          </a:p>
          <a:p>
            <a:pPr marL="252146" indent="-252146">
              <a:buClr>
                <a:srgbClr val="F58837"/>
              </a:buClr>
              <a:buFont typeface="Wingdings" panose="05000000000000000000" pitchFamily="2" charset="2"/>
              <a:buChar char="Ø"/>
            </a:pPr>
            <a:r>
              <a:rPr lang="en-US" sz="1588" dirty="0"/>
              <a:t>“Management should consider the potential for fraud when identifying, analyzing, and responding to risks.”</a:t>
            </a:r>
          </a:p>
          <a:p>
            <a:pPr marL="252146" indent="-252146">
              <a:buClr>
                <a:srgbClr val="F58837"/>
              </a:buClr>
              <a:buFont typeface="Wingdings" panose="05000000000000000000" pitchFamily="2" charset="2"/>
              <a:buChar char="Ø"/>
            </a:pPr>
            <a:endParaRPr lang="en-US" sz="1588" dirty="0"/>
          </a:p>
          <a:p>
            <a:pPr marL="252146" indent="-252146">
              <a:buClr>
                <a:srgbClr val="F58837"/>
              </a:buClr>
              <a:buFont typeface="Wingdings" panose="05000000000000000000" pitchFamily="2" charset="2"/>
              <a:buChar char="Ø"/>
            </a:pPr>
            <a:r>
              <a:rPr lang="en-US" sz="1588" dirty="0"/>
              <a:t>Managing Fraud Risk through Training:</a:t>
            </a:r>
          </a:p>
          <a:p>
            <a:endParaRPr lang="en-US" sz="1588" dirty="0"/>
          </a:p>
          <a:p>
            <a:pPr lvl="1"/>
            <a:endParaRPr lang="en-US" sz="1588" dirty="0"/>
          </a:p>
          <a:p>
            <a:pPr marL="654179" indent="-252146">
              <a:buClr>
                <a:srgbClr val="F58837"/>
              </a:buClr>
              <a:buFont typeface="Wingdings" panose="05000000000000000000" pitchFamily="2" charset="2"/>
              <a:buChar char="v"/>
              <a:tabLst>
                <a:tab pos="402033" algn="l"/>
              </a:tabLst>
            </a:pPr>
            <a:r>
              <a:rPr lang="en-US" sz="1588" dirty="0"/>
              <a:t>Effective internal controls require the right training, tools, structure, incentives, and responsibilities is operational success possible. </a:t>
            </a:r>
          </a:p>
        </p:txBody>
      </p:sp>
      <p:graphicFrame>
        <p:nvGraphicFramePr>
          <p:cNvPr id="5" name="Table 4"/>
          <p:cNvGraphicFramePr>
            <a:graphicFrameLocks noGrp="1"/>
          </p:cNvGraphicFramePr>
          <p:nvPr>
            <p:extLst>
              <p:ext uri="{D42A27DB-BD31-4B8C-83A1-F6EECF244321}">
                <p14:modId xmlns:p14="http://schemas.microsoft.com/office/powerpoint/2010/main" val="3020719793"/>
              </p:ext>
            </p:extLst>
          </p:nvPr>
        </p:nvGraphicFramePr>
        <p:xfrm>
          <a:off x="2245328" y="6137525"/>
          <a:ext cx="6313864" cy="355002"/>
        </p:xfrm>
        <a:graphic>
          <a:graphicData uri="http://schemas.openxmlformats.org/drawingml/2006/table">
            <a:tbl>
              <a:tblPr firstRow="1" bandRow="1">
                <a:tableStyleId>{5C22544A-7EE6-4342-B048-85BDC9FD1C3A}</a:tableStyleId>
              </a:tblPr>
              <a:tblGrid>
                <a:gridCol w="6313864">
                  <a:extLst>
                    <a:ext uri="{9D8B030D-6E8A-4147-A177-3AD203B41FA5}">
                      <a16:colId xmlns:a16="http://schemas.microsoft.com/office/drawing/2014/main" val="1820778496"/>
                    </a:ext>
                  </a:extLst>
                </a:gridCol>
              </a:tblGrid>
              <a:tr h="349624">
                <a:tc>
                  <a:txBody>
                    <a:bodyPr/>
                    <a:lstStyle/>
                    <a:p>
                      <a:pPr algn="ctr"/>
                      <a:r>
                        <a:rPr lang="en-US" sz="1800" dirty="0"/>
                        <a:t>“There is no</a:t>
                      </a:r>
                      <a:r>
                        <a:rPr lang="en-US" sz="1800" baseline="0" dirty="0"/>
                        <a:t> substitute for knowledge.”  </a:t>
                      </a:r>
                      <a:r>
                        <a:rPr lang="en-US" sz="1800" b="0" baseline="0" dirty="0"/>
                        <a:t>- W. Edwards Deming</a:t>
                      </a:r>
                    </a:p>
                  </a:txBody>
                  <a:tcPr marL="80682" marR="80682" marT="40341" marB="4034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0161743"/>
                  </a:ext>
                </a:extLst>
              </a:tr>
            </a:tbl>
          </a:graphicData>
        </a:graphic>
      </p:graphicFrame>
      <p:pic>
        <p:nvPicPr>
          <p:cNvPr id="9" name="Picture 8"/>
          <p:cNvPicPr>
            <a:picLocks noChangeAspect="1"/>
          </p:cNvPicPr>
          <p:nvPr/>
        </p:nvPicPr>
        <p:blipFill>
          <a:blip r:embed="rId3"/>
          <a:stretch>
            <a:fillRect/>
          </a:stretch>
        </p:blipFill>
        <p:spPr>
          <a:xfrm>
            <a:off x="10550037" y="5896179"/>
            <a:ext cx="1511939" cy="670618"/>
          </a:xfrm>
          <a:prstGeom prst="rect">
            <a:avLst/>
          </a:prstGeom>
        </p:spPr>
      </p:pic>
    </p:spTree>
    <p:extLst>
      <p:ext uri="{BB962C8B-B14F-4D97-AF65-F5344CB8AC3E}">
        <p14:creationId xmlns:p14="http://schemas.microsoft.com/office/powerpoint/2010/main" val="232971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335985667"/>
              </p:ext>
            </p:extLst>
          </p:nvPr>
        </p:nvGraphicFramePr>
        <p:xfrm>
          <a:off x="2633171" y="1316048"/>
          <a:ext cx="9869681" cy="4554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091BB8A-A14C-4585-B8DF-94C251E2DCD1}"/>
              </a:ext>
            </a:extLst>
          </p:cNvPr>
          <p:cNvSpPr>
            <a:spLocks noGrp="1"/>
          </p:cNvSpPr>
          <p:nvPr>
            <p:ph type="title"/>
          </p:nvPr>
        </p:nvSpPr>
        <p:spPr>
          <a:xfrm>
            <a:off x="258417" y="369514"/>
            <a:ext cx="11933583" cy="827288"/>
          </a:xfrm>
        </p:spPr>
        <p:txBody>
          <a:bodyPr/>
          <a:lstStyle/>
          <a:p>
            <a:r>
              <a:rPr lang="en-US" dirty="0"/>
              <a:t>Standards for Internal Control</a:t>
            </a:r>
          </a:p>
        </p:txBody>
      </p:sp>
      <p:sp>
        <p:nvSpPr>
          <p:cNvPr id="4" name="Content Placeholder 3"/>
          <p:cNvSpPr>
            <a:spLocks noGrp="1"/>
          </p:cNvSpPr>
          <p:nvPr>
            <p:ph idx="1"/>
          </p:nvPr>
        </p:nvSpPr>
        <p:spPr>
          <a:xfrm>
            <a:off x="2927506" y="2116507"/>
            <a:ext cx="2642503" cy="1123171"/>
          </a:xfrm>
        </p:spPr>
        <p:txBody>
          <a:bodyPr/>
          <a:lstStyle/>
          <a:p>
            <a:pPr marL="0" indent="0">
              <a:spcBef>
                <a:spcPts val="0"/>
              </a:spcBef>
              <a:buNone/>
            </a:pPr>
            <a:endParaRPr lang="en-US" sz="1235" b="1" i="1" dirty="0">
              <a:solidFill>
                <a:schemeClr val="tx1"/>
              </a:solidFill>
            </a:endParaRPr>
          </a:p>
          <a:p>
            <a:pPr marL="0" indent="0">
              <a:spcBef>
                <a:spcPts val="0"/>
              </a:spcBef>
              <a:buClr>
                <a:srgbClr val="F58837"/>
              </a:buClr>
              <a:buNone/>
            </a:pPr>
            <a:r>
              <a:rPr lang="en-US" sz="2294" b="1" dirty="0">
                <a:solidFill>
                  <a:srgbClr val="F58837"/>
                </a:solidFill>
              </a:rPr>
              <a:t>Five Components </a:t>
            </a:r>
          </a:p>
          <a:p>
            <a:pPr marL="0" indent="0">
              <a:spcBef>
                <a:spcPts val="0"/>
              </a:spcBef>
              <a:buClr>
                <a:srgbClr val="F58837"/>
              </a:buClr>
              <a:buNone/>
            </a:pPr>
            <a:r>
              <a:rPr lang="en-US" sz="2294" b="1" dirty="0">
                <a:solidFill>
                  <a:srgbClr val="F58837"/>
                </a:solidFill>
              </a:rPr>
              <a:t>of Internal Control</a:t>
            </a:r>
          </a:p>
          <a:p>
            <a:pPr marL="0" indent="0">
              <a:spcBef>
                <a:spcPts val="0"/>
              </a:spcBef>
              <a:buNone/>
            </a:pPr>
            <a:endParaRPr lang="en-US" sz="2118" dirty="0"/>
          </a:p>
          <a:p>
            <a:pPr marL="249613" lvl="1" indent="0">
              <a:spcBef>
                <a:spcPts val="0"/>
              </a:spcBef>
              <a:buNone/>
            </a:pPr>
            <a:endParaRPr lang="en-US" sz="1443" dirty="0"/>
          </a:p>
          <a:p>
            <a:pPr marL="249613" lvl="1" indent="0">
              <a:spcBef>
                <a:spcPts val="0"/>
              </a:spcBef>
              <a:buNone/>
            </a:pPr>
            <a:endParaRPr lang="en-US" sz="1443" dirty="0"/>
          </a:p>
          <a:p>
            <a:pPr marL="552188" lvl="1" indent="-302575">
              <a:spcBef>
                <a:spcPts val="0"/>
              </a:spcBef>
              <a:buFont typeface="+mj-lt"/>
              <a:buAutoNum type="arabicPeriod"/>
            </a:pPr>
            <a:endParaRPr lang="en-US" sz="1443" dirty="0"/>
          </a:p>
        </p:txBody>
      </p:sp>
      <p:pic>
        <p:nvPicPr>
          <p:cNvPr id="5" name="Picture 4">
            <a:extLst/>
          </p:cNvPr>
          <p:cNvPicPr>
            <a:picLocks noChangeAspect="1"/>
          </p:cNvPicPr>
          <p:nvPr/>
        </p:nvPicPr>
        <p:blipFill>
          <a:blip r:embed="rId7"/>
          <a:stretch>
            <a:fillRect/>
          </a:stretch>
        </p:blipFill>
        <p:spPr>
          <a:xfrm>
            <a:off x="1048946" y="1257810"/>
            <a:ext cx="1437058" cy="1437058"/>
          </a:xfrm>
          <a:prstGeom prst="rect">
            <a:avLst/>
          </a:prstGeom>
        </p:spPr>
      </p:pic>
      <p:graphicFrame>
        <p:nvGraphicFramePr>
          <p:cNvPr id="20" name="Diagram 19"/>
          <p:cNvGraphicFramePr/>
          <p:nvPr>
            <p:extLst/>
          </p:nvPr>
        </p:nvGraphicFramePr>
        <p:xfrm>
          <a:off x="1124043" y="3164674"/>
          <a:ext cx="6249429" cy="39683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extBox 20"/>
          <p:cNvSpPr txBox="1"/>
          <p:nvPr/>
        </p:nvSpPr>
        <p:spPr>
          <a:xfrm>
            <a:off x="2538427" y="1612899"/>
            <a:ext cx="1796326" cy="282385"/>
          </a:xfrm>
          <a:prstGeom prst="rect">
            <a:avLst/>
          </a:prstGeom>
          <a:noFill/>
        </p:spPr>
        <p:txBody>
          <a:bodyPr wrap="none" rtlCol="0">
            <a:spAutoFit/>
          </a:bodyPr>
          <a:lstStyle/>
          <a:p>
            <a:r>
              <a:rPr lang="en-US" sz="1235" dirty="0"/>
              <a:t>GAO Green Book (</a:t>
            </a:r>
            <a:r>
              <a:rPr lang="en-US" sz="1235" i="1" dirty="0"/>
              <a:t>contd.)</a:t>
            </a:r>
            <a:endParaRPr lang="en-US" sz="1235" dirty="0"/>
          </a:p>
        </p:txBody>
      </p:sp>
      <p:sp>
        <p:nvSpPr>
          <p:cNvPr id="3" name="TextBox 2"/>
          <p:cNvSpPr txBox="1"/>
          <p:nvPr/>
        </p:nvSpPr>
        <p:spPr>
          <a:xfrm>
            <a:off x="6752717" y="5037956"/>
            <a:ext cx="2775760" cy="1477456"/>
          </a:xfrm>
          <a:prstGeom prst="rect">
            <a:avLst/>
          </a:prstGeom>
          <a:noFill/>
        </p:spPr>
        <p:txBody>
          <a:bodyPr wrap="none" rtlCol="0">
            <a:spAutoFit/>
          </a:bodyPr>
          <a:lstStyle/>
          <a:p>
            <a:pPr>
              <a:buClr>
                <a:srgbClr val="F58837"/>
              </a:buClr>
            </a:pPr>
            <a:r>
              <a:rPr lang="en-US" sz="3177" b="1" dirty="0">
                <a:solidFill>
                  <a:srgbClr val="92D050"/>
                </a:solidFill>
              </a:rPr>
              <a:t>Risk Factors </a:t>
            </a:r>
          </a:p>
          <a:p>
            <a:pPr>
              <a:buClr>
                <a:srgbClr val="F58837"/>
              </a:buClr>
            </a:pPr>
            <a:r>
              <a:rPr lang="en-US" sz="2118" dirty="0">
                <a:solidFill>
                  <a:srgbClr val="92D050"/>
                </a:solidFill>
              </a:rPr>
              <a:t>(Nearly Identical to the </a:t>
            </a:r>
          </a:p>
          <a:p>
            <a:pPr>
              <a:buClr>
                <a:srgbClr val="F58837"/>
              </a:buClr>
            </a:pPr>
            <a:r>
              <a:rPr lang="en-US" sz="2118" dirty="0">
                <a:solidFill>
                  <a:srgbClr val="92D050"/>
                </a:solidFill>
              </a:rPr>
              <a:t>Fraud Triangle)</a:t>
            </a:r>
            <a:endParaRPr lang="en-US" sz="1588" dirty="0">
              <a:solidFill>
                <a:srgbClr val="92D050"/>
              </a:solidFill>
            </a:endParaRPr>
          </a:p>
          <a:p>
            <a:endParaRPr lang="en-US" sz="1588" dirty="0"/>
          </a:p>
        </p:txBody>
      </p:sp>
      <p:pic>
        <p:nvPicPr>
          <p:cNvPr id="7" name="Picture 6"/>
          <p:cNvPicPr>
            <a:picLocks noChangeAspect="1"/>
          </p:cNvPicPr>
          <p:nvPr/>
        </p:nvPicPr>
        <p:blipFill>
          <a:blip r:embed="rId13"/>
          <a:stretch>
            <a:fillRect/>
          </a:stretch>
        </p:blipFill>
        <p:spPr>
          <a:xfrm>
            <a:off x="10299656" y="5989601"/>
            <a:ext cx="1511939" cy="670618"/>
          </a:xfrm>
          <a:prstGeom prst="rect">
            <a:avLst/>
          </a:prstGeom>
        </p:spPr>
      </p:pic>
    </p:spTree>
    <p:extLst>
      <p:ext uri="{BB962C8B-B14F-4D97-AF65-F5344CB8AC3E}">
        <p14:creationId xmlns:p14="http://schemas.microsoft.com/office/powerpoint/2010/main" val="3235703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Cover_sub"/>
</p:tagLst>
</file>

<file path=ppt/tags/tag2.xml><?xml version="1.0" encoding="utf-8"?>
<p:tagLst xmlns:a="http://schemas.openxmlformats.org/drawingml/2006/main" xmlns:r="http://schemas.openxmlformats.org/officeDocument/2006/relationships" xmlns:p="http://schemas.openxmlformats.org/presentationml/2006/main">
  <p:tag name="RNRSTYLE" val="Cover_sub"/>
</p:tagLst>
</file>

<file path=ppt/tags/tag3.xml><?xml version="1.0" encoding="utf-8"?>
<p:tagLst xmlns:a="http://schemas.openxmlformats.org/drawingml/2006/main" xmlns:r="http://schemas.openxmlformats.org/officeDocument/2006/relationships" xmlns:p="http://schemas.openxmlformats.org/presentationml/2006/main">
  <p:tag name="RNRSTYLE" val="Cover_sub"/>
</p:tagLst>
</file>

<file path=ppt/tags/tag4.xml><?xml version="1.0" encoding="utf-8"?>
<p:tagLst xmlns:a="http://schemas.openxmlformats.org/drawingml/2006/main" xmlns:r="http://schemas.openxmlformats.org/officeDocument/2006/relationships" xmlns:p="http://schemas.openxmlformats.org/presentationml/2006/main">
  <p:tag name="RNRSTYLE" val="Cover_sub"/>
</p:tagLst>
</file>

<file path=ppt/tags/tag5.xml><?xml version="1.0" encoding="utf-8"?>
<p:tagLst xmlns:a="http://schemas.openxmlformats.org/drawingml/2006/main" xmlns:r="http://schemas.openxmlformats.org/officeDocument/2006/relationships" xmlns:p="http://schemas.openxmlformats.org/presentationml/2006/main">
  <p:tag name="RNRSTYLE" val="Cover_sub"/>
</p:tagLst>
</file>

<file path=ppt/tags/tag6.xml><?xml version="1.0" encoding="utf-8"?>
<p:tagLst xmlns:a="http://schemas.openxmlformats.org/drawingml/2006/main" xmlns:r="http://schemas.openxmlformats.org/officeDocument/2006/relationships" xmlns:p="http://schemas.openxmlformats.org/presentationml/2006/main">
  <p:tag name="RNRSTYLE" val="BodyText"/>
</p:tagLst>
</file>

<file path=ppt/tags/tag7.xml><?xml version="1.0" encoding="utf-8"?>
<p:tagLst xmlns:a="http://schemas.openxmlformats.org/drawingml/2006/main" xmlns:r="http://schemas.openxmlformats.org/officeDocument/2006/relationships" xmlns:p="http://schemas.openxmlformats.org/presentationml/2006/main">
  <p:tag name="RNRSTYLE" val="BodyText"/>
</p:tagLst>
</file>

<file path=ppt/tags/tag8.xml><?xml version="1.0" encoding="utf-8"?>
<p:tagLst xmlns:a="http://schemas.openxmlformats.org/drawingml/2006/main" xmlns:r="http://schemas.openxmlformats.org/officeDocument/2006/relationships" xmlns:p="http://schemas.openxmlformats.org/presentationml/2006/main">
  <p:tag name="RNRSTYLE" val="BodyText"/>
</p:tagLst>
</file>

<file path=ppt/tags/tag9.xml><?xml version="1.0" encoding="utf-8"?>
<p:tagLst xmlns:a="http://schemas.openxmlformats.org/drawingml/2006/main" xmlns:r="http://schemas.openxmlformats.org/officeDocument/2006/relationships" xmlns:p="http://schemas.openxmlformats.org/presentationml/2006/main">
  <p:tag name="RNRSTYLE" val="BodyText"/>
</p:tagLst>
</file>

<file path=ppt/theme/theme1.xml><?xml version="1.0" encoding="utf-8"?>
<a:theme xmlns:a="http://schemas.openxmlformats.org/drawingml/2006/main" name="3_Orange Design">
  <a:themeElements>
    <a:clrScheme name="CohnReznick">
      <a:dk1>
        <a:sysClr val="windowText" lastClr="000000"/>
      </a:dk1>
      <a:lt1>
        <a:sysClr val="window" lastClr="FFFFFF"/>
      </a:lt1>
      <a:dk2>
        <a:srgbClr val="F47B20"/>
      </a:dk2>
      <a:lt2>
        <a:srgbClr val="37424A"/>
      </a:lt2>
      <a:accent1>
        <a:srgbClr val="00AEEF"/>
      </a:accent1>
      <a:accent2>
        <a:srgbClr val="003B6F"/>
      </a:accent2>
      <a:accent3>
        <a:srgbClr val="F58837"/>
      </a:accent3>
      <a:accent4>
        <a:srgbClr val="325D8B"/>
      </a:accent4>
      <a:accent5>
        <a:srgbClr val="FEB620"/>
      </a:accent5>
      <a:accent6>
        <a:srgbClr val="9FD406"/>
      </a:accent6>
      <a:hlink>
        <a:srgbClr val="233443"/>
      </a:hlink>
      <a:folHlink>
        <a:srgbClr val="23344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80%">
      <a:srgbClr val="00B9F2"/>
    </a:custClr>
    <a:custClr name="60%">
      <a:srgbClr val="44C8F4"/>
    </a:custClr>
    <a:custClr name="40%">
      <a:srgbClr val="8ED8F8"/>
    </a:custClr>
    <a:custClr name="80%">
      <a:srgbClr val="325D8B"/>
    </a:custClr>
    <a:custClr name="60%">
      <a:srgbClr val="6982A7"/>
    </a:custClr>
    <a:custClr name="40%">
      <a:srgbClr val="9AAAC3"/>
    </a:custClr>
    <a:custClr name="80%">
      <a:srgbClr val="FEC458"/>
    </a:custClr>
    <a:custClr name="60%">
      <a:srgbClr val="FED383"/>
    </a:custClr>
    <a:custClr name="40%">
      <a:srgbClr val="FEE1AC"/>
    </a:custClr>
    <a:custClr name="80%">
      <a:srgbClr val="B6DC52"/>
    </a:custClr>
    <a:custClr name="60%">
      <a:srgbClr val="CBE580"/>
    </a:custClr>
    <a:custClr name="40%">
      <a:srgbClr val="DEEDAA"/>
    </a:custClr>
  </a:custClrLst>
  <a:extLst>
    <a:ext uri="{05A4C25C-085E-4340-85A3-A5531E510DB2}">
      <thm15:themeFamily xmlns:thm15="http://schemas.microsoft.com/office/thememl/2012/main" name="2_Orange Design" id="{66468BE4-F139-46D5-B610-04399F2BC37C}" vid="{116790CC-C4BC-45EC-8622-2ACBB2F4DB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99EA95A46F574EB24CC0E5F0A7FD7D" ma:contentTypeVersion="11" ma:contentTypeDescription="Create a new document." ma:contentTypeScope="" ma:versionID="c90b6cad4483d1efccb4ab13d205f49e">
  <xsd:schema xmlns:xsd="http://www.w3.org/2001/XMLSchema" xmlns:xs="http://www.w3.org/2001/XMLSchema" xmlns:p="http://schemas.microsoft.com/office/2006/metadata/properties" xmlns:ns3="08d7e840-461c-4743-8c89-95fd080adef0" xmlns:ns4="0e6c6728-43f7-4dff-a06c-98890a5bdf91" targetNamespace="http://schemas.microsoft.com/office/2006/metadata/properties" ma:root="true" ma:fieldsID="53897f7f9b5541a5eae10d19a53580de" ns3:_="" ns4:_="">
    <xsd:import namespace="08d7e840-461c-4743-8c89-95fd080adef0"/>
    <xsd:import namespace="0e6c6728-43f7-4dff-a06c-98890a5bdf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7e840-461c-4743-8c89-95fd080ade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6c6728-43f7-4dff-a06c-98890a5bdf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7631B-E092-4872-801E-E63211980B23}">
  <ds:schemaRefs>
    <ds:schemaRef ds:uri="http://schemas.microsoft.com/sharepoint/v3/contenttype/forms"/>
  </ds:schemaRefs>
</ds:datastoreItem>
</file>

<file path=customXml/itemProps2.xml><?xml version="1.0" encoding="utf-8"?>
<ds:datastoreItem xmlns:ds="http://schemas.openxmlformats.org/officeDocument/2006/customXml" ds:itemID="{B3A6FF24-8F48-4AAA-905B-EB125E8723B1}">
  <ds:schemaRefs>
    <ds:schemaRef ds:uri="http://schemas.openxmlformats.org/package/2006/metadata/core-properties"/>
    <ds:schemaRef ds:uri="http://schemas.microsoft.com/office/2006/documentManagement/types"/>
    <ds:schemaRef ds:uri="http://schemas.microsoft.com/office/infopath/2007/PartnerControls"/>
    <ds:schemaRef ds:uri="08d7e840-461c-4743-8c89-95fd080adef0"/>
    <ds:schemaRef ds:uri="http://purl.org/dc/elements/1.1/"/>
    <ds:schemaRef ds:uri="http://schemas.microsoft.com/office/2006/metadata/properties"/>
    <ds:schemaRef ds:uri="http://purl.org/dc/terms/"/>
    <ds:schemaRef ds:uri="0e6c6728-43f7-4dff-a06c-98890a5bdf91"/>
    <ds:schemaRef ds:uri="http://www.w3.org/XML/1998/namespace"/>
    <ds:schemaRef ds:uri="http://purl.org/dc/dcmitype/"/>
  </ds:schemaRefs>
</ds:datastoreItem>
</file>

<file path=customXml/itemProps3.xml><?xml version="1.0" encoding="utf-8"?>
<ds:datastoreItem xmlns:ds="http://schemas.openxmlformats.org/officeDocument/2006/customXml" ds:itemID="{FABACD10-0C7D-4DDF-A979-7AF3A7FD6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7e840-461c-4743-8c89-95fd080adef0"/>
    <ds:schemaRef ds:uri="0e6c6728-43f7-4dff-a06c-98890a5bd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3832</TotalTime>
  <Words>1189</Words>
  <Application>Microsoft Office PowerPoint</Application>
  <PresentationFormat>Widescreen</PresentationFormat>
  <Paragraphs>177</Paragraphs>
  <Slides>21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 Gothic</vt:lpstr>
      <vt:lpstr>Courier New</vt:lpstr>
      <vt:lpstr>Impact</vt:lpstr>
      <vt:lpstr>Microsoft Sans Serif</vt:lpstr>
      <vt:lpstr>Source Sans Pro Light</vt:lpstr>
      <vt:lpstr>Source Sans Pro Semibold</vt:lpstr>
      <vt:lpstr>Wingdings</vt:lpstr>
      <vt:lpstr>3_Orange Design</vt:lpstr>
      <vt:lpstr>Planning an Audit Based on Fraud Risk Indicators</vt:lpstr>
      <vt:lpstr>Please read</vt:lpstr>
      <vt:lpstr>agenda</vt:lpstr>
      <vt:lpstr>Today’s Topics</vt:lpstr>
      <vt:lpstr>presentation</vt:lpstr>
      <vt:lpstr>Growing Risk of Reduced Auditing</vt:lpstr>
      <vt:lpstr>Federal Employee Responsibilities</vt:lpstr>
      <vt:lpstr>Standards for Internal Control</vt:lpstr>
      <vt:lpstr>Standards for Internal Control</vt:lpstr>
      <vt:lpstr>Where to Find High Risk Federal Programs</vt:lpstr>
      <vt:lpstr>Types of Government Audits</vt:lpstr>
      <vt:lpstr>Sources for Fraud Detection</vt:lpstr>
      <vt:lpstr>The Fraud Triangle</vt:lpstr>
      <vt:lpstr>Red Flags</vt:lpstr>
      <vt:lpstr>Culture and Attitude Triangle</vt:lpstr>
      <vt:lpstr>Tone From the Top!</vt:lpstr>
      <vt:lpstr>Judgment and Skepticism</vt:lpstr>
      <vt:lpstr>Fraud Risk Prevention Controls</vt:lpstr>
      <vt:lpstr>The Most Common Anti-Fraud Controls</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galvez</dc:creator>
  <cp:lastModifiedBy>Richard A. Leach</cp:lastModifiedBy>
  <cp:revision>286</cp:revision>
  <dcterms:created xsi:type="dcterms:W3CDTF">2018-03-20T16:37:16Z</dcterms:created>
  <dcterms:modified xsi:type="dcterms:W3CDTF">2019-12-05T16:14:58Z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2018-03-20T00:00:00Z</vt:filetime>
  </property>
  <property fmtid="{D5CDD505-2E9C-101B-9397-08002B2CF9AE}" pid="3" name="Creator">
    <vt:lpwstr>Adobe InDesign CC 13.0 (Macintosh)</vt:lpwstr>
  </property>
  <property fmtid="{D5CDD505-2E9C-101B-9397-08002B2CF9AE}" pid="4" name="LastSaved">
    <vt:filetime>2018-03-20T00:00:00Z</vt:filetime>
  </property>
  <property fmtid="{D5CDD505-2E9C-101B-9397-08002B2CF9AE}" pid="5" name="NXPowerLiteLastOptimized">
    <vt:lpwstr>3835485</vt:lpwstr>
  </property>
  <property fmtid="{D5CDD505-2E9C-101B-9397-08002B2CF9AE}" pid="6" name="NXPowerLiteSettings">
    <vt:lpwstr>C700052003A000</vt:lpwstr>
  </property>
  <property fmtid="{D5CDD505-2E9C-101B-9397-08002B2CF9AE}" pid="7" name="NXPowerLiteVersion">
    <vt:lpwstr>D8.0.1</vt:lpwstr>
  </property>
  <property fmtid="{D5CDD505-2E9C-101B-9397-08002B2CF9AE}" pid="8" name="ContentTypeId">
    <vt:lpwstr>0x010100BA99EA95A46F574EB24CC0E5F0A7FD7D</vt:lpwstr>
  </property>
</Properties>
</file>