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674" r:id="rId2"/>
  </p:sldMasterIdLst>
  <p:sldIdLst>
    <p:sldId id="256" r:id="rId3"/>
    <p:sldId id="257" r:id="rId4"/>
    <p:sldId id="258" r:id="rId5"/>
    <p:sldId id="259" r:id="rId6"/>
    <p:sldId id="260" r:id="rId7"/>
    <p:sldId id="273" r:id="rId8"/>
    <p:sldId id="261" r:id="rId9"/>
    <p:sldId id="262" r:id="rId10"/>
    <p:sldId id="263" r:id="rId11"/>
    <p:sldId id="264" r:id="rId12"/>
    <p:sldId id="265" r:id="rId13"/>
    <p:sldId id="267" r:id="rId14"/>
    <p:sldId id="268" r:id="rId15"/>
    <p:sldId id="269" r:id="rId16"/>
    <p:sldId id="270" r:id="rId17"/>
    <p:sldId id="271" r:id="rId18"/>
    <p:sldId id="274" r:id="rId19"/>
    <p:sldId id="275"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8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46E4EA-ADCB-458A-AA66-BF40EE2ED420}" v="256" dt="2020-12-06T16:39:30.6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29"/>
  </p:normalViewPr>
  <p:slideViewPr>
    <p:cSldViewPr snapToGrid="0" snapToObjects="1">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750109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616492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06400" y="1519200"/>
            <a:ext cx="11379201" cy="1909800"/>
          </a:xfrm>
          <a:prstGeom prst="rect">
            <a:avLst/>
          </a:prstGeom>
        </p:spPr>
        <p:txBody>
          <a:bodyPr anchor="ctr" anchorCtr="0"/>
          <a:lstStyle>
            <a:lvl1pPr algn="ctr">
              <a:defRPr sz="3200" b="1">
                <a:solidFill>
                  <a:schemeClr val="bg1"/>
                </a:solidFill>
              </a:defRPr>
            </a:lvl1pPr>
          </a:lstStyle>
          <a:p>
            <a:r>
              <a:rPr lang="en-US"/>
              <a:t>Click to edit Master title style</a:t>
            </a:r>
            <a:endParaRPr lang="en-US" dirty="0"/>
          </a:p>
        </p:txBody>
      </p:sp>
      <p:sp>
        <p:nvSpPr>
          <p:cNvPr id="5" name="Subtitle 2"/>
          <p:cNvSpPr>
            <a:spLocks noGrp="1"/>
          </p:cNvSpPr>
          <p:nvPr>
            <p:ph type="subTitle" idx="1"/>
          </p:nvPr>
        </p:nvSpPr>
        <p:spPr>
          <a:xfrm>
            <a:off x="406400" y="3429000"/>
            <a:ext cx="11379201" cy="1134533"/>
          </a:xfrm>
        </p:spPr>
        <p:txBody>
          <a:bodyPr>
            <a:normAutofit/>
          </a:bodyPr>
          <a:lstStyle>
            <a:lvl1pPr marL="0" indent="0" algn="ctr">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29033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6400" y="460802"/>
            <a:ext cx="11379200" cy="806400"/>
          </a:xfrm>
          <a:prstGeom prst="rect">
            <a:avLst/>
          </a:prstGeom>
        </p:spPr>
        <p:txBody>
          <a:bodyPr>
            <a:normAutofit/>
          </a:bodyPr>
          <a:lstStyle>
            <a:lvl1pPr algn="l">
              <a:defRPr sz="4500" b="0">
                <a:solidFill>
                  <a:srgbClr val="1E285D"/>
                </a:solidFill>
              </a:defRPr>
            </a:lvl1pPr>
          </a:lstStyle>
          <a:p>
            <a:r>
              <a:rPr lang="en-US"/>
              <a:t>Click to edit Master title style</a:t>
            </a:r>
            <a:endParaRPr lang="en-US" dirty="0"/>
          </a:p>
        </p:txBody>
      </p:sp>
      <p:sp>
        <p:nvSpPr>
          <p:cNvPr id="8" name="Content Placeholder 2"/>
          <p:cNvSpPr>
            <a:spLocks noGrp="1"/>
          </p:cNvSpPr>
          <p:nvPr>
            <p:ph idx="1"/>
          </p:nvPr>
        </p:nvSpPr>
        <p:spPr>
          <a:xfrm>
            <a:off x="406400" y="1468801"/>
            <a:ext cx="11379200" cy="4355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3664768"/>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92958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06400" y="1519200"/>
            <a:ext cx="11379201" cy="1909800"/>
          </a:xfrm>
          <a:prstGeom prst="rect">
            <a:avLst/>
          </a:prstGeom>
        </p:spPr>
        <p:txBody>
          <a:bodyPr anchor="ctr" anchorCtr="0"/>
          <a:lstStyle>
            <a:lvl1pPr algn="ctr">
              <a:defRPr sz="3200" b="1">
                <a:solidFill>
                  <a:schemeClr val="bg1"/>
                </a:solidFill>
              </a:defRPr>
            </a:lvl1pPr>
          </a:lstStyle>
          <a:p>
            <a:r>
              <a:rPr lang="en-US"/>
              <a:t>Click to edit Master title style</a:t>
            </a:r>
            <a:endParaRPr lang="en-US" dirty="0"/>
          </a:p>
        </p:txBody>
      </p:sp>
      <p:sp>
        <p:nvSpPr>
          <p:cNvPr id="5" name="Subtitle 2"/>
          <p:cNvSpPr>
            <a:spLocks noGrp="1"/>
          </p:cNvSpPr>
          <p:nvPr>
            <p:ph type="subTitle" idx="1"/>
          </p:nvPr>
        </p:nvSpPr>
        <p:spPr>
          <a:xfrm>
            <a:off x="406400" y="3429000"/>
            <a:ext cx="11379201" cy="1134533"/>
          </a:xfrm>
        </p:spPr>
        <p:txBody>
          <a:bodyPr>
            <a:normAutofit/>
          </a:bodyPr>
          <a:lstStyle>
            <a:lvl1pPr marL="0" indent="0" algn="ctr">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64067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6400" y="460802"/>
            <a:ext cx="11379200" cy="806400"/>
          </a:xfrm>
          <a:prstGeom prst="rect">
            <a:avLst/>
          </a:prstGeom>
        </p:spPr>
        <p:txBody>
          <a:bodyPr>
            <a:normAutofit/>
          </a:bodyPr>
          <a:lstStyle>
            <a:lvl1pPr algn="l">
              <a:defRPr sz="4500" b="0">
                <a:solidFill>
                  <a:srgbClr val="1E285D"/>
                </a:solidFill>
              </a:defRPr>
            </a:lvl1pPr>
          </a:lstStyle>
          <a:p>
            <a:r>
              <a:rPr lang="en-US"/>
              <a:t>Click to edit Master title style</a:t>
            </a:r>
            <a:endParaRPr lang="en-US" dirty="0"/>
          </a:p>
        </p:txBody>
      </p:sp>
      <p:sp>
        <p:nvSpPr>
          <p:cNvPr id="8" name="Content Placeholder 2"/>
          <p:cNvSpPr>
            <a:spLocks noGrp="1"/>
          </p:cNvSpPr>
          <p:nvPr>
            <p:ph idx="1"/>
          </p:nvPr>
        </p:nvSpPr>
        <p:spPr>
          <a:xfrm>
            <a:off x="406400" y="1468801"/>
            <a:ext cx="11379200" cy="4355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5137268"/>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6399" y="824934"/>
            <a:ext cx="11379200" cy="2604066"/>
          </a:xfrm>
          <a:prstGeom prst="rect">
            <a:avLst/>
          </a:prstGeom>
        </p:spPr>
        <p:txBody>
          <a:bodyPr anchor="ctr" anchorCtr="0"/>
          <a:lstStyle>
            <a:lvl1pPr algn="ctr">
              <a:defRPr sz="32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06401" y="3429000"/>
            <a:ext cx="11379199" cy="1188000"/>
          </a:xfrm>
        </p:spPr>
        <p:txBody>
          <a:bodyPr>
            <a:normAutofit/>
          </a:bodyPr>
          <a:lstStyle>
            <a:lvl1pPr marL="0" indent="0" algn="ctr">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48900882"/>
      </p:ext>
    </p:extLst>
  </p:cSld>
  <p:clrMapOvr>
    <a:masterClrMapping/>
  </p:clrMapOvr>
  <p:extLst>
    <p:ext uri="{DCECCB84-F9BA-43D5-87BE-67443E8EF086}">
      <p15:sldGuideLst xmlns:p15="http://schemas.microsoft.com/office/powerpoint/2012/main">
        <p15:guide id="1" pos="5568">
          <p15:clr>
            <a:srgbClr val="FBAE40"/>
          </p15:clr>
        </p15:guide>
        <p15:guide id="2" pos="192">
          <p15:clr>
            <a:srgbClr val="FBAE40"/>
          </p15:clr>
        </p15:guide>
        <p15:guide id="3"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519200"/>
            <a:ext cx="11379201" cy="1909800"/>
          </a:xfrm>
          <a:prstGeom prst="rect">
            <a:avLst/>
          </a:prstGeom>
        </p:spPr>
        <p:txBody>
          <a:bodyPr anchor="ctr" anchorCtr="0"/>
          <a:lstStyle>
            <a:lvl1pPr algn="ctr">
              <a:defRPr sz="32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06400" y="3429000"/>
            <a:ext cx="11379201" cy="1134533"/>
          </a:xfrm>
        </p:spPr>
        <p:txBody>
          <a:bodyPr>
            <a:normAutofit/>
          </a:bodyPr>
          <a:lstStyle>
            <a:lvl1pPr marL="0" indent="0" algn="ctr">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49745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6400" y="986400"/>
            <a:ext cx="11379200" cy="2442600"/>
          </a:xfrm>
          <a:prstGeom prst="rect">
            <a:avLst/>
          </a:prstGeom>
        </p:spPr>
        <p:txBody>
          <a:bodyPr anchor="ctr" anchorCtr="0"/>
          <a:lstStyle>
            <a:lvl1pPr algn="ctr">
              <a:defRPr sz="3200" b="0">
                <a:solidFill>
                  <a:srgbClr val="1E285D"/>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429000"/>
            <a:ext cx="9144000" cy="1655762"/>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38651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460802"/>
            <a:ext cx="11379200"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
        <p:nvSpPr>
          <p:cNvPr id="3" name="Content Placeholder 2"/>
          <p:cNvSpPr>
            <a:spLocks noGrp="1"/>
          </p:cNvSpPr>
          <p:nvPr>
            <p:ph idx="1"/>
          </p:nvPr>
        </p:nvSpPr>
        <p:spPr>
          <a:xfrm>
            <a:off x="406400" y="1468801"/>
            <a:ext cx="11379200" cy="4355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8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0911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1" y="666763"/>
            <a:ext cx="4533689" cy="1153570"/>
          </a:xfrm>
        </p:spPr>
        <p:txBody>
          <a:bodyPr anchor="ctr" anchorCtr="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Content Placeholder 2"/>
          <p:cNvSpPr>
            <a:spLocks noGrp="1"/>
          </p:cNvSpPr>
          <p:nvPr>
            <p:ph sz="half" idx="10"/>
          </p:nvPr>
        </p:nvSpPr>
        <p:spPr>
          <a:xfrm>
            <a:off x="406401" y="2099734"/>
            <a:ext cx="4533689" cy="3614133"/>
          </a:xfrm>
        </p:spPr>
        <p:txBody>
          <a:bodyPr/>
          <a:lstStyle>
            <a:lvl1pPr>
              <a:defRPr sz="2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2"/>
          </p:nvPr>
        </p:nvSpPr>
        <p:spPr>
          <a:xfrm>
            <a:off x="7046950" y="2167468"/>
            <a:ext cx="4747271" cy="3614133"/>
          </a:xfrm>
        </p:spPr>
        <p:txBody>
          <a:bodyPr/>
          <a:lstStyle>
            <a:lvl1pPr>
              <a:defRPr sz="2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1"/>
          </p:nvPr>
        </p:nvSpPr>
        <p:spPr>
          <a:xfrm>
            <a:off x="7046952" y="666763"/>
            <a:ext cx="4738649" cy="1153570"/>
          </a:xfrm>
        </p:spPr>
        <p:txBody>
          <a:bodyPr anchor="ctr" anchorCtr="0">
            <a:noAutofit/>
          </a:bodyPr>
          <a:lstStyle>
            <a:lvl1pPr marL="0" indent="0" algn="ctr">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878713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553156" y="1553469"/>
            <a:ext cx="4636621" cy="1553799"/>
          </a:xfrm>
        </p:spPr>
        <p:txBody>
          <a:bodyPr/>
          <a:lstStyle>
            <a:lvl1pPr marL="0" indent="0" algn="ctr">
              <a:buNone/>
              <a:defRPr/>
            </a:lvl1pPr>
          </a:lstStyle>
          <a:p>
            <a:pPr lvl="0"/>
            <a:r>
              <a:rPr lang="en-US"/>
              <a:t>Edit Master text styles</a:t>
            </a:r>
          </a:p>
        </p:txBody>
      </p:sp>
      <p:sp>
        <p:nvSpPr>
          <p:cNvPr id="4" name="Content Placeholder 2"/>
          <p:cNvSpPr>
            <a:spLocks noGrp="1"/>
          </p:cNvSpPr>
          <p:nvPr>
            <p:ph idx="10"/>
          </p:nvPr>
        </p:nvSpPr>
        <p:spPr>
          <a:xfrm>
            <a:off x="6916978" y="1553469"/>
            <a:ext cx="4721869" cy="1553799"/>
          </a:xfrm>
        </p:spPr>
        <p:txBody>
          <a:bodyPr/>
          <a:lstStyle>
            <a:lvl1pPr marL="0" indent="0" algn="ctr">
              <a:buNone/>
              <a:defRPr/>
            </a:lvl1pPr>
          </a:lstStyle>
          <a:p>
            <a:pPr lvl="0"/>
            <a:r>
              <a:rPr lang="en-US"/>
              <a:t>Edit Master text styles</a:t>
            </a:r>
          </a:p>
        </p:txBody>
      </p:sp>
      <p:sp>
        <p:nvSpPr>
          <p:cNvPr id="5" name="Content Placeholder 2"/>
          <p:cNvSpPr>
            <a:spLocks noGrp="1"/>
          </p:cNvSpPr>
          <p:nvPr>
            <p:ph idx="11"/>
          </p:nvPr>
        </p:nvSpPr>
        <p:spPr>
          <a:xfrm>
            <a:off x="553156" y="3636269"/>
            <a:ext cx="4636621" cy="1553799"/>
          </a:xfrm>
        </p:spPr>
        <p:txBody>
          <a:bodyPr/>
          <a:lstStyle>
            <a:lvl1pPr marL="0" indent="0" algn="ctr">
              <a:buNone/>
              <a:defRPr/>
            </a:lvl1pPr>
          </a:lstStyle>
          <a:p>
            <a:pPr lvl="0"/>
            <a:r>
              <a:rPr lang="en-US"/>
              <a:t>Edit Master text styles</a:t>
            </a:r>
          </a:p>
        </p:txBody>
      </p:sp>
      <p:sp>
        <p:nvSpPr>
          <p:cNvPr id="6" name="Content Placeholder 2"/>
          <p:cNvSpPr>
            <a:spLocks noGrp="1"/>
          </p:cNvSpPr>
          <p:nvPr>
            <p:ph idx="12"/>
          </p:nvPr>
        </p:nvSpPr>
        <p:spPr>
          <a:xfrm>
            <a:off x="6916977" y="3636268"/>
            <a:ext cx="4721868" cy="1553799"/>
          </a:xfrm>
        </p:spPr>
        <p:txBody>
          <a:bodyPr/>
          <a:lstStyle>
            <a:lvl1pPr marL="0" indent="0" algn="ctr">
              <a:buNone/>
              <a:defRPr/>
            </a:lvl1pPr>
          </a:lstStyle>
          <a:p>
            <a:pPr lvl="0"/>
            <a:r>
              <a:rPr lang="en-US"/>
              <a:t>Edit Master text styles</a:t>
            </a:r>
          </a:p>
        </p:txBody>
      </p:sp>
      <p:sp>
        <p:nvSpPr>
          <p:cNvPr id="7" name="Title 1"/>
          <p:cNvSpPr>
            <a:spLocks noGrp="1"/>
          </p:cNvSpPr>
          <p:nvPr>
            <p:ph type="title"/>
          </p:nvPr>
        </p:nvSpPr>
        <p:spPr>
          <a:xfrm>
            <a:off x="406400" y="460802"/>
            <a:ext cx="11379201"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Tree>
    <p:extLst>
      <p:ext uri="{BB962C8B-B14F-4D97-AF65-F5344CB8AC3E}">
        <p14:creationId xmlns:p14="http://schemas.microsoft.com/office/powerpoint/2010/main" val="2921504382"/>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06400" y="460802"/>
            <a:ext cx="11379200"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
        <p:nvSpPr>
          <p:cNvPr id="5" name="Content Placeholder 2"/>
          <p:cNvSpPr>
            <a:spLocks noGrp="1"/>
          </p:cNvSpPr>
          <p:nvPr>
            <p:ph idx="1"/>
          </p:nvPr>
        </p:nvSpPr>
        <p:spPr>
          <a:xfrm>
            <a:off x="3101333" y="1595801"/>
            <a:ext cx="8684267" cy="884932"/>
          </a:xfrm>
        </p:spPr>
        <p:txBody>
          <a:bodyPr anchor="ctr" anchorCtr="0">
            <a:noAutofit/>
          </a:bodyPr>
          <a:lstStyle>
            <a:lvl1pPr marL="0" indent="0">
              <a:buNone/>
              <a:defRPr sz="2200"/>
            </a:lvl1pPr>
          </a:lstStyle>
          <a:p>
            <a:pPr lvl="0"/>
            <a:r>
              <a:rPr lang="en-US"/>
              <a:t>Edit Master text styles</a:t>
            </a:r>
          </a:p>
        </p:txBody>
      </p:sp>
      <p:sp>
        <p:nvSpPr>
          <p:cNvPr id="6" name="Content Placeholder 2"/>
          <p:cNvSpPr>
            <a:spLocks noGrp="1"/>
          </p:cNvSpPr>
          <p:nvPr>
            <p:ph idx="10"/>
          </p:nvPr>
        </p:nvSpPr>
        <p:spPr>
          <a:xfrm>
            <a:off x="3101333" y="2758532"/>
            <a:ext cx="8684267" cy="884932"/>
          </a:xfrm>
        </p:spPr>
        <p:txBody>
          <a:bodyPr anchor="ctr" anchorCtr="0">
            <a:noAutofit/>
          </a:bodyPr>
          <a:lstStyle>
            <a:lvl1pPr marL="0" indent="0">
              <a:buNone/>
              <a:defRPr sz="2200"/>
            </a:lvl1pPr>
          </a:lstStyle>
          <a:p>
            <a:pPr lvl="0"/>
            <a:r>
              <a:rPr lang="en-US"/>
              <a:t>Edit Master text styles</a:t>
            </a:r>
          </a:p>
        </p:txBody>
      </p:sp>
      <p:sp>
        <p:nvSpPr>
          <p:cNvPr id="7" name="Content Placeholder 2"/>
          <p:cNvSpPr>
            <a:spLocks noGrp="1"/>
          </p:cNvSpPr>
          <p:nvPr>
            <p:ph idx="11"/>
          </p:nvPr>
        </p:nvSpPr>
        <p:spPr>
          <a:xfrm>
            <a:off x="3101333" y="3921263"/>
            <a:ext cx="8684267" cy="884932"/>
          </a:xfrm>
        </p:spPr>
        <p:txBody>
          <a:bodyPr anchor="ctr" anchorCtr="0">
            <a:noAutofit/>
          </a:bodyPr>
          <a:lstStyle>
            <a:lvl1pPr marL="0" indent="0">
              <a:buNone/>
              <a:defRPr sz="2200"/>
            </a:lvl1pPr>
          </a:lstStyle>
          <a:p>
            <a:pPr lvl="0"/>
            <a:r>
              <a:rPr lang="en-US"/>
              <a:t>Edit Master text styles</a:t>
            </a:r>
          </a:p>
        </p:txBody>
      </p:sp>
      <p:sp>
        <p:nvSpPr>
          <p:cNvPr id="8" name="Content Placeholder 2"/>
          <p:cNvSpPr>
            <a:spLocks noGrp="1"/>
          </p:cNvSpPr>
          <p:nvPr>
            <p:ph idx="12"/>
          </p:nvPr>
        </p:nvSpPr>
        <p:spPr>
          <a:xfrm>
            <a:off x="3101333" y="5083994"/>
            <a:ext cx="8684267" cy="884932"/>
          </a:xfrm>
        </p:spPr>
        <p:txBody>
          <a:bodyPr anchor="ctr" anchorCtr="0">
            <a:noAutofit/>
          </a:bodyPr>
          <a:lstStyle>
            <a:lvl1pPr marL="0" indent="0">
              <a:buNone/>
              <a:defRPr sz="2200"/>
            </a:lvl1pPr>
          </a:lstStyle>
          <a:p>
            <a:pPr lvl="0"/>
            <a:r>
              <a:rPr lang="en-US"/>
              <a:t>Edit Master text styles</a:t>
            </a:r>
          </a:p>
        </p:txBody>
      </p:sp>
    </p:spTree>
    <p:extLst>
      <p:ext uri="{BB962C8B-B14F-4D97-AF65-F5344CB8AC3E}">
        <p14:creationId xmlns:p14="http://schemas.microsoft.com/office/powerpoint/2010/main" val="3408232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6400" y="460802"/>
            <a:ext cx="11379200"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
        <p:nvSpPr>
          <p:cNvPr id="8" name="Content Placeholder 2"/>
          <p:cNvSpPr>
            <a:spLocks noGrp="1"/>
          </p:cNvSpPr>
          <p:nvPr>
            <p:ph idx="11"/>
          </p:nvPr>
        </p:nvSpPr>
        <p:spPr>
          <a:xfrm>
            <a:off x="406403" y="1485736"/>
            <a:ext cx="4176887" cy="851065"/>
          </a:xfrm>
        </p:spPr>
        <p:txBody>
          <a:bodyPr/>
          <a:lstStyle>
            <a:lvl1pPr marL="0" indent="0" algn="ctr">
              <a:buNone/>
              <a:defRPr/>
            </a:lvl1pPr>
          </a:lstStyle>
          <a:p>
            <a:pPr lvl="0"/>
            <a:r>
              <a:rPr lang="en-US"/>
              <a:t>Edit Master text styles</a:t>
            </a:r>
          </a:p>
        </p:txBody>
      </p:sp>
      <p:sp>
        <p:nvSpPr>
          <p:cNvPr id="10" name="Content Placeholder 2"/>
          <p:cNvSpPr>
            <a:spLocks noGrp="1"/>
          </p:cNvSpPr>
          <p:nvPr>
            <p:ph idx="12"/>
          </p:nvPr>
        </p:nvSpPr>
        <p:spPr>
          <a:xfrm>
            <a:off x="7594312" y="1485736"/>
            <a:ext cx="4191289" cy="851065"/>
          </a:xfrm>
        </p:spPr>
        <p:txBody>
          <a:bodyPr/>
          <a:lstStyle>
            <a:lvl1pPr marL="0" indent="0" algn="ctr">
              <a:buNone/>
              <a:defRPr/>
            </a:lvl1pPr>
          </a:lstStyle>
          <a:p>
            <a:pPr lvl="0"/>
            <a:r>
              <a:rPr lang="en-US"/>
              <a:t>Edit Master text styles</a:t>
            </a:r>
          </a:p>
        </p:txBody>
      </p:sp>
      <p:sp>
        <p:nvSpPr>
          <p:cNvPr id="11" name="Content Placeholder 2"/>
          <p:cNvSpPr>
            <a:spLocks noGrp="1"/>
          </p:cNvSpPr>
          <p:nvPr>
            <p:ph idx="13"/>
          </p:nvPr>
        </p:nvSpPr>
        <p:spPr>
          <a:xfrm>
            <a:off x="406402" y="2857336"/>
            <a:ext cx="4176887" cy="851065"/>
          </a:xfrm>
        </p:spPr>
        <p:txBody>
          <a:bodyPr/>
          <a:lstStyle>
            <a:lvl1pPr marL="0" indent="0" algn="ctr">
              <a:buNone/>
              <a:defRPr/>
            </a:lvl1pPr>
          </a:lstStyle>
          <a:p>
            <a:pPr lvl="0"/>
            <a:r>
              <a:rPr lang="en-US"/>
              <a:t>Edit Master text styles</a:t>
            </a:r>
          </a:p>
        </p:txBody>
      </p:sp>
      <p:sp>
        <p:nvSpPr>
          <p:cNvPr id="12" name="Content Placeholder 2"/>
          <p:cNvSpPr>
            <a:spLocks noGrp="1"/>
          </p:cNvSpPr>
          <p:nvPr>
            <p:ph idx="14"/>
          </p:nvPr>
        </p:nvSpPr>
        <p:spPr>
          <a:xfrm>
            <a:off x="406401" y="4161203"/>
            <a:ext cx="4176887" cy="851065"/>
          </a:xfrm>
        </p:spPr>
        <p:txBody>
          <a:bodyPr/>
          <a:lstStyle>
            <a:lvl1pPr marL="0" indent="0" algn="ctr">
              <a:buNone/>
              <a:defRPr/>
            </a:lvl1pPr>
          </a:lstStyle>
          <a:p>
            <a:pPr lvl="0"/>
            <a:r>
              <a:rPr lang="en-US"/>
              <a:t>Edit Master text styles</a:t>
            </a:r>
          </a:p>
        </p:txBody>
      </p:sp>
      <p:sp>
        <p:nvSpPr>
          <p:cNvPr id="13" name="Content Placeholder 2"/>
          <p:cNvSpPr>
            <a:spLocks noGrp="1"/>
          </p:cNvSpPr>
          <p:nvPr>
            <p:ph idx="15"/>
          </p:nvPr>
        </p:nvSpPr>
        <p:spPr>
          <a:xfrm>
            <a:off x="7594312" y="2857335"/>
            <a:ext cx="4191289" cy="851065"/>
          </a:xfrm>
        </p:spPr>
        <p:txBody>
          <a:bodyPr/>
          <a:lstStyle>
            <a:lvl1pPr marL="0" indent="0" algn="ctr">
              <a:buNone/>
              <a:defRPr/>
            </a:lvl1pPr>
          </a:lstStyle>
          <a:p>
            <a:pPr lvl="0"/>
            <a:r>
              <a:rPr lang="en-US"/>
              <a:t>Edit Master text styles</a:t>
            </a:r>
          </a:p>
        </p:txBody>
      </p:sp>
      <p:sp>
        <p:nvSpPr>
          <p:cNvPr id="14" name="Content Placeholder 2"/>
          <p:cNvSpPr>
            <a:spLocks noGrp="1"/>
          </p:cNvSpPr>
          <p:nvPr>
            <p:ph idx="16"/>
          </p:nvPr>
        </p:nvSpPr>
        <p:spPr>
          <a:xfrm>
            <a:off x="7594312" y="4161203"/>
            <a:ext cx="4191289" cy="851065"/>
          </a:xfrm>
        </p:spPr>
        <p:txBody>
          <a:bodyPr/>
          <a:lstStyle>
            <a:lvl1pPr marL="0" indent="0" algn="ctr">
              <a:buNone/>
              <a:defRPr/>
            </a:lvl1pPr>
          </a:lstStyle>
          <a:p>
            <a:pPr lvl="0"/>
            <a:r>
              <a:rPr lang="en-US"/>
              <a:t>Edit Master text styles</a:t>
            </a:r>
          </a:p>
        </p:txBody>
      </p:sp>
    </p:spTree>
    <p:extLst>
      <p:ext uri="{BB962C8B-B14F-4D97-AF65-F5344CB8AC3E}">
        <p14:creationId xmlns:p14="http://schemas.microsoft.com/office/powerpoint/2010/main" val="3686076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06400" y="1519200"/>
            <a:ext cx="11379201" cy="1909800"/>
          </a:xfrm>
          <a:prstGeom prst="rect">
            <a:avLst/>
          </a:prstGeom>
        </p:spPr>
        <p:txBody>
          <a:bodyPr anchor="ctr" anchorCtr="0"/>
          <a:lstStyle>
            <a:lvl1pPr algn="ctr">
              <a:defRPr sz="3200" b="1">
                <a:solidFill>
                  <a:schemeClr val="bg1"/>
                </a:solidFill>
              </a:defRPr>
            </a:lvl1pPr>
          </a:lstStyle>
          <a:p>
            <a:r>
              <a:rPr lang="en-US"/>
              <a:t>Click to edit Master title style</a:t>
            </a:r>
            <a:endParaRPr lang="en-US" dirty="0"/>
          </a:p>
        </p:txBody>
      </p:sp>
      <p:sp>
        <p:nvSpPr>
          <p:cNvPr id="5" name="Subtitle 2"/>
          <p:cNvSpPr>
            <a:spLocks noGrp="1"/>
          </p:cNvSpPr>
          <p:nvPr>
            <p:ph type="subTitle" idx="1"/>
          </p:nvPr>
        </p:nvSpPr>
        <p:spPr>
          <a:xfrm>
            <a:off x="406400" y="3429000"/>
            <a:ext cx="11379201" cy="1134533"/>
          </a:xfrm>
        </p:spPr>
        <p:txBody>
          <a:bodyPr>
            <a:normAutofit/>
          </a:bodyPr>
          <a:lstStyle>
            <a:lvl1pPr marL="0" indent="0" algn="ctr">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82301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6400" y="986400"/>
            <a:ext cx="11379200" cy="2442600"/>
          </a:xfrm>
          <a:prstGeom prst="rect">
            <a:avLst/>
          </a:prstGeom>
        </p:spPr>
        <p:txBody>
          <a:bodyPr anchor="ctr" anchorCtr="0"/>
          <a:lstStyle>
            <a:lvl1pPr algn="ctr">
              <a:defRPr sz="3200" b="0">
                <a:solidFill>
                  <a:srgbClr val="1E285D"/>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429000"/>
            <a:ext cx="9144000" cy="1655762"/>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85390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6400" y="460802"/>
            <a:ext cx="11379200"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
        <p:nvSpPr>
          <p:cNvPr id="8" name="Content Placeholder 2"/>
          <p:cNvSpPr>
            <a:spLocks noGrp="1"/>
          </p:cNvSpPr>
          <p:nvPr>
            <p:ph idx="1"/>
          </p:nvPr>
        </p:nvSpPr>
        <p:spPr>
          <a:xfrm>
            <a:off x="406400" y="1468801"/>
            <a:ext cx="11379200" cy="4355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3354766"/>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535647" y="1545003"/>
            <a:ext cx="4654132" cy="1553799"/>
          </a:xfrm>
        </p:spPr>
        <p:txBody>
          <a:bodyPr/>
          <a:lstStyle>
            <a:lvl1pPr marL="0" indent="0" algn="ctr">
              <a:buNone/>
              <a:defRPr/>
            </a:lvl1pPr>
          </a:lstStyle>
          <a:p>
            <a:pPr lvl="0"/>
            <a:r>
              <a:rPr lang="en-US"/>
              <a:t>Edit Master text styles</a:t>
            </a:r>
          </a:p>
        </p:txBody>
      </p:sp>
      <p:sp>
        <p:nvSpPr>
          <p:cNvPr id="4" name="Content Placeholder 2"/>
          <p:cNvSpPr>
            <a:spLocks noGrp="1"/>
          </p:cNvSpPr>
          <p:nvPr>
            <p:ph idx="10"/>
          </p:nvPr>
        </p:nvSpPr>
        <p:spPr>
          <a:xfrm>
            <a:off x="6916979" y="1545003"/>
            <a:ext cx="4665423" cy="1553799"/>
          </a:xfrm>
        </p:spPr>
        <p:txBody>
          <a:bodyPr/>
          <a:lstStyle>
            <a:lvl1pPr marL="0" indent="0" algn="ctr">
              <a:buNone/>
              <a:defRPr/>
            </a:lvl1pPr>
          </a:lstStyle>
          <a:p>
            <a:pPr lvl="0"/>
            <a:r>
              <a:rPr lang="en-US"/>
              <a:t>Edit Master text styles</a:t>
            </a:r>
          </a:p>
        </p:txBody>
      </p:sp>
      <p:sp>
        <p:nvSpPr>
          <p:cNvPr id="5" name="Content Placeholder 2"/>
          <p:cNvSpPr>
            <a:spLocks noGrp="1"/>
          </p:cNvSpPr>
          <p:nvPr>
            <p:ph idx="11"/>
          </p:nvPr>
        </p:nvSpPr>
        <p:spPr>
          <a:xfrm>
            <a:off x="535647" y="3627803"/>
            <a:ext cx="4654132" cy="1553799"/>
          </a:xfrm>
        </p:spPr>
        <p:txBody>
          <a:bodyPr/>
          <a:lstStyle>
            <a:lvl1pPr marL="0" indent="0" algn="ctr">
              <a:buNone/>
              <a:defRPr/>
            </a:lvl1pPr>
          </a:lstStyle>
          <a:p>
            <a:pPr lvl="0"/>
            <a:r>
              <a:rPr lang="en-US"/>
              <a:t>Edit Master text styles</a:t>
            </a:r>
          </a:p>
        </p:txBody>
      </p:sp>
      <p:sp>
        <p:nvSpPr>
          <p:cNvPr id="6" name="Content Placeholder 2"/>
          <p:cNvSpPr>
            <a:spLocks noGrp="1"/>
          </p:cNvSpPr>
          <p:nvPr>
            <p:ph idx="12"/>
          </p:nvPr>
        </p:nvSpPr>
        <p:spPr>
          <a:xfrm>
            <a:off x="6916979" y="3627802"/>
            <a:ext cx="4665421" cy="1553799"/>
          </a:xfrm>
        </p:spPr>
        <p:txBody>
          <a:bodyPr/>
          <a:lstStyle>
            <a:lvl1pPr marL="0" indent="0" algn="ctr">
              <a:buNone/>
              <a:defRPr/>
            </a:lvl1pPr>
          </a:lstStyle>
          <a:p>
            <a:pPr lvl="0"/>
            <a:r>
              <a:rPr lang="en-US"/>
              <a:t>Edit Master text styles</a:t>
            </a:r>
          </a:p>
        </p:txBody>
      </p:sp>
      <p:sp>
        <p:nvSpPr>
          <p:cNvPr id="7" name="Title 1"/>
          <p:cNvSpPr>
            <a:spLocks noGrp="1"/>
          </p:cNvSpPr>
          <p:nvPr>
            <p:ph type="title"/>
          </p:nvPr>
        </p:nvSpPr>
        <p:spPr>
          <a:xfrm>
            <a:off x="406400" y="460802"/>
            <a:ext cx="11379200"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Tree>
    <p:extLst>
      <p:ext uri="{BB962C8B-B14F-4D97-AF65-F5344CB8AC3E}">
        <p14:creationId xmlns:p14="http://schemas.microsoft.com/office/powerpoint/2010/main" val="3167672291"/>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06400" y="460802"/>
            <a:ext cx="11379200"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
        <p:nvSpPr>
          <p:cNvPr id="5" name="Content Placeholder 2"/>
          <p:cNvSpPr>
            <a:spLocks noGrp="1"/>
          </p:cNvSpPr>
          <p:nvPr>
            <p:ph idx="1"/>
          </p:nvPr>
        </p:nvSpPr>
        <p:spPr>
          <a:xfrm>
            <a:off x="3123912" y="1587335"/>
            <a:ext cx="8661689" cy="884932"/>
          </a:xfrm>
        </p:spPr>
        <p:txBody>
          <a:bodyPr anchor="ctr" anchorCtr="0">
            <a:noAutofit/>
          </a:bodyPr>
          <a:lstStyle>
            <a:lvl1pPr marL="0" indent="0">
              <a:buNone/>
              <a:defRPr sz="2200"/>
            </a:lvl1pPr>
          </a:lstStyle>
          <a:p>
            <a:pPr lvl="0"/>
            <a:r>
              <a:rPr lang="en-US"/>
              <a:t>Edit Master text styles</a:t>
            </a:r>
          </a:p>
        </p:txBody>
      </p:sp>
      <p:sp>
        <p:nvSpPr>
          <p:cNvPr id="6" name="Content Placeholder 2"/>
          <p:cNvSpPr>
            <a:spLocks noGrp="1"/>
          </p:cNvSpPr>
          <p:nvPr>
            <p:ph idx="10"/>
          </p:nvPr>
        </p:nvSpPr>
        <p:spPr>
          <a:xfrm>
            <a:off x="3123912" y="2750066"/>
            <a:ext cx="8661689" cy="884932"/>
          </a:xfrm>
        </p:spPr>
        <p:txBody>
          <a:bodyPr anchor="ctr" anchorCtr="0">
            <a:noAutofit/>
          </a:bodyPr>
          <a:lstStyle>
            <a:lvl1pPr marL="0" indent="0">
              <a:buNone/>
              <a:defRPr sz="2200"/>
            </a:lvl1pPr>
          </a:lstStyle>
          <a:p>
            <a:pPr lvl="0"/>
            <a:r>
              <a:rPr lang="en-US"/>
              <a:t>Edit Master text styles</a:t>
            </a:r>
          </a:p>
        </p:txBody>
      </p:sp>
      <p:sp>
        <p:nvSpPr>
          <p:cNvPr id="7" name="Content Placeholder 2"/>
          <p:cNvSpPr>
            <a:spLocks noGrp="1"/>
          </p:cNvSpPr>
          <p:nvPr>
            <p:ph idx="11"/>
          </p:nvPr>
        </p:nvSpPr>
        <p:spPr>
          <a:xfrm>
            <a:off x="3123912" y="3912797"/>
            <a:ext cx="8661689" cy="884932"/>
          </a:xfrm>
        </p:spPr>
        <p:txBody>
          <a:bodyPr anchor="ctr" anchorCtr="0">
            <a:noAutofit/>
          </a:bodyPr>
          <a:lstStyle>
            <a:lvl1pPr marL="0" indent="0">
              <a:buNone/>
              <a:defRPr sz="2200"/>
            </a:lvl1pPr>
          </a:lstStyle>
          <a:p>
            <a:pPr lvl="0"/>
            <a:r>
              <a:rPr lang="en-US"/>
              <a:t>Edit Master text styles</a:t>
            </a:r>
          </a:p>
        </p:txBody>
      </p:sp>
      <p:sp>
        <p:nvSpPr>
          <p:cNvPr id="8" name="Content Placeholder 2"/>
          <p:cNvSpPr>
            <a:spLocks noGrp="1"/>
          </p:cNvSpPr>
          <p:nvPr>
            <p:ph idx="12"/>
          </p:nvPr>
        </p:nvSpPr>
        <p:spPr>
          <a:xfrm>
            <a:off x="3123912" y="5075528"/>
            <a:ext cx="8661689" cy="884932"/>
          </a:xfrm>
        </p:spPr>
        <p:txBody>
          <a:bodyPr anchor="ctr" anchorCtr="0">
            <a:noAutofit/>
          </a:bodyPr>
          <a:lstStyle>
            <a:lvl1pPr marL="0" indent="0">
              <a:buNone/>
              <a:defRPr sz="2200"/>
            </a:lvl1pPr>
          </a:lstStyle>
          <a:p>
            <a:pPr lvl="0"/>
            <a:r>
              <a:rPr lang="en-US"/>
              <a:t>Edit Master text styles</a:t>
            </a:r>
          </a:p>
        </p:txBody>
      </p:sp>
    </p:spTree>
    <p:extLst>
      <p:ext uri="{BB962C8B-B14F-4D97-AF65-F5344CB8AC3E}">
        <p14:creationId xmlns:p14="http://schemas.microsoft.com/office/powerpoint/2010/main" val="1040537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6400" y="460802"/>
            <a:ext cx="11379200"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
        <p:nvSpPr>
          <p:cNvPr id="8" name="Content Placeholder 2"/>
          <p:cNvSpPr>
            <a:spLocks noGrp="1"/>
          </p:cNvSpPr>
          <p:nvPr>
            <p:ph idx="11"/>
          </p:nvPr>
        </p:nvSpPr>
        <p:spPr>
          <a:xfrm>
            <a:off x="432427" y="1485736"/>
            <a:ext cx="4150864" cy="851065"/>
          </a:xfrm>
        </p:spPr>
        <p:txBody>
          <a:bodyPr/>
          <a:lstStyle>
            <a:lvl1pPr marL="0" indent="0" algn="ctr">
              <a:buNone/>
              <a:defRPr/>
            </a:lvl1pPr>
          </a:lstStyle>
          <a:p>
            <a:pPr lvl="0"/>
            <a:r>
              <a:rPr lang="en-US"/>
              <a:t>Edit Master text styles</a:t>
            </a:r>
          </a:p>
        </p:txBody>
      </p:sp>
      <p:sp>
        <p:nvSpPr>
          <p:cNvPr id="10" name="Content Placeholder 2"/>
          <p:cNvSpPr>
            <a:spLocks noGrp="1"/>
          </p:cNvSpPr>
          <p:nvPr>
            <p:ph idx="12"/>
          </p:nvPr>
        </p:nvSpPr>
        <p:spPr>
          <a:xfrm>
            <a:off x="7594312" y="1485736"/>
            <a:ext cx="4191289" cy="851065"/>
          </a:xfrm>
        </p:spPr>
        <p:txBody>
          <a:bodyPr/>
          <a:lstStyle>
            <a:lvl1pPr marL="0" indent="0" algn="ctr">
              <a:buNone/>
              <a:defRPr/>
            </a:lvl1pPr>
          </a:lstStyle>
          <a:p>
            <a:pPr lvl="0"/>
            <a:r>
              <a:rPr lang="en-US"/>
              <a:t>Edit Master text styles</a:t>
            </a:r>
          </a:p>
        </p:txBody>
      </p:sp>
      <p:sp>
        <p:nvSpPr>
          <p:cNvPr id="11" name="Content Placeholder 2"/>
          <p:cNvSpPr>
            <a:spLocks noGrp="1"/>
          </p:cNvSpPr>
          <p:nvPr>
            <p:ph idx="13"/>
          </p:nvPr>
        </p:nvSpPr>
        <p:spPr>
          <a:xfrm>
            <a:off x="432425" y="2857336"/>
            <a:ext cx="4150864" cy="851065"/>
          </a:xfrm>
        </p:spPr>
        <p:txBody>
          <a:bodyPr/>
          <a:lstStyle>
            <a:lvl1pPr marL="0" indent="0" algn="ctr">
              <a:buNone/>
              <a:defRPr/>
            </a:lvl1pPr>
          </a:lstStyle>
          <a:p>
            <a:pPr lvl="0"/>
            <a:r>
              <a:rPr lang="en-US"/>
              <a:t>Edit Master text styles</a:t>
            </a:r>
          </a:p>
        </p:txBody>
      </p:sp>
      <p:sp>
        <p:nvSpPr>
          <p:cNvPr id="12" name="Content Placeholder 2"/>
          <p:cNvSpPr>
            <a:spLocks noGrp="1"/>
          </p:cNvSpPr>
          <p:nvPr>
            <p:ph idx="14"/>
          </p:nvPr>
        </p:nvSpPr>
        <p:spPr>
          <a:xfrm>
            <a:off x="432424" y="4161203"/>
            <a:ext cx="4150864" cy="851065"/>
          </a:xfrm>
        </p:spPr>
        <p:txBody>
          <a:bodyPr/>
          <a:lstStyle>
            <a:lvl1pPr marL="0" indent="0" algn="ctr">
              <a:buNone/>
              <a:defRPr/>
            </a:lvl1pPr>
          </a:lstStyle>
          <a:p>
            <a:pPr lvl="0"/>
            <a:r>
              <a:rPr lang="en-US"/>
              <a:t>Edit Master text styles</a:t>
            </a:r>
          </a:p>
        </p:txBody>
      </p:sp>
      <p:sp>
        <p:nvSpPr>
          <p:cNvPr id="13" name="Content Placeholder 2"/>
          <p:cNvSpPr>
            <a:spLocks noGrp="1"/>
          </p:cNvSpPr>
          <p:nvPr>
            <p:ph idx="15"/>
          </p:nvPr>
        </p:nvSpPr>
        <p:spPr>
          <a:xfrm>
            <a:off x="7594312" y="2857335"/>
            <a:ext cx="4191289" cy="851065"/>
          </a:xfrm>
        </p:spPr>
        <p:txBody>
          <a:bodyPr/>
          <a:lstStyle>
            <a:lvl1pPr marL="0" indent="0" algn="ctr">
              <a:buNone/>
              <a:defRPr/>
            </a:lvl1pPr>
          </a:lstStyle>
          <a:p>
            <a:pPr lvl="0"/>
            <a:r>
              <a:rPr lang="en-US"/>
              <a:t>Edit Master text styles</a:t>
            </a:r>
          </a:p>
        </p:txBody>
      </p:sp>
      <p:sp>
        <p:nvSpPr>
          <p:cNvPr id="14" name="Content Placeholder 2"/>
          <p:cNvSpPr>
            <a:spLocks noGrp="1"/>
          </p:cNvSpPr>
          <p:nvPr>
            <p:ph idx="16"/>
          </p:nvPr>
        </p:nvSpPr>
        <p:spPr>
          <a:xfrm>
            <a:off x="7594312" y="4161203"/>
            <a:ext cx="4191289" cy="851065"/>
          </a:xfrm>
        </p:spPr>
        <p:txBody>
          <a:bodyPr/>
          <a:lstStyle>
            <a:lvl1pPr marL="0" indent="0" algn="ctr">
              <a:buNone/>
              <a:defRPr/>
            </a:lvl1pPr>
          </a:lstStyle>
          <a:p>
            <a:pPr lvl="0"/>
            <a:r>
              <a:rPr lang="en-US"/>
              <a:t>Edit Master text styles</a:t>
            </a:r>
          </a:p>
        </p:txBody>
      </p:sp>
    </p:spTree>
    <p:extLst>
      <p:ext uri="{BB962C8B-B14F-4D97-AF65-F5344CB8AC3E}">
        <p14:creationId xmlns:p14="http://schemas.microsoft.com/office/powerpoint/2010/main" val="1800724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b="1">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51042699"/>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06400" y="1519200"/>
            <a:ext cx="11379201" cy="1909800"/>
          </a:xfrm>
          <a:prstGeom prst="rect">
            <a:avLst/>
          </a:prstGeom>
        </p:spPr>
        <p:txBody>
          <a:bodyPr anchor="ctr" anchorCtr="0"/>
          <a:lstStyle>
            <a:lvl1pPr algn="ctr">
              <a:defRPr sz="3200" b="1">
                <a:solidFill>
                  <a:schemeClr val="bg1"/>
                </a:solidFill>
              </a:defRPr>
            </a:lvl1pPr>
          </a:lstStyle>
          <a:p>
            <a:r>
              <a:rPr lang="en-US"/>
              <a:t>Click to edit Master title style</a:t>
            </a:r>
            <a:endParaRPr lang="en-US" dirty="0"/>
          </a:p>
        </p:txBody>
      </p:sp>
      <p:sp>
        <p:nvSpPr>
          <p:cNvPr id="5" name="Subtitle 2"/>
          <p:cNvSpPr>
            <a:spLocks noGrp="1"/>
          </p:cNvSpPr>
          <p:nvPr>
            <p:ph type="subTitle" idx="1"/>
          </p:nvPr>
        </p:nvSpPr>
        <p:spPr>
          <a:xfrm>
            <a:off x="406400" y="3429000"/>
            <a:ext cx="11379201" cy="1134533"/>
          </a:xfrm>
        </p:spPr>
        <p:txBody>
          <a:bodyPr>
            <a:normAutofit/>
          </a:bodyPr>
          <a:lstStyle>
            <a:lvl1pPr marL="0" indent="0" algn="ctr">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69534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6400" y="986400"/>
            <a:ext cx="11379200" cy="2442600"/>
          </a:xfrm>
          <a:prstGeom prst="rect">
            <a:avLst/>
          </a:prstGeom>
        </p:spPr>
        <p:txBody>
          <a:bodyPr anchor="ctr" anchorCtr="0"/>
          <a:lstStyle>
            <a:lvl1pPr algn="ctr">
              <a:defRPr sz="3200" b="0">
                <a:solidFill>
                  <a:srgbClr val="1E285D"/>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429000"/>
            <a:ext cx="9144000" cy="1655762"/>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49561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6400" y="460802"/>
            <a:ext cx="11379200"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
        <p:nvSpPr>
          <p:cNvPr id="8" name="Content Placeholder 2"/>
          <p:cNvSpPr>
            <a:spLocks noGrp="1"/>
          </p:cNvSpPr>
          <p:nvPr>
            <p:ph idx="1"/>
          </p:nvPr>
        </p:nvSpPr>
        <p:spPr>
          <a:xfrm>
            <a:off x="406400" y="1468801"/>
            <a:ext cx="11379200" cy="4355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096775"/>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595201" y="1545002"/>
            <a:ext cx="4654132" cy="1553799"/>
          </a:xfrm>
        </p:spPr>
        <p:txBody>
          <a:bodyPr/>
          <a:lstStyle>
            <a:lvl1pPr marL="0" indent="0" algn="ctr">
              <a:buNone/>
              <a:defRPr/>
            </a:lvl1pPr>
          </a:lstStyle>
          <a:p>
            <a:pPr lvl="0"/>
            <a:r>
              <a:rPr lang="en-US"/>
              <a:t>Edit Master text styles</a:t>
            </a:r>
          </a:p>
        </p:txBody>
      </p:sp>
      <p:sp>
        <p:nvSpPr>
          <p:cNvPr id="4" name="Content Placeholder 2"/>
          <p:cNvSpPr>
            <a:spLocks noGrp="1"/>
          </p:cNvSpPr>
          <p:nvPr>
            <p:ph idx="10"/>
          </p:nvPr>
        </p:nvSpPr>
        <p:spPr>
          <a:xfrm>
            <a:off x="6976533" y="1545002"/>
            <a:ext cx="4665423" cy="1553799"/>
          </a:xfrm>
        </p:spPr>
        <p:txBody>
          <a:bodyPr/>
          <a:lstStyle>
            <a:lvl1pPr marL="0" indent="0" algn="ctr">
              <a:buNone/>
              <a:defRPr/>
            </a:lvl1pPr>
          </a:lstStyle>
          <a:p>
            <a:pPr lvl="0"/>
            <a:r>
              <a:rPr lang="en-US"/>
              <a:t>Edit Master text styles</a:t>
            </a:r>
          </a:p>
        </p:txBody>
      </p:sp>
      <p:sp>
        <p:nvSpPr>
          <p:cNvPr id="5" name="Content Placeholder 2"/>
          <p:cNvSpPr>
            <a:spLocks noGrp="1"/>
          </p:cNvSpPr>
          <p:nvPr>
            <p:ph idx="11"/>
          </p:nvPr>
        </p:nvSpPr>
        <p:spPr>
          <a:xfrm>
            <a:off x="595201" y="3627802"/>
            <a:ext cx="4654132" cy="1553799"/>
          </a:xfrm>
        </p:spPr>
        <p:txBody>
          <a:bodyPr/>
          <a:lstStyle>
            <a:lvl1pPr marL="0" indent="0" algn="ctr">
              <a:buNone/>
              <a:defRPr/>
            </a:lvl1pPr>
          </a:lstStyle>
          <a:p>
            <a:pPr lvl="0"/>
            <a:r>
              <a:rPr lang="en-US"/>
              <a:t>Edit Master text styles</a:t>
            </a:r>
          </a:p>
        </p:txBody>
      </p:sp>
      <p:sp>
        <p:nvSpPr>
          <p:cNvPr id="6" name="Content Placeholder 2"/>
          <p:cNvSpPr>
            <a:spLocks noGrp="1"/>
          </p:cNvSpPr>
          <p:nvPr>
            <p:ph idx="12"/>
          </p:nvPr>
        </p:nvSpPr>
        <p:spPr>
          <a:xfrm>
            <a:off x="6976532" y="3627801"/>
            <a:ext cx="4665421" cy="1553799"/>
          </a:xfrm>
        </p:spPr>
        <p:txBody>
          <a:bodyPr/>
          <a:lstStyle>
            <a:lvl1pPr marL="0" indent="0" algn="ctr">
              <a:buNone/>
              <a:defRPr/>
            </a:lvl1pPr>
          </a:lstStyle>
          <a:p>
            <a:pPr lvl="0"/>
            <a:r>
              <a:rPr lang="en-US"/>
              <a:t>Edit Master text styles</a:t>
            </a:r>
          </a:p>
        </p:txBody>
      </p:sp>
      <p:sp>
        <p:nvSpPr>
          <p:cNvPr id="7" name="Title 1"/>
          <p:cNvSpPr>
            <a:spLocks noGrp="1"/>
          </p:cNvSpPr>
          <p:nvPr>
            <p:ph type="title"/>
          </p:nvPr>
        </p:nvSpPr>
        <p:spPr>
          <a:xfrm>
            <a:off x="406400" y="460802"/>
            <a:ext cx="11379200"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Tree>
    <p:extLst>
      <p:ext uri="{BB962C8B-B14F-4D97-AF65-F5344CB8AC3E}">
        <p14:creationId xmlns:p14="http://schemas.microsoft.com/office/powerpoint/2010/main" val="3533799980"/>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06400" y="460802"/>
            <a:ext cx="11379200"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
        <p:nvSpPr>
          <p:cNvPr id="5" name="Content Placeholder 2"/>
          <p:cNvSpPr>
            <a:spLocks noGrp="1"/>
          </p:cNvSpPr>
          <p:nvPr>
            <p:ph idx="1"/>
          </p:nvPr>
        </p:nvSpPr>
        <p:spPr>
          <a:xfrm>
            <a:off x="3044888" y="1587334"/>
            <a:ext cx="8740712" cy="884932"/>
          </a:xfrm>
        </p:spPr>
        <p:txBody>
          <a:bodyPr anchor="ctr" anchorCtr="0">
            <a:noAutofit/>
          </a:bodyPr>
          <a:lstStyle>
            <a:lvl1pPr marL="0" indent="0">
              <a:buNone/>
              <a:defRPr sz="2200"/>
            </a:lvl1pPr>
          </a:lstStyle>
          <a:p>
            <a:pPr lvl="0"/>
            <a:r>
              <a:rPr lang="en-US"/>
              <a:t>Edit Master text styles</a:t>
            </a:r>
          </a:p>
        </p:txBody>
      </p:sp>
      <p:sp>
        <p:nvSpPr>
          <p:cNvPr id="6" name="Content Placeholder 2"/>
          <p:cNvSpPr>
            <a:spLocks noGrp="1"/>
          </p:cNvSpPr>
          <p:nvPr>
            <p:ph idx="10"/>
          </p:nvPr>
        </p:nvSpPr>
        <p:spPr>
          <a:xfrm>
            <a:off x="3044888" y="2750065"/>
            <a:ext cx="8740712" cy="884932"/>
          </a:xfrm>
        </p:spPr>
        <p:txBody>
          <a:bodyPr anchor="ctr" anchorCtr="0">
            <a:noAutofit/>
          </a:bodyPr>
          <a:lstStyle>
            <a:lvl1pPr marL="0" indent="0">
              <a:buNone/>
              <a:defRPr sz="2200"/>
            </a:lvl1pPr>
          </a:lstStyle>
          <a:p>
            <a:pPr lvl="0"/>
            <a:r>
              <a:rPr lang="en-US"/>
              <a:t>Edit Master text styles</a:t>
            </a:r>
          </a:p>
        </p:txBody>
      </p:sp>
      <p:sp>
        <p:nvSpPr>
          <p:cNvPr id="7" name="Content Placeholder 2"/>
          <p:cNvSpPr>
            <a:spLocks noGrp="1"/>
          </p:cNvSpPr>
          <p:nvPr>
            <p:ph idx="11"/>
          </p:nvPr>
        </p:nvSpPr>
        <p:spPr>
          <a:xfrm>
            <a:off x="3044888" y="3912796"/>
            <a:ext cx="8740712" cy="884932"/>
          </a:xfrm>
        </p:spPr>
        <p:txBody>
          <a:bodyPr anchor="ctr" anchorCtr="0">
            <a:noAutofit/>
          </a:bodyPr>
          <a:lstStyle>
            <a:lvl1pPr marL="0" indent="0">
              <a:buNone/>
              <a:defRPr sz="2200"/>
            </a:lvl1pPr>
          </a:lstStyle>
          <a:p>
            <a:pPr lvl="0"/>
            <a:r>
              <a:rPr lang="en-US"/>
              <a:t>Edit Master text styles</a:t>
            </a:r>
          </a:p>
        </p:txBody>
      </p:sp>
      <p:sp>
        <p:nvSpPr>
          <p:cNvPr id="8" name="Content Placeholder 2"/>
          <p:cNvSpPr>
            <a:spLocks noGrp="1"/>
          </p:cNvSpPr>
          <p:nvPr>
            <p:ph idx="12"/>
          </p:nvPr>
        </p:nvSpPr>
        <p:spPr>
          <a:xfrm>
            <a:off x="3044888" y="5075527"/>
            <a:ext cx="8740712" cy="884932"/>
          </a:xfrm>
        </p:spPr>
        <p:txBody>
          <a:bodyPr anchor="ctr" anchorCtr="0">
            <a:noAutofit/>
          </a:bodyPr>
          <a:lstStyle>
            <a:lvl1pPr marL="0" indent="0">
              <a:buNone/>
              <a:defRPr sz="2200"/>
            </a:lvl1pPr>
          </a:lstStyle>
          <a:p>
            <a:pPr lvl="0"/>
            <a:r>
              <a:rPr lang="en-US"/>
              <a:t>Edit Master text styles</a:t>
            </a:r>
          </a:p>
        </p:txBody>
      </p:sp>
    </p:spTree>
    <p:extLst>
      <p:ext uri="{BB962C8B-B14F-4D97-AF65-F5344CB8AC3E}">
        <p14:creationId xmlns:p14="http://schemas.microsoft.com/office/powerpoint/2010/main" val="91837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6400" y="460802"/>
            <a:ext cx="11379200"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
        <p:nvSpPr>
          <p:cNvPr id="8" name="Content Placeholder 2"/>
          <p:cNvSpPr>
            <a:spLocks noGrp="1"/>
          </p:cNvSpPr>
          <p:nvPr>
            <p:ph idx="11"/>
          </p:nvPr>
        </p:nvSpPr>
        <p:spPr>
          <a:xfrm>
            <a:off x="406403" y="1485736"/>
            <a:ext cx="4176888" cy="851065"/>
          </a:xfrm>
        </p:spPr>
        <p:txBody>
          <a:bodyPr/>
          <a:lstStyle>
            <a:lvl1pPr marL="0" indent="0" algn="ctr">
              <a:buNone/>
              <a:defRPr/>
            </a:lvl1pPr>
          </a:lstStyle>
          <a:p>
            <a:pPr lvl="0"/>
            <a:r>
              <a:rPr lang="en-US"/>
              <a:t>Edit Master text styles</a:t>
            </a:r>
          </a:p>
        </p:txBody>
      </p:sp>
      <p:sp>
        <p:nvSpPr>
          <p:cNvPr id="10" name="Content Placeholder 2"/>
          <p:cNvSpPr>
            <a:spLocks noGrp="1"/>
          </p:cNvSpPr>
          <p:nvPr>
            <p:ph idx="12"/>
          </p:nvPr>
        </p:nvSpPr>
        <p:spPr>
          <a:xfrm>
            <a:off x="7594312" y="1485736"/>
            <a:ext cx="4191289" cy="851065"/>
          </a:xfrm>
        </p:spPr>
        <p:txBody>
          <a:bodyPr/>
          <a:lstStyle>
            <a:lvl1pPr marL="0" indent="0" algn="ctr">
              <a:buNone/>
              <a:defRPr/>
            </a:lvl1pPr>
          </a:lstStyle>
          <a:p>
            <a:pPr lvl="0"/>
            <a:r>
              <a:rPr lang="en-US"/>
              <a:t>Edit Master text styles</a:t>
            </a:r>
          </a:p>
        </p:txBody>
      </p:sp>
      <p:sp>
        <p:nvSpPr>
          <p:cNvPr id="11" name="Content Placeholder 2"/>
          <p:cNvSpPr>
            <a:spLocks noGrp="1"/>
          </p:cNvSpPr>
          <p:nvPr>
            <p:ph idx="13"/>
          </p:nvPr>
        </p:nvSpPr>
        <p:spPr>
          <a:xfrm>
            <a:off x="406401" y="2857336"/>
            <a:ext cx="4176888" cy="851065"/>
          </a:xfrm>
        </p:spPr>
        <p:txBody>
          <a:bodyPr/>
          <a:lstStyle>
            <a:lvl1pPr marL="0" indent="0" algn="ctr">
              <a:buNone/>
              <a:defRPr/>
            </a:lvl1pPr>
          </a:lstStyle>
          <a:p>
            <a:pPr lvl="0"/>
            <a:r>
              <a:rPr lang="en-US"/>
              <a:t>Edit Master text styles</a:t>
            </a:r>
          </a:p>
        </p:txBody>
      </p:sp>
      <p:sp>
        <p:nvSpPr>
          <p:cNvPr id="12" name="Content Placeholder 2"/>
          <p:cNvSpPr>
            <a:spLocks noGrp="1"/>
          </p:cNvSpPr>
          <p:nvPr>
            <p:ph idx="14"/>
          </p:nvPr>
        </p:nvSpPr>
        <p:spPr>
          <a:xfrm>
            <a:off x="406400" y="4161203"/>
            <a:ext cx="4176888" cy="851065"/>
          </a:xfrm>
        </p:spPr>
        <p:txBody>
          <a:bodyPr/>
          <a:lstStyle>
            <a:lvl1pPr marL="0" indent="0" algn="ctr">
              <a:buNone/>
              <a:defRPr/>
            </a:lvl1pPr>
          </a:lstStyle>
          <a:p>
            <a:pPr lvl="0"/>
            <a:r>
              <a:rPr lang="en-US"/>
              <a:t>Edit Master text styles</a:t>
            </a:r>
          </a:p>
        </p:txBody>
      </p:sp>
      <p:sp>
        <p:nvSpPr>
          <p:cNvPr id="13" name="Content Placeholder 2"/>
          <p:cNvSpPr>
            <a:spLocks noGrp="1"/>
          </p:cNvSpPr>
          <p:nvPr>
            <p:ph idx="15"/>
          </p:nvPr>
        </p:nvSpPr>
        <p:spPr>
          <a:xfrm>
            <a:off x="7594312" y="2857335"/>
            <a:ext cx="4191289" cy="851065"/>
          </a:xfrm>
        </p:spPr>
        <p:txBody>
          <a:bodyPr/>
          <a:lstStyle>
            <a:lvl1pPr marL="0" indent="0" algn="ctr">
              <a:buNone/>
              <a:defRPr/>
            </a:lvl1pPr>
          </a:lstStyle>
          <a:p>
            <a:pPr lvl="0"/>
            <a:r>
              <a:rPr lang="en-US"/>
              <a:t>Edit Master text styles</a:t>
            </a:r>
          </a:p>
        </p:txBody>
      </p:sp>
      <p:sp>
        <p:nvSpPr>
          <p:cNvPr id="14" name="Content Placeholder 2"/>
          <p:cNvSpPr>
            <a:spLocks noGrp="1"/>
          </p:cNvSpPr>
          <p:nvPr>
            <p:ph idx="16"/>
          </p:nvPr>
        </p:nvSpPr>
        <p:spPr>
          <a:xfrm>
            <a:off x="7594312" y="4161203"/>
            <a:ext cx="4191289" cy="851065"/>
          </a:xfrm>
        </p:spPr>
        <p:txBody>
          <a:bodyPr/>
          <a:lstStyle>
            <a:lvl1pPr marL="0" indent="0" algn="ctr">
              <a:buNone/>
              <a:defRPr/>
            </a:lvl1pPr>
          </a:lstStyle>
          <a:p>
            <a:pPr lvl="0"/>
            <a:r>
              <a:rPr lang="en-US"/>
              <a:t>Edit Master text styles</a:t>
            </a:r>
          </a:p>
        </p:txBody>
      </p:sp>
    </p:spTree>
    <p:extLst>
      <p:ext uri="{BB962C8B-B14F-4D97-AF65-F5344CB8AC3E}">
        <p14:creationId xmlns:p14="http://schemas.microsoft.com/office/powerpoint/2010/main" val="2102352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06400" y="1519200"/>
            <a:ext cx="11379201" cy="1909800"/>
          </a:xfrm>
          <a:prstGeom prst="rect">
            <a:avLst/>
          </a:prstGeom>
        </p:spPr>
        <p:txBody>
          <a:bodyPr anchor="ctr" anchorCtr="0"/>
          <a:lstStyle>
            <a:lvl1pPr algn="ctr">
              <a:defRPr sz="3200" b="1">
                <a:solidFill>
                  <a:schemeClr val="bg1"/>
                </a:solidFill>
              </a:defRPr>
            </a:lvl1pPr>
          </a:lstStyle>
          <a:p>
            <a:r>
              <a:rPr lang="en-US"/>
              <a:t>Click to edit Master title style</a:t>
            </a:r>
            <a:endParaRPr lang="en-US" dirty="0"/>
          </a:p>
        </p:txBody>
      </p:sp>
      <p:sp>
        <p:nvSpPr>
          <p:cNvPr id="5" name="Subtitle 2"/>
          <p:cNvSpPr>
            <a:spLocks noGrp="1"/>
          </p:cNvSpPr>
          <p:nvPr>
            <p:ph type="subTitle" idx="1"/>
          </p:nvPr>
        </p:nvSpPr>
        <p:spPr>
          <a:xfrm>
            <a:off x="406400" y="3429000"/>
            <a:ext cx="11379201" cy="1134533"/>
          </a:xfrm>
        </p:spPr>
        <p:txBody>
          <a:bodyPr>
            <a:normAutofit/>
          </a:bodyPr>
          <a:lstStyle>
            <a:lvl1pPr marL="0" indent="0" algn="ctr">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61833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6400" y="986400"/>
            <a:ext cx="11379200" cy="2442600"/>
          </a:xfrm>
          <a:prstGeom prst="rect">
            <a:avLst/>
          </a:prstGeom>
        </p:spPr>
        <p:txBody>
          <a:bodyPr anchor="ctr" anchorCtr="0"/>
          <a:lstStyle>
            <a:lvl1pPr algn="ctr">
              <a:defRPr sz="3200" b="0">
                <a:solidFill>
                  <a:srgbClr val="1E285D"/>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429000"/>
            <a:ext cx="9144000" cy="1655762"/>
          </a:xfrm>
        </p:spPr>
        <p:txBody>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4558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460802"/>
            <a:ext cx="11379200"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
        <p:nvSpPr>
          <p:cNvPr id="3" name="Content Placeholder 2"/>
          <p:cNvSpPr>
            <a:spLocks noGrp="1"/>
          </p:cNvSpPr>
          <p:nvPr>
            <p:ph idx="1"/>
          </p:nvPr>
        </p:nvSpPr>
        <p:spPr>
          <a:xfrm>
            <a:off x="406400" y="1468801"/>
            <a:ext cx="11379200" cy="4355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3012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535646" y="1545002"/>
            <a:ext cx="4654132" cy="1553799"/>
          </a:xfrm>
        </p:spPr>
        <p:txBody>
          <a:bodyPr/>
          <a:lstStyle>
            <a:lvl1pPr marL="0" indent="0" algn="ctr">
              <a:buNone/>
              <a:defRPr/>
            </a:lvl1pPr>
          </a:lstStyle>
          <a:p>
            <a:pPr lvl="0"/>
            <a:r>
              <a:rPr lang="en-US"/>
              <a:t>Edit Master text styles</a:t>
            </a:r>
          </a:p>
        </p:txBody>
      </p:sp>
      <p:sp>
        <p:nvSpPr>
          <p:cNvPr id="4" name="Content Placeholder 2"/>
          <p:cNvSpPr>
            <a:spLocks noGrp="1"/>
          </p:cNvSpPr>
          <p:nvPr>
            <p:ph idx="10"/>
          </p:nvPr>
        </p:nvSpPr>
        <p:spPr>
          <a:xfrm>
            <a:off x="6916978" y="1545002"/>
            <a:ext cx="4665423" cy="1553799"/>
          </a:xfrm>
        </p:spPr>
        <p:txBody>
          <a:bodyPr/>
          <a:lstStyle>
            <a:lvl1pPr marL="0" indent="0" algn="ctr">
              <a:buNone/>
              <a:defRPr/>
            </a:lvl1pPr>
          </a:lstStyle>
          <a:p>
            <a:pPr lvl="0"/>
            <a:r>
              <a:rPr lang="en-US"/>
              <a:t>Edit Master text styles</a:t>
            </a:r>
          </a:p>
        </p:txBody>
      </p:sp>
      <p:sp>
        <p:nvSpPr>
          <p:cNvPr id="5" name="Content Placeholder 2"/>
          <p:cNvSpPr>
            <a:spLocks noGrp="1"/>
          </p:cNvSpPr>
          <p:nvPr>
            <p:ph idx="11"/>
          </p:nvPr>
        </p:nvSpPr>
        <p:spPr>
          <a:xfrm>
            <a:off x="535646" y="3627802"/>
            <a:ext cx="4654132" cy="1553799"/>
          </a:xfrm>
        </p:spPr>
        <p:txBody>
          <a:bodyPr/>
          <a:lstStyle>
            <a:lvl1pPr marL="0" indent="0" algn="ctr">
              <a:buNone/>
              <a:defRPr/>
            </a:lvl1pPr>
          </a:lstStyle>
          <a:p>
            <a:pPr lvl="0"/>
            <a:r>
              <a:rPr lang="en-US"/>
              <a:t>Edit Master text styles</a:t>
            </a:r>
          </a:p>
        </p:txBody>
      </p:sp>
      <p:sp>
        <p:nvSpPr>
          <p:cNvPr id="6" name="Content Placeholder 2"/>
          <p:cNvSpPr>
            <a:spLocks noGrp="1"/>
          </p:cNvSpPr>
          <p:nvPr>
            <p:ph idx="12"/>
          </p:nvPr>
        </p:nvSpPr>
        <p:spPr>
          <a:xfrm>
            <a:off x="6916978" y="3627801"/>
            <a:ext cx="4665421" cy="1553799"/>
          </a:xfrm>
        </p:spPr>
        <p:txBody>
          <a:bodyPr/>
          <a:lstStyle>
            <a:lvl1pPr marL="0" indent="0" algn="ctr">
              <a:buNone/>
              <a:defRPr/>
            </a:lvl1pPr>
          </a:lstStyle>
          <a:p>
            <a:pPr lvl="0"/>
            <a:r>
              <a:rPr lang="en-US"/>
              <a:t>Edit Master text styles</a:t>
            </a:r>
          </a:p>
        </p:txBody>
      </p:sp>
      <p:sp>
        <p:nvSpPr>
          <p:cNvPr id="7" name="Title 1"/>
          <p:cNvSpPr>
            <a:spLocks noGrp="1"/>
          </p:cNvSpPr>
          <p:nvPr>
            <p:ph type="title"/>
          </p:nvPr>
        </p:nvSpPr>
        <p:spPr>
          <a:xfrm>
            <a:off x="406400" y="474101"/>
            <a:ext cx="11379200"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Tree>
    <p:extLst>
      <p:ext uri="{BB962C8B-B14F-4D97-AF65-F5344CB8AC3E}">
        <p14:creationId xmlns:p14="http://schemas.microsoft.com/office/powerpoint/2010/main" val="851019862"/>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46411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06400" y="460802"/>
            <a:ext cx="11379200"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
        <p:nvSpPr>
          <p:cNvPr id="5" name="Content Placeholder 2"/>
          <p:cNvSpPr>
            <a:spLocks noGrp="1"/>
          </p:cNvSpPr>
          <p:nvPr>
            <p:ph idx="1"/>
          </p:nvPr>
        </p:nvSpPr>
        <p:spPr>
          <a:xfrm>
            <a:off x="3014136" y="1578938"/>
            <a:ext cx="8771465" cy="884932"/>
          </a:xfrm>
        </p:spPr>
        <p:txBody>
          <a:bodyPr anchor="ctr" anchorCtr="0">
            <a:noAutofit/>
          </a:bodyPr>
          <a:lstStyle>
            <a:lvl1pPr marL="0" indent="0">
              <a:buNone/>
              <a:defRPr sz="2200"/>
            </a:lvl1pPr>
          </a:lstStyle>
          <a:p>
            <a:pPr lvl="0"/>
            <a:r>
              <a:rPr lang="en-US"/>
              <a:t>Edit Master text styles</a:t>
            </a:r>
          </a:p>
        </p:txBody>
      </p:sp>
      <p:sp>
        <p:nvSpPr>
          <p:cNvPr id="6" name="Content Placeholder 2"/>
          <p:cNvSpPr>
            <a:spLocks noGrp="1"/>
          </p:cNvSpPr>
          <p:nvPr>
            <p:ph idx="10"/>
          </p:nvPr>
        </p:nvSpPr>
        <p:spPr>
          <a:xfrm>
            <a:off x="3014136" y="2771469"/>
            <a:ext cx="8771465" cy="866399"/>
          </a:xfrm>
        </p:spPr>
        <p:txBody>
          <a:bodyPr anchor="ctr" anchorCtr="0">
            <a:noAutofit/>
          </a:bodyPr>
          <a:lstStyle>
            <a:lvl1pPr marL="0" indent="0">
              <a:buNone/>
              <a:defRPr sz="2200"/>
            </a:lvl1pPr>
          </a:lstStyle>
          <a:p>
            <a:pPr lvl="0"/>
            <a:r>
              <a:rPr lang="en-US"/>
              <a:t>Edit Master text styles</a:t>
            </a:r>
          </a:p>
        </p:txBody>
      </p:sp>
      <p:sp>
        <p:nvSpPr>
          <p:cNvPr id="7" name="Content Placeholder 2"/>
          <p:cNvSpPr>
            <a:spLocks noGrp="1"/>
          </p:cNvSpPr>
          <p:nvPr>
            <p:ph idx="11"/>
          </p:nvPr>
        </p:nvSpPr>
        <p:spPr>
          <a:xfrm>
            <a:off x="3014136" y="3934201"/>
            <a:ext cx="8771465" cy="866399"/>
          </a:xfrm>
        </p:spPr>
        <p:txBody>
          <a:bodyPr anchor="ctr" anchorCtr="0">
            <a:noAutofit/>
          </a:bodyPr>
          <a:lstStyle>
            <a:lvl1pPr marL="0" indent="0">
              <a:buNone/>
              <a:defRPr sz="2200"/>
            </a:lvl1pPr>
          </a:lstStyle>
          <a:p>
            <a:pPr lvl="0"/>
            <a:r>
              <a:rPr lang="en-US"/>
              <a:t>Edit Master text styles</a:t>
            </a:r>
          </a:p>
        </p:txBody>
      </p:sp>
      <p:sp>
        <p:nvSpPr>
          <p:cNvPr id="8" name="Content Placeholder 2"/>
          <p:cNvSpPr>
            <a:spLocks noGrp="1"/>
          </p:cNvSpPr>
          <p:nvPr>
            <p:ph idx="12"/>
          </p:nvPr>
        </p:nvSpPr>
        <p:spPr>
          <a:xfrm>
            <a:off x="3014135" y="5096933"/>
            <a:ext cx="8771467" cy="821193"/>
          </a:xfrm>
        </p:spPr>
        <p:txBody>
          <a:bodyPr anchor="ctr" anchorCtr="0">
            <a:noAutofit/>
          </a:bodyPr>
          <a:lstStyle>
            <a:lvl1pPr marL="0" indent="0">
              <a:buNone/>
              <a:defRPr sz="2200"/>
            </a:lvl1pPr>
          </a:lstStyle>
          <a:p>
            <a:pPr lvl="0"/>
            <a:r>
              <a:rPr lang="en-US"/>
              <a:t>Edit Master text styles</a:t>
            </a:r>
          </a:p>
        </p:txBody>
      </p:sp>
    </p:spTree>
    <p:extLst>
      <p:ext uri="{BB962C8B-B14F-4D97-AF65-F5344CB8AC3E}">
        <p14:creationId xmlns:p14="http://schemas.microsoft.com/office/powerpoint/2010/main" val="1239987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95200" y="460802"/>
            <a:ext cx="10987200"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
        <p:nvSpPr>
          <p:cNvPr id="8" name="Content Placeholder 2"/>
          <p:cNvSpPr>
            <a:spLocks noGrp="1"/>
          </p:cNvSpPr>
          <p:nvPr>
            <p:ph idx="11"/>
          </p:nvPr>
        </p:nvSpPr>
        <p:spPr>
          <a:xfrm>
            <a:off x="595201" y="1485736"/>
            <a:ext cx="3988089" cy="851065"/>
          </a:xfrm>
        </p:spPr>
        <p:txBody>
          <a:bodyPr/>
          <a:lstStyle>
            <a:lvl1pPr marL="0" indent="0" algn="ctr">
              <a:buNone/>
              <a:defRPr/>
            </a:lvl1pPr>
          </a:lstStyle>
          <a:p>
            <a:pPr lvl="0"/>
            <a:r>
              <a:rPr lang="en-US"/>
              <a:t>Edit Master text styles</a:t>
            </a:r>
          </a:p>
        </p:txBody>
      </p:sp>
      <p:sp>
        <p:nvSpPr>
          <p:cNvPr id="10" name="Content Placeholder 2"/>
          <p:cNvSpPr>
            <a:spLocks noGrp="1"/>
          </p:cNvSpPr>
          <p:nvPr>
            <p:ph idx="12"/>
          </p:nvPr>
        </p:nvSpPr>
        <p:spPr>
          <a:xfrm>
            <a:off x="7594312" y="1485736"/>
            <a:ext cx="3988089" cy="851065"/>
          </a:xfrm>
        </p:spPr>
        <p:txBody>
          <a:bodyPr/>
          <a:lstStyle>
            <a:lvl1pPr marL="0" indent="0" algn="ctr">
              <a:buNone/>
              <a:defRPr/>
            </a:lvl1pPr>
          </a:lstStyle>
          <a:p>
            <a:pPr lvl="0"/>
            <a:r>
              <a:rPr lang="en-US"/>
              <a:t>Edit Master text styles</a:t>
            </a:r>
          </a:p>
        </p:txBody>
      </p:sp>
      <p:sp>
        <p:nvSpPr>
          <p:cNvPr id="11" name="Content Placeholder 2"/>
          <p:cNvSpPr>
            <a:spLocks noGrp="1"/>
          </p:cNvSpPr>
          <p:nvPr>
            <p:ph idx="13"/>
          </p:nvPr>
        </p:nvSpPr>
        <p:spPr>
          <a:xfrm>
            <a:off x="595200" y="2857336"/>
            <a:ext cx="3988089" cy="851065"/>
          </a:xfrm>
        </p:spPr>
        <p:txBody>
          <a:bodyPr/>
          <a:lstStyle>
            <a:lvl1pPr marL="0" indent="0" algn="ctr">
              <a:buNone/>
              <a:defRPr/>
            </a:lvl1pPr>
          </a:lstStyle>
          <a:p>
            <a:pPr lvl="0"/>
            <a:r>
              <a:rPr lang="en-US"/>
              <a:t>Edit Master text styles</a:t>
            </a:r>
          </a:p>
        </p:txBody>
      </p:sp>
      <p:sp>
        <p:nvSpPr>
          <p:cNvPr id="12" name="Content Placeholder 2"/>
          <p:cNvSpPr>
            <a:spLocks noGrp="1"/>
          </p:cNvSpPr>
          <p:nvPr>
            <p:ph idx="14"/>
          </p:nvPr>
        </p:nvSpPr>
        <p:spPr>
          <a:xfrm>
            <a:off x="595198" y="4161203"/>
            <a:ext cx="3988089" cy="851065"/>
          </a:xfrm>
        </p:spPr>
        <p:txBody>
          <a:bodyPr/>
          <a:lstStyle>
            <a:lvl1pPr marL="0" indent="0" algn="ctr">
              <a:buNone/>
              <a:defRPr/>
            </a:lvl1pPr>
          </a:lstStyle>
          <a:p>
            <a:pPr lvl="0"/>
            <a:r>
              <a:rPr lang="en-US"/>
              <a:t>Edit Master text styles</a:t>
            </a:r>
          </a:p>
        </p:txBody>
      </p:sp>
      <p:sp>
        <p:nvSpPr>
          <p:cNvPr id="13" name="Content Placeholder 2"/>
          <p:cNvSpPr>
            <a:spLocks noGrp="1"/>
          </p:cNvSpPr>
          <p:nvPr>
            <p:ph idx="15"/>
          </p:nvPr>
        </p:nvSpPr>
        <p:spPr>
          <a:xfrm>
            <a:off x="7594312" y="2857335"/>
            <a:ext cx="3988089" cy="851065"/>
          </a:xfrm>
        </p:spPr>
        <p:txBody>
          <a:bodyPr/>
          <a:lstStyle>
            <a:lvl1pPr marL="0" indent="0" algn="ctr">
              <a:buNone/>
              <a:defRPr/>
            </a:lvl1pPr>
          </a:lstStyle>
          <a:p>
            <a:pPr lvl="0"/>
            <a:r>
              <a:rPr lang="en-US"/>
              <a:t>Edit Master text styles</a:t>
            </a:r>
          </a:p>
        </p:txBody>
      </p:sp>
      <p:sp>
        <p:nvSpPr>
          <p:cNvPr id="14" name="Content Placeholder 2"/>
          <p:cNvSpPr>
            <a:spLocks noGrp="1"/>
          </p:cNvSpPr>
          <p:nvPr>
            <p:ph idx="16"/>
          </p:nvPr>
        </p:nvSpPr>
        <p:spPr>
          <a:xfrm>
            <a:off x="7594312" y="4161203"/>
            <a:ext cx="3988089" cy="851065"/>
          </a:xfrm>
        </p:spPr>
        <p:txBody>
          <a:bodyPr/>
          <a:lstStyle>
            <a:lvl1pPr marL="0" indent="0" algn="ctr">
              <a:buNone/>
              <a:defRPr/>
            </a:lvl1pPr>
          </a:lstStyle>
          <a:p>
            <a:pPr lvl="0"/>
            <a:r>
              <a:rPr lang="en-US"/>
              <a:t>Edit Master text styles</a:t>
            </a:r>
          </a:p>
        </p:txBody>
      </p:sp>
    </p:spTree>
    <p:extLst>
      <p:ext uri="{BB962C8B-B14F-4D97-AF65-F5344CB8AC3E}">
        <p14:creationId xmlns:p14="http://schemas.microsoft.com/office/powerpoint/2010/main" val="2029633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06400" y="460802"/>
            <a:ext cx="10947400" cy="806400"/>
          </a:xfrm>
          <a:prstGeom prst="rect">
            <a:avLst/>
          </a:prstGeom>
        </p:spPr>
        <p:txBody>
          <a:bodyPr/>
          <a:lstStyle>
            <a:lvl1pPr algn="l">
              <a:defRPr sz="3200" b="0">
                <a:solidFill>
                  <a:srgbClr val="1E285D"/>
                </a:solidFill>
              </a:defRPr>
            </a:lvl1pPr>
          </a:lstStyle>
          <a:p>
            <a:r>
              <a:rPr lang="en-US"/>
              <a:t>Click to edit Master title style</a:t>
            </a:r>
            <a:endParaRPr lang="en-US" dirty="0"/>
          </a:p>
        </p:txBody>
      </p:sp>
      <p:sp>
        <p:nvSpPr>
          <p:cNvPr id="5" name="Content Placeholder 2"/>
          <p:cNvSpPr>
            <a:spLocks noGrp="1"/>
          </p:cNvSpPr>
          <p:nvPr>
            <p:ph idx="1"/>
          </p:nvPr>
        </p:nvSpPr>
        <p:spPr>
          <a:xfrm>
            <a:off x="8308622" y="1815934"/>
            <a:ext cx="3476977" cy="1282866"/>
          </a:xfrm>
        </p:spPr>
        <p:txBody>
          <a:bodyPr anchor="ctr" anchorCtr="0">
            <a:noAutofit/>
          </a:bodyPr>
          <a:lstStyle>
            <a:lvl1pPr marL="0" indent="0" algn="ctr">
              <a:buNone/>
              <a:defRPr sz="2200" baseline="0"/>
            </a:lvl1pPr>
          </a:lstStyle>
          <a:p>
            <a:pPr lvl="0"/>
            <a:r>
              <a:rPr lang="en-US"/>
              <a:t>Edit Master text styles</a:t>
            </a:r>
          </a:p>
        </p:txBody>
      </p:sp>
      <p:sp>
        <p:nvSpPr>
          <p:cNvPr id="6" name="Content Placeholder 2"/>
          <p:cNvSpPr>
            <a:spLocks noGrp="1"/>
          </p:cNvSpPr>
          <p:nvPr>
            <p:ph idx="10"/>
          </p:nvPr>
        </p:nvSpPr>
        <p:spPr>
          <a:xfrm>
            <a:off x="406401" y="3305331"/>
            <a:ext cx="3233979" cy="1317468"/>
          </a:xfrm>
        </p:spPr>
        <p:txBody>
          <a:bodyPr anchor="ctr" anchorCtr="0">
            <a:noAutofit/>
          </a:bodyPr>
          <a:lstStyle>
            <a:lvl1pPr marL="0" indent="0" algn="ctr">
              <a:buNone/>
              <a:defRPr sz="2200"/>
            </a:lvl1pPr>
          </a:lstStyle>
          <a:p>
            <a:pPr lvl="0"/>
            <a:r>
              <a:rPr lang="en-US"/>
              <a:t>Edit Master text styles</a:t>
            </a:r>
          </a:p>
        </p:txBody>
      </p:sp>
      <p:sp>
        <p:nvSpPr>
          <p:cNvPr id="7" name="Content Placeholder 2"/>
          <p:cNvSpPr>
            <a:spLocks noGrp="1"/>
          </p:cNvSpPr>
          <p:nvPr>
            <p:ph idx="11"/>
          </p:nvPr>
        </p:nvSpPr>
        <p:spPr>
          <a:xfrm>
            <a:off x="8308624" y="3305331"/>
            <a:ext cx="3476977" cy="1317469"/>
          </a:xfrm>
        </p:spPr>
        <p:txBody>
          <a:bodyPr anchor="ctr" anchorCtr="0">
            <a:noAutofit/>
          </a:bodyPr>
          <a:lstStyle>
            <a:lvl1pPr marL="0" indent="0" algn="ctr">
              <a:buNone/>
              <a:defRPr sz="2200"/>
            </a:lvl1pPr>
          </a:lstStyle>
          <a:p>
            <a:pPr lvl="0"/>
            <a:r>
              <a:rPr lang="en-US"/>
              <a:t>Edit Master text styles</a:t>
            </a:r>
          </a:p>
        </p:txBody>
      </p:sp>
      <p:sp>
        <p:nvSpPr>
          <p:cNvPr id="8" name="Content Placeholder 2"/>
          <p:cNvSpPr>
            <a:spLocks noGrp="1"/>
          </p:cNvSpPr>
          <p:nvPr>
            <p:ph idx="12"/>
          </p:nvPr>
        </p:nvSpPr>
        <p:spPr>
          <a:xfrm>
            <a:off x="406400" y="1782233"/>
            <a:ext cx="3233979" cy="1316567"/>
          </a:xfrm>
        </p:spPr>
        <p:txBody>
          <a:bodyPr anchor="ctr" anchorCtr="0">
            <a:noAutofit/>
          </a:bodyPr>
          <a:lstStyle>
            <a:lvl1pPr marL="0" indent="0" algn="ctr">
              <a:buNone/>
              <a:defRPr sz="2200"/>
            </a:lvl1pPr>
          </a:lstStyle>
          <a:p>
            <a:pPr lvl="0"/>
            <a:r>
              <a:rPr lang="en-US"/>
              <a:t>Edit Master text styles</a:t>
            </a:r>
          </a:p>
        </p:txBody>
      </p:sp>
    </p:spTree>
    <p:extLst>
      <p:ext uri="{BB962C8B-B14F-4D97-AF65-F5344CB8AC3E}">
        <p14:creationId xmlns:p14="http://schemas.microsoft.com/office/powerpoint/2010/main" val="1074112599"/>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65127"/>
            <a:ext cx="11379200" cy="1325563"/>
          </a:xfrm>
          <a:prstGeom prst="rect">
            <a:avLst/>
          </a:prstGeom>
        </p:spPr>
        <p:txBody>
          <a:bodyPr/>
          <a:lstStyle>
            <a:lvl1pPr>
              <a:defRPr b="0">
                <a:solidFill>
                  <a:srgbClr val="1E285D"/>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06400" y="1825626"/>
            <a:ext cx="5399200" cy="3955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613400" cy="3955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2064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6400" y="365127"/>
            <a:ext cx="11379201"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406400" y="1681163"/>
            <a:ext cx="559117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06400" y="2505075"/>
            <a:ext cx="5591176" cy="3283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613400"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613400" cy="3283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39867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65127"/>
            <a:ext cx="113792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963667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458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009528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3385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5124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07434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32462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6400" y="460802"/>
            <a:ext cx="11379200" cy="806400"/>
          </a:xfrm>
          <a:prstGeom prst="rect">
            <a:avLst/>
          </a:prstGeom>
        </p:spPr>
        <p:txBody>
          <a:bodyPr>
            <a:normAutofit/>
          </a:bodyPr>
          <a:lstStyle>
            <a:lvl1pPr algn="l">
              <a:defRPr sz="3300" b="0">
                <a:solidFill>
                  <a:srgbClr val="1E285D"/>
                </a:solidFill>
                <a:latin typeface="+mn-lt"/>
              </a:defRPr>
            </a:lvl1pPr>
          </a:lstStyle>
          <a:p>
            <a:r>
              <a:rPr lang="en-US"/>
              <a:t>Click to edit Master title style</a:t>
            </a:r>
            <a:endParaRPr lang="en-US" dirty="0"/>
          </a:p>
        </p:txBody>
      </p:sp>
      <p:sp>
        <p:nvSpPr>
          <p:cNvPr id="8" name="Content Placeholder 2"/>
          <p:cNvSpPr>
            <a:spLocks noGrp="1"/>
          </p:cNvSpPr>
          <p:nvPr>
            <p:ph idx="1"/>
          </p:nvPr>
        </p:nvSpPr>
        <p:spPr>
          <a:xfrm>
            <a:off x="406400" y="1468801"/>
            <a:ext cx="11379200" cy="4355362"/>
          </a:xfrm>
        </p:spPr>
        <p:txBody>
          <a:bodyPr/>
          <a:lstStyle>
            <a:lvl1pPr marL="257175" indent="-257175">
              <a:defRPr sz="2700">
                <a:latin typeface="+mn-lt"/>
              </a:defRPr>
            </a:lvl1pPr>
            <a:lvl2pPr marL="514350" indent="-257175">
              <a:defRPr sz="2400">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2251576"/>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6400" y="460802"/>
            <a:ext cx="11379200" cy="806400"/>
          </a:xfrm>
          <a:prstGeom prst="rect">
            <a:avLst/>
          </a:prstGeom>
        </p:spPr>
        <p:txBody>
          <a:bodyPr>
            <a:normAutofit/>
          </a:bodyPr>
          <a:lstStyle>
            <a:lvl1pPr algn="l">
              <a:defRPr sz="3300" b="0">
                <a:solidFill>
                  <a:srgbClr val="1E285D"/>
                </a:solidFill>
                <a:latin typeface="+mn-lt"/>
              </a:defRPr>
            </a:lvl1pPr>
          </a:lstStyle>
          <a:p>
            <a:r>
              <a:rPr lang="en-US"/>
              <a:t>Click to edit Master title style</a:t>
            </a:r>
            <a:endParaRPr lang="en-US" dirty="0"/>
          </a:p>
        </p:txBody>
      </p:sp>
      <p:sp>
        <p:nvSpPr>
          <p:cNvPr id="8" name="Content Placeholder 2"/>
          <p:cNvSpPr>
            <a:spLocks noGrp="1"/>
          </p:cNvSpPr>
          <p:nvPr>
            <p:ph idx="1"/>
          </p:nvPr>
        </p:nvSpPr>
        <p:spPr>
          <a:xfrm>
            <a:off x="406400" y="1468801"/>
            <a:ext cx="11379200" cy="4355362"/>
          </a:xfrm>
        </p:spPr>
        <p:txBody>
          <a:bodyPr/>
          <a:lstStyle>
            <a:lvl1pPr marL="257175" indent="-257175">
              <a:defRPr sz="2700">
                <a:latin typeface="+mn-lt"/>
              </a:defRPr>
            </a:lvl1pPr>
            <a:lvl2pPr marL="514350" indent="-257175">
              <a:defRPr sz="2400">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422469"/>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6400" y="460802"/>
            <a:ext cx="11379200" cy="806400"/>
          </a:xfrm>
          <a:prstGeom prst="rect">
            <a:avLst/>
          </a:prstGeom>
        </p:spPr>
        <p:txBody>
          <a:bodyPr>
            <a:normAutofit/>
          </a:bodyPr>
          <a:lstStyle>
            <a:lvl1pPr algn="l">
              <a:defRPr sz="3300" b="0">
                <a:solidFill>
                  <a:srgbClr val="1E285D"/>
                </a:solidFill>
                <a:latin typeface="+mn-lt"/>
              </a:defRPr>
            </a:lvl1pPr>
          </a:lstStyle>
          <a:p>
            <a:r>
              <a:rPr lang="en-US"/>
              <a:t>Click to edit Master title style</a:t>
            </a:r>
            <a:endParaRPr lang="en-US" dirty="0"/>
          </a:p>
        </p:txBody>
      </p:sp>
      <p:sp>
        <p:nvSpPr>
          <p:cNvPr id="8" name="Content Placeholder 2"/>
          <p:cNvSpPr>
            <a:spLocks noGrp="1"/>
          </p:cNvSpPr>
          <p:nvPr>
            <p:ph idx="1"/>
          </p:nvPr>
        </p:nvSpPr>
        <p:spPr>
          <a:xfrm>
            <a:off x="406400" y="1468801"/>
            <a:ext cx="11379200" cy="4355362"/>
          </a:xfrm>
        </p:spPr>
        <p:txBody>
          <a:bodyPr/>
          <a:lstStyle>
            <a:lvl1pPr marL="257175" indent="-257175">
              <a:defRPr sz="2700">
                <a:latin typeface="+mn-lt"/>
              </a:defRPr>
            </a:lvl1pPr>
            <a:lvl2pPr marL="514350" indent="-257175">
              <a:defRPr sz="2400">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5188278"/>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6400" y="460802"/>
            <a:ext cx="11379200" cy="806400"/>
          </a:xfrm>
          <a:prstGeom prst="rect">
            <a:avLst/>
          </a:prstGeom>
        </p:spPr>
        <p:txBody>
          <a:bodyPr>
            <a:normAutofit/>
          </a:bodyPr>
          <a:lstStyle>
            <a:lvl1pPr algn="l">
              <a:defRPr sz="3300" b="0">
                <a:solidFill>
                  <a:srgbClr val="1E285D"/>
                </a:solidFill>
                <a:latin typeface="+mn-lt"/>
              </a:defRPr>
            </a:lvl1pPr>
          </a:lstStyle>
          <a:p>
            <a:r>
              <a:rPr lang="en-US"/>
              <a:t>Click to edit Master title style</a:t>
            </a:r>
            <a:endParaRPr lang="en-US" dirty="0"/>
          </a:p>
        </p:txBody>
      </p:sp>
      <p:sp>
        <p:nvSpPr>
          <p:cNvPr id="8" name="Content Placeholder 2"/>
          <p:cNvSpPr>
            <a:spLocks noGrp="1"/>
          </p:cNvSpPr>
          <p:nvPr>
            <p:ph idx="1"/>
          </p:nvPr>
        </p:nvSpPr>
        <p:spPr>
          <a:xfrm>
            <a:off x="406400" y="1468801"/>
            <a:ext cx="11379200" cy="4355362"/>
          </a:xfrm>
        </p:spPr>
        <p:txBody>
          <a:bodyPr/>
          <a:lstStyle>
            <a:lvl1pPr marL="257175" indent="-257175">
              <a:defRPr sz="2700">
                <a:latin typeface="+mn-lt"/>
              </a:defRPr>
            </a:lvl1pPr>
            <a:lvl2pPr marL="514350" indent="-257175">
              <a:defRPr sz="2400">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655317"/>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5485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899139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06400" y="1519200"/>
            <a:ext cx="11379201" cy="1909800"/>
          </a:xfrm>
          <a:prstGeom prst="rect">
            <a:avLst/>
          </a:prstGeom>
        </p:spPr>
        <p:txBody>
          <a:bodyPr anchor="ctr" anchorCtr="0"/>
          <a:lstStyle>
            <a:lvl1pPr algn="ctr">
              <a:defRPr sz="3200" b="1">
                <a:solidFill>
                  <a:schemeClr val="bg1"/>
                </a:solidFill>
              </a:defRPr>
            </a:lvl1pPr>
          </a:lstStyle>
          <a:p>
            <a:r>
              <a:rPr lang="en-US"/>
              <a:t>Click to edit Master title style</a:t>
            </a:r>
            <a:endParaRPr lang="en-US" dirty="0"/>
          </a:p>
        </p:txBody>
      </p:sp>
      <p:sp>
        <p:nvSpPr>
          <p:cNvPr id="5" name="Subtitle 2"/>
          <p:cNvSpPr>
            <a:spLocks noGrp="1"/>
          </p:cNvSpPr>
          <p:nvPr>
            <p:ph type="subTitle" idx="1"/>
          </p:nvPr>
        </p:nvSpPr>
        <p:spPr>
          <a:xfrm>
            <a:off x="406400" y="3429000"/>
            <a:ext cx="11379201" cy="1134533"/>
          </a:xfrm>
        </p:spPr>
        <p:txBody>
          <a:bodyPr>
            <a:normAutofit/>
          </a:bodyPr>
          <a:lstStyle>
            <a:lvl1pPr marL="0" indent="0" algn="ctr">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68811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06400" y="460802"/>
            <a:ext cx="11379200" cy="806400"/>
          </a:xfrm>
          <a:prstGeom prst="rect">
            <a:avLst/>
          </a:prstGeom>
        </p:spPr>
        <p:txBody>
          <a:bodyPr>
            <a:normAutofit/>
          </a:bodyPr>
          <a:lstStyle>
            <a:lvl1pPr algn="l">
              <a:defRPr sz="4400" b="0">
                <a:solidFill>
                  <a:srgbClr val="1E285D"/>
                </a:solidFill>
                <a:latin typeface="+mn-lt"/>
              </a:defRPr>
            </a:lvl1pPr>
          </a:lstStyle>
          <a:p>
            <a:r>
              <a:rPr lang="en-US"/>
              <a:t>Click to edit Master title style</a:t>
            </a:r>
            <a:endParaRPr lang="en-US" dirty="0"/>
          </a:p>
        </p:txBody>
      </p:sp>
      <p:sp>
        <p:nvSpPr>
          <p:cNvPr id="8" name="Content Placeholder 2"/>
          <p:cNvSpPr>
            <a:spLocks noGrp="1"/>
          </p:cNvSpPr>
          <p:nvPr>
            <p:ph idx="1"/>
          </p:nvPr>
        </p:nvSpPr>
        <p:spPr>
          <a:xfrm>
            <a:off x="406400" y="1468801"/>
            <a:ext cx="11379200" cy="4355362"/>
          </a:xfrm>
        </p:spPr>
        <p:txBody>
          <a:bodyPr/>
          <a:lstStyle>
            <a:lvl1pPr marL="342900" indent="-342900">
              <a:defRPr sz="3600">
                <a:latin typeface="+mn-lt"/>
              </a:defRPr>
            </a:lvl1pPr>
            <a:lvl2pPr marL="685800" indent="-342900">
              <a:defRPr sz="3200">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8655365"/>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image" Target="../media/image13.jp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theme" Target="../theme/theme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656390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txStyles>
    <p:titleStyle>
      <a:lvl1pPr algn="l" defTabSz="685800" rtl="0" eaLnBrk="1" latinLnBrk="0" hangingPunct="1">
        <a:lnSpc>
          <a:spcPct val="90000"/>
        </a:lnSpc>
        <a:spcBef>
          <a:spcPct val="0"/>
        </a:spcBef>
        <a:buNone/>
        <a:defRPr sz="4500" kern="1200">
          <a:solidFill>
            <a:srgbClr val="1F285D"/>
          </a:solidFill>
          <a:latin typeface="Calibri" panose="020F0502020204030204" pitchFamily="34" charset="0"/>
          <a:ea typeface="Calibri" panose="020F0502020204030204" pitchFamily="34" charset="0"/>
          <a:cs typeface="Calibri" panose="020F0502020204030204" pitchFamily="34" charset="0"/>
        </a:defRPr>
      </a:lvl1pPr>
    </p:titleStyle>
    <p:bodyStyle>
      <a:lvl1pPr marL="171450" indent="-171450" algn="l" defTabSz="685800" rtl="0" eaLnBrk="1" latinLnBrk="0" hangingPunct="1">
        <a:lnSpc>
          <a:spcPct val="90000"/>
        </a:lnSpc>
        <a:spcBef>
          <a:spcPts val="750"/>
        </a:spcBef>
        <a:buFont typeface="Arial"/>
        <a:buChar char="•"/>
        <a:defRPr sz="3300" kern="1200">
          <a:solidFill>
            <a:srgbClr val="1F285D"/>
          </a:solidFill>
          <a:latin typeface="Calibri" panose="020F0502020204030204" pitchFamily="34" charset="0"/>
          <a:ea typeface="Calibri" panose="020F0502020204030204" pitchFamily="34" charset="0"/>
          <a:cs typeface="Calibri" panose="020F0502020204030204" pitchFamily="34" charset="0"/>
        </a:defRPr>
      </a:lvl1pPr>
      <a:lvl2pPr marL="514350" indent="-171450" algn="l" defTabSz="685800" rtl="0" eaLnBrk="1" latinLnBrk="0" hangingPunct="1">
        <a:lnSpc>
          <a:spcPct val="90000"/>
        </a:lnSpc>
        <a:spcBef>
          <a:spcPts val="375"/>
        </a:spcBef>
        <a:buFont typeface="Arial"/>
        <a:buChar char="•"/>
        <a:defRPr sz="3300" kern="1200">
          <a:solidFill>
            <a:srgbClr val="1F285D"/>
          </a:solidFill>
          <a:latin typeface="Calibri" panose="020F0502020204030204" pitchFamily="34" charset="0"/>
          <a:ea typeface="Calibri" panose="020F0502020204030204" pitchFamily="34" charset="0"/>
          <a:cs typeface="Calibri" panose="020F0502020204030204" pitchFamily="34" charset="0"/>
        </a:defRPr>
      </a:lvl2pPr>
      <a:lvl3pPr marL="857250" indent="-171450" algn="l" defTabSz="685800" rtl="0" eaLnBrk="1" latinLnBrk="0" hangingPunct="1">
        <a:lnSpc>
          <a:spcPct val="90000"/>
        </a:lnSpc>
        <a:spcBef>
          <a:spcPts val="375"/>
        </a:spcBef>
        <a:buFont typeface="Arial"/>
        <a:buChar char="•"/>
        <a:defRPr sz="3300" kern="1200">
          <a:solidFill>
            <a:srgbClr val="1F285D"/>
          </a:solidFill>
          <a:latin typeface="Calibri" panose="020F0502020204030204" pitchFamily="34" charset="0"/>
          <a:ea typeface="Calibri" panose="020F0502020204030204" pitchFamily="34" charset="0"/>
          <a:cs typeface="Calibri" panose="020F0502020204030204" pitchFamily="34" charset="0"/>
        </a:defRPr>
      </a:lvl3pPr>
      <a:lvl4pPr marL="1200150" indent="-171450" algn="l" defTabSz="685800" rtl="0" eaLnBrk="1" latinLnBrk="0" hangingPunct="1">
        <a:lnSpc>
          <a:spcPct val="90000"/>
        </a:lnSpc>
        <a:spcBef>
          <a:spcPts val="375"/>
        </a:spcBef>
        <a:buFont typeface="Arial"/>
        <a:buChar char="•"/>
        <a:defRPr sz="3300" kern="1200">
          <a:solidFill>
            <a:srgbClr val="1F285D"/>
          </a:solidFill>
          <a:latin typeface="Calibri" panose="020F0502020204030204" pitchFamily="34" charset="0"/>
          <a:ea typeface="Calibri" panose="020F0502020204030204" pitchFamily="34" charset="0"/>
          <a:cs typeface="Calibri" panose="020F0502020204030204" pitchFamily="34" charset="0"/>
        </a:defRPr>
      </a:lvl4pPr>
      <a:lvl5pPr marL="1543050" indent="-171450" algn="l" defTabSz="685800" rtl="0" eaLnBrk="1" latinLnBrk="0" hangingPunct="1">
        <a:lnSpc>
          <a:spcPct val="90000"/>
        </a:lnSpc>
        <a:spcBef>
          <a:spcPts val="375"/>
        </a:spcBef>
        <a:buFont typeface="Arial"/>
        <a:buChar char="•"/>
        <a:defRPr sz="3300" kern="1200">
          <a:solidFill>
            <a:srgbClr val="1F285D"/>
          </a:solidFill>
          <a:latin typeface="Calibri" panose="020F0502020204030204" pitchFamily="34" charset="0"/>
          <a:ea typeface="Calibri" panose="020F0502020204030204" pitchFamily="34" charset="0"/>
          <a:cs typeface="Calibri" panose="020F050202020403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6">
          <p15:clr>
            <a:srgbClr val="F26B43"/>
          </p15:clr>
        </p15:guide>
        <p15:guide id="2" pos="7424">
          <p15:clr>
            <a:srgbClr val="F26B43"/>
          </p15:clr>
        </p15:guide>
        <p15:guide id="3"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1">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5200" y="1472825"/>
            <a:ext cx="10758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595200" y="407225"/>
            <a:ext cx="10758600" cy="1065600"/>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37584842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Lst>
  <p:hf hdr="0" ftr="0" dt="0"/>
  <p:txStyles>
    <p:titleStyle>
      <a:lvl1pPr algn="l" defTabSz="914400" rtl="0" eaLnBrk="1" latinLnBrk="0" hangingPunct="1">
        <a:lnSpc>
          <a:spcPct val="90000"/>
        </a:lnSpc>
        <a:spcBef>
          <a:spcPct val="0"/>
        </a:spcBef>
        <a:buNone/>
        <a:defRPr sz="3200" b="0" kern="1200" spc="80" baseline="0">
          <a:solidFill>
            <a:srgbClr val="1E285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spc="80" baseline="0">
          <a:solidFill>
            <a:srgbClr val="1E285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80" baseline="0">
          <a:solidFill>
            <a:srgbClr val="1E285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80" baseline="0">
          <a:solidFill>
            <a:srgbClr val="1E28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80" baseline="0">
          <a:solidFill>
            <a:srgbClr val="1E28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spc="80" baseline="0">
          <a:solidFill>
            <a:srgbClr val="1E28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Embracing Criticism: Using Negative Comments to Propel You Forward</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43746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D6EA-238D-44F7-B1F4-0F7816A9C084}"/>
              </a:ext>
            </a:extLst>
          </p:cNvPr>
          <p:cNvSpPr>
            <a:spLocks noGrp="1"/>
          </p:cNvSpPr>
          <p:nvPr>
            <p:ph type="title"/>
          </p:nvPr>
        </p:nvSpPr>
        <p:spPr/>
        <p:txBody>
          <a:bodyPr>
            <a:normAutofit fontScale="90000"/>
          </a:bodyPr>
          <a:lstStyle/>
          <a:p>
            <a:pPr algn="ctr"/>
            <a:br>
              <a:rPr lang="en-US" sz="4800" dirty="0"/>
            </a:br>
            <a:br>
              <a:rPr lang="en-US" sz="4800" dirty="0"/>
            </a:br>
            <a:br>
              <a:rPr lang="en-US" sz="4800" dirty="0"/>
            </a:br>
            <a:r>
              <a:rPr lang="en-US" sz="4800" dirty="0"/>
              <a:t>“</a:t>
            </a:r>
            <a:r>
              <a:rPr lang="en-US" sz="6000" dirty="0"/>
              <a:t>A Man Named Sue”</a:t>
            </a:r>
            <a:br>
              <a:rPr lang="en-US" sz="6000" dirty="0"/>
            </a:br>
            <a:endParaRPr lang="en-US" sz="6000" dirty="0"/>
          </a:p>
        </p:txBody>
      </p:sp>
      <p:sp>
        <p:nvSpPr>
          <p:cNvPr id="3" name="Content Placeholder 2">
            <a:extLst>
              <a:ext uri="{FF2B5EF4-FFF2-40B4-BE49-F238E27FC236}">
                <a16:creationId xmlns:a16="http://schemas.microsoft.com/office/drawing/2014/main" id="{06DEDD6A-A4B0-47F6-88D9-171438000143}"/>
              </a:ext>
            </a:extLst>
          </p:cNvPr>
          <p:cNvSpPr>
            <a:spLocks noGrp="1"/>
          </p:cNvSpPr>
          <p:nvPr>
            <p:ph idx="1"/>
          </p:nvPr>
        </p:nvSpPr>
        <p:spPr/>
        <p:txBody>
          <a:bodyPr>
            <a:normAutofit/>
          </a:bodyPr>
          <a:lstStyle/>
          <a:p>
            <a:pPr marL="0" indent="0" algn="ctr">
              <a:buNone/>
            </a:pPr>
            <a:endParaRPr lang="en-US" sz="6000" dirty="0"/>
          </a:p>
        </p:txBody>
      </p:sp>
      <p:pic>
        <p:nvPicPr>
          <p:cNvPr id="12290" name="Picture 2" descr="guitar 1">
            <a:extLst>
              <a:ext uri="{FF2B5EF4-FFF2-40B4-BE49-F238E27FC236}">
                <a16:creationId xmlns:a16="http://schemas.microsoft.com/office/drawing/2014/main" id="{297F81C0-3393-4D0D-B768-703DD2C77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7091" y="2465984"/>
            <a:ext cx="5217818" cy="348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183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EB20-8EE2-406F-B348-4E00BF0AB37E}"/>
              </a:ext>
            </a:extLst>
          </p:cNvPr>
          <p:cNvSpPr>
            <a:spLocks noGrp="1"/>
          </p:cNvSpPr>
          <p:nvPr>
            <p:ph type="title"/>
          </p:nvPr>
        </p:nvSpPr>
        <p:spPr/>
        <p:txBody>
          <a:bodyPr/>
          <a:lstStyle/>
          <a:p>
            <a:r>
              <a:rPr lang="en-US" dirty="0"/>
              <a:t>Childhood Lessons</a:t>
            </a:r>
          </a:p>
        </p:txBody>
      </p:sp>
      <p:pic>
        <p:nvPicPr>
          <p:cNvPr id="12290" name="Picture 2" descr="Volley 02">
            <a:extLst>
              <a:ext uri="{FF2B5EF4-FFF2-40B4-BE49-F238E27FC236}">
                <a16:creationId xmlns:a16="http://schemas.microsoft.com/office/drawing/2014/main" id="{DD154806-0BE7-4E31-AC20-BB32EC0A20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7208" y="1587803"/>
            <a:ext cx="2680463" cy="201034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hild with a glass of milk">
            <a:extLst>
              <a:ext uri="{FF2B5EF4-FFF2-40B4-BE49-F238E27FC236}">
                <a16:creationId xmlns:a16="http://schemas.microsoft.com/office/drawing/2014/main" id="{4B64431C-8226-49A6-9130-136747CAB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727" y="2686328"/>
            <a:ext cx="2385016" cy="2870791"/>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B5ACF6D2-F0C0-47CD-85C5-D12970BD8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340" y="2061108"/>
            <a:ext cx="3399464" cy="2735783"/>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 Note (">
            <a:extLst>
              <a:ext uri="{FF2B5EF4-FFF2-40B4-BE49-F238E27FC236}">
                <a16:creationId xmlns:a16="http://schemas.microsoft.com/office/drawing/2014/main" id="{74B09B30-3D91-4BAA-AD17-E617533A97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6401" y="4199145"/>
            <a:ext cx="3222079" cy="214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263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93EEF-A433-41D3-9444-C748CDD58117}"/>
              </a:ext>
            </a:extLst>
          </p:cNvPr>
          <p:cNvSpPr>
            <a:spLocks noGrp="1"/>
          </p:cNvSpPr>
          <p:nvPr>
            <p:ph type="title"/>
          </p:nvPr>
        </p:nvSpPr>
        <p:spPr/>
        <p:txBody>
          <a:bodyPr/>
          <a:lstStyle/>
          <a:p>
            <a:r>
              <a:rPr lang="en-US" dirty="0"/>
              <a:t>Adult Lessons</a:t>
            </a:r>
          </a:p>
        </p:txBody>
      </p:sp>
      <p:sp>
        <p:nvSpPr>
          <p:cNvPr id="3" name="Content Placeholder 2">
            <a:extLst>
              <a:ext uri="{FF2B5EF4-FFF2-40B4-BE49-F238E27FC236}">
                <a16:creationId xmlns:a16="http://schemas.microsoft.com/office/drawing/2014/main" id="{591D1D77-80CB-4765-BBEA-93549035E41C}"/>
              </a:ext>
            </a:extLst>
          </p:cNvPr>
          <p:cNvSpPr>
            <a:spLocks noGrp="1"/>
          </p:cNvSpPr>
          <p:nvPr>
            <p:ph idx="1"/>
          </p:nvPr>
        </p:nvSpPr>
        <p:spPr/>
        <p:txBody>
          <a:bodyPr/>
          <a:lstStyle/>
          <a:p>
            <a:pPr marL="0" indent="0">
              <a:buNone/>
            </a:pPr>
            <a:endParaRPr lang="en-US" b="1" dirty="0">
              <a:solidFill>
                <a:srgbClr val="333333"/>
              </a:solidFill>
              <a:latin typeface="Lato"/>
            </a:endParaRPr>
          </a:p>
          <a:p>
            <a:pPr marL="0" indent="0">
              <a:buNone/>
            </a:pPr>
            <a:r>
              <a:rPr lang="en-US" b="0" i="0" dirty="0">
                <a:solidFill>
                  <a:srgbClr val="181818"/>
                </a:solidFill>
                <a:effectLst/>
                <a:latin typeface="Merriweather"/>
              </a:rPr>
              <a:t>“</a:t>
            </a:r>
            <a:r>
              <a:rPr lang="en-US" b="0" i="0" dirty="0">
                <a:effectLst/>
                <a:latin typeface="Merriweather"/>
              </a:rPr>
              <a:t>You may not want to hear it, but your critics are often the ones telling you they still love you and care about you, and want to make you better. ”</a:t>
            </a:r>
          </a:p>
          <a:p>
            <a:pPr marL="0" indent="0">
              <a:buNone/>
            </a:pPr>
            <a:r>
              <a:rPr lang="en-US" b="0" i="0" dirty="0">
                <a:effectLst/>
                <a:latin typeface="Merriweather"/>
              </a:rPr>
              <a:t>								</a:t>
            </a:r>
            <a:r>
              <a:rPr lang="en-US" sz="1800" b="0" i="0" dirty="0">
                <a:effectLst/>
                <a:latin typeface="Merriweather"/>
              </a:rPr>
              <a:t>― </a:t>
            </a:r>
            <a:r>
              <a:rPr lang="en-US" sz="1800" b="1" i="0" dirty="0">
                <a:effectLst/>
                <a:latin typeface="Lato"/>
              </a:rPr>
              <a:t>Randy Pausch, Author</a:t>
            </a:r>
          </a:p>
          <a:p>
            <a:pPr marL="0" indent="0">
              <a:buNone/>
            </a:pPr>
            <a:endParaRPr lang="en-US" dirty="0"/>
          </a:p>
        </p:txBody>
      </p:sp>
    </p:spTree>
    <p:extLst>
      <p:ext uri="{BB962C8B-B14F-4D97-AF65-F5344CB8AC3E}">
        <p14:creationId xmlns:p14="http://schemas.microsoft.com/office/powerpoint/2010/main" val="2104730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6F73B-0EEC-43E9-AEE0-D054DC739B8D}"/>
              </a:ext>
            </a:extLst>
          </p:cNvPr>
          <p:cNvSpPr>
            <a:spLocks noGrp="1"/>
          </p:cNvSpPr>
          <p:nvPr>
            <p:ph type="title"/>
          </p:nvPr>
        </p:nvSpPr>
        <p:spPr/>
        <p:txBody>
          <a:bodyPr/>
          <a:lstStyle/>
          <a:p>
            <a:r>
              <a:rPr lang="en-US" dirty="0"/>
              <a:t>Embracing the “Uncomfortable” </a:t>
            </a:r>
          </a:p>
        </p:txBody>
      </p:sp>
      <p:pic>
        <p:nvPicPr>
          <p:cNvPr id="4" name="Picture 2" descr="Fabric 1">
            <a:extLst>
              <a:ext uri="{FF2B5EF4-FFF2-40B4-BE49-F238E27FC236}">
                <a16:creationId xmlns:a16="http://schemas.microsoft.com/office/drawing/2014/main" id="{AE92E338-16FC-4537-9BC5-A4552299E2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52032" y="3429000"/>
            <a:ext cx="3536230" cy="2652172"/>
          </a:xfrm>
          <a:prstGeom prst="rect">
            <a:avLst/>
          </a:prstGeom>
          <a:extLst>
            <a:ext uri="{909E8E84-426E-40DD-AFC4-6F175D3DCCD1}">
              <a14:hiddenFill xmlns:a14="http://schemas.microsoft.com/office/drawing/2010/main">
                <a:solidFill>
                  <a:srgbClr val="FFFFFF"/>
                </a:solidFill>
              </a14:hiddenFill>
            </a:ext>
          </a:extLst>
        </p:spPr>
      </p:pic>
      <p:pic>
        <p:nvPicPr>
          <p:cNvPr id="17410" name="Picture 2" descr="medical doctor">
            <a:extLst>
              <a:ext uri="{FF2B5EF4-FFF2-40B4-BE49-F238E27FC236}">
                <a16:creationId xmlns:a16="http://schemas.microsoft.com/office/drawing/2014/main" id="{F85A7DE8-DBF6-47D1-A297-5FE5D47CA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338" y="1772864"/>
            <a:ext cx="2452688" cy="3654919"/>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Football">
            <a:extLst>
              <a:ext uri="{FF2B5EF4-FFF2-40B4-BE49-F238E27FC236}">
                <a16:creationId xmlns:a16="http://schemas.microsoft.com/office/drawing/2014/main" id="{D96BD3F1-E64C-4AC6-8E82-AE57360DE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38" y="2068955"/>
            <a:ext cx="3560243" cy="267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961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DB7ED-4589-47FF-8368-8DC627EA0934}"/>
              </a:ext>
            </a:extLst>
          </p:cNvPr>
          <p:cNvSpPr>
            <a:spLocks noGrp="1"/>
          </p:cNvSpPr>
          <p:nvPr>
            <p:ph type="title"/>
          </p:nvPr>
        </p:nvSpPr>
        <p:spPr/>
        <p:txBody>
          <a:bodyPr>
            <a:normAutofit/>
          </a:bodyPr>
          <a:lstStyle/>
          <a:p>
            <a:r>
              <a:rPr lang="en-US" dirty="0"/>
              <a:t>The Lack of Criticism </a:t>
            </a:r>
          </a:p>
        </p:txBody>
      </p:sp>
      <p:sp>
        <p:nvSpPr>
          <p:cNvPr id="7" name="TextBox 6">
            <a:extLst>
              <a:ext uri="{FF2B5EF4-FFF2-40B4-BE49-F238E27FC236}">
                <a16:creationId xmlns:a16="http://schemas.microsoft.com/office/drawing/2014/main" id="{F43E6123-1850-44DF-A37D-A63DAEDAA218}"/>
              </a:ext>
            </a:extLst>
          </p:cNvPr>
          <p:cNvSpPr txBox="1"/>
          <p:nvPr/>
        </p:nvSpPr>
        <p:spPr>
          <a:xfrm>
            <a:off x="1733107" y="4669435"/>
            <a:ext cx="10029160" cy="1384995"/>
          </a:xfrm>
          <a:prstGeom prst="rect">
            <a:avLst/>
          </a:prstGeom>
          <a:noFill/>
        </p:spPr>
        <p:txBody>
          <a:bodyPr wrap="square">
            <a:spAutoFit/>
          </a:bodyPr>
          <a:lstStyle/>
          <a:p>
            <a:pPr lvl="8"/>
            <a:r>
              <a:rPr lang="en-US" sz="2800" b="0" i="0" dirty="0">
                <a:solidFill>
                  <a:srgbClr val="1F285D"/>
                </a:solidFill>
                <a:effectLst/>
                <a:latin typeface="Merriweather"/>
              </a:rPr>
              <a:t>“When you're screwing up and nobody says anything to you anymore, that means they've given up on you.” </a:t>
            </a:r>
            <a:r>
              <a:rPr lang="en-US" sz="2800" b="1" i="0" dirty="0">
                <a:solidFill>
                  <a:srgbClr val="1F285D"/>
                </a:solidFill>
                <a:effectLst/>
                <a:latin typeface="Merriweather"/>
              </a:rPr>
              <a:t>–Randy Pausch</a:t>
            </a:r>
            <a:endParaRPr lang="en-US" sz="2800" b="1" dirty="0">
              <a:solidFill>
                <a:srgbClr val="1F285D"/>
              </a:solidFill>
            </a:endParaRPr>
          </a:p>
        </p:txBody>
      </p:sp>
      <p:pic>
        <p:nvPicPr>
          <p:cNvPr id="23554" name="Picture 2" descr="Pizza Pie">
            <a:extLst>
              <a:ext uri="{FF2B5EF4-FFF2-40B4-BE49-F238E27FC236}">
                <a16:creationId xmlns:a16="http://schemas.microsoft.com/office/drawing/2014/main" id="{54733B4E-B79D-45B4-8477-2BA2204974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8194" y="1477963"/>
            <a:ext cx="4362893" cy="3272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777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41C84-B370-49AC-9099-D19F70BFAFD7}"/>
              </a:ext>
            </a:extLst>
          </p:cNvPr>
          <p:cNvSpPr>
            <a:spLocks noGrp="1"/>
          </p:cNvSpPr>
          <p:nvPr>
            <p:ph type="title"/>
          </p:nvPr>
        </p:nvSpPr>
        <p:spPr/>
        <p:txBody>
          <a:bodyPr/>
          <a:lstStyle/>
          <a:p>
            <a:r>
              <a:rPr lang="en-US" dirty="0"/>
              <a:t>Criticism that Leads to Growth</a:t>
            </a:r>
          </a:p>
        </p:txBody>
      </p:sp>
      <p:sp>
        <p:nvSpPr>
          <p:cNvPr id="3" name="Content Placeholder 2">
            <a:extLst>
              <a:ext uri="{FF2B5EF4-FFF2-40B4-BE49-F238E27FC236}">
                <a16:creationId xmlns:a16="http://schemas.microsoft.com/office/drawing/2014/main" id="{5FA1E124-9543-4033-94D3-0F77BF186DF9}"/>
              </a:ext>
            </a:extLst>
          </p:cNvPr>
          <p:cNvSpPr>
            <a:spLocks noGrp="1"/>
          </p:cNvSpPr>
          <p:nvPr>
            <p:ph idx="1"/>
          </p:nvPr>
        </p:nvSpPr>
        <p:spPr/>
        <p:txBody>
          <a:bodyPr/>
          <a:lstStyle/>
          <a:p>
            <a:pPr marL="0" indent="0">
              <a:buNone/>
            </a:pPr>
            <a:r>
              <a:rPr lang="en-US" dirty="0"/>
              <a:t>  </a:t>
            </a:r>
          </a:p>
          <a:p>
            <a:pPr marL="0" indent="0">
              <a:buNone/>
            </a:pPr>
            <a:r>
              <a:rPr lang="en-US" dirty="0"/>
              <a:t>                Carnegie Mellon Project</a:t>
            </a:r>
          </a:p>
          <a:p>
            <a:pPr marL="0" indent="0">
              <a:buNone/>
            </a:pPr>
            <a:endParaRPr lang="en-US" dirty="0"/>
          </a:p>
          <a:p>
            <a:pPr marL="0" indent="0">
              <a:buNone/>
            </a:pPr>
            <a:r>
              <a:rPr lang="en-US" dirty="0"/>
              <a:t>                                         </a:t>
            </a:r>
          </a:p>
          <a:p>
            <a:pPr marL="0" indent="0">
              <a:buNone/>
            </a:pPr>
            <a:r>
              <a:rPr lang="en-US" dirty="0"/>
              <a:t>The Year-end Review</a:t>
            </a:r>
          </a:p>
          <a:p>
            <a:pPr marL="0" indent="0">
              <a:buNone/>
            </a:pPr>
            <a:endParaRPr lang="en-US" dirty="0"/>
          </a:p>
        </p:txBody>
      </p:sp>
      <p:pic>
        <p:nvPicPr>
          <p:cNvPr id="1026" name="Picture 2" descr="Senior with book">
            <a:extLst>
              <a:ext uri="{FF2B5EF4-FFF2-40B4-BE49-F238E27FC236}">
                <a16:creationId xmlns:a16="http://schemas.microsoft.com/office/drawing/2014/main" id="{4D0525C0-BE2B-4771-9347-768D39FCA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1852" y="3873150"/>
            <a:ext cx="2760989" cy="227536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lecture room 3">
            <a:extLst>
              <a:ext uri="{FF2B5EF4-FFF2-40B4-BE49-F238E27FC236}">
                <a16:creationId xmlns:a16="http://schemas.microsoft.com/office/drawing/2014/main" id="{88C54208-E045-4163-B7CF-05B2AEF30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3664" y="1392864"/>
            <a:ext cx="2874335" cy="2155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319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0E8C-7A17-4ADF-9F44-19640958E24C}"/>
              </a:ext>
            </a:extLst>
          </p:cNvPr>
          <p:cNvSpPr>
            <a:spLocks noGrp="1"/>
          </p:cNvSpPr>
          <p:nvPr>
            <p:ph type="title"/>
          </p:nvPr>
        </p:nvSpPr>
        <p:spPr/>
        <p:txBody>
          <a:bodyPr/>
          <a:lstStyle/>
          <a:p>
            <a:r>
              <a:rPr lang="en-US" dirty="0"/>
              <a:t>Employers Responsibility</a:t>
            </a:r>
          </a:p>
        </p:txBody>
      </p:sp>
      <p:sp>
        <p:nvSpPr>
          <p:cNvPr id="3" name="Content Placeholder 2">
            <a:extLst>
              <a:ext uri="{FF2B5EF4-FFF2-40B4-BE49-F238E27FC236}">
                <a16:creationId xmlns:a16="http://schemas.microsoft.com/office/drawing/2014/main" id="{DDBC7970-39DE-4080-B6D1-028CE5E682F0}"/>
              </a:ext>
            </a:extLst>
          </p:cNvPr>
          <p:cNvSpPr>
            <a:spLocks noGrp="1"/>
          </p:cNvSpPr>
          <p:nvPr>
            <p:ph idx="1"/>
          </p:nvPr>
        </p:nvSpPr>
        <p:spPr/>
        <p:txBody>
          <a:bodyPr>
            <a:normAutofit/>
          </a:bodyPr>
          <a:lstStyle/>
          <a:p>
            <a:pPr>
              <a:buFont typeface="Arial" panose="020B0604020202020204" pitchFamily="34" charset="0"/>
              <a:buChar char="•"/>
            </a:pPr>
            <a:r>
              <a:rPr lang="en-US" sz="2800" dirty="0"/>
              <a:t>Don’t wait for the end-of-year review to tell your employees what they could be doing better</a:t>
            </a:r>
          </a:p>
          <a:p>
            <a:pPr>
              <a:buFont typeface="Arial" panose="020B0604020202020204" pitchFamily="34" charset="0"/>
              <a:buChar char="•"/>
            </a:pPr>
            <a:r>
              <a:rPr lang="en-US" sz="2800" dirty="0"/>
              <a:t>Make sure you balance the “good” with the “not so good”—avoid being an “online complainer”</a:t>
            </a:r>
          </a:p>
          <a:p>
            <a:pPr>
              <a:buFont typeface="Arial" panose="020B0604020202020204" pitchFamily="34" charset="0"/>
              <a:buChar char="•"/>
            </a:pPr>
            <a:r>
              <a:rPr lang="en-US" sz="2800" dirty="0"/>
              <a:t>Remind your employees that this isn’t your first rodeo—tell them a story about when/how you learned the very lesson you’re teaching them  </a:t>
            </a:r>
          </a:p>
          <a:p>
            <a:pPr>
              <a:buFont typeface="Arial" panose="020B0604020202020204" pitchFamily="34" charset="0"/>
              <a:buChar char="•"/>
            </a:pPr>
            <a:r>
              <a:rPr lang="en-US" sz="2800" dirty="0"/>
              <a:t>Ask for feedback from your employees—you have room to grow, too!</a:t>
            </a:r>
          </a:p>
        </p:txBody>
      </p:sp>
    </p:spTree>
    <p:extLst>
      <p:ext uri="{BB962C8B-B14F-4D97-AF65-F5344CB8AC3E}">
        <p14:creationId xmlns:p14="http://schemas.microsoft.com/office/powerpoint/2010/main" val="66952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0EAAC-6C86-452C-BE48-F4488FA8330F}"/>
              </a:ext>
            </a:extLst>
          </p:cNvPr>
          <p:cNvSpPr>
            <a:spLocks noGrp="1"/>
          </p:cNvSpPr>
          <p:nvPr>
            <p:ph type="title"/>
          </p:nvPr>
        </p:nvSpPr>
        <p:spPr/>
        <p:txBody>
          <a:bodyPr/>
          <a:lstStyle/>
          <a:p>
            <a:r>
              <a:rPr lang="en-US" dirty="0"/>
              <a:t>Receiving Criticism: Step One</a:t>
            </a:r>
          </a:p>
        </p:txBody>
      </p:sp>
      <p:sp>
        <p:nvSpPr>
          <p:cNvPr id="3" name="Content Placeholder 2">
            <a:extLst>
              <a:ext uri="{FF2B5EF4-FFF2-40B4-BE49-F238E27FC236}">
                <a16:creationId xmlns:a16="http://schemas.microsoft.com/office/drawing/2014/main" id="{CC00CD4A-3BA6-4D30-A1DF-8F39237CD849}"/>
              </a:ext>
            </a:extLst>
          </p:cNvPr>
          <p:cNvSpPr>
            <a:spLocks noGrp="1"/>
          </p:cNvSpPr>
          <p:nvPr>
            <p:ph idx="1"/>
          </p:nvPr>
        </p:nvSpPr>
        <p:spPr/>
        <p:txBody>
          <a:bodyPr/>
          <a:lstStyle/>
          <a:p>
            <a:pPr marL="0" indent="0" algn="ctr">
              <a:buNone/>
            </a:pPr>
            <a:r>
              <a:rPr lang="en-US" sz="6000" dirty="0"/>
              <a:t>Lose the Ego</a:t>
            </a:r>
          </a:p>
          <a:p>
            <a:pPr marL="0" indent="0" algn="ctr">
              <a:buNone/>
            </a:pPr>
            <a:endParaRPr lang="en-US" sz="6000" dirty="0"/>
          </a:p>
          <a:p>
            <a:pPr marL="0" indent="0" algn="ctr">
              <a:buNone/>
            </a:pPr>
            <a:endParaRPr lang="en-US" sz="6000" dirty="0"/>
          </a:p>
          <a:p>
            <a:pPr marL="0" indent="0">
              <a:buNone/>
            </a:pPr>
            <a:endParaRPr lang="en-US" dirty="0"/>
          </a:p>
          <a:p>
            <a:pPr marL="0" indent="0">
              <a:buNone/>
            </a:pPr>
            <a:endParaRPr lang="en-US" dirty="0"/>
          </a:p>
          <a:p>
            <a:endParaRPr lang="en-US" dirty="0"/>
          </a:p>
        </p:txBody>
      </p:sp>
      <p:pic>
        <p:nvPicPr>
          <p:cNvPr id="3074" name="Picture 2" descr="The Ghosts of Guantanamo Bay by [K.R. Jones]">
            <a:extLst>
              <a:ext uri="{FF2B5EF4-FFF2-40B4-BE49-F238E27FC236}">
                <a16:creationId xmlns:a16="http://schemas.microsoft.com/office/drawing/2014/main" id="{D43981AC-BD12-4E45-BB79-706B2DF4A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572" y="2747963"/>
            <a:ext cx="2276856"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067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34B54-47A0-4F24-8E42-5FE684AF6580}"/>
              </a:ext>
            </a:extLst>
          </p:cNvPr>
          <p:cNvSpPr>
            <a:spLocks noGrp="1"/>
          </p:cNvSpPr>
          <p:nvPr>
            <p:ph type="title"/>
          </p:nvPr>
        </p:nvSpPr>
        <p:spPr/>
        <p:txBody>
          <a:bodyPr/>
          <a:lstStyle/>
          <a:p>
            <a:r>
              <a:rPr lang="en-US" dirty="0"/>
              <a:t>Receiving Criticism: Step Two</a:t>
            </a:r>
          </a:p>
        </p:txBody>
      </p:sp>
      <p:sp>
        <p:nvSpPr>
          <p:cNvPr id="3" name="Content Placeholder 2">
            <a:extLst>
              <a:ext uri="{FF2B5EF4-FFF2-40B4-BE49-F238E27FC236}">
                <a16:creationId xmlns:a16="http://schemas.microsoft.com/office/drawing/2014/main" id="{56D1DF35-08E1-421E-B24B-99713E9E6F33}"/>
              </a:ext>
            </a:extLst>
          </p:cNvPr>
          <p:cNvSpPr>
            <a:spLocks noGrp="1"/>
          </p:cNvSpPr>
          <p:nvPr>
            <p:ph idx="1"/>
          </p:nvPr>
        </p:nvSpPr>
        <p:spPr/>
        <p:txBody>
          <a:bodyPr>
            <a:normAutofit/>
          </a:bodyPr>
          <a:lstStyle/>
          <a:p>
            <a:pPr marL="0" indent="0" algn="ctr">
              <a:buNone/>
            </a:pPr>
            <a:r>
              <a:rPr lang="en-US" sz="6000" dirty="0"/>
              <a:t>Value Experience</a:t>
            </a:r>
          </a:p>
          <a:p>
            <a:pPr marL="0" indent="0" algn="ctr">
              <a:buNone/>
            </a:pPr>
            <a:r>
              <a:rPr lang="en-US" sz="3600" dirty="0"/>
              <a:t>(and inexperience!)  </a:t>
            </a:r>
          </a:p>
        </p:txBody>
      </p:sp>
      <p:pic>
        <p:nvPicPr>
          <p:cNvPr id="4098" name="Picture 2" descr="Antique Wheel">
            <a:extLst>
              <a:ext uri="{FF2B5EF4-FFF2-40B4-BE49-F238E27FC236}">
                <a16:creationId xmlns:a16="http://schemas.microsoft.com/office/drawing/2014/main" id="{A5D06C82-C26C-42F8-BFEE-42F04E96B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2390" y="3442291"/>
            <a:ext cx="3707219" cy="2780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14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CB8CA-1B41-4A52-927E-225A7B4D53C7}"/>
              </a:ext>
            </a:extLst>
          </p:cNvPr>
          <p:cNvSpPr>
            <a:spLocks noGrp="1"/>
          </p:cNvSpPr>
          <p:nvPr>
            <p:ph type="title"/>
          </p:nvPr>
        </p:nvSpPr>
        <p:spPr/>
        <p:txBody>
          <a:bodyPr/>
          <a:lstStyle/>
          <a:p>
            <a:r>
              <a:rPr lang="en-US" dirty="0"/>
              <a:t>Receiving Criticism: Step Three</a:t>
            </a:r>
          </a:p>
        </p:txBody>
      </p:sp>
      <p:sp>
        <p:nvSpPr>
          <p:cNvPr id="3" name="Content Placeholder 2">
            <a:extLst>
              <a:ext uri="{FF2B5EF4-FFF2-40B4-BE49-F238E27FC236}">
                <a16:creationId xmlns:a16="http://schemas.microsoft.com/office/drawing/2014/main" id="{5BDECF37-6BAB-41F1-9128-C0865AC7BA74}"/>
              </a:ext>
            </a:extLst>
          </p:cNvPr>
          <p:cNvSpPr>
            <a:spLocks noGrp="1"/>
          </p:cNvSpPr>
          <p:nvPr>
            <p:ph idx="1"/>
          </p:nvPr>
        </p:nvSpPr>
        <p:spPr/>
        <p:txBody>
          <a:bodyPr>
            <a:normAutofit/>
          </a:bodyPr>
          <a:lstStyle/>
          <a:p>
            <a:pPr marL="0" indent="0" algn="ctr">
              <a:buNone/>
            </a:pPr>
            <a:r>
              <a:rPr lang="en-US" sz="6000" dirty="0"/>
              <a:t>Adjust Your Thinking </a:t>
            </a:r>
          </a:p>
          <a:p>
            <a:pPr marL="0" indent="0" algn="ctr">
              <a:buNone/>
            </a:pPr>
            <a:endParaRPr lang="en-US" sz="6000" dirty="0"/>
          </a:p>
          <a:p>
            <a:pPr marL="0" indent="0" algn="ctr">
              <a:buNone/>
            </a:pPr>
            <a:endParaRPr lang="en-US" sz="4000" dirty="0"/>
          </a:p>
          <a:p>
            <a:pPr marL="0" indent="0" algn="ctr">
              <a:buNone/>
            </a:pPr>
            <a:endParaRPr lang="en-US" sz="4000" dirty="0"/>
          </a:p>
          <a:p>
            <a:pPr marL="0" indent="0" algn="ctr">
              <a:buNone/>
            </a:pPr>
            <a:r>
              <a:rPr lang="en-US" sz="4000" dirty="0"/>
              <a:t>Feedback is an opinion, based on experience</a:t>
            </a:r>
          </a:p>
        </p:txBody>
      </p:sp>
      <p:pic>
        <p:nvPicPr>
          <p:cNvPr id="6146" name="Picture 2">
            <a:extLst>
              <a:ext uri="{FF2B5EF4-FFF2-40B4-BE49-F238E27FC236}">
                <a16:creationId xmlns:a16="http://schemas.microsoft.com/office/drawing/2014/main" id="{DFCC2C05-EA65-4707-B1EA-C90F3CAA96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6693" y="2572045"/>
            <a:ext cx="3558143" cy="2372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27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Kimberly J. Jones</a:t>
            </a:r>
          </a:p>
        </p:txBody>
      </p:sp>
      <p:sp>
        <p:nvSpPr>
          <p:cNvPr id="3" name="Text Placeholder 2"/>
          <p:cNvSpPr>
            <a:spLocks noGrp="1"/>
          </p:cNvSpPr>
          <p:nvPr>
            <p:ph type="body" idx="1"/>
          </p:nvPr>
        </p:nvSpPr>
        <p:spPr/>
        <p:txBody>
          <a:bodyPr/>
          <a:lstStyle/>
          <a:p>
            <a:r>
              <a:rPr lang="en-US" dirty="0"/>
              <a:t>Senior Program Manager, CGFM and Education</a:t>
            </a:r>
          </a:p>
        </p:txBody>
      </p:sp>
    </p:spTree>
    <p:extLst>
      <p:ext uri="{BB962C8B-B14F-4D97-AF65-F5344CB8AC3E}">
        <p14:creationId xmlns:p14="http://schemas.microsoft.com/office/powerpoint/2010/main" val="1046368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CF84-728B-4053-A88F-007F712942A0}"/>
              </a:ext>
            </a:extLst>
          </p:cNvPr>
          <p:cNvSpPr>
            <a:spLocks noGrp="1"/>
          </p:cNvSpPr>
          <p:nvPr>
            <p:ph type="title"/>
          </p:nvPr>
        </p:nvSpPr>
        <p:spPr/>
        <p:txBody>
          <a:bodyPr/>
          <a:lstStyle/>
          <a:p>
            <a:r>
              <a:rPr lang="en-US" dirty="0"/>
              <a:t>Receiving Criticism: Step Four</a:t>
            </a:r>
          </a:p>
        </p:txBody>
      </p:sp>
      <p:sp>
        <p:nvSpPr>
          <p:cNvPr id="3" name="Content Placeholder 2">
            <a:extLst>
              <a:ext uri="{FF2B5EF4-FFF2-40B4-BE49-F238E27FC236}">
                <a16:creationId xmlns:a16="http://schemas.microsoft.com/office/drawing/2014/main" id="{AA9E2854-A229-4552-91CB-400FBB51C892}"/>
              </a:ext>
            </a:extLst>
          </p:cNvPr>
          <p:cNvSpPr>
            <a:spLocks noGrp="1"/>
          </p:cNvSpPr>
          <p:nvPr>
            <p:ph idx="1"/>
          </p:nvPr>
        </p:nvSpPr>
        <p:spPr/>
        <p:txBody>
          <a:bodyPr>
            <a:normAutofit/>
          </a:bodyPr>
          <a:lstStyle/>
          <a:p>
            <a:pPr marL="0" indent="0" algn="ctr">
              <a:buNone/>
            </a:pPr>
            <a:r>
              <a:rPr lang="en-US" sz="6000" dirty="0"/>
              <a:t>Grow</a:t>
            </a:r>
          </a:p>
          <a:p>
            <a:pPr marL="0" indent="0" algn="ctr">
              <a:buNone/>
            </a:pPr>
            <a:r>
              <a:rPr lang="en-US" sz="3600" dirty="0"/>
              <a:t>That “uncomfortable”</a:t>
            </a:r>
          </a:p>
          <a:p>
            <a:pPr marL="0" indent="0" algn="ctr">
              <a:buNone/>
            </a:pPr>
            <a:r>
              <a:rPr lang="en-US" sz="3600" dirty="0"/>
              <a:t>feeling is a gift</a:t>
            </a:r>
          </a:p>
          <a:p>
            <a:pPr marL="0" indent="0" algn="ctr">
              <a:buNone/>
            </a:pPr>
            <a:endParaRPr lang="en-US" sz="3600" dirty="0"/>
          </a:p>
        </p:txBody>
      </p:sp>
      <p:pic>
        <p:nvPicPr>
          <p:cNvPr id="10242" name="Picture 2" descr="Putted Flower">
            <a:extLst>
              <a:ext uri="{FF2B5EF4-FFF2-40B4-BE49-F238E27FC236}">
                <a16:creationId xmlns:a16="http://schemas.microsoft.com/office/drawing/2014/main" id="{D8A2EB5D-F62E-4CF0-957C-8DD8F3C2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29070"/>
            <a:ext cx="3170717" cy="389476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Palm Tree">
            <a:extLst>
              <a:ext uri="{FF2B5EF4-FFF2-40B4-BE49-F238E27FC236}">
                <a16:creationId xmlns:a16="http://schemas.microsoft.com/office/drawing/2014/main" id="{C2E8A9F4-EA8A-4A14-8836-994A42843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5023" y="2821467"/>
            <a:ext cx="2617823" cy="3490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196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0DA95-B36E-4D67-85E0-EBE16A6DF3A7}"/>
              </a:ext>
            </a:extLst>
          </p:cNvPr>
          <p:cNvSpPr>
            <a:spLocks noGrp="1"/>
          </p:cNvSpPr>
          <p:nvPr>
            <p:ph type="title"/>
          </p:nvPr>
        </p:nvSpPr>
        <p:spPr/>
        <p:txBody>
          <a:bodyPr/>
          <a:lstStyle/>
          <a:p>
            <a:r>
              <a:rPr lang="en-US" dirty="0"/>
              <a:t>Most Important Takeaways</a:t>
            </a:r>
          </a:p>
        </p:txBody>
      </p:sp>
      <p:sp>
        <p:nvSpPr>
          <p:cNvPr id="3" name="Content Placeholder 2">
            <a:extLst>
              <a:ext uri="{FF2B5EF4-FFF2-40B4-BE49-F238E27FC236}">
                <a16:creationId xmlns:a16="http://schemas.microsoft.com/office/drawing/2014/main" id="{9AE79647-C5C3-4D16-AFA3-EE5F88949BF8}"/>
              </a:ext>
            </a:extLst>
          </p:cNvPr>
          <p:cNvSpPr>
            <a:spLocks noGrp="1"/>
          </p:cNvSpPr>
          <p:nvPr>
            <p:ph idx="1"/>
          </p:nvPr>
        </p:nvSpPr>
        <p:spPr/>
        <p:txBody>
          <a:bodyPr/>
          <a:lstStyle/>
          <a:p>
            <a:r>
              <a:rPr lang="en-US" dirty="0"/>
              <a:t>No one is perfect</a:t>
            </a:r>
          </a:p>
          <a:p>
            <a:endParaRPr lang="en-US" dirty="0"/>
          </a:p>
          <a:p>
            <a:r>
              <a:rPr lang="en-US" dirty="0"/>
              <a:t>There’s always something left to learn</a:t>
            </a:r>
          </a:p>
          <a:p>
            <a:endParaRPr lang="en-US" dirty="0"/>
          </a:p>
          <a:p>
            <a:r>
              <a:rPr lang="en-US" dirty="0"/>
              <a:t>People who take the time to make you better tomorrow than you are today CARE</a:t>
            </a:r>
          </a:p>
          <a:p>
            <a:endParaRPr lang="en-US" dirty="0"/>
          </a:p>
        </p:txBody>
      </p:sp>
    </p:spTree>
    <p:extLst>
      <p:ext uri="{BB962C8B-B14F-4D97-AF65-F5344CB8AC3E}">
        <p14:creationId xmlns:p14="http://schemas.microsoft.com/office/powerpoint/2010/main" val="3493961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D2394-3495-4FFB-A67B-F87161EAF3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2AE0AF-AD55-4628-A27D-A14827142455}"/>
              </a:ext>
            </a:extLst>
          </p:cNvPr>
          <p:cNvSpPr>
            <a:spLocks noGrp="1"/>
          </p:cNvSpPr>
          <p:nvPr>
            <p:ph idx="1"/>
          </p:nvPr>
        </p:nvSpPr>
        <p:spPr/>
        <p:txBody>
          <a:bodyPr>
            <a:normAutofit/>
          </a:bodyPr>
          <a:lstStyle/>
          <a:p>
            <a:pPr marL="0" indent="0" algn="ctr">
              <a:buNone/>
            </a:pPr>
            <a:r>
              <a:rPr lang="en-US" sz="7200" dirty="0"/>
              <a:t>QUESTIONS?</a:t>
            </a:r>
          </a:p>
        </p:txBody>
      </p:sp>
    </p:spTree>
    <p:extLst>
      <p:ext uri="{BB962C8B-B14F-4D97-AF65-F5344CB8AC3E}">
        <p14:creationId xmlns:p14="http://schemas.microsoft.com/office/powerpoint/2010/main" val="4195742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3074" name="Picture 2" descr="Soft puppy">
            <a:extLst>
              <a:ext uri="{FF2B5EF4-FFF2-40B4-BE49-F238E27FC236}">
                <a16:creationId xmlns:a16="http://schemas.microsoft.com/office/drawing/2014/main" id="{2EF442E2-743F-4D19-B37D-D9CBA3EA22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08570" y="1253331"/>
            <a:ext cx="647641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010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descr="cockroach 1">
            <a:extLst>
              <a:ext uri="{FF2B5EF4-FFF2-40B4-BE49-F238E27FC236}">
                <a16:creationId xmlns:a16="http://schemas.microsoft.com/office/drawing/2014/main" id="{26BB5123-D2E9-4C33-87FC-6993DFC323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9017" y="606056"/>
            <a:ext cx="7427876" cy="5570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087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A786-570F-414D-A2CF-7376796353A5}"/>
              </a:ext>
            </a:extLst>
          </p:cNvPr>
          <p:cNvSpPr>
            <a:spLocks noGrp="1"/>
          </p:cNvSpPr>
          <p:nvPr>
            <p:ph type="title"/>
          </p:nvPr>
        </p:nvSpPr>
        <p:spPr/>
        <p:txBody>
          <a:bodyPr/>
          <a:lstStyle/>
          <a:p>
            <a:r>
              <a:rPr lang="en-US" dirty="0"/>
              <a:t>What Is Criticism?</a:t>
            </a:r>
          </a:p>
        </p:txBody>
      </p:sp>
      <p:sp>
        <p:nvSpPr>
          <p:cNvPr id="3" name="Content Placeholder 2">
            <a:extLst>
              <a:ext uri="{FF2B5EF4-FFF2-40B4-BE49-F238E27FC236}">
                <a16:creationId xmlns:a16="http://schemas.microsoft.com/office/drawing/2014/main" id="{14F3C5E8-63C8-4892-A466-F856506D11D9}"/>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When others  point out your faults (or perceived faults).</a:t>
            </a:r>
          </a:p>
        </p:txBody>
      </p:sp>
    </p:spTree>
    <p:extLst>
      <p:ext uri="{BB962C8B-B14F-4D97-AF65-F5344CB8AC3E}">
        <p14:creationId xmlns:p14="http://schemas.microsoft.com/office/powerpoint/2010/main" val="2695289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5BB51-4205-428E-BB46-5FC6308ECD0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39AE917-78C0-450F-8784-AFFA037DDFCB}"/>
              </a:ext>
            </a:extLst>
          </p:cNvPr>
          <p:cNvSpPr>
            <a:spLocks noGrp="1"/>
          </p:cNvSpPr>
          <p:nvPr>
            <p:ph idx="1"/>
          </p:nvPr>
        </p:nvSpPr>
        <p:spPr/>
        <p:txBody>
          <a:bodyPr>
            <a:normAutofit/>
          </a:bodyPr>
          <a:lstStyle/>
          <a:p>
            <a:pPr marL="0" indent="0" algn="l" fontAlgn="base">
              <a:buNone/>
            </a:pPr>
            <a:r>
              <a:rPr lang="en-US" sz="3600" b="0" i="0" dirty="0">
                <a:effectLst/>
              </a:rPr>
              <a:t>“The problem with criticism is that it challenges our sense of value. Criticism implies judgment and we all recoil from feeling judged…The conundrum is that feedback is necessary. It’s the primary means by which we learn and grow.” </a:t>
            </a:r>
          </a:p>
          <a:p>
            <a:pPr marL="0" indent="0" algn="l" fontAlgn="base">
              <a:buNone/>
            </a:pPr>
            <a:endParaRPr lang="en-US" sz="3600" dirty="0"/>
          </a:p>
          <a:p>
            <a:pPr marL="0" indent="0" algn="l" fontAlgn="base">
              <a:buNone/>
            </a:pPr>
            <a:r>
              <a:rPr lang="en-US" sz="3600" b="1" dirty="0"/>
              <a:t>								</a:t>
            </a:r>
            <a:r>
              <a:rPr lang="en-US" sz="2000" b="1" dirty="0"/>
              <a:t>- </a:t>
            </a:r>
            <a:r>
              <a:rPr lang="en-US" sz="2000" b="1" i="0" dirty="0">
                <a:effectLst/>
              </a:rPr>
              <a:t>Jay </a:t>
            </a:r>
            <a:r>
              <a:rPr lang="en-US" sz="2000" b="1" i="0" dirty="0" err="1">
                <a:effectLst/>
              </a:rPr>
              <a:t>Kubassek</a:t>
            </a:r>
            <a:r>
              <a:rPr lang="en-US" sz="2000" b="1" i="0" dirty="0">
                <a:effectLst/>
              </a:rPr>
              <a:t>, Author and Workforce Trainer</a:t>
            </a:r>
          </a:p>
          <a:p>
            <a:pPr marL="0" indent="0" algn="ctr">
              <a:buNone/>
            </a:pPr>
            <a:endParaRPr lang="en-US" sz="6000" dirty="0"/>
          </a:p>
        </p:txBody>
      </p:sp>
    </p:spTree>
    <p:extLst>
      <p:ext uri="{BB962C8B-B14F-4D97-AF65-F5344CB8AC3E}">
        <p14:creationId xmlns:p14="http://schemas.microsoft.com/office/powerpoint/2010/main" val="3911570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E52E2-BC2B-4495-BB2A-D09F08C44DCB}"/>
              </a:ext>
            </a:extLst>
          </p:cNvPr>
          <p:cNvSpPr>
            <a:spLocks noGrp="1"/>
          </p:cNvSpPr>
          <p:nvPr>
            <p:ph type="title"/>
          </p:nvPr>
        </p:nvSpPr>
        <p:spPr/>
        <p:txBody>
          <a:bodyPr/>
          <a:lstStyle/>
          <a:p>
            <a:r>
              <a:rPr lang="en-US" dirty="0"/>
              <a:t>Reasons We Think People Criticize Us </a:t>
            </a:r>
          </a:p>
        </p:txBody>
      </p:sp>
      <p:sp>
        <p:nvSpPr>
          <p:cNvPr id="3" name="Content Placeholder 2">
            <a:extLst>
              <a:ext uri="{FF2B5EF4-FFF2-40B4-BE49-F238E27FC236}">
                <a16:creationId xmlns:a16="http://schemas.microsoft.com/office/drawing/2014/main" id="{1F1EC33C-D152-496F-8B2A-1FD62BC2B450}"/>
              </a:ext>
            </a:extLst>
          </p:cNvPr>
          <p:cNvSpPr>
            <a:spLocks noGrp="1"/>
          </p:cNvSpPr>
          <p:nvPr>
            <p:ph idx="1"/>
          </p:nvPr>
        </p:nvSpPr>
        <p:spPr/>
        <p:txBody>
          <a:bodyPr>
            <a:normAutofit/>
          </a:bodyPr>
          <a:lstStyle/>
          <a:p>
            <a:r>
              <a:rPr lang="en-US" dirty="0"/>
              <a:t>They woke up on the wrong side of the bed/grumpy</a:t>
            </a:r>
          </a:p>
          <a:p>
            <a:r>
              <a:rPr lang="en-US" dirty="0"/>
              <a:t>Don’t have anything better to do</a:t>
            </a:r>
          </a:p>
          <a:p>
            <a:r>
              <a:rPr lang="en-US" dirty="0"/>
              <a:t>Making themselves feel better about themselves</a:t>
            </a:r>
          </a:p>
          <a:p>
            <a:r>
              <a:rPr lang="en-US" dirty="0"/>
              <a:t>Unhappy in their own lives</a:t>
            </a:r>
          </a:p>
          <a:p>
            <a:r>
              <a:rPr lang="en-US" dirty="0"/>
              <a:t>They had recently been the victim of criticism</a:t>
            </a:r>
          </a:p>
          <a:p>
            <a:r>
              <a:rPr lang="en-US" dirty="0"/>
              <a:t>They don’t have a true grasp of the situation  </a:t>
            </a:r>
          </a:p>
          <a:p>
            <a:r>
              <a:rPr lang="en-US" dirty="0"/>
              <a:t>They take pleasure in making someone unhappy</a:t>
            </a:r>
          </a:p>
        </p:txBody>
      </p:sp>
    </p:spTree>
    <p:extLst>
      <p:ext uri="{BB962C8B-B14F-4D97-AF65-F5344CB8AC3E}">
        <p14:creationId xmlns:p14="http://schemas.microsoft.com/office/powerpoint/2010/main" val="156440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EBC02-C216-4CBB-8ED8-B2AD12CEADE1}"/>
              </a:ext>
            </a:extLst>
          </p:cNvPr>
          <p:cNvSpPr>
            <a:spLocks noGrp="1"/>
          </p:cNvSpPr>
          <p:nvPr>
            <p:ph type="title"/>
          </p:nvPr>
        </p:nvSpPr>
        <p:spPr/>
        <p:txBody>
          <a:bodyPr/>
          <a:lstStyle/>
          <a:p>
            <a:r>
              <a:rPr lang="en-US" i="1" dirty="0"/>
              <a:t>Or Maybe…. </a:t>
            </a:r>
          </a:p>
        </p:txBody>
      </p:sp>
      <p:sp>
        <p:nvSpPr>
          <p:cNvPr id="3" name="Content Placeholder 2">
            <a:extLst>
              <a:ext uri="{FF2B5EF4-FFF2-40B4-BE49-F238E27FC236}">
                <a16:creationId xmlns:a16="http://schemas.microsoft.com/office/drawing/2014/main" id="{66507310-0FFF-4231-AA82-5FF649D85E03}"/>
              </a:ext>
            </a:extLst>
          </p:cNvPr>
          <p:cNvSpPr>
            <a:spLocks noGrp="1"/>
          </p:cNvSpPr>
          <p:nvPr>
            <p:ph idx="1"/>
          </p:nvPr>
        </p:nvSpPr>
        <p:spPr/>
        <p:txBody>
          <a:bodyPr/>
          <a:lstStyle/>
          <a:p>
            <a:pPr marL="0" indent="0">
              <a:buNone/>
            </a:pPr>
            <a:r>
              <a:rPr lang="en-US" sz="4400" dirty="0"/>
              <a:t>They see your vast potential </a:t>
            </a:r>
          </a:p>
          <a:p>
            <a:pPr marL="0" indent="0">
              <a:buNone/>
            </a:pPr>
            <a:r>
              <a:rPr lang="en-US" sz="4400" dirty="0"/>
              <a:t>and want you </a:t>
            </a:r>
          </a:p>
          <a:p>
            <a:pPr marL="0" indent="0">
              <a:buNone/>
            </a:pPr>
            <a:r>
              <a:rPr lang="en-US" sz="4400" dirty="0"/>
              <a:t>to live up to it.</a:t>
            </a:r>
          </a:p>
        </p:txBody>
      </p:sp>
      <p:pic>
        <p:nvPicPr>
          <p:cNvPr id="5122" name="Picture 2" descr="Leading the pack">
            <a:extLst>
              <a:ext uri="{FF2B5EF4-FFF2-40B4-BE49-F238E27FC236}">
                <a16:creationId xmlns:a16="http://schemas.microsoft.com/office/drawing/2014/main" id="{D5B8AFBC-AF49-4174-878B-95BDB60AD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316" y="2642485"/>
            <a:ext cx="4961860" cy="3307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714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F7FBE-873D-400B-9B23-81CF8DAB3C43}"/>
              </a:ext>
            </a:extLst>
          </p:cNvPr>
          <p:cNvSpPr>
            <a:spLocks noGrp="1"/>
          </p:cNvSpPr>
          <p:nvPr>
            <p:ph type="title"/>
          </p:nvPr>
        </p:nvSpPr>
        <p:spPr/>
        <p:txBody>
          <a:bodyPr/>
          <a:lstStyle/>
          <a:p>
            <a:r>
              <a:rPr lang="en-US" dirty="0"/>
              <a:t>Our First Critics</a:t>
            </a:r>
          </a:p>
        </p:txBody>
      </p:sp>
      <p:pic>
        <p:nvPicPr>
          <p:cNvPr id="6146" name="Picture 2" descr="Time for Church 6">
            <a:extLst>
              <a:ext uri="{FF2B5EF4-FFF2-40B4-BE49-F238E27FC236}">
                <a16:creationId xmlns:a16="http://schemas.microsoft.com/office/drawing/2014/main" id="{3EC5698F-DD9F-4A83-AE81-4D566FFF3D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9580" y="1858833"/>
            <a:ext cx="2347125" cy="352068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A little summer swim">
            <a:extLst>
              <a:ext uri="{FF2B5EF4-FFF2-40B4-BE49-F238E27FC236}">
                <a16:creationId xmlns:a16="http://schemas.microsoft.com/office/drawing/2014/main" id="{9540C213-FDB5-46EF-B4D2-102E988BE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870" y="373895"/>
            <a:ext cx="3669930" cy="244548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atherly love">
            <a:extLst>
              <a:ext uri="{FF2B5EF4-FFF2-40B4-BE49-F238E27FC236}">
                <a16:creationId xmlns:a16="http://schemas.microsoft.com/office/drawing/2014/main" id="{CE99B9ED-2C6B-4D6D-95FD-05BF3CF73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7173" y="1596639"/>
            <a:ext cx="3429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woman">
            <a:extLst>
              <a:ext uri="{FF2B5EF4-FFF2-40B4-BE49-F238E27FC236}">
                <a16:creationId xmlns:a16="http://schemas.microsoft.com/office/drawing/2014/main" id="{72E5107F-287F-4E6F-B61F-3B48CC733D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716" y="3312155"/>
            <a:ext cx="3511084" cy="263331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My Father">
            <a:extLst>
              <a:ext uri="{FF2B5EF4-FFF2-40B4-BE49-F238E27FC236}">
                <a16:creationId xmlns:a16="http://schemas.microsoft.com/office/drawing/2014/main" id="{540EC849-C51D-43CE-9C16-D12BFC8E4E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509" y="4018278"/>
            <a:ext cx="2922328" cy="2191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398210"/>
      </p:ext>
    </p:extLst>
  </p:cSld>
  <p:clrMapOvr>
    <a:masterClrMapping/>
  </p:clrMapOvr>
</p:sld>
</file>

<file path=ppt/theme/theme1.xml><?xml version="1.0" encoding="utf-8"?>
<a:theme xmlns:a="http://schemas.openxmlformats.org/drawingml/2006/main" name="AGA widescreen">
  <a:themeElements>
    <a:clrScheme name="AGA Custom Colors">
      <a:dk1>
        <a:srgbClr val="000000"/>
      </a:dk1>
      <a:lt1>
        <a:srgbClr val="FFFFFF"/>
      </a:lt1>
      <a:dk2>
        <a:srgbClr val="44546A"/>
      </a:dk2>
      <a:lt2>
        <a:srgbClr val="E7E6E6"/>
      </a:lt2>
      <a:accent1>
        <a:srgbClr val="001E61"/>
      </a:accent1>
      <a:accent2>
        <a:srgbClr val="38C3EF"/>
      </a:accent2>
      <a:accent3>
        <a:srgbClr val="A3CD3A"/>
      </a:accent3>
      <a:accent4>
        <a:srgbClr val="702076"/>
      </a:accent4>
      <a:accent5>
        <a:srgbClr val="F38A00"/>
      </a:accent5>
      <a:accent6>
        <a:srgbClr val="A31F34"/>
      </a:accent6>
      <a:hlink>
        <a:srgbClr val="38C3EF"/>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A widescreen" id="{FE5F87CE-A22E-40F6-983A-625034B01A8A}" vid="{CAEC1397-EB72-4664-9015-12E259EF782D}"/>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A_PPT_Template_040517" id="{80A279EA-CF55-4345-81A8-8CD7B8B4DA72}" vid="{4C90062C-1CAD-F64A-809B-220D1666CA64}"/>
    </a:ext>
  </a:extLst>
</a:theme>
</file>

<file path=docProps/app.xml><?xml version="1.0" encoding="utf-8"?>
<Properties xmlns="http://schemas.openxmlformats.org/officeDocument/2006/extended-properties" xmlns:vt="http://schemas.openxmlformats.org/officeDocument/2006/docPropsVTypes">
  <TotalTime>222</TotalTime>
  <Words>444</Words>
  <Application>Microsoft Office PowerPoint</Application>
  <PresentationFormat>Widescreen</PresentationFormat>
  <Paragraphs>68</Paragraphs>
  <Slides>22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Century Gothic</vt:lpstr>
      <vt:lpstr>Lato</vt:lpstr>
      <vt:lpstr>Merriweather</vt:lpstr>
      <vt:lpstr>AGA widescreen</vt:lpstr>
      <vt:lpstr>Office Theme</vt:lpstr>
      <vt:lpstr>Embracing Criticism: Using Negative Comments to Propel You Forward</vt:lpstr>
      <vt:lpstr>Kimberly J. Jones</vt:lpstr>
      <vt:lpstr>PowerPoint Presentation</vt:lpstr>
      <vt:lpstr>PowerPoint Presentation</vt:lpstr>
      <vt:lpstr>What Is Criticism?</vt:lpstr>
      <vt:lpstr>PowerPoint Presentation</vt:lpstr>
      <vt:lpstr>Reasons We Think People Criticize Us </vt:lpstr>
      <vt:lpstr>Or Maybe…. </vt:lpstr>
      <vt:lpstr>Our First Critics</vt:lpstr>
      <vt:lpstr>   “A Man Named Sue” </vt:lpstr>
      <vt:lpstr>Childhood Lessons</vt:lpstr>
      <vt:lpstr>Adult Lessons</vt:lpstr>
      <vt:lpstr>Embracing the “Uncomfortable” </vt:lpstr>
      <vt:lpstr>The Lack of Criticism </vt:lpstr>
      <vt:lpstr>Criticism that Leads to Growth</vt:lpstr>
      <vt:lpstr>Employers Responsibility</vt:lpstr>
      <vt:lpstr>Receiving Criticism: Step One</vt:lpstr>
      <vt:lpstr>Receiving Criticism: Step Two</vt:lpstr>
      <vt:lpstr>Receiving Criticism: Step Three</vt:lpstr>
      <vt:lpstr>Receiving Criticism: Step Four</vt:lpstr>
      <vt:lpstr>Most Important Takeaways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Embracing Criticism: Using Negative Comments to Propel You Forward</dc:title>
  <dc:creator>Kimberly Jones</dc:creator>
  <cp:lastModifiedBy> Gina Smith Moss</cp:lastModifiedBy>
  <cp:revision>1</cp:revision>
  <dcterms:created xsi:type="dcterms:W3CDTF">2020-12-04T18:01:37Z</dcterms:created>
  <dcterms:modified xsi:type="dcterms:W3CDTF">2020-12-07T14:31:36Z</dcterms:modified>
</cp:coreProperties>
</file>