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5"/>
  </p:notesMasterIdLst>
  <p:sldIdLst>
    <p:sldId id="298" r:id="rId5"/>
    <p:sldId id="305" r:id="rId6"/>
    <p:sldId id="306" r:id="rId7"/>
    <p:sldId id="304" r:id="rId8"/>
    <p:sldId id="303" r:id="rId9"/>
    <p:sldId id="302" r:id="rId10"/>
    <p:sldId id="307" r:id="rId11"/>
    <p:sldId id="308" r:id="rId12"/>
    <p:sldId id="309" r:id="rId13"/>
    <p:sldId id="31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19" autoAdjust="0"/>
  </p:normalViewPr>
  <p:slideViewPr>
    <p:cSldViewPr snapToGrid="0">
      <p:cViewPr>
        <p:scale>
          <a:sx n="97" d="100"/>
          <a:sy n="97" d="100"/>
        </p:scale>
        <p:origin x="55" y="1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2A8CE0-5256-4279-8936-3E2B0A319F8A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044EF-F286-4A01-910C-42AE45B1E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337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7044EF-F286-4A01-910C-42AE45B1E3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170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7044EF-F286-4A01-910C-42AE45B1E3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65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7044EF-F286-4A01-910C-42AE45B1E3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49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7044EF-F286-4A01-910C-42AE45B1E3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9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7044EF-F286-4A01-910C-42AE45B1E3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72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7044EF-F286-4A01-910C-42AE45B1E3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15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7044EF-F286-4A01-910C-42AE45B1E3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41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7044EF-F286-4A01-910C-42AE45B1E3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19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7044EF-F286-4A01-910C-42AE45B1E3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166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12/7/2020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12/7/2020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12/7/2020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12/7/2020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12/7/2020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12/7/2020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12/7/2020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kassens@roanoke.edu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piece of paper with a pencil laying on top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anchor="b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Economic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Alice Louise Kassens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Roanoke College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BB96B-3D2D-4250-84C5-7FBB8BF3A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E77D0-51C5-45CC-B5B8-10C912BF98C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Questions?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4CA73F-5A37-45C7-812F-7BDEBA1C8E7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Email: </a:t>
            </a:r>
            <a:r>
              <a:rPr lang="en-US" dirty="0">
                <a:hlinkClick r:id="rId2"/>
              </a:rPr>
              <a:t>kassens@roanoke.edu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289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088DFA-0946-472B-9753-10BC57D22A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08268" y="1082753"/>
            <a:ext cx="7575463" cy="469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790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8BBF43-D1CE-4AFB-94E2-F59847DD47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31125" y="947902"/>
            <a:ext cx="7529750" cy="496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770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AB599D-A870-409C-AE47-3E430DA66A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180655" y="886568"/>
            <a:ext cx="7830689" cy="508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160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AF9C78-BADF-4CEE-A115-733E10AA83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07794" y="691712"/>
            <a:ext cx="7361935" cy="533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42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FCB0A3-4374-4B80-B499-9DE40ED3A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308" y="-15766"/>
            <a:ext cx="9771384" cy="60542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385288-06E8-4E02-9095-290B7561166B}"/>
              </a:ext>
            </a:extLst>
          </p:cNvPr>
          <p:cNvSpPr txBox="1"/>
          <p:nvPr/>
        </p:nvSpPr>
        <p:spPr>
          <a:xfrm>
            <a:off x="5954109" y="5163208"/>
            <a:ext cx="479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Initial unemployment claims, Week of 11-28-20</a:t>
            </a:r>
          </a:p>
        </p:txBody>
      </p:sp>
    </p:spTree>
    <p:extLst>
      <p:ext uri="{BB962C8B-B14F-4D97-AF65-F5344CB8AC3E}">
        <p14:creationId xmlns:p14="http://schemas.microsoft.com/office/powerpoint/2010/main" val="2272923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D7C4C5-A5A2-4813-9C6F-40ADE3A03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345" y="927705"/>
            <a:ext cx="7631310" cy="500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82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6D56F3-866F-4122-8585-E73F622327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104192" y="1031724"/>
            <a:ext cx="7983615" cy="479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988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1D8941-9D86-4BB7-AB7C-E5EBD09F5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2841" y="857250"/>
            <a:ext cx="7366318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813707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{DDC0203B-184A-4D6A-B864-56B92941F561}tf22712842_win32</Template>
  <TotalTime>330</TotalTime>
  <Words>34</Words>
  <Application>Microsoft Office PowerPoint</Application>
  <PresentationFormat>Widescreen</PresentationFormat>
  <Paragraphs>18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Bookman Old Style</vt:lpstr>
      <vt:lpstr>Calibri</vt:lpstr>
      <vt:lpstr>Franklin Gothic Book</vt:lpstr>
      <vt:lpstr>1_RetrospectVTI</vt:lpstr>
      <vt:lpstr>Economic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Update</dc:title>
  <dc:creator>Alice Kassens</dc:creator>
  <cp:lastModifiedBy>Alice Kassens</cp:lastModifiedBy>
  <cp:revision>14</cp:revision>
  <dcterms:created xsi:type="dcterms:W3CDTF">2020-12-07T14:31:51Z</dcterms:created>
  <dcterms:modified xsi:type="dcterms:W3CDTF">2020-12-07T20:02:00Z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