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5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C72C20-4890-411C-9F8A-0AE799F1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0" y="6053978"/>
            <a:ext cx="3178629" cy="804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144F54-D953-496C-AA20-7F29AC647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860" y="444135"/>
            <a:ext cx="5202500" cy="551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4" name="AutoShape 2" descr="Image result for r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Image result for r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3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1C9B81-A0AA-4DEB-841C-D99C7D52E00E}"/>
              </a:ext>
            </a:extLst>
          </p:cNvPr>
          <p:cNvSpPr/>
          <p:nvPr/>
        </p:nvSpPr>
        <p:spPr>
          <a:xfrm>
            <a:off x="6969803" y="5775684"/>
            <a:ext cx="26757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i="1" cap="none" spc="0" dirty="0">
                <a:ln/>
                <a:solidFill>
                  <a:schemeClr val="accent3"/>
                </a:solidFill>
                <a:effectLst/>
              </a:rPr>
              <a:t>Fred</a:t>
            </a:r>
            <a:r>
              <a:rPr lang="en-US" sz="32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3200" b="1" i="1" cap="none" spc="0" dirty="0">
                <a:ln/>
                <a:solidFill>
                  <a:schemeClr val="accent3"/>
                </a:solidFill>
                <a:effectLst/>
              </a:rPr>
              <a:t>Astaire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32B91F-2E77-482A-9C93-DB42EF572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737" y="1176226"/>
            <a:ext cx="6786862" cy="461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54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A6173D-9086-49DA-8FBA-BB9FF513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57" y="1160578"/>
            <a:ext cx="5894711" cy="47550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96AC85-8A43-4190-84EE-70AACBD63870}"/>
              </a:ext>
            </a:extLst>
          </p:cNvPr>
          <p:cNvSpPr/>
          <p:nvPr/>
        </p:nvSpPr>
        <p:spPr>
          <a:xfrm rot="16200000">
            <a:off x="490889" y="3168370"/>
            <a:ext cx="55647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Michigan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J. </a:t>
            </a:r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Frog</a:t>
            </a:r>
          </a:p>
        </p:txBody>
      </p:sp>
    </p:spTree>
    <p:extLst>
      <p:ext uri="{BB962C8B-B14F-4D97-AF65-F5344CB8AC3E}">
        <p14:creationId xmlns:p14="http://schemas.microsoft.com/office/powerpoint/2010/main" val="235709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854D6C-A4DA-4372-95E3-E2261F667EDA}"/>
              </a:ext>
            </a:extLst>
          </p:cNvPr>
          <p:cNvSpPr/>
          <p:nvPr/>
        </p:nvSpPr>
        <p:spPr>
          <a:xfrm>
            <a:off x="669937" y="1352931"/>
            <a:ext cx="10851502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“Your smile is your logo, </a:t>
            </a:r>
          </a:p>
          <a:p>
            <a:pPr algn="ctr"/>
            <a:r>
              <a:rPr lang="en-US" sz="40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Your personality is your business card. How you leave others feeling</a:t>
            </a:r>
          </a:p>
          <a:p>
            <a:pPr algn="ctr"/>
            <a:r>
              <a:rPr lang="en-US" sz="40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after an experience with you</a:t>
            </a:r>
          </a:p>
          <a:p>
            <a:pPr algn="ctr"/>
            <a:r>
              <a:rPr lang="en-US" sz="40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becomes your trademark.”</a:t>
            </a:r>
          </a:p>
          <a:p>
            <a:pPr algn="ctr"/>
            <a:endParaRPr lang="en-US" sz="40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r"/>
            <a:r>
              <a:rPr lang="en-US" sz="4000" b="1" i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Jay </a:t>
            </a:r>
            <a:r>
              <a:rPr lang="en-US" sz="4000" b="1" i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Danzie</a:t>
            </a:r>
            <a:endParaRPr lang="en-US" sz="4000" b="1" i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37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854D6C-A4DA-4372-95E3-E2261F667EDA}"/>
              </a:ext>
            </a:extLst>
          </p:cNvPr>
          <p:cNvSpPr/>
          <p:nvPr/>
        </p:nvSpPr>
        <p:spPr>
          <a:xfrm>
            <a:off x="3911555" y="1663421"/>
            <a:ext cx="8059783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Bahnschrift" panose="020B0502040204020203" pitchFamily="34" charset="0"/>
              </a:rPr>
              <a:t>Contact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Charles@Charlesgatesleadership.com</a:t>
            </a:r>
          </a:p>
          <a:p>
            <a:pPr algn="ctr"/>
            <a:r>
              <a:rPr lang="en-US" sz="3600" dirty="0">
                <a:solidFill>
                  <a:schemeClr val="bg2"/>
                </a:solidFill>
                <a:latin typeface="Bahnschrift" panose="020B0502040204020203" pitchFamily="34" charset="0"/>
              </a:rPr>
              <a:t>or call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757-218-2251</a:t>
            </a:r>
          </a:p>
          <a:p>
            <a:pPr algn="ctr"/>
            <a:endParaRPr lang="en-US" sz="4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92687-FBE6-46D3-A122-8A0E72788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79" y="1235975"/>
            <a:ext cx="3515061" cy="468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72C20-4890-411C-9F8A-0AE799F1F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370" y="6053978"/>
            <a:ext cx="3178629" cy="80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91D453-4B20-44A4-B5AE-F65D95B8E61A}"/>
              </a:ext>
            </a:extLst>
          </p:cNvPr>
          <p:cNvSpPr txBox="1"/>
          <p:nvPr/>
        </p:nvSpPr>
        <p:spPr>
          <a:xfrm rot="16200000">
            <a:off x="1651517" y="3103362"/>
            <a:ext cx="321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TRANSPARENT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4D692-ADFF-43C7-B5D0-C8E6BBB6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381" y="1825262"/>
            <a:ext cx="57150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D6782B-B2E3-4296-A152-1DD6C943A823}"/>
              </a:ext>
            </a:extLst>
          </p:cNvPr>
          <p:cNvSpPr txBox="1"/>
          <p:nvPr/>
        </p:nvSpPr>
        <p:spPr>
          <a:xfrm>
            <a:off x="2957804" y="1380931"/>
            <a:ext cx="4963886" cy="220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28257C-C2E3-48D2-BF34-8380818EA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495" y="1939751"/>
            <a:ext cx="6833129" cy="40337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7B55E3-0E2F-472D-AE4A-C62E5D861E1C}"/>
              </a:ext>
            </a:extLst>
          </p:cNvPr>
          <p:cNvSpPr/>
          <p:nvPr/>
        </p:nvSpPr>
        <p:spPr>
          <a:xfrm rot="19458984">
            <a:off x="-41348" y="1364057"/>
            <a:ext cx="4839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Open Minded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757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C692B-986A-4D38-8272-594B9EF8D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77" y="336236"/>
            <a:ext cx="4701998" cy="61765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A2693-2E18-4B0E-8E14-0385B070CCB6}"/>
              </a:ext>
            </a:extLst>
          </p:cNvPr>
          <p:cNvSpPr txBox="1"/>
          <p:nvPr/>
        </p:nvSpPr>
        <p:spPr>
          <a:xfrm>
            <a:off x="341501" y="371359"/>
            <a:ext cx="3564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POSITIVE</a:t>
            </a:r>
          </a:p>
        </p:txBody>
      </p:sp>
    </p:spTree>
    <p:extLst>
      <p:ext uri="{BB962C8B-B14F-4D97-AF65-F5344CB8AC3E}">
        <p14:creationId xmlns:p14="http://schemas.microsoft.com/office/powerpoint/2010/main" val="34534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49BB-3B91-4EE0-99A7-FCA3726A7BDD}"/>
              </a:ext>
            </a:extLst>
          </p:cNvPr>
          <p:cNvSpPr txBox="1"/>
          <p:nvPr/>
        </p:nvSpPr>
        <p:spPr>
          <a:xfrm>
            <a:off x="5982789" y="2289732"/>
            <a:ext cx="551252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HONEST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C3A2E-BBD7-4DC0-9EB8-1CAC5EE88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17" y="487058"/>
            <a:ext cx="4113520" cy="54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9A8809-BB78-463C-9E4A-E3D50BA826FF}"/>
              </a:ext>
            </a:extLst>
          </p:cNvPr>
          <p:cNvSpPr txBox="1"/>
          <p:nvPr/>
        </p:nvSpPr>
        <p:spPr>
          <a:xfrm>
            <a:off x="613954" y="2877563"/>
            <a:ext cx="7393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APPROACHABLE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A695C-1742-4ABC-91F1-A73B8553C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609" y="731520"/>
            <a:ext cx="3319364" cy="53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9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E7DD4-3EF7-4EC9-ADED-A05ED3E7F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958" y="992777"/>
            <a:ext cx="5886450" cy="39243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086562" y="4992078"/>
            <a:ext cx="3940502" cy="923330"/>
          </a:xfrm>
          <a:custGeom>
            <a:avLst/>
            <a:gdLst>
              <a:gd name="connsiteX0" fmla="*/ 0 w 3940502"/>
              <a:gd name="connsiteY0" fmla="*/ 0 h 923330"/>
              <a:gd name="connsiteX1" fmla="*/ 3940502 w 3940502"/>
              <a:gd name="connsiteY1" fmla="*/ 0 h 923330"/>
              <a:gd name="connsiteX2" fmla="*/ 3940502 w 3940502"/>
              <a:gd name="connsiteY2" fmla="*/ 923330 h 923330"/>
              <a:gd name="connsiteX3" fmla="*/ 0 w 3940502"/>
              <a:gd name="connsiteY3" fmla="*/ 923330 h 923330"/>
              <a:gd name="connsiteX4" fmla="*/ 0 w 3940502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502" h="923330">
                <a:moveTo>
                  <a:pt x="0" y="0"/>
                </a:moveTo>
                <a:lnTo>
                  <a:pt x="3940502" y="0"/>
                </a:lnTo>
                <a:lnTo>
                  <a:pt x="3940502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Trustworthy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1737" y="600891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50AC9-921C-4535-B462-9D30E53C5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24" y="640807"/>
            <a:ext cx="7973786" cy="53158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F832CF-5E6B-4F0B-9EE8-CE4116594B39}"/>
              </a:ext>
            </a:extLst>
          </p:cNvPr>
          <p:cNvSpPr/>
          <p:nvPr/>
        </p:nvSpPr>
        <p:spPr>
          <a:xfrm>
            <a:off x="7242687" y="5934670"/>
            <a:ext cx="3219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E. Comm</a:t>
            </a:r>
          </a:p>
        </p:txBody>
      </p:sp>
    </p:spTree>
    <p:extLst>
      <p:ext uri="{BB962C8B-B14F-4D97-AF65-F5344CB8AC3E}">
        <p14:creationId xmlns:p14="http://schemas.microsoft.com/office/powerpoint/2010/main" val="2714184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F2FF2B-CF91-4B42-9DC2-C5E2C6D4F952}"/>
              </a:ext>
            </a:extLst>
          </p:cNvPr>
          <p:cNvSpPr txBox="1"/>
          <p:nvPr/>
        </p:nvSpPr>
        <p:spPr>
          <a:xfrm>
            <a:off x="7274203" y="6150114"/>
            <a:ext cx="1968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</a:rPr>
              <a:t>Strong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34051-60B9-4F26-B8E8-5E57CAF97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529" y="882128"/>
            <a:ext cx="7075941" cy="5276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71350-C902-4326-AEF1-FEC9A00C3DFD}"/>
              </a:ext>
            </a:extLst>
          </p:cNvPr>
          <p:cNvSpPr txBox="1"/>
          <p:nvPr/>
        </p:nvSpPr>
        <p:spPr>
          <a:xfrm>
            <a:off x="2724099" y="265755"/>
            <a:ext cx="334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Imprint MT Shadow" pitchFamily="82" charset="0"/>
              </a:rPr>
              <a:t>Frightened</a:t>
            </a:r>
          </a:p>
        </p:txBody>
      </p:sp>
    </p:spTree>
    <p:extLst>
      <p:ext uri="{BB962C8B-B14F-4D97-AF65-F5344CB8AC3E}">
        <p14:creationId xmlns:p14="http://schemas.microsoft.com/office/powerpoint/2010/main" val="32657157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59</Words>
  <Application>Microsoft Office PowerPoint</Application>
  <PresentationFormat>Widescreen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Narrow</vt:lpstr>
      <vt:lpstr>Arial Rounded MT Bold</vt:lpstr>
      <vt:lpstr>Bahnschrift</vt:lpstr>
      <vt:lpstr>Century Gothic</vt:lpstr>
      <vt:lpstr>Imprint MT Shadow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Gates Family</dc:creator>
  <cp:lastModifiedBy>Gina Smith Moss</cp:lastModifiedBy>
  <cp:revision>34</cp:revision>
  <dcterms:created xsi:type="dcterms:W3CDTF">2019-12-04T23:54:25Z</dcterms:created>
  <dcterms:modified xsi:type="dcterms:W3CDTF">2019-12-06T14:36:08Z</dcterms:modified>
</cp:coreProperties>
</file>