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1" r:id="rId2"/>
    <p:sldId id="280" r:id="rId3"/>
    <p:sldId id="279" r:id="rId4"/>
    <p:sldId id="258" r:id="rId5"/>
    <p:sldId id="283" r:id="rId6"/>
    <p:sldId id="285" r:id="rId7"/>
    <p:sldId id="282" r:id="rId8"/>
    <p:sldId id="291" r:id="rId9"/>
    <p:sldId id="286" r:id="rId10"/>
    <p:sldId id="289" r:id="rId11"/>
    <p:sldId id="287" r:id="rId12"/>
    <p:sldId id="288" r:id="rId13"/>
    <p:sldId id="294" r:id="rId14"/>
    <p:sldId id="293" r:id="rId15"/>
    <p:sldId id="270"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85"/>
    <a:srgbClr val="74ACA5"/>
    <a:srgbClr val="009A44"/>
    <a:srgbClr val="923099"/>
    <a:srgbClr val="00338D"/>
    <a:srgbClr val="BC204B"/>
    <a:srgbClr val="F68D2E"/>
    <a:srgbClr val="EAAA00"/>
    <a:srgbClr val="43B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33" autoAdjust="0"/>
  </p:normalViewPr>
  <p:slideViewPr>
    <p:cSldViewPr snapToGrid="0" showGuides="1">
      <p:cViewPr varScale="1">
        <p:scale>
          <a:sx n="86" d="100"/>
          <a:sy n="86" d="100"/>
        </p:scale>
        <p:origin x="485" y="53"/>
      </p:cViewPr>
      <p:guideLst/>
    </p:cSldViewPr>
  </p:slideViewPr>
  <p:outlineViewPr>
    <p:cViewPr>
      <p:scale>
        <a:sx n="33" d="100"/>
        <a:sy n="33" d="100"/>
      </p:scale>
      <p:origin x="0" y="-548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29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2DC71-851E-4E7B-BADF-4FB9713531AE}"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C16936EF-DCD2-4196-B3EC-59FE84233797}">
      <dgm:prSet/>
      <dgm:spPr/>
      <dgm:t>
        <a:bodyPr/>
        <a:lstStyle/>
        <a:p>
          <a:pPr rtl="0"/>
          <a:r>
            <a:rPr lang="en-US" u="sng" dirty="0" smtClean="0"/>
            <a:t>Department of Housing and Urban Development:</a:t>
          </a:r>
        </a:p>
        <a:p>
          <a:pPr rtl="0"/>
          <a:r>
            <a:rPr lang="en-US" dirty="0" smtClean="0"/>
            <a:t>Identified 50,000 to 60,000 work hours that will be converted to RPA</a:t>
          </a:r>
          <a:endParaRPr lang="en-US" dirty="0"/>
        </a:p>
      </dgm:t>
    </dgm:pt>
    <dgm:pt modelId="{7140DACB-A752-41BF-89D6-EB652B04668B}" type="parTrans" cxnId="{9721828A-D0F4-421D-8DB1-6671FBB6CB73}">
      <dgm:prSet/>
      <dgm:spPr/>
      <dgm:t>
        <a:bodyPr/>
        <a:lstStyle/>
        <a:p>
          <a:endParaRPr lang="en-US"/>
        </a:p>
      </dgm:t>
    </dgm:pt>
    <dgm:pt modelId="{5A438B4B-F510-4B15-B090-0ADD925118A2}" type="sibTrans" cxnId="{9721828A-D0F4-421D-8DB1-6671FBB6CB73}">
      <dgm:prSet/>
      <dgm:spPr/>
      <dgm:t>
        <a:bodyPr/>
        <a:lstStyle/>
        <a:p>
          <a:endParaRPr lang="en-US"/>
        </a:p>
      </dgm:t>
    </dgm:pt>
    <dgm:pt modelId="{2C74E967-41E4-4F92-994B-980C6D398F27}">
      <dgm:prSet/>
      <dgm:spPr/>
      <dgm:t>
        <a:bodyPr/>
        <a:lstStyle/>
        <a:p>
          <a:pPr rtl="0"/>
          <a:r>
            <a:rPr lang="en-US" u="sng" dirty="0" smtClean="0"/>
            <a:t>Centers for Medicare and Medicaid Services:  </a:t>
          </a:r>
        </a:p>
        <a:p>
          <a:pPr rtl="0"/>
          <a:r>
            <a:rPr lang="en-US" smtClean="0"/>
            <a:t>Bot:  One </a:t>
          </a:r>
          <a:r>
            <a:rPr lang="en-US" dirty="0" smtClean="0"/>
            <a:t>record in one minute with 95% accuracy</a:t>
          </a:r>
        </a:p>
        <a:p>
          <a:pPr rtl="0"/>
          <a:r>
            <a:rPr lang="en-US" dirty="0" smtClean="0"/>
            <a:t>Legacy Process:  One record in 65 minutes and less accurate</a:t>
          </a:r>
          <a:endParaRPr lang="en-US" dirty="0"/>
        </a:p>
      </dgm:t>
    </dgm:pt>
    <dgm:pt modelId="{11CF263A-315B-4E6B-8F3C-EA141A8CE343}" type="parTrans" cxnId="{CEA8C7FA-C7C6-4C67-B464-2A49A4EFB988}">
      <dgm:prSet/>
      <dgm:spPr/>
      <dgm:t>
        <a:bodyPr/>
        <a:lstStyle/>
        <a:p>
          <a:endParaRPr lang="en-US"/>
        </a:p>
      </dgm:t>
    </dgm:pt>
    <dgm:pt modelId="{C432A650-A29C-421A-9566-5ABBD5530A59}" type="sibTrans" cxnId="{CEA8C7FA-C7C6-4C67-B464-2A49A4EFB988}">
      <dgm:prSet/>
      <dgm:spPr/>
      <dgm:t>
        <a:bodyPr/>
        <a:lstStyle/>
        <a:p>
          <a:endParaRPr lang="en-US"/>
        </a:p>
      </dgm:t>
    </dgm:pt>
    <dgm:pt modelId="{B6AFB578-4739-4A06-B282-A70918D7B4D6}">
      <dgm:prSet/>
      <dgm:spPr/>
      <dgm:t>
        <a:bodyPr/>
        <a:lstStyle/>
        <a:p>
          <a:pPr rtl="0"/>
          <a:r>
            <a:rPr lang="en-US" u="sng" dirty="0" smtClean="0"/>
            <a:t>General Services Administration:</a:t>
          </a:r>
        </a:p>
        <a:p>
          <a:pPr rtl="0"/>
          <a:r>
            <a:rPr lang="en-US" dirty="0" smtClean="0"/>
            <a:t>Used bots to reduce more than 13,000 hours of unnecessary or duplicative work</a:t>
          </a:r>
          <a:endParaRPr lang="en-US" dirty="0"/>
        </a:p>
      </dgm:t>
    </dgm:pt>
    <dgm:pt modelId="{B23A8B0B-FB3F-40AD-AEB5-6D11B11E4CAB}" type="parTrans" cxnId="{97B17F80-C401-46AF-8F61-4CE1E972564E}">
      <dgm:prSet/>
      <dgm:spPr/>
      <dgm:t>
        <a:bodyPr/>
        <a:lstStyle/>
        <a:p>
          <a:endParaRPr lang="en-US"/>
        </a:p>
      </dgm:t>
    </dgm:pt>
    <dgm:pt modelId="{EC4BCE50-F9DB-4FC3-BFE1-7DA1B2BEA9EA}" type="sibTrans" cxnId="{97B17F80-C401-46AF-8F61-4CE1E972564E}">
      <dgm:prSet/>
      <dgm:spPr/>
      <dgm:t>
        <a:bodyPr/>
        <a:lstStyle/>
        <a:p>
          <a:endParaRPr lang="en-US"/>
        </a:p>
      </dgm:t>
    </dgm:pt>
    <dgm:pt modelId="{CCD9B1C1-9731-4996-856A-ADC3AA42E8C2}">
      <dgm:prSet/>
      <dgm:spPr/>
      <dgm:t>
        <a:bodyPr/>
        <a:lstStyle/>
        <a:p>
          <a:pPr rtl="0"/>
          <a:r>
            <a:rPr lang="en-US" u="sng" dirty="0" smtClean="0"/>
            <a:t>National Aeronautics and Space Administration: </a:t>
          </a:r>
        </a:p>
        <a:p>
          <a:pPr rtl="0"/>
          <a:r>
            <a:rPr lang="en-US" dirty="0" smtClean="0"/>
            <a:t>Four bots deployed over funds distribution, invoicing, procurement requests, and human </a:t>
          </a:r>
          <a:r>
            <a:rPr lang="en-US" dirty="0" smtClean="0"/>
            <a:t>resources</a:t>
          </a:r>
          <a:endParaRPr lang="en-US" dirty="0"/>
        </a:p>
      </dgm:t>
    </dgm:pt>
    <dgm:pt modelId="{8C2516E6-82FF-4B6D-AECE-ACEFF2D12DE3}" type="parTrans" cxnId="{5686DF46-EF6B-405C-AA6F-806A4439AC38}">
      <dgm:prSet/>
      <dgm:spPr/>
      <dgm:t>
        <a:bodyPr/>
        <a:lstStyle/>
        <a:p>
          <a:endParaRPr lang="en-US"/>
        </a:p>
      </dgm:t>
    </dgm:pt>
    <dgm:pt modelId="{7B7C0890-7348-4102-8BF1-244E3D967980}" type="sibTrans" cxnId="{5686DF46-EF6B-405C-AA6F-806A4439AC38}">
      <dgm:prSet/>
      <dgm:spPr/>
      <dgm:t>
        <a:bodyPr/>
        <a:lstStyle/>
        <a:p>
          <a:endParaRPr lang="en-US"/>
        </a:p>
      </dgm:t>
    </dgm:pt>
    <dgm:pt modelId="{B8A079F0-B094-48C3-9829-0CDFF25889E6}">
      <dgm:prSet/>
      <dgm:spPr/>
      <dgm:t>
        <a:bodyPr/>
        <a:lstStyle/>
        <a:p>
          <a:pPr rtl="0"/>
          <a:r>
            <a:rPr lang="en-US" u="sng" dirty="0" smtClean="0"/>
            <a:t>Bureau of the Fiscal Service:</a:t>
          </a:r>
        </a:p>
        <a:p>
          <a:pPr rtl="0"/>
          <a:r>
            <a:rPr lang="en-US" dirty="0" smtClean="0"/>
            <a:t>One bot eliminated the need to process 300-plus reports in Excel</a:t>
          </a:r>
          <a:endParaRPr lang="en-US" dirty="0"/>
        </a:p>
      </dgm:t>
    </dgm:pt>
    <dgm:pt modelId="{7D25EBFE-2BCD-433E-BF1E-2764CF025D30}" type="parTrans" cxnId="{8DFC399B-1164-4978-B06B-672478A42D50}">
      <dgm:prSet/>
      <dgm:spPr/>
      <dgm:t>
        <a:bodyPr/>
        <a:lstStyle/>
        <a:p>
          <a:endParaRPr lang="en-US"/>
        </a:p>
      </dgm:t>
    </dgm:pt>
    <dgm:pt modelId="{E8A89125-F5D2-488B-8AC7-473DB0BEB86B}" type="sibTrans" cxnId="{8DFC399B-1164-4978-B06B-672478A42D50}">
      <dgm:prSet/>
      <dgm:spPr/>
      <dgm:t>
        <a:bodyPr/>
        <a:lstStyle/>
        <a:p>
          <a:endParaRPr lang="en-US"/>
        </a:p>
      </dgm:t>
    </dgm:pt>
    <dgm:pt modelId="{821B7537-089C-4F96-AEC5-9BD5B67ED13B}">
      <dgm:prSet/>
      <dgm:spPr/>
      <dgm:t>
        <a:bodyPr/>
        <a:lstStyle/>
        <a:p>
          <a:pPr rtl="0"/>
          <a:r>
            <a:rPr lang="en-US" u="sng" dirty="0" smtClean="0"/>
            <a:t>Defense Logistics Agency:</a:t>
          </a:r>
        </a:p>
        <a:p>
          <a:pPr rtl="0"/>
          <a:r>
            <a:rPr lang="en-US" dirty="0" smtClean="0"/>
            <a:t>Plans to have deployed 75 bots by the end of FY 2019</a:t>
          </a:r>
          <a:endParaRPr lang="en-US" dirty="0"/>
        </a:p>
      </dgm:t>
    </dgm:pt>
    <dgm:pt modelId="{DA45377E-B831-49D5-95D5-D7E6C930B227}" type="parTrans" cxnId="{C8DE2A4B-C3F0-4DBB-9D92-400CBE9C2D25}">
      <dgm:prSet/>
      <dgm:spPr/>
      <dgm:t>
        <a:bodyPr/>
        <a:lstStyle/>
        <a:p>
          <a:endParaRPr lang="en-US"/>
        </a:p>
      </dgm:t>
    </dgm:pt>
    <dgm:pt modelId="{B9AAF4A0-4CA0-4EB9-917B-CDBF64538D80}" type="sibTrans" cxnId="{C8DE2A4B-C3F0-4DBB-9D92-400CBE9C2D25}">
      <dgm:prSet/>
      <dgm:spPr/>
      <dgm:t>
        <a:bodyPr/>
        <a:lstStyle/>
        <a:p>
          <a:endParaRPr lang="en-US"/>
        </a:p>
      </dgm:t>
    </dgm:pt>
    <dgm:pt modelId="{05531E63-1BC3-4C04-BF13-A0DC38362533}" type="pres">
      <dgm:prSet presAssocID="{7652DC71-851E-4E7B-BADF-4FB9713531AE}" presName="hierChild1" presStyleCnt="0">
        <dgm:presLayoutVars>
          <dgm:orgChart val="1"/>
          <dgm:chPref val="1"/>
          <dgm:dir/>
          <dgm:animOne val="branch"/>
          <dgm:animLvl val="lvl"/>
          <dgm:resizeHandles/>
        </dgm:presLayoutVars>
      </dgm:prSet>
      <dgm:spPr/>
      <dgm:t>
        <a:bodyPr/>
        <a:lstStyle/>
        <a:p>
          <a:endParaRPr lang="en-US"/>
        </a:p>
      </dgm:t>
    </dgm:pt>
    <dgm:pt modelId="{5D8B440D-89A6-4956-98D7-A4689F1B3506}" type="pres">
      <dgm:prSet presAssocID="{821B7537-089C-4F96-AEC5-9BD5B67ED13B}" presName="hierRoot1" presStyleCnt="0">
        <dgm:presLayoutVars>
          <dgm:hierBranch val="init"/>
        </dgm:presLayoutVars>
      </dgm:prSet>
      <dgm:spPr/>
    </dgm:pt>
    <dgm:pt modelId="{31256EC7-1950-42B8-9ECD-F9D14BEDFED1}" type="pres">
      <dgm:prSet presAssocID="{821B7537-089C-4F96-AEC5-9BD5B67ED13B}" presName="rootComposite1" presStyleCnt="0"/>
      <dgm:spPr/>
    </dgm:pt>
    <dgm:pt modelId="{671EFE34-1C8C-48FF-B7AA-5CF0CC06B0B5}" type="pres">
      <dgm:prSet presAssocID="{821B7537-089C-4F96-AEC5-9BD5B67ED13B}" presName="rootText1" presStyleLbl="node0" presStyleIdx="0" presStyleCnt="3">
        <dgm:presLayoutVars>
          <dgm:chPref val="3"/>
        </dgm:presLayoutVars>
      </dgm:prSet>
      <dgm:spPr/>
      <dgm:t>
        <a:bodyPr/>
        <a:lstStyle/>
        <a:p>
          <a:endParaRPr lang="en-US"/>
        </a:p>
      </dgm:t>
    </dgm:pt>
    <dgm:pt modelId="{B3A966F3-C047-4B4A-9509-3DF9EA3677EF}" type="pres">
      <dgm:prSet presAssocID="{821B7537-089C-4F96-AEC5-9BD5B67ED13B}" presName="rootConnector1" presStyleLbl="node1" presStyleIdx="0" presStyleCnt="0"/>
      <dgm:spPr/>
      <dgm:t>
        <a:bodyPr/>
        <a:lstStyle/>
        <a:p>
          <a:endParaRPr lang="en-US"/>
        </a:p>
      </dgm:t>
    </dgm:pt>
    <dgm:pt modelId="{D3C8D982-CC98-443F-9CAD-4029C25115F4}" type="pres">
      <dgm:prSet presAssocID="{821B7537-089C-4F96-AEC5-9BD5B67ED13B}" presName="hierChild2" presStyleCnt="0"/>
      <dgm:spPr/>
    </dgm:pt>
    <dgm:pt modelId="{5C8B0537-A366-43BA-A4D9-CF302D9D14AB}" type="pres">
      <dgm:prSet presAssocID="{7140DACB-A752-41BF-89D6-EB652B04668B}" presName="Name37" presStyleLbl="parChTrans1D2" presStyleIdx="0" presStyleCnt="3"/>
      <dgm:spPr/>
      <dgm:t>
        <a:bodyPr/>
        <a:lstStyle/>
        <a:p>
          <a:endParaRPr lang="en-US"/>
        </a:p>
      </dgm:t>
    </dgm:pt>
    <dgm:pt modelId="{B6DABAA9-7DB5-4E53-B894-175E5C97114C}" type="pres">
      <dgm:prSet presAssocID="{C16936EF-DCD2-4196-B3EC-59FE84233797}" presName="hierRoot2" presStyleCnt="0">
        <dgm:presLayoutVars>
          <dgm:hierBranch val="init"/>
        </dgm:presLayoutVars>
      </dgm:prSet>
      <dgm:spPr/>
    </dgm:pt>
    <dgm:pt modelId="{ED3DF180-6D9F-4173-872E-23B9A78D0F14}" type="pres">
      <dgm:prSet presAssocID="{C16936EF-DCD2-4196-B3EC-59FE84233797}" presName="rootComposite" presStyleCnt="0"/>
      <dgm:spPr/>
    </dgm:pt>
    <dgm:pt modelId="{08158B48-27F7-4D95-96A7-FCDF4B494A7B}" type="pres">
      <dgm:prSet presAssocID="{C16936EF-DCD2-4196-B3EC-59FE84233797}" presName="rootText" presStyleLbl="node2" presStyleIdx="0" presStyleCnt="3">
        <dgm:presLayoutVars>
          <dgm:chPref val="3"/>
        </dgm:presLayoutVars>
      </dgm:prSet>
      <dgm:spPr/>
      <dgm:t>
        <a:bodyPr/>
        <a:lstStyle/>
        <a:p>
          <a:endParaRPr lang="en-US"/>
        </a:p>
      </dgm:t>
    </dgm:pt>
    <dgm:pt modelId="{717C5095-7E46-49A5-9E9F-656BBF5499B4}" type="pres">
      <dgm:prSet presAssocID="{C16936EF-DCD2-4196-B3EC-59FE84233797}" presName="rootConnector" presStyleLbl="node2" presStyleIdx="0" presStyleCnt="3"/>
      <dgm:spPr/>
      <dgm:t>
        <a:bodyPr/>
        <a:lstStyle/>
        <a:p>
          <a:endParaRPr lang="en-US"/>
        </a:p>
      </dgm:t>
    </dgm:pt>
    <dgm:pt modelId="{7A20F29E-B43D-404B-8296-D63D27F820CC}" type="pres">
      <dgm:prSet presAssocID="{C16936EF-DCD2-4196-B3EC-59FE84233797}" presName="hierChild4" presStyleCnt="0"/>
      <dgm:spPr/>
    </dgm:pt>
    <dgm:pt modelId="{4F1ACCB2-A5BE-4F3A-A436-16C3BE6CC15B}" type="pres">
      <dgm:prSet presAssocID="{C16936EF-DCD2-4196-B3EC-59FE84233797}" presName="hierChild5" presStyleCnt="0"/>
      <dgm:spPr/>
    </dgm:pt>
    <dgm:pt modelId="{A8188167-FEE0-4819-BA02-16B475EBC0C7}" type="pres">
      <dgm:prSet presAssocID="{821B7537-089C-4F96-AEC5-9BD5B67ED13B}" presName="hierChild3" presStyleCnt="0"/>
      <dgm:spPr/>
    </dgm:pt>
    <dgm:pt modelId="{CC5DDF00-B358-4F7E-B1BB-CA4F8B352885}" type="pres">
      <dgm:prSet presAssocID="{2C74E967-41E4-4F92-994B-980C6D398F27}" presName="hierRoot1" presStyleCnt="0">
        <dgm:presLayoutVars>
          <dgm:hierBranch val="init"/>
        </dgm:presLayoutVars>
      </dgm:prSet>
      <dgm:spPr/>
    </dgm:pt>
    <dgm:pt modelId="{BDCBB0BF-3B05-4858-A774-BA23941E4EDB}" type="pres">
      <dgm:prSet presAssocID="{2C74E967-41E4-4F92-994B-980C6D398F27}" presName="rootComposite1" presStyleCnt="0"/>
      <dgm:spPr/>
    </dgm:pt>
    <dgm:pt modelId="{DA5056C6-4C0B-4219-A768-88070AB99C8B}" type="pres">
      <dgm:prSet presAssocID="{2C74E967-41E4-4F92-994B-980C6D398F27}" presName="rootText1" presStyleLbl="node0" presStyleIdx="1" presStyleCnt="3">
        <dgm:presLayoutVars>
          <dgm:chPref val="3"/>
        </dgm:presLayoutVars>
      </dgm:prSet>
      <dgm:spPr/>
      <dgm:t>
        <a:bodyPr/>
        <a:lstStyle/>
        <a:p>
          <a:endParaRPr lang="en-US"/>
        </a:p>
      </dgm:t>
    </dgm:pt>
    <dgm:pt modelId="{D2B4DDAE-13E3-4491-8FC6-C1085117EEC9}" type="pres">
      <dgm:prSet presAssocID="{2C74E967-41E4-4F92-994B-980C6D398F27}" presName="rootConnector1" presStyleLbl="node1" presStyleIdx="0" presStyleCnt="0"/>
      <dgm:spPr/>
      <dgm:t>
        <a:bodyPr/>
        <a:lstStyle/>
        <a:p>
          <a:endParaRPr lang="en-US"/>
        </a:p>
      </dgm:t>
    </dgm:pt>
    <dgm:pt modelId="{EA7CCC1A-4E27-4213-B01D-FA2E429D8333}" type="pres">
      <dgm:prSet presAssocID="{2C74E967-41E4-4F92-994B-980C6D398F27}" presName="hierChild2" presStyleCnt="0"/>
      <dgm:spPr/>
    </dgm:pt>
    <dgm:pt modelId="{B90CC28E-7B28-41E2-9120-750BDA43E21C}" type="pres">
      <dgm:prSet presAssocID="{B23A8B0B-FB3F-40AD-AEB5-6D11B11E4CAB}" presName="Name37" presStyleLbl="parChTrans1D2" presStyleIdx="1" presStyleCnt="3"/>
      <dgm:spPr/>
      <dgm:t>
        <a:bodyPr/>
        <a:lstStyle/>
        <a:p>
          <a:endParaRPr lang="en-US"/>
        </a:p>
      </dgm:t>
    </dgm:pt>
    <dgm:pt modelId="{6C6865B4-D990-470B-B0E8-38F41F0804D1}" type="pres">
      <dgm:prSet presAssocID="{B6AFB578-4739-4A06-B282-A70918D7B4D6}" presName="hierRoot2" presStyleCnt="0">
        <dgm:presLayoutVars>
          <dgm:hierBranch val="init"/>
        </dgm:presLayoutVars>
      </dgm:prSet>
      <dgm:spPr/>
    </dgm:pt>
    <dgm:pt modelId="{2F0206F4-7A06-4093-8BDB-E01DA45F97E4}" type="pres">
      <dgm:prSet presAssocID="{B6AFB578-4739-4A06-B282-A70918D7B4D6}" presName="rootComposite" presStyleCnt="0"/>
      <dgm:spPr/>
    </dgm:pt>
    <dgm:pt modelId="{232CFDBD-4DCC-40A1-B8CB-277D7109ECBA}" type="pres">
      <dgm:prSet presAssocID="{B6AFB578-4739-4A06-B282-A70918D7B4D6}" presName="rootText" presStyleLbl="node2" presStyleIdx="1" presStyleCnt="3">
        <dgm:presLayoutVars>
          <dgm:chPref val="3"/>
        </dgm:presLayoutVars>
      </dgm:prSet>
      <dgm:spPr/>
      <dgm:t>
        <a:bodyPr/>
        <a:lstStyle/>
        <a:p>
          <a:endParaRPr lang="en-US"/>
        </a:p>
      </dgm:t>
    </dgm:pt>
    <dgm:pt modelId="{217AA516-72AB-464B-B5C3-E651BC690586}" type="pres">
      <dgm:prSet presAssocID="{B6AFB578-4739-4A06-B282-A70918D7B4D6}" presName="rootConnector" presStyleLbl="node2" presStyleIdx="1" presStyleCnt="3"/>
      <dgm:spPr/>
      <dgm:t>
        <a:bodyPr/>
        <a:lstStyle/>
        <a:p>
          <a:endParaRPr lang="en-US"/>
        </a:p>
      </dgm:t>
    </dgm:pt>
    <dgm:pt modelId="{6292A322-17BC-4F9E-9906-5A52694B2D51}" type="pres">
      <dgm:prSet presAssocID="{B6AFB578-4739-4A06-B282-A70918D7B4D6}" presName="hierChild4" presStyleCnt="0"/>
      <dgm:spPr/>
    </dgm:pt>
    <dgm:pt modelId="{9B4EDF27-FF62-4744-B229-52491F565783}" type="pres">
      <dgm:prSet presAssocID="{B6AFB578-4739-4A06-B282-A70918D7B4D6}" presName="hierChild5" presStyleCnt="0"/>
      <dgm:spPr/>
    </dgm:pt>
    <dgm:pt modelId="{0A509E02-FA8E-458F-8C24-B287EEAF9D03}" type="pres">
      <dgm:prSet presAssocID="{2C74E967-41E4-4F92-994B-980C6D398F27}" presName="hierChild3" presStyleCnt="0"/>
      <dgm:spPr/>
    </dgm:pt>
    <dgm:pt modelId="{3885F774-2157-49E2-96DA-76CA3D84862A}" type="pres">
      <dgm:prSet presAssocID="{CCD9B1C1-9731-4996-856A-ADC3AA42E8C2}" presName="hierRoot1" presStyleCnt="0">
        <dgm:presLayoutVars>
          <dgm:hierBranch val="init"/>
        </dgm:presLayoutVars>
      </dgm:prSet>
      <dgm:spPr/>
    </dgm:pt>
    <dgm:pt modelId="{E82F4B3C-6C61-4926-B964-56678C1BA6AC}" type="pres">
      <dgm:prSet presAssocID="{CCD9B1C1-9731-4996-856A-ADC3AA42E8C2}" presName="rootComposite1" presStyleCnt="0"/>
      <dgm:spPr/>
    </dgm:pt>
    <dgm:pt modelId="{5EB242B2-974F-4B4A-8716-DB0FDE08C3DD}" type="pres">
      <dgm:prSet presAssocID="{CCD9B1C1-9731-4996-856A-ADC3AA42E8C2}" presName="rootText1" presStyleLbl="node0" presStyleIdx="2" presStyleCnt="3">
        <dgm:presLayoutVars>
          <dgm:chPref val="3"/>
        </dgm:presLayoutVars>
      </dgm:prSet>
      <dgm:spPr/>
      <dgm:t>
        <a:bodyPr/>
        <a:lstStyle/>
        <a:p>
          <a:endParaRPr lang="en-US"/>
        </a:p>
      </dgm:t>
    </dgm:pt>
    <dgm:pt modelId="{A757841E-324D-4B8B-8E21-CE05542F641E}" type="pres">
      <dgm:prSet presAssocID="{CCD9B1C1-9731-4996-856A-ADC3AA42E8C2}" presName="rootConnector1" presStyleLbl="node1" presStyleIdx="0" presStyleCnt="0"/>
      <dgm:spPr/>
      <dgm:t>
        <a:bodyPr/>
        <a:lstStyle/>
        <a:p>
          <a:endParaRPr lang="en-US"/>
        </a:p>
      </dgm:t>
    </dgm:pt>
    <dgm:pt modelId="{E6AA85C9-F85C-4544-901C-6E54CFCF76E2}" type="pres">
      <dgm:prSet presAssocID="{CCD9B1C1-9731-4996-856A-ADC3AA42E8C2}" presName="hierChild2" presStyleCnt="0"/>
      <dgm:spPr/>
    </dgm:pt>
    <dgm:pt modelId="{D15C1722-1DA0-4A42-9B7A-D93B9024D9DE}" type="pres">
      <dgm:prSet presAssocID="{7D25EBFE-2BCD-433E-BF1E-2764CF025D30}" presName="Name37" presStyleLbl="parChTrans1D2" presStyleIdx="2" presStyleCnt="3"/>
      <dgm:spPr/>
      <dgm:t>
        <a:bodyPr/>
        <a:lstStyle/>
        <a:p>
          <a:endParaRPr lang="en-US"/>
        </a:p>
      </dgm:t>
    </dgm:pt>
    <dgm:pt modelId="{F89D91E6-28B2-4D25-9661-288166941113}" type="pres">
      <dgm:prSet presAssocID="{B8A079F0-B094-48C3-9829-0CDFF25889E6}" presName="hierRoot2" presStyleCnt="0">
        <dgm:presLayoutVars>
          <dgm:hierBranch val="init"/>
        </dgm:presLayoutVars>
      </dgm:prSet>
      <dgm:spPr/>
    </dgm:pt>
    <dgm:pt modelId="{A61A1AAE-C505-49BD-997D-348AB0522452}" type="pres">
      <dgm:prSet presAssocID="{B8A079F0-B094-48C3-9829-0CDFF25889E6}" presName="rootComposite" presStyleCnt="0"/>
      <dgm:spPr/>
    </dgm:pt>
    <dgm:pt modelId="{998E8054-DE1C-44A2-B75F-1FED8CDD476F}" type="pres">
      <dgm:prSet presAssocID="{B8A079F0-B094-48C3-9829-0CDFF25889E6}" presName="rootText" presStyleLbl="node2" presStyleIdx="2" presStyleCnt="3">
        <dgm:presLayoutVars>
          <dgm:chPref val="3"/>
        </dgm:presLayoutVars>
      </dgm:prSet>
      <dgm:spPr/>
      <dgm:t>
        <a:bodyPr/>
        <a:lstStyle/>
        <a:p>
          <a:endParaRPr lang="en-US"/>
        </a:p>
      </dgm:t>
    </dgm:pt>
    <dgm:pt modelId="{903591A0-8908-4DD2-829E-68E9D9CA84FF}" type="pres">
      <dgm:prSet presAssocID="{B8A079F0-B094-48C3-9829-0CDFF25889E6}" presName="rootConnector" presStyleLbl="node2" presStyleIdx="2" presStyleCnt="3"/>
      <dgm:spPr/>
      <dgm:t>
        <a:bodyPr/>
        <a:lstStyle/>
        <a:p>
          <a:endParaRPr lang="en-US"/>
        </a:p>
      </dgm:t>
    </dgm:pt>
    <dgm:pt modelId="{CAD28BE4-D47A-4745-8FE9-466448E72453}" type="pres">
      <dgm:prSet presAssocID="{B8A079F0-B094-48C3-9829-0CDFF25889E6}" presName="hierChild4" presStyleCnt="0"/>
      <dgm:spPr/>
    </dgm:pt>
    <dgm:pt modelId="{573DB060-157E-4053-8FFF-A368241DBD76}" type="pres">
      <dgm:prSet presAssocID="{B8A079F0-B094-48C3-9829-0CDFF25889E6}" presName="hierChild5" presStyleCnt="0"/>
      <dgm:spPr/>
    </dgm:pt>
    <dgm:pt modelId="{02AF1756-5693-4960-9A59-9857745E508B}" type="pres">
      <dgm:prSet presAssocID="{CCD9B1C1-9731-4996-856A-ADC3AA42E8C2}" presName="hierChild3" presStyleCnt="0"/>
      <dgm:spPr/>
    </dgm:pt>
  </dgm:ptLst>
  <dgm:cxnLst>
    <dgm:cxn modelId="{F3356AE2-CC87-48AD-94FD-FF278FC98795}" type="presOf" srcId="{821B7537-089C-4F96-AEC5-9BD5B67ED13B}" destId="{B3A966F3-C047-4B4A-9509-3DF9EA3677EF}" srcOrd="1" destOrd="0" presId="urn:microsoft.com/office/officeart/2005/8/layout/orgChart1"/>
    <dgm:cxn modelId="{4F04905A-AEF1-4651-AE1F-B002CC0FD312}" type="presOf" srcId="{C16936EF-DCD2-4196-B3EC-59FE84233797}" destId="{717C5095-7E46-49A5-9E9F-656BBF5499B4}" srcOrd="1" destOrd="0" presId="urn:microsoft.com/office/officeart/2005/8/layout/orgChart1"/>
    <dgm:cxn modelId="{C8DE2A4B-C3F0-4DBB-9D92-400CBE9C2D25}" srcId="{7652DC71-851E-4E7B-BADF-4FB9713531AE}" destId="{821B7537-089C-4F96-AEC5-9BD5B67ED13B}" srcOrd="0" destOrd="0" parTransId="{DA45377E-B831-49D5-95D5-D7E6C930B227}" sibTransId="{B9AAF4A0-4CA0-4EB9-917B-CDBF64538D80}"/>
    <dgm:cxn modelId="{C1C04E18-1BA3-493E-B105-B27AB4A489A2}" type="presOf" srcId="{7D25EBFE-2BCD-433E-BF1E-2764CF025D30}" destId="{D15C1722-1DA0-4A42-9B7A-D93B9024D9DE}" srcOrd="0" destOrd="0" presId="urn:microsoft.com/office/officeart/2005/8/layout/orgChart1"/>
    <dgm:cxn modelId="{53EBFC48-19F2-44D4-864F-9AE82C863A5F}" type="presOf" srcId="{2C74E967-41E4-4F92-994B-980C6D398F27}" destId="{DA5056C6-4C0B-4219-A768-88070AB99C8B}" srcOrd="0" destOrd="0" presId="urn:microsoft.com/office/officeart/2005/8/layout/orgChart1"/>
    <dgm:cxn modelId="{5304AFAD-CCF2-4A8F-84B5-6466B293ADE1}" type="presOf" srcId="{B23A8B0B-FB3F-40AD-AEB5-6D11B11E4CAB}" destId="{B90CC28E-7B28-41E2-9120-750BDA43E21C}" srcOrd="0" destOrd="0" presId="urn:microsoft.com/office/officeart/2005/8/layout/orgChart1"/>
    <dgm:cxn modelId="{1216668E-5469-4E7E-99C5-068E6B7D4C0A}" type="presOf" srcId="{B8A079F0-B094-48C3-9829-0CDFF25889E6}" destId="{998E8054-DE1C-44A2-B75F-1FED8CDD476F}" srcOrd="0" destOrd="0" presId="urn:microsoft.com/office/officeart/2005/8/layout/orgChart1"/>
    <dgm:cxn modelId="{9721828A-D0F4-421D-8DB1-6671FBB6CB73}" srcId="{821B7537-089C-4F96-AEC5-9BD5B67ED13B}" destId="{C16936EF-DCD2-4196-B3EC-59FE84233797}" srcOrd="0" destOrd="0" parTransId="{7140DACB-A752-41BF-89D6-EB652B04668B}" sibTransId="{5A438B4B-F510-4B15-B090-0ADD925118A2}"/>
    <dgm:cxn modelId="{CEA8C7FA-C7C6-4C67-B464-2A49A4EFB988}" srcId="{7652DC71-851E-4E7B-BADF-4FB9713531AE}" destId="{2C74E967-41E4-4F92-994B-980C6D398F27}" srcOrd="1" destOrd="0" parTransId="{11CF263A-315B-4E6B-8F3C-EA141A8CE343}" sibTransId="{C432A650-A29C-421A-9566-5ABBD5530A59}"/>
    <dgm:cxn modelId="{8DFC399B-1164-4978-B06B-672478A42D50}" srcId="{CCD9B1C1-9731-4996-856A-ADC3AA42E8C2}" destId="{B8A079F0-B094-48C3-9829-0CDFF25889E6}" srcOrd="0" destOrd="0" parTransId="{7D25EBFE-2BCD-433E-BF1E-2764CF025D30}" sibTransId="{E8A89125-F5D2-488B-8AC7-473DB0BEB86B}"/>
    <dgm:cxn modelId="{6FC6A02B-93DF-49BD-8BF9-88B4C6AF6306}" type="presOf" srcId="{B6AFB578-4739-4A06-B282-A70918D7B4D6}" destId="{232CFDBD-4DCC-40A1-B8CB-277D7109ECBA}" srcOrd="0" destOrd="0" presId="urn:microsoft.com/office/officeart/2005/8/layout/orgChart1"/>
    <dgm:cxn modelId="{BB5A36A2-7541-470F-8B13-FAA1D4591E51}" type="presOf" srcId="{2C74E967-41E4-4F92-994B-980C6D398F27}" destId="{D2B4DDAE-13E3-4491-8FC6-C1085117EEC9}" srcOrd="1" destOrd="0" presId="urn:microsoft.com/office/officeart/2005/8/layout/orgChart1"/>
    <dgm:cxn modelId="{97B17F80-C401-46AF-8F61-4CE1E972564E}" srcId="{2C74E967-41E4-4F92-994B-980C6D398F27}" destId="{B6AFB578-4739-4A06-B282-A70918D7B4D6}" srcOrd="0" destOrd="0" parTransId="{B23A8B0B-FB3F-40AD-AEB5-6D11B11E4CAB}" sibTransId="{EC4BCE50-F9DB-4FC3-BFE1-7DA1B2BEA9EA}"/>
    <dgm:cxn modelId="{9AA76FB1-2657-466A-8CCF-9AE802F9E17D}" type="presOf" srcId="{B8A079F0-B094-48C3-9829-0CDFF25889E6}" destId="{903591A0-8908-4DD2-829E-68E9D9CA84FF}" srcOrd="1" destOrd="0" presId="urn:microsoft.com/office/officeart/2005/8/layout/orgChart1"/>
    <dgm:cxn modelId="{F416DD27-105B-482F-825D-667F20B2A027}" type="presOf" srcId="{B6AFB578-4739-4A06-B282-A70918D7B4D6}" destId="{217AA516-72AB-464B-B5C3-E651BC690586}" srcOrd="1" destOrd="0" presId="urn:microsoft.com/office/officeart/2005/8/layout/orgChart1"/>
    <dgm:cxn modelId="{33B14DD2-DA50-47E6-B679-5BB6C38D6187}" type="presOf" srcId="{821B7537-089C-4F96-AEC5-9BD5B67ED13B}" destId="{671EFE34-1C8C-48FF-B7AA-5CF0CC06B0B5}" srcOrd="0" destOrd="0" presId="urn:microsoft.com/office/officeart/2005/8/layout/orgChart1"/>
    <dgm:cxn modelId="{DD5D5DD3-92D1-4C25-B450-33C25C616465}" type="presOf" srcId="{7652DC71-851E-4E7B-BADF-4FB9713531AE}" destId="{05531E63-1BC3-4C04-BF13-A0DC38362533}" srcOrd="0" destOrd="0" presId="urn:microsoft.com/office/officeart/2005/8/layout/orgChart1"/>
    <dgm:cxn modelId="{5028286A-1B7A-4A07-A193-8E81684A924D}" type="presOf" srcId="{CCD9B1C1-9731-4996-856A-ADC3AA42E8C2}" destId="{5EB242B2-974F-4B4A-8716-DB0FDE08C3DD}" srcOrd="0" destOrd="0" presId="urn:microsoft.com/office/officeart/2005/8/layout/orgChart1"/>
    <dgm:cxn modelId="{4309675B-0EC8-435D-9ABB-533D7C6E8F71}" type="presOf" srcId="{7140DACB-A752-41BF-89D6-EB652B04668B}" destId="{5C8B0537-A366-43BA-A4D9-CF302D9D14AB}" srcOrd="0" destOrd="0" presId="urn:microsoft.com/office/officeart/2005/8/layout/orgChart1"/>
    <dgm:cxn modelId="{8BD2ABD1-95A6-42EC-98CC-1004B15304EA}" type="presOf" srcId="{CCD9B1C1-9731-4996-856A-ADC3AA42E8C2}" destId="{A757841E-324D-4B8B-8E21-CE05542F641E}" srcOrd="1" destOrd="0" presId="urn:microsoft.com/office/officeart/2005/8/layout/orgChart1"/>
    <dgm:cxn modelId="{CB210768-E530-48CA-8EE5-D8A0632A647F}" type="presOf" srcId="{C16936EF-DCD2-4196-B3EC-59FE84233797}" destId="{08158B48-27F7-4D95-96A7-FCDF4B494A7B}" srcOrd="0" destOrd="0" presId="urn:microsoft.com/office/officeart/2005/8/layout/orgChart1"/>
    <dgm:cxn modelId="{5686DF46-EF6B-405C-AA6F-806A4439AC38}" srcId="{7652DC71-851E-4E7B-BADF-4FB9713531AE}" destId="{CCD9B1C1-9731-4996-856A-ADC3AA42E8C2}" srcOrd="2" destOrd="0" parTransId="{8C2516E6-82FF-4B6D-AECE-ACEFF2D12DE3}" sibTransId="{7B7C0890-7348-4102-8BF1-244E3D967980}"/>
    <dgm:cxn modelId="{986EC56B-41FA-4D5D-8EEF-27C97306611B}" type="presParOf" srcId="{05531E63-1BC3-4C04-BF13-A0DC38362533}" destId="{5D8B440D-89A6-4956-98D7-A4689F1B3506}" srcOrd="0" destOrd="0" presId="urn:microsoft.com/office/officeart/2005/8/layout/orgChart1"/>
    <dgm:cxn modelId="{0D020180-C0F7-4BFE-9B50-CEF2EDAEFFF8}" type="presParOf" srcId="{5D8B440D-89A6-4956-98D7-A4689F1B3506}" destId="{31256EC7-1950-42B8-9ECD-F9D14BEDFED1}" srcOrd="0" destOrd="0" presId="urn:microsoft.com/office/officeart/2005/8/layout/orgChart1"/>
    <dgm:cxn modelId="{1D46681D-AB53-4D5F-B379-85614A3BB82F}" type="presParOf" srcId="{31256EC7-1950-42B8-9ECD-F9D14BEDFED1}" destId="{671EFE34-1C8C-48FF-B7AA-5CF0CC06B0B5}" srcOrd="0" destOrd="0" presId="urn:microsoft.com/office/officeart/2005/8/layout/orgChart1"/>
    <dgm:cxn modelId="{99DBBAAD-944C-4FEA-8409-D2D4F903AAA4}" type="presParOf" srcId="{31256EC7-1950-42B8-9ECD-F9D14BEDFED1}" destId="{B3A966F3-C047-4B4A-9509-3DF9EA3677EF}" srcOrd="1" destOrd="0" presId="urn:microsoft.com/office/officeart/2005/8/layout/orgChart1"/>
    <dgm:cxn modelId="{AAE68063-91A6-4A81-BA7B-257446DCF0C0}" type="presParOf" srcId="{5D8B440D-89A6-4956-98D7-A4689F1B3506}" destId="{D3C8D982-CC98-443F-9CAD-4029C25115F4}" srcOrd="1" destOrd="0" presId="urn:microsoft.com/office/officeart/2005/8/layout/orgChart1"/>
    <dgm:cxn modelId="{CA3B6C39-5ABB-4E1C-A026-F5A9D55EB0B9}" type="presParOf" srcId="{D3C8D982-CC98-443F-9CAD-4029C25115F4}" destId="{5C8B0537-A366-43BA-A4D9-CF302D9D14AB}" srcOrd="0" destOrd="0" presId="urn:microsoft.com/office/officeart/2005/8/layout/orgChart1"/>
    <dgm:cxn modelId="{A03165BD-7E44-46F3-967A-998E375D8811}" type="presParOf" srcId="{D3C8D982-CC98-443F-9CAD-4029C25115F4}" destId="{B6DABAA9-7DB5-4E53-B894-175E5C97114C}" srcOrd="1" destOrd="0" presId="urn:microsoft.com/office/officeart/2005/8/layout/orgChart1"/>
    <dgm:cxn modelId="{2B8FA86A-9A2C-451E-B001-6FEF051B7199}" type="presParOf" srcId="{B6DABAA9-7DB5-4E53-B894-175E5C97114C}" destId="{ED3DF180-6D9F-4173-872E-23B9A78D0F14}" srcOrd="0" destOrd="0" presId="urn:microsoft.com/office/officeart/2005/8/layout/orgChart1"/>
    <dgm:cxn modelId="{09A3B91C-5D55-41E2-B153-39FD784FDA78}" type="presParOf" srcId="{ED3DF180-6D9F-4173-872E-23B9A78D0F14}" destId="{08158B48-27F7-4D95-96A7-FCDF4B494A7B}" srcOrd="0" destOrd="0" presId="urn:microsoft.com/office/officeart/2005/8/layout/orgChart1"/>
    <dgm:cxn modelId="{6A1C09B3-01D6-4E19-B1AC-1DF06BF7D5DB}" type="presParOf" srcId="{ED3DF180-6D9F-4173-872E-23B9A78D0F14}" destId="{717C5095-7E46-49A5-9E9F-656BBF5499B4}" srcOrd="1" destOrd="0" presId="urn:microsoft.com/office/officeart/2005/8/layout/orgChart1"/>
    <dgm:cxn modelId="{AD2A2C7B-CC8C-4072-8138-52DC171758F0}" type="presParOf" srcId="{B6DABAA9-7DB5-4E53-B894-175E5C97114C}" destId="{7A20F29E-B43D-404B-8296-D63D27F820CC}" srcOrd="1" destOrd="0" presId="urn:microsoft.com/office/officeart/2005/8/layout/orgChart1"/>
    <dgm:cxn modelId="{539DCF53-306D-4973-9028-D593A466CF32}" type="presParOf" srcId="{B6DABAA9-7DB5-4E53-B894-175E5C97114C}" destId="{4F1ACCB2-A5BE-4F3A-A436-16C3BE6CC15B}" srcOrd="2" destOrd="0" presId="urn:microsoft.com/office/officeart/2005/8/layout/orgChart1"/>
    <dgm:cxn modelId="{56298B27-BE77-4967-B1D7-01F384F9084A}" type="presParOf" srcId="{5D8B440D-89A6-4956-98D7-A4689F1B3506}" destId="{A8188167-FEE0-4819-BA02-16B475EBC0C7}" srcOrd="2" destOrd="0" presId="urn:microsoft.com/office/officeart/2005/8/layout/orgChart1"/>
    <dgm:cxn modelId="{008868E5-2536-47EA-8324-432F5449BF87}" type="presParOf" srcId="{05531E63-1BC3-4C04-BF13-A0DC38362533}" destId="{CC5DDF00-B358-4F7E-B1BB-CA4F8B352885}" srcOrd="1" destOrd="0" presId="urn:microsoft.com/office/officeart/2005/8/layout/orgChart1"/>
    <dgm:cxn modelId="{EA40E0B4-27DB-4161-BB09-939D8E20BD81}" type="presParOf" srcId="{CC5DDF00-B358-4F7E-B1BB-CA4F8B352885}" destId="{BDCBB0BF-3B05-4858-A774-BA23941E4EDB}" srcOrd="0" destOrd="0" presId="urn:microsoft.com/office/officeart/2005/8/layout/orgChart1"/>
    <dgm:cxn modelId="{84CE5DE3-B831-46ED-AAA5-9EBC4471C024}" type="presParOf" srcId="{BDCBB0BF-3B05-4858-A774-BA23941E4EDB}" destId="{DA5056C6-4C0B-4219-A768-88070AB99C8B}" srcOrd="0" destOrd="0" presId="urn:microsoft.com/office/officeart/2005/8/layout/orgChart1"/>
    <dgm:cxn modelId="{1F4C89F0-7E04-4998-9517-4131BCE7D5E2}" type="presParOf" srcId="{BDCBB0BF-3B05-4858-A774-BA23941E4EDB}" destId="{D2B4DDAE-13E3-4491-8FC6-C1085117EEC9}" srcOrd="1" destOrd="0" presId="urn:microsoft.com/office/officeart/2005/8/layout/orgChart1"/>
    <dgm:cxn modelId="{7929B9E4-6204-449E-AD5C-3957E4C40EC3}" type="presParOf" srcId="{CC5DDF00-B358-4F7E-B1BB-CA4F8B352885}" destId="{EA7CCC1A-4E27-4213-B01D-FA2E429D8333}" srcOrd="1" destOrd="0" presId="urn:microsoft.com/office/officeart/2005/8/layout/orgChart1"/>
    <dgm:cxn modelId="{44FB1295-F506-4CA7-BF92-EF7DA86CAD25}" type="presParOf" srcId="{EA7CCC1A-4E27-4213-B01D-FA2E429D8333}" destId="{B90CC28E-7B28-41E2-9120-750BDA43E21C}" srcOrd="0" destOrd="0" presId="urn:microsoft.com/office/officeart/2005/8/layout/orgChart1"/>
    <dgm:cxn modelId="{133317E3-9796-4B69-ABA2-C615502688DB}" type="presParOf" srcId="{EA7CCC1A-4E27-4213-B01D-FA2E429D8333}" destId="{6C6865B4-D990-470B-B0E8-38F41F0804D1}" srcOrd="1" destOrd="0" presId="urn:microsoft.com/office/officeart/2005/8/layout/orgChart1"/>
    <dgm:cxn modelId="{C6938E11-4FFD-4A5D-8FEF-6172D3CEA994}" type="presParOf" srcId="{6C6865B4-D990-470B-B0E8-38F41F0804D1}" destId="{2F0206F4-7A06-4093-8BDB-E01DA45F97E4}" srcOrd="0" destOrd="0" presId="urn:microsoft.com/office/officeart/2005/8/layout/orgChart1"/>
    <dgm:cxn modelId="{541E7176-3753-4337-A177-796968BAA058}" type="presParOf" srcId="{2F0206F4-7A06-4093-8BDB-E01DA45F97E4}" destId="{232CFDBD-4DCC-40A1-B8CB-277D7109ECBA}" srcOrd="0" destOrd="0" presId="urn:microsoft.com/office/officeart/2005/8/layout/orgChart1"/>
    <dgm:cxn modelId="{A48AAE7C-43A0-459E-BBC2-0A69308702CC}" type="presParOf" srcId="{2F0206F4-7A06-4093-8BDB-E01DA45F97E4}" destId="{217AA516-72AB-464B-B5C3-E651BC690586}" srcOrd="1" destOrd="0" presId="urn:microsoft.com/office/officeart/2005/8/layout/orgChart1"/>
    <dgm:cxn modelId="{995BFDF7-9697-4DA0-8531-7763B5193FC7}" type="presParOf" srcId="{6C6865B4-D990-470B-B0E8-38F41F0804D1}" destId="{6292A322-17BC-4F9E-9906-5A52694B2D51}" srcOrd="1" destOrd="0" presId="urn:microsoft.com/office/officeart/2005/8/layout/orgChart1"/>
    <dgm:cxn modelId="{B3C3F2EC-F175-4B7D-80CD-BA06FE4B0FAE}" type="presParOf" srcId="{6C6865B4-D990-470B-B0E8-38F41F0804D1}" destId="{9B4EDF27-FF62-4744-B229-52491F565783}" srcOrd="2" destOrd="0" presId="urn:microsoft.com/office/officeart/2005/8/layout/orgChart1"/>
    <dgm:cxn modelId="{19439CF7-A7D7-4720-965D-FFBDCE52EC48}" type="presParOf" srcId="{CC5DDF00-B358-4F7E-B1BB-CA4F8B352885}" destId="{0A509E02-FA8E-458F-8C24-B287EEAF9D03}" srcOrd="2" destOrd="0" presId="urn:microsoft.com/office/officeart/2005/8/layout/orgChart1"/>
    <dgm:cxn modelId="{7727AEEB-E331-4A15-84F1-993E5C41F171}" type="presParOf" srcId="{05531E63-1BC3-4C04-BF13-A0DC38362533}" destId="{3885F774-2157-49E2-96DA-76CA3D84862A}" srcOrd="2" destOrd="0" presId="urn:microsoft.com/office/officeart/2005/8/layout/orgChart1"/>
    <dgm:cxn modelId="{AFAC817C-759C-446E-81FF-40CF9AC91E24}" type="presParOf" srcId="{3885F774-2157-49E2-96DA-76CA3D84862A}" destId="{E82F4B3C-6C61-4926-B964-56678C1BA6AC}" srcOrd="0" destOrd="0" presId="urn:microsoft.com/office/officeart/2005/8/layout/orgChart1"/>
    <dgm:cxn modelId="{94E1CEE8-B5CC-4078-9150-BC81592CF09A}" type="presParOf" srcId="{E82F4B3C-6C61-4926-B964-56678C1BA6AC}" destId="{5EB242B2-974F-4B4A-8716-DB0FDE08C3DD}" srcOrd="0" destOrd="0" presId="urn:microsoft.com/office/officeart/2005/8/layout/orgChart1"/>
    <dgm:cxn modelId="{CA0BC440-B321-4466-9FAF-7365A28BBFEA}" type="presParOf" srcId="{E82F4B3C-6C61-4926-B964-56678C1BA6AC}" destId="{A757841E-324D-4B8B-8E21-CE05542F641E}" srcOrd="1" destOrd="0" presId="urn:microsoft.com/office/officeart/2005/8/layout/orgChart1"/>
    <dgm:cxn modelId="{67E07847-A266-4704-8DAE-167033468582}" type="presParOf" srcId="{3885F774-2157-49E2-96DA-76CA3D84862A}" destId="{E6AA85C9-F85C-4544-901C-6E54CFCF76E2}" srcOrd="1" destOrd="0" presId="urn:microsoft.com/office/officeart/2005/8/layout/orgChart1"/>
    <dgm:cxn modelId="{09E7CC51-34AD-40E0-889B-17C09626F752}" type="presParOf" srcId="{E6AA85C9-F85C-4544-901C-6E54CFCF76E2}" destId="{D15C1722-1DA0-4A42-9B7A-D93B9024D9DE}" srcOrd="0" destOrd="0" presId="urn:microsoft.com/office/officeart/2005/8/layout/orgChart1"/>
    <dgm:cxn modelId="{96E4C25D-15ED-4FF4-917B-AEF41994085E}" type="presParOf" srcId="{E6AA85C9-F85C-4544-901C-6E54CFCF76E2}" destId="{F89D91E6-28B2-4D25-9661-288166941113}" srcOrd="1" destOrd="0" presId="urn:microsoft.com/office/officeart/2005/8/layout/orgChart1"/>
    <dgm:cxn modelId="{D95FC74A-B1BF-494E-9479-7E96B4941D06}" type="presParOf" srcId="{F89D91E6-28B2-4D25-9661-288166941113}" destId="{A61A1AAE-C505-49BD-997D-348AB0522452}" srcOrd="0" destOrd="0" presId="urn:microsoft.com/office/officeart/2005/8/layout/orgChart1"/>
    <dgm:cxn modelId="{9AE463A9-6A7D-4757-9739-91C321186B8B}" type="presParOf" srcId="{A61A1AAE-C505-49BD-997D-348AB0522452}" destId="{998E8054-DE1C-44A2-B75F-1FED8CDD476F}" srcOrd="0" destOrd="0" presId="urn:microsoft.com/office/officeart/2005/8/layout/orgChart1"/>
    <dgm:cxn modelId="{9938743E-89D5-489D-AD43-D8E6522A2FDE}" type="presParOf" srcId="{A61A1AAE-C505-49BD-997D-348AB0522452}" destId="{903591A0-8908-4DD2-829E-68E9D9CA84FF}" srcOrd="1" destOrd="0" presId="urn:microsoft.com/office/officeart/2005/8/layout/orgChart1"/>
    <dgm:cxn modelId="{26B5324B-CA7A-41D6-979C-DAB13A641D9D}" type="presParOf" srcId="{F89D91E6-28B2-4D25-9661-288166941113}" destId="{CAD28BE4-D47A-4745-8FE9-466448E72453}" srcOrd="1" destOrd="0" presId="urn:microsoft.com/office/officeart/2005/8/layout/orgChart1"/>
    <dgm:cxn modelId="{304B2BD7-374D-4C7A-AD5F-4C080A5E81C4}" type="presParOf" srcId="{F89D91E6-28B2-4D25-9661-288166941113}" destId="{573DB060-157E-4053-8FFF-A368241DBD76}" srcOrd="2" destOrd="0" presId="urn:microsoft.com/office/officeart/2005/8/layout/orgChart1"/>
    <dgm:cxn modelId="{0E306FD8-3C99-461E-8A1E-288ECE9C93D8}" type="presParOf" srcId="{3885F774-2157-49E2-96DA-76CA3D84862A}" destId="{02AF1756-5693-4960-9A59-9857745E50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C1722-1DA0-4A42-9B7A-D93B9024D9DE}">
      <dsp:nvSpPr>
        <dsp:cNvPr id="0" name=""/>
        <dsp:cNvSpPr/>
      </dsp:nvSpPr>
      <dsp:spPr>
        <a:xfrm>
          <a:off x="8846015" y="2266008"/>
          <a:ext cx="91440" cy="639423"/>
        </a:xfrm>
        <a:custGeom>
          <a:avLst/>
          <a:gdLst/>
          <a:ahLst/>
          <a:cxnLst/>
          <a:rect l="0" t="0" r="0" b="0"/>
          <a:pathLst>
            <a:path>
              <a:moveTo>
                <a:pt x="45720" y="0"/>
              </a:moveTo>
              <a:lnTo>
                <a:pt x="45720" y="63942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0CC28E-7B28-41E2-9120-750BDA43E21C}">
      <dsp:nvSpPr>
        <dsp:cNvPr id="0" name=""/>
        <dsp:cNvSpPr/>
      </dsp:nvSpPr>
      <dsp:spPr>
        <a:xfrm>
          <a:off x="5161716" y="2266008"/>
          <a:ext cx="91440" cy="639423"/>
        </a:xfrm>
        <a:custGeom>
          <a:avLst/>
          <a:gdLst/>
          <a:ahLst/>
          <a:cxnLst/>
          <a:rect l="0" t="0" r="0" b="0"/>
          <a:pathLst>
            <a:path>
              <a:moveTo>
                <a:pt x="45720" y="0"/>
              </a:moveTo>
              <a:lnTo>
                <a:pt x="45720" y="63942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8B0537-A366-43BA-A4D9-CF302D9D14AB}">
      <dsp:nvSpPr>
        <dsp:cNvPr id="0" name=""/>
        <dsp:cNvSpPr/>
      </dsp:nvSpPr>
      <dsp:spPr>
        <a:xfrm>
          <a:off x="1477417" y="2266008"/>
          <a:ext cx="91440" cy="639423"/>
        </a:xfrm>
        <a:custGeom>
          <a:avLst/>
          <a:gdLst/>
          <a:ahLst/>
          <a:cxnLst/>
          <a:rect l="0" t="0" r="0" b="0"/>
          <a:pathLst>
            <a:path>
              <a:moveTo>
                <a:pt x="45720" y="0"/>
              </a:moveTo>
              <a:lnTo>
                <a:pt x="45720" y="63942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1EFE34-1C8C-48FF-B7AA-5CF0CC06B0B5}">
      <dsp:nvSpPr>
        <dsp:cNvPr id="0" name=""/>
        <dsp:cNvSpPr/>
      </dsp:nvSpPr>
      <dsp:spPr>
        <a:xfrm>
          <a:off x="699" y="743570"/>
          <a:ext cx="3044875" cy="15224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u="sng" kern="1200" dirty="0" smtClean="0"/>
            <a:t>Defense Logistics Agency:</a:t>
          </a:r>
        </a:p>
        <a:p>
          <a:pPr lvl="0" algn="ctr" defTabSz="711200" rtl="0">
            <a:lnSpc>
              <a:spcPct val="90000"/>
            </a:lnSpc>
            <a:spcBef>
              <a:spcPct val="0"/>
            </a:spcBef>
            <a:spcAft>
              <a:spcPct val="35000"/>
            </a:spcAft>
          </a:pPr>
          <a:r>
            <a:rPr lang="en-US" sz="1600" kern="1200" dirty="0" smtClean="0"/>
            <a:t>Plans to have deployed 75 bots by the end of FY 2019</a:t>
          </a:r>
          <a:endParaRPr lang="en-US" sz="1600" kern="1200" dirty="0"/>
        </a:p>
      </dsp:txBody>
      <dsp:txXfrm>
        <a:off x="699" y="743570"/>
        <a:ext cx="3044875" cy="1522437"/>
      </dsp:txXfrm>
    </dsp:sp>
    <dsp:sp modelId="{08158B48-27F7-4D95-96A7-FCDF4B494A7B}">
      <dsp:nvSpPr>
        <dsp:cNvPr id="0" name=""/>
        <dsp:cNvSpPr/>
      </dsp:nvSpPr>
      <dsp:spPr>
        <a:xfrm>
          <a:off x="699" y="2905431"/>
          <a:ext cx="3044875" cy="1522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u="sng" kern="1200" dirty="0" smtClean="0"/>
            <a:t>Department of Housing and Urban Development:</a:t>
          </a:r>
        </a:p>
        <a:p>
          <a:pPr lvl="0" algn="ctr" defTabSz="711200" rtl="0">
            <a:lnSpc>
              <a:spcPct val="90000"/>
            </a:lnSpc>
            <a:spcBef>
              <a:spcPct val="0"/>
            </a:spcBef>
            <a:spcAft>
              <a:spcPct val="35000"/>
            </a:spcAft>
          </a:pPr>
          <a:r>
            <a:rPr lang="en-US" sz="1600" kern="1200" dirty="0" smtClean="0"/>
            <a:t>Identified 50,000 to 60,000 work hours that will be converted to RPA</a:t>
          </a:r>
          <a:endParaRPr lang="en-US" sz="1600" kern="1200" dirty="0"/>
        </a:p>
      </dsp:txBody>
      <dsp:txXfrm>
        <a:off x="699" y="2905431"/>
        <a:ext cx="3044875" cy="1522437"/>
      </dsp:txXfrm>
    </dsp:sp>
    <dsp:sp modelId="{DA5056C6-4C0B-4219-A768-88070AB99C8B}">
      <dsp:nvSpPr>
        <dsp:cNvPr id="0" name=""/>
        <dsp:cNvSpPr/>
      </dsp:nvSpPr>
      <dsp:spPr>
        <a:xfrm>
          <a:off x="3684998" y="743570"/>
          <a:ext cx="3044875" cy="15224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u="sng" kern="1200" dirty="0" smtClean="0"/>
            <a:t>Centers for Medicare and Medicaid Services:  </a:t>
          </a:r>
        </a:p>
        <a:p>
          <a:pPr lvl="0" algn="ctr" defTabSz="711200" rtl="0">
            <a:lnSpc>
              <a:spcPct val="90000"/>
            </a:lnSpc>
            <a:spcBef>
              <a:spcPct val="0"/>
            </a:spcBef>
            <a:spcAft>
              <a:spcPct val="35000"/>
            </a:spcAft>
          </a:pPr>
          <a:r>
            <a:rPr lang="en-US" sz="1600" kern="1200" smtClean="0"/>
            <a:t>Bot:  One </a:t>
          </a:r>
          <a:r>
            <a:rPr lang="en-US" sz="1600" kern="1200" dirty="0" smtClean="0"/>
            <a:t>record in one minute with 95% accuracy</a:t>
          </a:r>
        </a:p>
        <a:p>
          <a:pPr lvl="0" algn="ctr" defTabSz="711200" rtl="0">
            <a:lnSpc>
              <a:spcPct val="90000"/>
            </a:lnSpc>
            <a:spcBef>
              <a:spcPct val="0"/>
            </a:spcBef>
            <a:spcAft>
              <a:spcPct val="35000"/>
            </a:spcAft>
          </a:pPr>
          <a:r>
            <a:rPr lang="en-US" sz="1600" kern="1200" dirty="0" smtClean="0"/>
            <a:t>Legacy Process:  One record in 65 minutes and less accurate</a:t>
          </a:r>
          <a:endParaRPr lang="en-US" sz="1600" kern="1200" dirty="0"/>
        </a:p>
      </dsp:txBody>
      <dsp:txXfrm>
        <a:off x="3684998" y="743570"/>
        <a:ext cx="3044875" cy="1522437"/>
      </dsp:txXfrm>
    </dsp:sp>
    <dsp:sp modelId="{232CFDBD-4DCC-40A1-B8CB-277D7109ECBA}">
      <dsp:nvSpPr>
        <dsp:cNvPr id="0" name=""/>
        <dsp:cNvSpPr/>
      </dsp:nvSpPr>
      <dsp:spPr>
        <a:xfrm>
          <a:off x="3684998" y="2905431"/>
          <a:ext cx="3044875" cy="1522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u="sng" kern="1200" dirty="0" smtClean="0"/>
            <a:t>General Services Administration:</a:t>
          </a:r>
        </a:p>
        <a:p>
          <a:pPr lvl="0" algn="ctr" defTabSz="711200" rtl="0">
            <a:lnSpc>
              <a:spcPct val="90000"/>
            </a:lnSpc>
            <a:spcBef>
              <a:spcPct val="0"/>
            </a:spcBef>
            <a:spcAft>
              <a:spcPct val="35000"/>
            </a:spcAft>
          </a:pPr>
          <a:r>
            <a:rPr lang="en-US" sz="1600" kern="1200" dirty="0" smtClean="0"/>
            <a:t>Used bots to reduce more than 13,000 hours of unnecessary or duplicative work</a:t>
          </a:r>
          <a:endParaRPr lang="en-US" sz="1600" kern="1200" dirty="0"/>
        </a:p>
      </dsp:txBody>
      <dsp:txXfrm>
        <a:off x="3684998" y="2905431"/>
        <a:ext cx="3044875" cy="1522437"/>
      </dsp:txXfrm>
    </dsp:sp>
    <dsp:sp modelId="{5EB242B2-974F-4B4A-8716-DB0FDE08C3DD}">
      <dsp:nvSpPr>
        <dsp:cNvPr id="0" name=""/>
        <dsp:cNvSpPr/>
      </dsp:nvSpPr>
      <dsp:spPr>
        <a:xfrm>
          <a:off x="7369298" y="743570"/>
          <a:ext cx="3044875" cy="15224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u="sng" kern="1200" dirty="0" smtClean="0"/>
            <a:t>National Aeronautics and Space Administration: </a:t>
          </a:r>
        </a:p>
        <a:p>
          <a:pPr lvl="0" algn="ctr" defTabSz="711200" rtl="0">
            <a:lnSpc>
              <a:spcPct val="90000"/>
            </a:lnSpc>
            <a:spcBef>
              <a:spcPct val="0"/>
            </a:spcBef>
            <a:spcAft>
              <a:spcPct val="35000"/>
            </a:spcAft>
          </a:pPr>
          <a:r>
            <a:rPr lang="en-US" sz="1600" kern="1200" dirty="0" smtClean="0"/>
            <a:t>Four bots deployed over funds distribution, invoicing, procurement requests, and human </a:t>
          </a:r>
          <a:r>
            <a:rPr lang="en-US" sz="1600" kern="1200" dirty="0" smtClean="0"/>
            <a:t>resources</a:t>
          </a:r>
          <a:endParaRPr lang="en-US" sz="1600" kern="1200" dirty="0"/>
        </a:p>
      </dsp:txBody>
      <dsp:txXfrm>
        <a:off x="7369298" y="743570"/>
        <a:ext cx="3044875" cy="1522437"/>
      </dsp:txXfrm>
    </dsp:sp>
    <dsp:sp modelId="{998E8054-DE1C-44A2-B75F-1FED8CDD476F}">
      <dsp:nvSpPr>
        <dsp:cNvPr id="0" name=""/>
        <dsp:cNvSpPr/>
      </dsp:nvSpPr>
      <dsp:spPr>
        <a:xfrm>
          <a:off x="7369298" y="2905431"/>
          <a:ext cx="3044875" cy="1522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u="sng" kern="1200" dirty="0" smtClean="0"/>
            <a:t>Bureau of the Fiscal Service:</a:t>
          </a:r>
        </a:p>
        <a:p>
          <a:pPr lvl="0" algn="ctr" defTabSz="711200" rtl="0">
            <a:lnSpc>
              <a:spcPct val="90000"/>
            </a:lnSpc>
            <a:spcBef>
              <a:spcPct val="0"/>
            </a:spcBef>
            <a:spcAft>
              <a:spcPct val="35000"/>
            </a:spcAft>
          </a:pPr>
          <a:r>
            <a:rPr lang="en-US" sz="1600" kern="1200" dirty="0" smtClean="0"/>
            <a:t>One bot eliminated the need to process 300-plus reports in Excel</a:t>
          </a:r>
          <a:endParaRPr lang="en-US" sz="1600" kern="1200" dirty="0"/>
        </a:p>
      </dsp:txBody>
      <dsp:txXfrm>
        <a:off x="7369298" y="2905431"/>
        <a:ext cx="3044875" cy="152243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7" name="Slide Number Placeholder 6"/>
          <p:cNvSpPr>
            <a:spLocks noGrp="1"/>
          </p:cNvSpPr>
          <p:nvPr>
            <p:ph type="sldNum" sz="quarter" idx="5"/>
          </p:nvPr>
        </p:nvSpPr>
        <p:spPr>
          <a:xfrm>
            <a:off x="3884613" y="8743890"/>
            <a:ext cx="2971800" cy="384721"/>
          </a:xfrm>
          <a:prstGeom prst="rect">
            <a:avLst/>
          </a:prstGeom>
        </p:spPr>
        <p:txBody>
          <a:bodyPr vert="horz" lIns="0" tIns="0" rIns="228600" bIns="228600" rtlCol="0" anchor="ctr">
            <a:spAutoFit/>
          </a:bodyPr>
          <a:lstStyle>
            <a:lvl1pPr algn="r">
              <a:defRPr sz="1000">
                <a:solidFill>
                  <a:srgbClr val="00338D"/>
                </a:solidFill>
                <a:latin typeface="Arial" panose="020B0604020202020204" pitchFamily="34" charset="0"/>
              </a:defRPr>
            </a:lvl1pPr>
          </a:lstStyle>
          <a:p>
            <a:fld id="{86CB4B4D-7CA3-9044-876B-883B54F8677D}" type="slidenum">
              <a:rPr lang="en-US" smtClean="0">
                <a:latin typeface="Arial"/>
                <a:ea typeface="Arial"/>
                <a:cs typeface="Arial" panose="020B0604020202020204" pitchFamily="34" charset="0"/>
              </a:rPr>
              <a:pPr/>
              <a:t>‹#›</a:t>
            </a:fld>
            <a:endParaRPr lang="en-US" dirty="0"/>
          </a:p>
        </p:txBody>
      </p:sp>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64364504"/>
      </p:ext>
    </p:extLst>
  </p:cSld>
  <p:clrMap bg1="lt1" tx1="dk1" bg2="lt2" tx2="dk2" accent1="accent1" accent2="accent2" accent3="accent3" accent4="accent4" accent5="accent5" accent6="accent6" hlink="hlink" folHlink="folHlink"/>
  <p:notesStyle>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234950" marR="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2pPr>
    <a:lvl3pPr marL="457200" marR="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3pPr>
    <a:lvl4pPr marL="692150" marR="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914400" marR="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5B5E48-132F-45E4-854F-C84F4E7127DB}" type="slidenum">
              <a:rPr lang="en-US" smtClean="0"/>
              <a:t>1</a:t>
            </a:fld>
            <a:endParaRPr lang="en-US" dirty="0"/>
          </a:p>
        </p:txBody>
      </p:sp>
    </p:spTree>
    <p:extLst>
      <p:ext uri="{BB962C8B-B14F-4D97-AF65-F5344CB8AC3E}">
        <p14:creationId xmlns:p14="http://schemas.microsoft.com/office/powerpoint/2010/main" val="59819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CB4B4D-7CA3-9044-876B-883B54F8677D}" type="slidenum">
              <a:rPr lang="en-US" smtClean="0">
                <a:solidFill>
                  <a:srgbClr val="00338D"/>
                </a:solidFill>
                <a:latin typeface="Arial"/>
                <a:ea typeface="Arial"/>
                <a:cs typeface="Arial" panose="020B0604020202020204" pitchFamily="34" charset="0"/>
              </a:rPr>
              <a:pPr/>
              <a:t>4</a:t>
            </a:fld>
            <a:endParaRPr lang="en-US" dirty="0"/>
          </a:p>
        </p:txBody>
      </p:sp>
    </p:spTree>
    <p:extLst>
      <p:ext uri="{BB962C8B-B14F-4D97-AF65-F5344CB8AC3E}">
        <p14:creationId xmlns:p14="http://schemas.microsoft.com/office/powerpoint/2010/main" val="170113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CB4B4D-7CA3-9044-876B-883B54F8677D}" type="slidenum">
              <a:rPr lang="en-US" smtClean="0">
                <a:solidFill>
                  <a:srgbClr val="00338D"/>
                </a:solidFill>
                <a:latin typeface="Arial"/>
                <a:ea typeface="Arial"/>
                <a:cs typeface="Arial" panose="020B0604020202020204" pitchFamily="34" charset="0"/>
              </a:rPr>
              <a:pPr/>
              <a:t>15</a:t>
            </a:fld>
            <a:endParaRPr lang="en-US" dirty="0"/>
          </a:p>
        </p:txBody>
      </p:sp>
    </p:spTree>
    <p:extLst>
      <p:ext uri="{BB962C8B-B14F-4D97-AF65-F5344CB8AC3E}">
        <p14:creationId xmlns:p14="http://schemas.microsoft.com/office/powerpoint/2010/main" val="251625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CB4B4D-7CA3-9044-876B-883B54F8677D}" type="slidenum">
              <a:rPr lang="en-US" smtClean="0">
                <a:solidFill>
                  <a:srgbClr val="00338D"/>
                </a:solidFill>
                <a:latin typeface="Arial"/>
                <a:ea typeface="Arial"/>
                <a:cs typeface="Arial" panose="020B0604020202020204" pitchFamily="34" charset="0"/>
              </a:rPr>
              <a:pPr/>
              <a:t>16</a:t>
            </a:fld>
            <a:endParaRPr lang="en-US" dirty="0"/>
          </a:p>
        </p:txBody>
      </p:sp>
    </p:spTree>
    <p:extLst>
      <p:ext uri="{BB962C8B-B14F-4D97-AF65-F5344CB8AC3E}">
        <p14:creationId xmlns:p14="http://schemas.microsoft.com/office/powerpoint/2010/main" val="97838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 Right light vertical 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8" name="Title 1"/>
          <p:cNvSpPr>
            <a:spLocks noGrp="1"/>
          </p:cNvSpPr>
          <p:nvPr>
            <p:ph type="ctrTitle" hasCustomPrompt="1"/>
          </p:nvPr>
        </p:nvSpPr>
        <p:spPr>
          <a:xfrm>
            <a:off x="998460" y="1343857"/>
            <a:ext cx="6581117" cy="2000922"/>
          </a:xfrm>
        </p:spPr>
        <p:txBody>
          <a:bodyPr anchor="t" anchorCtr="0"/>
          <a:lstStyle>
            <a:lvl1pPr algn="l">
              <a:lnSpc>
                <a:spcPct val="85000"/>
              </a:lnSpc>
              <a:defRPr sz="6000" baseline="0">
                <a:solidFill>
                  <a:schemeClr val="tx2"/>
                </a:solidFill>
                <a:latin typeface="+mn-lt"/>
              </a:defRPr>
            </a:lvl1pPr>
          </a:lstStyle>
          <a:p>
            <a:r>
              <a:rPr lang="en-US" noProof="0" dirty="0" smtClean="0"/>
              <a:t>Title slide 2- light right vertical image</a:t>
            </a:r>
            <a:endParaRPr lang="en-US" noProof="0" dirty="0"/>
          </a:p>
        </p:txBody>
      </p:sp>
      <p:sp>
        <p:nvSpPr>
          <p:cNvPr id="6" name="Text Placeholder 3"/>
          <p:cNvSpPr>
            <a:spLocks noGrp="1"/>
          </p:cNvSpPr>
          <p:nvPr>
            <p:ph type="body" sz="quarter" idx="11" hasCustomPrompt="1"/>
          </p:nvPr>
        </p:nvSpPr>
        <p:spPr>
          <a:xfrm>
            <a:off x="998460"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7" name="Text Placeholder 4"/>
          <p:cNvSpPr>
            <a:spLocks noGrp="1"/>
          </p:cNvSpPr>
          <p:nvPr>
            <p:ph type="body" sz="quarter" idx="12" hasCustomPrompt="1"/>
          </p:nvPr>
        </p:nvSpPr>
        <p:spPr>
          <a:xfrm>
            <a:off x="998460" y="4083779"/>
            <a:ext cx="1889125" cy="487363"/>
          </a:xfrm>
        </p:spPr>
        <p:txBody>
          <a:bodyPr/>
          <a:lstStyle>
            <a:lvl1pPr>
              <a:defRPr sz="1100" b="0">
                <a:solidFill>
                  <a:srgbClr val="00338D"/>
                </a:solidFill>
              </a:defRPr>
            </a:lvl1pPr>
          </a:lstStyle>
          <a:p>
            <a:pPr lvl="0"/>
            <a:r>
              <a:rPr lang="en-US" dirty="0" smtClean="0"/>
              <a:t>Date here</a:t>
            </a:r>
            <a:endParaRPr lang="en-US" dirty="0"/>
          </a:p>
        </p:txBody>
      </p:sp>
    </p:spTree>
    <p:extLst>
      <p:ext uri="{BB962C8B-B14F-4D97-AF65-F5344CB8AC3E}">
        <p14:creationId xmlns:p14="http://schemas.microsoft.com/office/powerpoint/2010/main" val="35669299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5" name="Chart Placeholder 4"/>
          <p:cNvSpPr>
            <a:spLocks noGrp="1"/>
          </p:cNvSpPr>
          <p:nvPr>
            <p:ph type="chart" sz="quarter" idx="11"/>
          </p:nvPr>
        </p:nvSpPr>
        <p:spPr>
          <a:xfrm>
            <a:off x="4550400" y="1331360"/>
            <a:ext cx="3139200" cy="2134800"/>
          </a:xfrm>
        </p:spPr>
        <p:txBody>
          <a:bodyPr anchor="ctr"/>
          <a:lstStyle>
            <a:lvl1pPr algn="ctr">
              <a:defRPr/>
            </a:lvl1pPr>
          </a:lstStyle>
          <a:p>
            <a:r>
              <a:rPr lang="en-US" noProof="0" smtClean="0"/>
              <a:t>Click icon to add chart</a:t>
            </a:r>
            <a:endParaRPr lang="en-US" noProof="0" dirty="0" smtClean="0"/>
          </a:p>
        </p:txBody>
      </p:sp>
      <p:sp>
        <p:nvSpPr>
          <p:cNvPr id="6" name="Chart Placeholder 4"/>
          <p:cNvSpPr>
            <a:spLocks noGrp="1"/>
          </p:cNvSpPr>
          <p:nvPr>
            <p:ph type="chart" sz="quarter" idx="12"/>
          </p:nvPr>
        </p:nvSpPr>
        <p:spPr>
          <a:xfrm>
            <a:off x="1003200" y="1331360"/>
            <a:ext cx="3187200" cy="2134800"/>
          </a:xfrm>
        </p:spPr>
        <p:txBody>
          <a:bodyPr anchor="ctr"/>
          <a:lstStyle>
            <a:lvl1pPr algn="ctr">
              <a:defRPr/>
            </a:lvl1pPr>
          </a:lstStyle>
          <a:p>
            <a:r>
              <a:rPr lang="en-US" noProof="0" smtClean="0"/>
              <a:t>Click icon to add chart</a:t>
            </a:r>
            <a:endParaRPr lang="en-US" noProof="0" dirty="0" smtClean="0"/>
          </a:p>
        </p:txBody>
      </p:sp>
      <p:sp>
        <p:nvSpPr>
          <p:cNvPr id="7" name="Text Placeholder 8"/>
          <p:cNvSpPr>
            <a:spLocks noGrp="1"/>
          </p:cNvSpPr>
          <p:nvPr>
            <p:ph type="body" sz="quarter" idx="10"/>
          </p:nvPr>
        </p:nvSpPr>
        <p:spPr>
          <a:xfrm>
            <a:off x="1003200" y="3742126"/>
            <a:ext cx="3187200" cy="2134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hart Placeholder 4"/>
          <p:cNvSpPr>
            <a:spLocks noGrp="1"/>
          </p:cNvSpPr>
          <p:nvPr>
            <p:ph type="chart" sz="quarter" idx="13"/>
          </p:nvPr>
        </p:nvSpPr>
        <p:spPr>
          <a:xfrm>
            <a:off x="8049600" y="1331360"/>
            <a:ext cx="3139200" cy="2134800"/>
          </a:xfrm>
        </p:spPr>
        <p:txBody>
          <a:bodyPr anchor="ctr"/>
          <a:lstStyle>
            <a:lvl1pPr algn="ctr">
              <a:defRPr/>
            </a:lvl1pPr>
          </a:lstStyle>
          <a:p>
            <a:r>
              <a:rPr lang="en-US" noProof="0" smtClean="0"/>
              <a:t>Click icon to add chart</a:t>
            </a:r>
            <a:endParaRPr lang="en-US" noProof="0" dirty="0" smtClean="0"/>
          </a:p>
        </p:txBody>
      </p:sp>
      <p:sp>
        <p:nvSpPr>
          <p:cNvPr id="9" name="Text Placeholder 8"/>
          <p:cNvSpPr>
            <a:spLocks noGrp="1"/>
          </p:cNvSpPr>
          <p:nvPr>
            <p:ph type="body" sz="quarter" idx="14"/>
          </p:nvPr>
        </p:nvSpPr>
        <p:spPr>
          <a:xfrm>
            <a:off x="4502400" y="3742126"/>
            <a:ext cx="3187200" cy="2134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5"/>
          </p:nvPr>
        </p:nvSpPr>
        <p:spPr>
          <a:xfrm>
            <a:off x="8001600" y="3742126"/>
            <a:ext cx="3187200" cy="2134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34413369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9" name="Text Placeholder 8"/>
          <p:cNvSpPr>
            <a:spLocks noGrp="1"/>
          </p:cNvSpPr>
          <p:nvPr>
            <p:ph type="body" sz="quarter" idx="10"/>
          </p:nvPr>
        </p:nvSpPr>
        <p:spPr>
          <a:xfrm>
            <a:off x="10032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1"/>
          </p:nvPr>
        </p:nvSpPr>
        <p:spPr>
          <a:xfrm>
            <a:off x="30804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2"/>
          </p:nvPr>
        </p:nvSpPr>
        <p:spPr>
          <a:xfrm>
            <a:off x="51576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p:nvPr>
        </p:nvSpPr>
        <p:spPr>
          <a:xfrm>
            <a:off x="72348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 Placeholder 12"/>
          <p:cNvSpPr>
            <a:spLocks noGrp="1"/>
          </p:cNvSpPr>
          <p:nvPr>
            <p:ph type="body" sz="quarter" idx="14" hasCustomPrompt="1"/>
          </p:nvPr>
        </p:nvSpPr>
        <p:spPr>
          <a:xfrm>
            <a:off x="1003200" y="1322388"/>
            <a:ext cx="18768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5" name="Text Placeholder 12"/>
          <p:cNvSpPr>
            <a:spLocks noGrp="1"/>
          </p:cNvSpPr>
          <p:nvPr>
            <p:ph type="body" sz="quarter" idx="15" hasCustomPrompt="1"/>
          </p:nvPr>
        </p:nvSpPr>
        <p:spPr>
          <a:xfrm>
            <a:off x="30804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6" name="Text Placeholder 12"/>
          <p:cNvSpPr>
            <a:spLocks noGrp="1"/>
          </p:cNvSpPr>
          <p:nvPr>
            <p:ph type="body" sz="quarter" idx="16" hasCustomPrompt="1"/>
          </p:nvPr>
        </p:nvSpPr>
        <p:spPr>
          <a:xfrm>
            <a:off x="51576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7" name="Text Placeholder 12"/>
          <p:cNvSpPr>
            <a:spLocks noGrp="1"/>
          </p:cNvSpPr>
          <p:nvPr>
            <p:ph type="body" sz="quarter" idx="17" hasCustomPrompt="1"/>
          </p:nvPr>
        </p:nvSpPr>
        <p:spPr>
          <a:xfrm>
            <a:off x="72348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1" name="Text Placeholder 12"/>
          <p:cNvSpPr>
            <a:spLocks noGrp="1"/>
          </p:cNvSpPr>
          <p:nvPr>
            <p:ph type="body" sz="quarter" idx="18" hasCustomPrompt="1"/>
          </p:nvPr>
        </p:nvSpPr>
        <p:spPr>
          <a:xfrm>
            <a:off x="93120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2" name="Text Placeholder 8"/>
          <p:cNvSpPr>
            <a:spLocks noGrp="1"/>
          </p:cNvSpPr>
          <p:nvPr>
            <p:ph type="body" sz="quarter" idx="19"/>
          </p:nvPr>
        </p:nvSpPr>
        <p:spPr>
          <a:xfrm>
            <a:off x="93120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28775981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9" name="Text Placeholder 8"/>
          <p:cNvSpPr>
            <a:spLocks noGrp="1"/>
          </p:cNvSpPr>
          <p:nvPr>
            <p:ph type="body" sz="quarter" idx="10"/>
          </p:nvPr>
        </p:nvSpPr>
        <p:spPr>
          <a:xfrm>
            <a:off x="10032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1"/>
          </p:nvPr>
        </p:nvSpPr>
        <p:spPr>
          <a:xfrm>
            <a:off x="36160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2"/>
          </p:nvPr>
        </p:nvSpPr>
        <p:spPr>
          <a:xfrm>
            <a:off x="62288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p:nvPr>
        </p:nvSpPr>
        <p:spPr>
          <a:xfrm>
            <a:off x="88416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 Placeholder 12"/>
          <p:cNvSpPr>
            <a:spLocks noGrp="1"/>
          </p:cNvSpPr>
          <p:nvPr>
            <p:ph type="body" sz="quarter" idx="14" hasCustomPrompt="1"/>
          </p:nvPr>
        </p:nvSpPr>
        <p:spPr>
          <a:xfrm>
            <a:off x="994833" y="1322388"/>
            <a:ext cx="23472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5" name="Text Placeholder 12"/>
          <p:cNvSpPr>
            <a:spLocks noGrp="1"/>
          </p:cNvSpPr>
          <p:nvPr>
            <p:ph type="body" sz="quarter" idx="15" hasCustomPrompt="1"/>
          </p:nvPr>
        </p:nvSpPr>
        <p:spPr>
          <a:xfrm>
            <a:off x="3610422"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6" name="Text Placeholder 12"/>
          <p:cNvSpPr>
            <a:spLocks noGrp="1"/>
          </p:cNvSpPr>
          <p:nvPr>
            <p:ph type="body" sz="quarter" idx="16" hasCustomPrompt="1"/>
          </p:nvPr>
        </p:nvSpPr>
        <p:spPr>
          <a:xfrm>
            <a:off x="6226011"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
        <p:nvSpPr>
          <p:cNvPr id="17" name="Text Placeholder 12"/>
          <p:cNvSpPr>
            <a:spLocks noGrp="1"/>
          </p:cNvSpPr>
          <p:nvPr>
            <p:ph type="body" sz="quarter" idx="17" hasCustomPrompt="1"/>
          </p:nvPr>
        </p:nvSpPr>
        <p:spPr>
          <a:xfrm>
            <a:off x="8841600"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smtClean="0"/>
              <a:t>Click to add text</a:t>
            </a:r>
            <a:endParaRPr lang="en-US" noProof="0" dirty="0"/>
          </a:p>
        </p:txBody>
      </p:sp>
    </p:spTree>
    <p:extLst>
      <p:ext uri="{BB962C8B-B14F-4D97-AF65-F5344CB8AC3E}">
        <p14:creationId xmlns:p14="http://schemas.microsoft.com/office/powerpoint/2010/main" val="26838659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16" name="Text Placeholder 10"/>
          <p:cNvSpPr>
            <a:spLocks noGrp="1" noChangeAspect="1"/>
          </p:cNvSpPr>
          <p:nvPr>
            <p:ph type="body" sz="quarter" idx="21"/>
          </p:nvPr>
        </p:nvSpPr>
        <p:spPr bwMode="gray">
          <a:xfrm>
            <a:off x="5306559" y="2757950"/>
            <a:ext cx="1660995" cy="1659600"/>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noProof="0" smtClean="0"/>
              <a:t>Click to edit Master text styles</a:t>
            </a:r>
          </a:p>
        </p:txBody>
      </p:sp>
      <p:sp>
        <p:nvSpPr>
          <p:cNvPr id="17" name="Text Placeholder 20"/>
          <p:cNvSpPr>
            <a:spLocks noGrp="1"/>
          </p:cNvSpPr>
          <p:nvPr>
            <p:ph type="body" sz="quarter" idx="26"/>
          </p:nvPr>
        </p:nvSpPr>
        <p:spPr bwMode="gray">
          <a:xfrm>
            <a:off x="1003347"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smtClean="0"/>
              <a:t>Click to edit Master text styles</a:t>
            </a:r>
          </a:p>
        </p:txBody>
      </p:sp>
      <p:sp>
        <p:nvSpPr>
          <p:cNvPr id="26" name="Text Placeholder 20"/>
          <p:cNvSpPr>
            <a:spLocks noGrp="1"/>
          </p:cNvSpPr>
          <p:nvPr>
            <p:ph type="body" sz="quarter" idx="48"/>
          </p:nvPr>
        </p:nvSpPr>
        <p:spPr bwMode="gray">
          <a:xfrm>
            <a:off x="1003347" y="4015250"/>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2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smtClean="0"/>
              <a:t>Click to edit Master text styles</a:t>
            </a:r>
          </a:p>
        </p:txBody>
      </p:sp>
      <p:sp>
        <p:nvSpPr>
          <p:cNvPr id="27" name="Text Placeholder 20"/>
          <p:cNvSpPr>
            <a:spLocks noGrp="1"/>
          </p:cNvSpPr>
          <p:nvPr>
            <p:ph type="body" sz="quarter" idx="50"/>
          </p:nvPr>
        </p:nvSpPr>
        <p:spPr bwMode="gray">
          <a:xfrm>
            <a:off x="7344001"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smtClean="0"/>
              <a:t>Click to edit Master text styles</a:t>
            </a:r>
          </a:p>
        </p:txBody>
      </p:sp>
      <p:sp>
        <p:nvSpPr>
          <p:cNvPr id="28" name="Text Placeholder 20"/>
          <p:cNvSpPr>
            <a:spLocks noGrp="1"/>
          </p:cNvSpPr>
          <p:nvPr>
            <p:ph type="body" sz="quarter" idx="52"/>
          </p:nvPr>
        </p:nvSpPr>
        <p:spPr bwMode="gray">
          <a:xfrm>
            <a:off x="7344001" y="4015250"/>
            <a:ext cx="3847695"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smtClean="0"/>
              <a:t>Click to edit Master text styles</a:t>
            </a:r>
          </a:p>
        </p:txBody>
      </p:sp>
      <p:sp>
        <p:nvSpPr>
          <p:cNvPr id="29" name="AutoShape 20"/>
          <p:cNvSpPr>
            <a:spLocks noChangeArrowheads="1"/>
          </p:cNvSpPr>
          <p:nvPr userDrawn="1"/>
        </p:nvSpPr>
        <p:spPr bwMode="gray">
          <a:xfrm rot="2700000">
            <a:off x="5088625"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
        <p:nvSpPr>
          <p:cNvPr id="31" name="Text Placeholder 3"/>
          <p:cNvSpPr>
            <a:spLocks noGrp="1"/>
          </p:cNvSpPr>
          <p:nvPr>
            <p:ph type="body" sz="quarter" idx="53"/>
          </p:nvPr>
        </p:nvSpPr>
        <p:spPr>
          <a:xfrm>
            <a:off x="1003347" y="1718873"/>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2" name="Text Placeholder 3"/>
          <p:cNvSpPr>
            <a:spLocks noGrp="1"/>
          </p:cNvSpPr>
          <p:nvPr>
            <p:ph type="body" sz="quarter" idx="54"/>
          </p:nvPr>
        </p:nvSpPr>
        <p:spPr>
          <a:xfrm>
            <a:off x="1003347" y="4404050"/>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3" name="Text Placeholder 3"/>
          <p:cNvSpPr>
            <a:spLocks noGrp="1"/>
          </p:cNvSpPr>
          <p:nvPr>
            <p:ph type="body" sz="quarter" idx="55"/>
          </p:nvPr>
        </p:nvSpPr>
        <p:spPr>
          <a:xfrm>
            <a:off x="7342095" y="1718873"/>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4" name="Text Placeholder 3"/>
          <p:cNvSpPr>
            <a:spLocks noGrp="1"/>
          </p:cNvSpPr>
          <p:nvPr>
            <p:ph type="body" sz="quarter" idx="56"/>
          </p:nvPr>
        </p:nvSpPr>
        <p:spPr>
          <a:xfrm>
            <a:off x="7342095" y="4404050"/>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0" name="AutoShape 20"/>
          <p:cNvSpPr>
            <a:spLocks noChangeArrowheads="1"/>
          </p:cNvSpPr>
          <p:nvPr userDrawn="1"/>
        </p:nvSpPr>
        <p:spPr bwMode="gray">
          <a:xfrm rot="18900000" flipH="1">
            <a:off x="6742978"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
        <p:nvSpPr>
          <p:cNvPr id="21" name="AutoShape 20"/>
          <p:cNvSpPr>
            <a:spLocks noChangeArrowheads="1"/>
          </p:cNvSpPr>
          <p:nvPr userDrawn="1"/>
        </p:nvSpPr>
        <p:spPr bwMode="gray">
          <a:xfrm rot="18900000" flipV="1">
            <a:off x="5088624"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
        <p:nvSpPr>
          <p:cNvPr id="22" name="AutoShape 20"/>
          <p:cNvSpPr>
            <a:spLocks noChangeArrowheads="1"/>
          </p:cNvSpPr>
          <p:nvPr userDrawn="1"/>
        </p:nvSpPr>
        <p:spPr bwMode="gray">
          <a:xfrm rot="2700000" flipH="1" flipV="1">
            <a:off x="6742977"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Tree>
    <p:extLst>
      <p:ext uri="{BB962C8B-B14F-4D97-AF65-F5344CB8AC3E}">
        <p14:creationId xmlns:p14="http://schemas.microsoft.com/office/powerpoint/2010/main" val="16957156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19" name="Text Placeholder 8"/>
          <p:cNvSpPr>
            <a:spLocks noGrp="1"/>
          </p:cNvSpPr>
          <p:nvPr>
            <p:ph type="body" sz="quarter" idx="19"/>
          </p:nvPr>
        </p:nvSpPr>
        <p:spPr>
          <a:xfrm>
            <a:off x="1003200" y="1708149"/>
            <a:ext cx="4968000" cy="4168775"/>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0" name="Text Placeholder 8"/>
          <p:cNvSpPr>
            <a:spLocks noGrp="1"/>
          </p:cNvSpPr>
          <p:nvPr>
            <p:ph type="body" sz="quarter" idx="20"/>
          </p:nvPr>
        </p:nvSpPr>
        <p:spPr>
          <a:xfrm>
            <a:off x="10032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smtClean="0"/>
              <a:t>Click to edit Master text styles</a:t>
            </a:r>
          </a:p>
        </p:txBody>
      </p:sp>
      <p:sp>
        <p:nvSpPr>
          <p:cNvPr id="16" name="Text Placeholder 8"/>
          <p:cNvSpPr>
            <a:spLocks noGrp="1"/>
          </p:cNvSpPr>
          <p:nvPr>
            <p:ph type="body" sz="quarter" idx="21"/>
          </p:nvPr>
        </p:nvSpPr>
        <p:spPr>
          <a:xfrm>
            <a:off x="6220800" y="1708149"/>
            <a:ext cx="4968000" cy="4168775"/>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Text Placeholder 8"/>
          <p:cNvSpPr>
            <a:spLocks noGrp="1"/>
          </p:cNvSpPr>
          <p:nvPr>
            <p:ph type="body" sz="quarter" idx="22"/>
          </p:nvPr>
        </p:nvSpPr>
        <p:spPr>
          <a:xfrm>
            <a:off x="62208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smtClean="0"/>
              <a:t>Click to edit Master text styles</a:t>
            </a:r>
          </a:p>
        </p:txBody>
      </p:sp>
    </p:spTree>
    <p:extLst>
      <p:ext uri="{BB962C8B-B14F-4D97-AF65-F5344CB8AC3E}">
        <p14:creationId xmlns:p14="http://schemas.microsoft.com/office/powerpoint/2010/main" val="3855353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13" name="Text Placeholder 8"/>
          <p:cNvSpPr>
            <a:spLocks noGrp="1"/>
          </p:cNvSpPr>
          <p:nvPr>
            <p:ph type="body" sz="quarter" idx="19"/>
          </p:nvPr>
        </p:nvSpPr>
        <p:spPr>
          <a:xfrm>
            <a:off x="1003200" y="1708150"/>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4" name="Text Placeholder 8"/>
          <p:cNvSpPr>
            <a:spLocks noGrp="1"/>
          </p:cNvSpPr>
          <p:nvPr>
            <p:ph type="body" sz="quarter" idx="20"/>
          </p:nvPr>
        </p:nvSpPr>
        <p:spPr>
          <a:xfrm>
            <a:off x="10032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smtClean="0"/>
              <a:t>Click to edit Master text styles</a:t>
            </a:r>
          </a:p>
        </p:txBody>
      </p:sp>
      <p:sp>
        <p:nvSpPr>
          <p:cNvPr id="15" name="Text Placeholder 8"/>
          <p:cNvSpPr>
            <a:spLocks noGrp="1"/>
          </p:cNvSpPr>
          <p:nvPr>
            <p:ph type="body" sz="quarter" idx="21"/>
          </p:nvPr>
        </p:nvSpPr>
        <p:spPr>
          <a:xfrm>
            <a:off x="6220800" y="1708150"/>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8" name="Text Placeholder 8"/>
          <p:cNvSpPr>
            <a:spLocks noGrp="1"/>
          </p:cNvSpPr>
          <p:nvPr>
            <p:ph type="body" sz="quarter" idx="22"/>
          </p:nvPr>
        </p:nvSpPr>
        <p:spPr>
          <a:xfrm>
            <a:off x="62208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smtClean="0"/>
              <a:t>Click to edit Master text styles</a:t>
            </a:r>
          </a:p>
        </p:txBody>
      </p:sp>
      <p:sp>
        <p:nvSpPr>
          <p:cNvPr id="21" name="Text Placeholder 8"/>
          <p:cNvSpPr>
            <a:spLocks noGrp="1"/>
          </p:cNvSpPr>
          <p:nvPr>
            <p:ph type="body" sz="quarter" idx="23"/>
          </p:nvPr>
        </p:nvSpPr>
        <p:spPr>
          <a:xfrm>
            <a:off x="1003200" y="4117976"/>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2" name="Text Placeholder 8"/>
          <p:cNvSpPr>
            <a:spLocks noGrp="1"/>
          </p:cNvSpPr>
          <p:nvPr>
            <p:ph type="body" sz="quarter" idx="24"/>
          </p:nvPr>
        </p:nvSpPr>
        <p:spPr>
          <a:xfrm>
            <a:off x="1003200" y="3741920"/>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smtClean="0"/>
              <a:t>Click to edit Master text styles</a:t>
            </a:r>
          </a:p>
        </p:txBody>
      </p:sp>
      <p:sp>
        <p:nvSpPr>
          <p:cNvPr id="23" name="Text Placeholder 8"/>
          <p:cNvSpPr>
            <a:spLocks noGrp="1"/>
          </p:cNvSpPr>
          <p:nvPr>
            <p:ph type="body" sz="quarter" idx="25"/>
          </p:nvPr>
        </p:nvSpPr>
        <p:spPr>
          <a:xfrm>
            <a:off x="6220800" y="4117976"/>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4" name="Text Placeholder 8"/>
          <p:cNvSpPr>
            <a:spLocks noGrp="1"/>
          </p:cNvSpPr>
          <p:nvPr>
            <p:ph type="body" sz="quarter" idx="26"/>
          </p:nvPr>
        </p:nvSpPr>
        <p:spPr>
          <a:xfrm>
            <a:off x="6220800" y="3741920"/>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smtClean="0"/>
              <a:t>Click to edit Master text styles</a:t>
            </a:r>
          </a:p>
        </p:txBody>
      </p:sp>
    </p:spTree>
    <p:extLst>
      <p:ext uri="{BB962C8B-B14F-4D97-AF65-F5344CB8AC3E}">
        <p14:creationId xmlns:p14="http://schemas.microsoft.com/office/powerpoint/2010/main" val="9556956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29163" y="1368796"/>
            <a:ext cx="8489950" cy="3510000"/>
          </a:xfrm>
        </p:spPr>
        <p:txBody>
          <a:bodyPr anchor="t" anchorCtr="0"/>
          <a:lstStyle>
            <a:lvl1pPr algn="l">
              <a:lnSpc>
                <a:spcPct val="85000"/>
              </a:lnSpc>
              <a:defRPr sz="6000" baseline="0">
                <a:solidFill>
                  <a:schemeClr val="bg1"/>
                </a:solidFill>
                <a:latin typeface="+mn-lt"/>
              </a:defRPr>
            </a:lvl1pPr>
          </a:lstStyle>
          <a:p>
            <a:r>
              <a:rPr lang="en-US" noProof="0" smtClean="0"/>
              <a:t>Click to edit Master title style</a:t>
            </a:r>
            <a:endParaRPr lang="en-US" noProof="0"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29163" y="5324396"/>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noProof="0" smtClean="0"/>
              <a:t>Click to edit Master text styles</a:t>
            </a:r>
          </a:p>
        </p:txBody>
      </p:sp>
    </p:spTree>
    <p:extLst>
      <p:ext uri="{BB962C8B-B14F-4D97-AF65-F5344CB8AC3E}">
        <p14:creationId xmlns:p14="http://schemas.microsoft.com/office/powerpoint/2010/main" val="23869611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29163" y="1377109"/>
            <a:ext cx="8489950" cy="3510000"/>
          </a:xfrm>
        </p:spPr>
        <p:txBody>
          <a:bodyPr anchor="t" anchorCtr="0"/>
          <a:lstStyle>
            <a:lvl1pPr algn="l">
              <a:lnSpc>
                <a:spcPct val="85000"/>
              </a:lnSpc>
              <a:defRPr sz="6000" baseline="0">
                <a:solidFill>
                  <a:schemeClr val="bg1"/>
                </a:solidFill>
                <a:latin typeface="+mn-lt"/>
              </a:defRPr>
            </a:lvl1pPr>
          </a:lstStyle>
          <a:p>
            <a:r>
              <a:rPr lang="en-US" noProof="0" smtClean="0"/>
              <a:t>Click to edit Master title style</a:t>
            </a:r>
            <a:endParaRPr lang="en-US" noProof="0"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29163" y="5332709"/>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noProof="0" smtClean="0"/>
              <a:t>Click to edit Master text styles</a:t>
            </a:r>
          </a:p>
        </p:txBody>
      </p:sp>
    </p:spTree>
    <p:extLst>
      <p:ext uri="{BB962C8B-B14F-4D97-AF65-F5344CB8AC3E}">
        <p14:creationId xmlns:p14="http://schemas.microsoft.com/office/powerpoint/2010/main" val="189814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16"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3" name="Text Placeholder 2"/>
          <p:cNvSpPr>
            <a:spLocks noGrp="1"/>
          </p:cNvSpPr>
          <p:nvPr>
            <p:ph type="body" sz="quarter" idx="11"/>
          </p:nvPr>
        </p:nvSpPr>
        <p:spPr>
          <a:xfrm>
            <a:off x="2729163" y="4642764"/>
            <a:ext cx="7851751" cy="398273"/>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smtClean="0"/>
              <a:t>Click to edit Master text styles</a:t>
            </a:r>
          </a:p>
          <a:p>
            <a:pPr lvl="1"/>
            <a:r>
              <a:rPr lang="en-US" noProof="0" smtClean="0"/>
              <a:t>Second level</a:t>
            </a:r>
          </a:p>
        </p:txBody>
      </p:sp>
      <p:sp>
        <p:nvSpPr>
          <p:cNvPr id="14" name="Text Placeholder 2"/>
          <p:cNvSpPr>
            <a:spLocks noGrp="1"/>
          </p:cNvSpPr>
          <p:nvPr>
            <p:ph type="body" sz="quarter" idx="12"/>
          </p:nvPr>
        </p:nvSpPr>
        <p:spPr>
          <a:xfrm>
            <a:off x="2729163" y="5107252"/>
            <a:ext cx="7851751" cy="169277"/>
          </a:xfr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smtClean="0"/>
              <a:t>Click to edit Master text styles</a:t>
            </a:r>
          </a:p>
        </p:txBody>
      </p:sp>
      <p:sp>
        <p:nvSpPr>
          <p:cNvPr id="15" name="Text Placeholder 2"/>
          <p:cNvSpPr>
            <a:spLocks noGrp="1"/>
          </p:cNvSpPr>
          <p:nvPr>
            <p:ph type="body" sz="quarter" idx="13"/>
          </p:nvPr>
        </p:nvSpPr>
        <p:spPr>
          <a:xfrm>
            <a:off x="2729163" y="3831757"/>
            <a:ext cx="7851751" cy="645053"/>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smtClean="0"/>
              <a:t>Click to edit Master text styles</a:t>
            </a:r>
          </a:p>
          <a:p>
            <a:pPr lvl="1"/>
            <a:r>
              <a:rPr lang="en-US" noProof="0" smtClean="0"/>
              <a:t>Second level</a:t>
            </a:r>
          </a:p>
        </p:txBody>
      </p:sp>
      <p:sp>
        <p:nvSpPr>
          <p:cNvPr id="23" name="Text Placeholder 2"/>
          <p:cNvSpPr>
            <a:spLocks noGrp="1"/>
          </p:cNvSpPr>
          <p:nvPr>
            <p:ph type="body" sz="quarter" idx="14"/>
          </p:nvPr>
        </p:nvSpPr>
        <p:spPr>
          <a:xfrm>
            <a:off x="2729163" y="3480007"/>
            <a:ext cx="2411738" cy="119064"/>
          </a:xfr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smtClean="0"/>
              <a:t>Click to edit Master text styles</a:t>
            </a:r>
          </a:p>
        </p:txBody>
      </p:sp>
      <p:grpSp>
        <p:nvGrpSpPr>
          <p:cNvPr id="22" name="Group 21"/>
          <p:cNvGrpSpPr/>
          <p:nvPr userDrawn="1"/>
        </p:nvGrpSpPr>
        <p:grpSpPr>
          <a:xfrm>
            <a:off x="2729163" y="2974450"/>
            <a:ext cx="2523749" cy="384049"/>
            <a:chOff x="1584000" y="2682350"/>
            <a:chExt cx="2523749" cy="384049"/>
          </a:xfrm>
        </p:grpSpPr>
        <p:grpSp>
          <p:nvGrpSpPr>
            <p:cNvPr id="24" name="Group 23"/>
            <p:cNvGrpSpPr/>
            <p:nvPr userDrawn="1"/>
          </p:nvGrpSpPr>
          <p:grpSpPr>
            <a:xfrm>
              <a:off x="1584000" y="2682350"/>
              <a:ext cx="2523749" cy="384049"/>
              <a:chOff x="1584000" y="2682350"/>
              <a:chExt cx="2523749" cy="384049"/>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584000" y="2682350"/>
                <a:ext cx="1683075" cy="384049"/>
              </a:xfrm>
              <a:prstGeom prst="rect">
                <a:avLst/>
              </a:prstGeom>
            </p:spPr>
          </p:pic>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705225" y="2682350"/>
                <a:ext cx="402524" cy="384049"/>
              </a:xfrm>
              <a:prstGeom prst="rect">
                <a:avLst/>
              </a:prstGeom>
            </p:spPr>
          </p:pic>
        </p:grpSp>
        <p:grpSp>
          <p:nvGrpSpPr>
            <p:cNvPr id="25" name="Group 4"/>
            <p:cNvGrpSpPr>
              <a:grpSpLocks noChangeAspect="1"/>
            </p:cNvGrpSpPr>
            <p:nvPr userDrawn="1"/>
          </p:nvGrpSpPr>
          <p:grpSpPr bwMode="auto">
            <a:xfrm>
              <a:off x="3296507" y="2682351"/>
              <a:ext cx="383774" cy="383774"/>
              <a:chOff x="493" y="-227"/>
              <a:chExt cx="4770" cy="4770"/>
            </a:xfrm>
            <a:solidFill>
              <a:srgbClr val="00338D"/>
            </a:solidFill>
          </p:grpSpPr>
          <p:sp>
            <p:nvSpPr>
              <p:cNvPr id="27" name="Freeform 5"/>
              <p:cNvSpPr>
                <a:spLocks noEditPoints="1"/>
              </p:cNvSpPr>
              <p:nvPr userDrawn="1"/>
            </p:nvSpPr>
            <p:spPr bwMode="auto">
              <a:xfrm>
                <a:off x="493" y="-227"/>
                <a:ext cx="4770" cy="4770"/>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userDrawn="1"/>
            </p:nvSpPr>
            <p:spPr bwMode="auto">
              <a:xfrm>
                <a:off x="1654" y="934"/>
                <a:ext cx="2447" cy="2447"/>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7"/>
              <p:cNvSpPr>
                <a:spLocks noChangeArrowheads="1"/>
              </p:cNvSpPr>
              <p:nvPr userDrawn="1"/>
            </p:nvSpPr>
            <p:spPr bwMode="auto">
              <a:xfrm>
                <a:off x="3864" y="598"/>
                <a:ext cx="573" cy="5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6727365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8685" y="8875351"/>
            <a:ext cx="1720525" cy="509823"/>
          </a:xfrm>
          <a:prstGeom prst="rect">
            <a:avLst/>
          </a:prstGeom>
        </p:spPr>
        <p:txBody>
          <a:bodyPr/>
          <a:lstStyle/>
          <a:p>
            <a:fld id="{5988523B-E035-4CAE-A96A-58211FC229D1}" type="datetimeFigureOut">
              <a:rPr lang="en-US" smtClean="0"/>
              <a:t>12/9/2019</a:t>
            </a:fld>
            <a:endParaRPr lang="en-CA"/>
          </a:p>
        </p:txBody>
      </p:sp>
      <p:sp>
        <p:nvSpPr>
          <p:cNvPr id="3" name="Footer Placeholder 2"/>
          <p:cNvSpPr>
            <a:spLocks noGrp="1"/>
          </p:cNvSpPr>
          <p:nvPr>
            <p:ph type="ftr" sz="quarter" idx="11"/>
          </p:nvPr>
        </p:nvSpPr>
        <p:spPr>
          <a:xfrm>
            <a:off x="2519342" y="8875351"/>
            <a:ext cx="2334999" cy="509823"/>
          </a:xfrm>
          <a:prstGeom prst="rect">
            <a:avLst/>
          </a:prstGeom>
        </p:spPr>
        <p:txBody>
          <a:bodyPr/>
          <a:lstStyle/>
          <a:p>
            <a:endParaRPr lang="en-CA"/>
          </a:p>
        </p:txBody>
      </p:sp>
      <p:sp>
        <p:nvSpPr>
          <p:cNvPr id="4" name="Slide Number Placeholder 3"/>
          <p:cNvSpPr>
            <a:spLocks noGrp="1"/>
          </p:cNvSpPr>
          <p:nvPr>
            <p:ph type="sldNum" sz="quarter" idx="12"/>
          </p:nvPr>
        </p:nvSpPr>
        <p:spPr>
          <a:xfrm>
            <a:off x="5284472" y="8875351"/>
            <a:ext cx="1720525" cy="509823"/>
          </a:xfrm>
          <a:prstGeom prst="rect">
            <a:avLst/>
          </a:prstGeom>
        </p:spPr>
        <p:txBody>
          <a:bodyPr/>
          <a:lstStyle/>
          <a:p>
            <a:fld id="{2C7DFF54-6BA4-4515-87CA-28703F844993}" type="slidenum">
              <a:rPr lang="en-CA" smtClean="0"/>
              <a:t>‹#›</a:t>
            </a:fld>
            <a:endParaRPr lang="en-CA"/>
          </a:p>
        </p:txBody>
      </p:sp>
    </p:spTree>
    <p:extLst>
      <p:ext uri="{BB962C8B-B14F-4D97-AF65-F5344CB8AC3E}">
        <p14:creationId xmlns:p14="http://schemas.microsoft.com/office/powerpoint/2010/main" val="379665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3 - Right light vertical 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8" name="Title 1"/>
          <p:cNvSpPr>
            <a:spLocks noGrp="1"/>
          </p:cNvSpPr>
          <p:nvPr>
            <p:ph type="ctrTitle" hasCustomPrompt="1"/>
          </p:nvPr>
        </p:nvSpPr>
        <p:spPr>
          <a:xfrm>
            <a:off x="998460" y="1343857"/>
            <a:ext cx="6581117" cy="3510000"/>
          </a:xfrm>
        </p:spPr>
        <p:txBody>
          <a:bodyPr anchor="t" anchorCtr="0"/>
          <a:lstStyle>
            <a:lvl1pPr algn="l">
              <a:lnSpc>
                <a:spcPct val="85000"/>
              </a:lnSpc>
              <a:defRPr sz="6000" baseline="0">
                <a:solidFill>
                  <a:schemeClr val="bg1"/>
                </a:solidFill>
                <a:latin typeface="+mn-lt"/>
              </a:defRPr>
            </a:lvl1pPr>
          </a:lstStyle>
          <a:p>
            <a:r>
              <a:rPr lang="en-US" noProof="0" dirty="0" smtClean="0"/>
              <a:t>Title slide 3</a:t>
            </a:r>
            <a:br>
              <a:rPr lang="en-US" noProof="0" dirty="0" smtClean="0"/>
            </a:br>
            <a:r>
              <a:rPr lang="en-US" noProof="0" dirty="0" smtClean="0"/>
              <a:t>dark right </a:t>
            </a:r>
            <a:br>
              <a:rPr lang="en-US" noProof="0" dirty="0" smtClean="0"/>
            </a:br>
            <a:r>
              <a:rPr lang="en-US" noProof="0" dirty="0" smtClean="0"/>
              <a:t>vertical image</a:t>
            </a:r>
            <a:endParaRPr lang="en-US" noProof="0" dirty="0"/>
          </a:p>
        </p:txBody>
      </p:sp>
      <p:sp>
        <p:nvSpPr>
          <p:cNvPr id="6" name="Text Placeholder 3"/>
          <p:cNvSpPr>
            <a:spLocks noGrp="1"/>
          </p:cNvSpPr>
          <p:nvPr>
            <p:ph type="body" sz="quarter" idx="11" hasCustomPrompt="1"/>
          </p:nvPr>
        </p:nvSpPr>
        <p:spPr>
          <a:xfrm>
            <a:off x="998460" y="5299457"/>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7" name="Text Placeholder 4"/>
          <p:cNvSpPr>
            <a:spLocks noGrp="1"/>
          </p:cNvSpPr>
          <p:nvPr>
            <p:ph type="body" sz="quarter" idx="12" hasCustomPrompt="1"/>
          </p:nvPr>
        </p:nvSpPr>
        <p:spPr>
          <a:xfrm>
            <a:off x="998460" y="5732107"/>
            <a:ext cx="1889125" cy="487363"/>
          </a:xfrm>
        </p:spPr>
        <p:txBody>
          <a:bodyPr/>
          <a:lstStyle>
            <a:lvl1pPr>
              <a:defRPr sz="1100" b="0">
                <a:solidFill>
                  <a:schemeClr val="bg1"/>
                </a:solidFill>
              </a:defRPr>
            </a:lvl1pPr>
          </a:lstStyle>
          <a:p>
            <a:pPr lvl="0"/>
            <a:r>
              <a:rPr lang="en-US" dirty="0" smtClean="0"/>
              <a:t>Date here</a:t>
            </a:r>
            <a:endParaRPr lang="en-US" dirty="0"/>
          </a:p>
        </p:txBody>
      </p:sp>
    </p:spTree>
    <p:extLst>
      <p:ext uri="{BB962C8B-B14F-4D97-AF65-F5344CB8AC3E}">
        <p14:creationId xmlns:p14="http://schemas.microsoft.com/office/powerpoint/2010/main" val="43761054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SLIDE 2 - Left dark vertical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94833" y="1372452"/>
            <a:ext cx="6644384" cy="3510000"/>
          </a:xfrm>
        </p:spPr>
        <p:txBody>
          <a:bodyPr anchor="t" anchorCtr="0"/>
          <a:lstStyle>
            <a:lvl1pPr algn="l">
              <a:lnSpc>
                <a:spcPct val="85000"/>
              </a:lnSpc>
              <a:defRPr sz="6000">
                <a:solidFill>
                  <a:srgbClr val="00338D"/>
                </a:solidFill>
                <a:latin typeface="+mn-lt"/>
              </a:defRPr>
            </a:lvl1pPr>
          </a:lstStyle>
          <a:p>
            <a:r>
              <a:rPr lang="en-US" noProof="0" dirty="0" smtClean="0"/>
              <a:t>Title slide 2</a:t>
            </a:r>
            <a:br>
              <a:rPr lang="en-US" noProof="0" dirty="0" smtClean="0"/>
            </a:br>
            <a:r>
              <a:rPr lang="en-US" noProof="0" dirty="0" smtClean="0"/>
              <a:t>dark left vertical image</a:t>
            </a:r>
            <a:endParaRPr lang="en-US" noProof="0" dirty="0"/>
          </a:p>
        </p:txBody>
      </p:sp>
      <p:sp>
        <p:nvSpPr>
          <p:cNvPr id="9" name="Freeform 19"/>
          <p:cNvSpPr>
            <a:spLocks noEditPoints="1"/>
          </p:cNvSpPr>
          <p:nvPr userDrawn="1"/>
        </p:nvSpPr>
        <p:spPr bwMode="auto">
          <a:xfrm>
            <a:off x="994833" y="784800"/>
            <a:ext cx="10368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US" sz="1800" noProof="0" dirty="0"/>
          </a:p>
        </p:txBody>
      </p:sp>
      <p:sp>
        <p:nvSpPr>
          <p:cNvPr id="10" name="Text Placeholder 3"/>
          <p:cNvSpPr>
            <a:spLocks noGrp="1"/>
          </p:cNvSpPr>
          <p:nvPr>
            <p:ph type="body" sz="quarter" idx="11" hasCustomPrompt="1"/>
          </p:nvPr>
        </p:nvSpPr>
        <p:spPr>
          <a:xfrm>
            <a:off x="994833" y="5069652"/>
            <a:ext cx="6605984"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5" name="Text Placeholder 4"/>
          <p:cNvSpPr>
            <a:spLocks noGrp="1"/>
          </p:cNvSpPr>
          <p:nvPr>
            <p:ph type="body" sz="quarter" idx="12" hasCustomPrompt="1"/>
          </p:nvPr>
        </p:nvSpPr>
        <p:spPr>
          <a:xfrm>
            <a:off x="994834" y="5535528"/>
            <a:ext cx="2518833" cy="487363"/>
          </a:xfrm>
        </p:spPr>
        <p:txBody>
          <a:bodyPr/>
          <a:lstStyle>
            <a:lvl1pPr>
              <a:defRPr sz="1100" b="0">
                <a:solidFill>
                  <a:srgbClr val="00338D"/>
                </a:solidFill>
              </a:defRPr>
            </a:lvl1pPr>
          </a:lstStyle>
          <a:p>
            <a:pPr lvl="0"/>
            <a:r>
              <a:rPr lang="en-US" dirty="0" smtClean="0"/>
              <a:t>Date here</a:t>
            </a:r>
            <a:endParaRPr lang="en-US" dirty="0"/>
          </a:p>
        </p:txBody>
      </p:sp>
    </p:spTree>
    <p:extLst>
      <p:ext uri="{BB962C8B-B14F-4D97-AF65-F5344CB8AC3E}">
        <p14:creationId xmlns:p14="http://schemas.microsoft.com/office/powerpoint/2010/main" val="123815177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4_TITLE SLIDE 2 - Right light 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3269" t="10457" r="-2975" b="2666"/>
          <a:stretch/>
        </p:blipFill>
        <p:spPr>
          <a:xfrm>
            <a:off x="0" y="-27637"/>
            <a:ext cx="9763760" cy="6885637"/>
          </a:xfrm>
          <a:prstGeom prst="rect">
            <a:avLst/>
          </a:prstGeom>
        </p:spPr>
      </p:pic>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60603" t="10457" r="237" b="2666"/>
          <a:stretch/>
        </p:blipFill>
        <p:spPr>
          <a:xfrm>
            <a:off x="4554899" y="0"/>
            <a:ext cx="7637101" cy="6858000"/>
          </a:xfrm>
          <a:prstGeom prst="rect">
            <a:avLst/>
          </a:prstGeom>
        </p:spPr>
      </p:pic>
      <p:sp>
        <p:nvSpPr>
          <p:cNvPr id="8" name="Title 1"/>
          <p:cNvSpPr>
            <a:spLocks noGrp="1"/>
          </p:cNvSpPr>
          <p:nvPr>
            <p:ph type="ctrTitle" hasCustomPrompt="1"/>
          </p:nvPr>
        </p:nvSpPr>
        <p:spPr>
          <a:xfrm>
            <a:off x="4554900" y="1343857"/>
            <a:ext cx="6581117" cy="2000922"/>
          </a:xfrm>
        </p:spPr>
        <p:txBody>
          <a:bodyPr anchor="t" anchorCtr="0"/>
          <a:lstStyle>
            <a:lvl1pPr algn="l">
              <a:lnSpc>
                <a:spcPct val="85000"/>
              </a:lnSpc>
              <a:defRPr sz="6000" baseline="0">
                <a:solidFill>
                  <a:schemeClr val="bg1"/>
                </a:solidFill>
                <a:latin typeface="+mn-lt"/>
              </a:defRPr>
            </a:lvl1pPr>
          </a:lstStyle>
          <a:p>
            <a:r>
              <a:rPr lang="en-US" noProof="0" dirty="0" smtClean="0"/>
              <a:t>Title slide 2- light right vertical image</a:t>
            </a:r>
            <a:endParaRPr lang="en-US" noProof="0" dirty="0"/>
          </a:p>
        </p:txBody>
      </p:sp>
      <p:sp>
        <p:nvSpPr>
          <p:cNvPr id="6" name="Text Placeholder 3"/>
          <p:cNvSpPr>
            <a:spLocks noGrp="1"/>
          </p:cNvSpPr>
          <p:nvPr>
            <p:ph type="body" sz="quarter" idx="11" hasCustomPrompt="1"/>
          </p:nvPr>
        </p:nvSpPr>
        <p:spPr>
          <a:xfrm>
            <a:off x="4554900"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7" name="Text Placeholder 4"/>
          <p:cNvSpPr>
            <a:spLocks noGrp="1"/>
          </p:cNvSpPr>
          <p:nvPr>
            <p:ph type="body" sz="quarter" idx="12" hasCustomPrompt="1"/>
          </p:nvPr>
        </p:nvSpPr>
        <p:spPr>
          <a:xfrm>
            <a:off x="4554900" y="4083779"/>
            <a:ext cx="1889125" cy="487363"/>
          </a:xfrm>
        </p:spPr>
        <p:txBody>
          <a:bodyPr/>
          <a:lstStyle>
            <a:lvl1pPr>
              <a:defRPr sz="1100" b="0">
                <a:solidFill>
                  <a:schemeClr val="bg1"/>
                </a:solidFill>
              </a:defRPr>
            </a:lvl1pPr>
          </a:lstStyle>
          <a:p>
            <a:pPr lvl="0"/>
            <a:r>
              <a:rPr lang="en-US" dirty="0" smtClean="0"/>
              <a:t>Date here</a:t>
            </a:r>
            <a:endParaRPr lang="en-US" dirty="0"/>
          </a:p>
        </p:txBody>
      </p:sp>
    </p:spTree>
    <p:extLst>
      <p:ext uri="{BB962C8B-B14F-4D97-AF65-F5344CB8AC3E}">
        <p14:creationId xmlns:p14="http://schemas.microsoft.com/office/powerpoint/2010/main" val="95743132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3 - Right light vertical image">
    <p:spTree>
      <p:nvGrpSpPr>
        <p:cNvPr id="1" name=""/>
        <p:cNvGrpSpPr/>
        <p:nvPr/>
      </p:nvGrpSpPr>
      <p:grpSpPr>
        <a:xfrm>
          <a:off x="0" y="0"/>
          <a:ext cx="0" cy="0"/>
          <a:chOff x="0" y="0"/>
          <a:chExt cx="0" cy="0"/>
        </a:xfrm>
      </p:grpSpPr>
      <p:grpSp>
        <p:nvGrpSpPr>
          <p:cNvPr id="3" name="Group 2"/>
          <p:cNvGrpSpPr/>
          <p:nvPr userDrawn="1"/>
        </p:nvGrpSpPr>
        <p:grpSpPr>
          <a:xfrm>
            <a:off x="0" y="0"/>
            <a:ext cx="12192000" cy="6853844"/>
            <a:chOff x="647700" y="0"/>
            <a:chExt cx="12192000" cy="6853844"/>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647700" y="0"/>
              <a:ext cx="7683500" cy="6853844"/>
            </a:xfrm>
            <a:prstGeom prst="rect">
              <a:avLst/>
            </a:prstGeom>
            <a:noFill/>
            <a:ln>
              <a:noFill/>
            </a:ln>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74123"/>
            <a:stretch/>
          </p:blipFill>
          <p:spPr>
            <a:xfrm>
              <a:off x="6308271" y="0"/>
              <a:ext cx="6531429" cy="6853844"/>
            </a:xfrm>
            <a:prstGeom prst="rect">
              <a:avLst/>
            </a:prstGeom>
            <a:noFill/>
            <a:ln>
              <a:noFill/>
            </a:ln>
          </p:spPr>
        </p:pic>
      </p:grpSp>
      <p:sp>
        <p:nvSpPr>
          <p:cNvPr id="8" name="Title 1"/>
          <p:cNvSpPr>
            <a:spLocks noGrp="1"/>
          </p:cNvSpPr>
          <p:nvPr>
            <p:ph type="ctrTitle" hasCustomPrompt="1"/>
          </p:nvPr>
        </p:nvSpPr>
        <p:spPr>
          <a:xfrm>
            <a:off x="5036457" y="768822"/>
            <a:ext cx="6099560" cy="3510000"/>
          </a:xfrm>
        </p:spPr>
        <p:txBody>
          <a:bodyPr anchor="t" anchorCtr="0"/>
          <a:lstStyle>
            <a:lvl1pPr algn="l">
              <a:lnSpc>
                <a:spcPct val="85000"/>
              </a:lnSpc>
              <a:defRPr sz="6000" baseline="0">
                <a:solidFill>
                  <a:schemeClr val="bg1"/>
                </a:solidFill>
                <a:latin typeface="+mn-lt"/>
              </a:defRPr>
            </a:lvl1pPr>
          </a:lstStyle>
          <a:p>
            <a:r>
              <a:rPr lang="en-US" noProof="0" dirty="0" smtClean="0"/>
              <a:t>Title slide 3</a:t>
            </a:r>
            <a:br>
              <a:rPr lang="en-US" noProof="0" dirty="0" smtClean="0"/>
            </a:br>
            <a:r>
              <a:rPr lang="en-US" noProof="0" dirty="0" smtClean="0"/>
              <a:t>dark right </a:t>
            </a:r>
            <a:br>
              <a:rPr lang="en-US" noProof="0" dirty="0" smtClean="0"/>
            </a:br>
            <a:r>
              <a:rPr lang="en-US" noProof="0" dirty="0" smtClean="0"/>
              <a:t>vertical image</a:t>
            </a:r>
            <a:endParaRPr lang="en-US" noProof="0" dirty="0"/>
          </a:p>
        </p:txBody>
      </p:sp>
    </p:spTree>
    <p:extLst>
      <p:ext uri="{BB962C8B-B14F-4D97-AF65-F5344CB8AC3E}">
        <p14:creationId xmlns:p14="http://schemas.microsoft.com/office/powerpoint/2010/main" val="207869376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2 - Right light 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3517727" y="1343857"/>
            <a:ext cx="6581117" cy="2000922"/>
          </a:xfrm>
        </p:spPr>
        <p:txBody>
          <a:bodyPr anchor="t" anchorCtr="0"/>
          <a:lstStyle>
            <a:lvl1pPr algn="l">
              <a:lnSpc>
                <a:spcPct val="85000"/>
              </a:lnSpc>
              <a:defRPr sz="6000" baseline="0">
                <a:solidFill>
                  <a:schemeClr val="tx2"/>
                </a:solidFill>
                <a:latin typeface="+mn-lt"/>
              </a:defRPr>
            </a:lvl1pPr>
          </a:lstStyle>
          <a:p>
            <a:r>
              <a:rPr lang="en-US" noProof="0" dirty="0" smtClean="0"/>
              <a:t>Title slide 2- light right vertical image</a:t>
            </a:r>
            <a:endParaRPr lang="en-US" noProof="0" dirty="0"/>
          </a:p>
        </p:txBody>
      </p:sp>
      <p:sp>
        <p:nvSpPr>
          <p:cNvPr id="6" name="Text Placeholder 3"/>
          <p:cNvSpPr>
            <a:spLocks noGrp="1"/>
          </p:cNvSpPr>
          <p:nvPr>
            <p:ph type="body" sz="quarter" idx="11" hasCustomPrompt="1"/>
          </p:nvPr>
        </p:nvSpPr>
        <p:spPr>
          <a:xfrm>
            <a:off x="3517727"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7" name="Text Placeholder 4"/>
          <p:cNvSpPr>
            <a:spLocks noGrp="1"/>
          </p:cNvSpPr>
          <p:nvPr>
            <p:ph type="body" sz="quarter" idx="12" hasCustomPrompt="1"/>
          </p:nvPr>
        </p:nvSpPr>
        <p:spPr>
          <a:xfrm>
            <a:off x="3517727" y="4083779"/>
            <a:ext cx="1889125" cy="487363"/>
          </a:xfrm>
        </p:spPr>
        <p:txBody>
          <a:bodyPr/>
          <a:lstStyle>
            <a:lvl1pPr>
              <a:defRPr sz="1100" b="0">
                <a:solidFill>
                  <a:srgbClr val="00338D"/>
                </a:solidFill>
              </a:defRPr>
            </a:lvl1pPr>
          </a:lstStyle>
          <a:p>
            <a:pPr lvl="0"/>
            <a:r>
              <a:rPr lang="en-US" dirty="0" smtClean="0"/>
              <a:t>Date here</a:t>
            </a:r>
            <a:endParaRPr lang="en-US" dirty="0"/>
          </a:p>
        </p:txBody>
      </p:sp>
    </p:spTree>
    <p:extLst>
      <p:ext uri="{BB962C8B-B14F-4D97-AF65-F5344CB8AC3E}">
        <p14:creationId xmlns:p14="http://schemas.microsoft.com/office/powerpoint/2010/main" val="349787499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SLIDE 3 - Right light vertical im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85520"/>
            <a:ext cx="13927051" cy="8481526"/>
          </a:xfrm>
          <a:prstGeom prst="rect">
            <a:avLst/>
          </a:prstGeom>
          <a:effectLst>
            <a:outerShdw blurRad="50800" dist="50800" dir="5400000" algn="ctr" rotWithShape="0">
              <a:srgbClr val="000000"/>
            </a:outerShdw>
          </a:effectLst>
        </p:spPr>
      </p:pic>
      <p:sp>
        <p:nvSpPr>
          <p:cNvPr id="8" name="Title 1"/>
          <p:cNvSpPr>
            <a:spLocks noGrp="1"/>
          </p:cNvSpPr>
          <p:nvPr>
            <p:ph type="ctrTitle" hasCustomPrompt="1"/>
          </p:nvPr>
        </p:nvSpPr>
        <p:spPr>
          <a:xfrm>
            <a:off x="555897" y="457926"/>
            <a:ext cx="6099560" cy="3510000"/>
          </a:xfrm>
        </p:spPr>
        <p:txBody>
          <a:bodyPr anchor="t" anchorCtr="0"/>
          <a:lstStyle>
            <a:lvl1pPr algn="l">
              <a:lnSpc>
                <a:spcPct val="85000"/>
              </a:lnSpc>
              <a:defRPr sz="6000" baseline="0">
                <a:solidFill>
                  <a:schemeClr val="bg1"/>
                </a:solidFill>
                <a:latin typeface="+mn-lt"/>
              </a:defRPr>
            </a:lvl1pPr>
          </a:lstStyle>
          <a:p>
            <a:r>
              <a:rPr lang="en-US" noProof="0" dirty="0" smtClean="0"/>
              <a:t>Title slide 3</a:t>
            </a:r>
            <a:br>
              <a:rPr lang="en-US" noProof="0" dirty="0" smtClean="0"/>
            </a:br>
            <a:r>
              <a:rPr lang="en-US" noProof="0" dirty="0" smtClean="0"/>
              <a:t>dark right </a:t>
            </a:r>
            <a:br>
              <a:rPr lang="en-US" noProof="0" dirty="0" smtClean="0"/>
            </a:br>
            <a:r>
              <a:rPr lang="en-US" noProof="0" dirty="0" smtClean="0"/>
              <a:t>vertical image</a:t>
            </a:r>
            <a:endParaRPr lang="en-US" noProof="0" dirty="0"/>
          </a:p>
        </p:txBody>
      </p:sp>
    </p:spTree>
    <p:extLst>
      <p:ext uri="{BB962C8B-B14F-4D97-AF65-F5344CB8AC3E}">
        <p14:creationId xmlns:p14="http://schemas.microsoft.com/office/powerpoint/2010/main" val="47902437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TITLE SLIDE 3 - Right light 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76542"/>
            <a:ext cx="15240000" cy="9281108"/>
          </a:xfrm>
          <a:prstGeom prst="rect">
            <a:avLst/>
          </a:prstGeom>
        </p:spPr>
      </p:pic>
      <p:sp>
        <p:nvSpPr>
          <p:cNvPr id="8" name="Title 1"/>
          <p:cNvSpPr>
            <a:spLocks noGrp="1"/>
          </p:cNvSpPr>
          <p:nvPr>
            <p:ph type="ctrTitle" hasCustomPrompt="1"/>
          </p:nvPr>
        </p:nvSpPr>
        <p:spPr>
          <a:xfrm>
            <a:off x="555897" y="457926"/>
            <a:ext cx="6099560" cy="3510000"/>
          </a:xfrm>
        </p:spPr>
        <p:txBody>
          <a:bodyPr anchor="t" anchorCtr="0"/>
          <a:lstStyle>
            <a:lvl1pPr algn="l">
              <a:lnSpc>
                <a:spcPct val="85000"/>
              </a:lnSpc>
              <a:defRPr sz="6000" baseline="0">
                <a:solidFill>
                  <a:schemeClr val="bg1"/>
                </a:solidFill>
                <a:latin typeface="+mn-lt"/>
              </a:defRPr>
            </a:lvl1pPr>
          </a:lstStyle>
          <a:p>
            <a:r>
              <a:rPr lang="en-US" noProof="0" dirty="0" smtClean="0"/>
              <a:t>Title slide 3</a:t>
            </a:r>
            <a:br>
              <a:rPr lang="en-US" noProof="0" dirty="0" smtClean="0"/>
            </a:br>
            <a:r>
              <a:rPr lang="en-US" noProof="0" dirty="0" smtClean="0"/>
              <a:t>dark right </a:t>
            </a:r>
            <a:br>
              <a:rPr lang="en-US" noProof="0" dirty="0" smtClean="0"/>
            </a:br>
            <a:r>
              <a:rPr lang="en-US" noProof="0" dirty="0" smtClean="0"/>
              <a:t>vertical image</a:t>
            </a:r>
            <a:endParaRPr lang="en-US" noProof="0" dirty="0"/>
          </a:p>
        </p:txBody>
      </p:sp>
    </p:spTree>
    <p:extLst>
      <p:ext uri="{BB962C8B-B14F-4D97-AF65-F5344CB8AC3E}">
        <p14:creationId xmlns:p14="http://schemas.microsoft.com/office/powerpoint/2010/main" val="80758510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4 - No image">
    <p:bg>
      <p:bgPr>
        <a:solidFill>
          <a:schemeClr val="accent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424363" y="1360483"/>
            <a:ext cx="8489950" cy="3510000"/>
          </a:xfrm>
        </p:spPr>
        <p:txBody>
          <a:bodyPr anchor="t" anchorCtr="0"/>
          <a:lstStyle>
            <a:lvl1pPr algn="l">
              <a:lnSpc>
                <a:spcPct val="85000"/>
              </a:lnSpc>
              <a:defRPr sz="6000" baseline="0">
                <a:solidFill>
                  <a:schemeClr val="bg1"/>
                </a:solidFill>
                <a:latin typeface="+mn-lt"/>
              </a:defRPr>
            </a:lvl1pPr>
          </a:lstStyle>
          <a:p>
            <a:r>
              <a:rPr lang="en-US" noProof="0" dirty="0" smtClean="0"/>
              <a:t>Title Slide 4 – </a:t>
            </a:r>
            <a:br>
              <a:rPr lang="en-US" noProof="0" dirty="0" smtClean="0"/>
            </a:br>
            <a:r>
              <a:rPr lang="en-US" noProof="0" dirty="0" smtClean="0"/>
              <a:t>no image</a:t>
            </a:r>
            <a:endParaRPr lang="en-US" noProof="0" dirty="0"/>
          </a:p>
        </p:txBody>
      </p:sp>
      <p:sp>
        <p:nvSpPr>
          <p:cNvPr id="6" name="Text Placeholder 3"/>
          <p:cNvSpPr>
            <a:spLocks noGrp="1"/>
          </p:cNvSpPr>
          <p:nvPr>
            <p:ph type="body" sz="quarter" idx="11" hasCustomPrompt="1"/>
          </p:nvPr>
        </p:nvSpPr>
        <p:spPr>
          <a:xfrm>
            <a:off x="2424363" y="5316083"/>
            <a:ext cx="8450350"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9" name="Text Placeholder 4"/>
          <p:cNvSpPr>
            <a:spLocks noGrp="1"/>
          </p:cNvSpPr>
          <p:nvPr>
            <p:ph type="body" sz="quarter" idx="12" hasCustomPrompt="1"/>
          </p:nvPr>
        </p:nvSpPr>
        <p:spPr>
          <a:xfrm>
            <a:off x="2424363" y="5748733"/>
            <a:ext cx="1889125" cy="487363"/>
          </a:xfrm>
        </p:spPr>
        <p:txBody>
          <a:bodyPr/>
          <a:lstStyle>
            <a:lvl1pPr>
              <a:defRPr sz="1100" b="0">
                <a:solidFill>
                  <a:schemeClr val="bg1"/>
                </a:solidFill>
              </a:defRPr>
            </a:lvl1pPr>
          </a:lstStyle>
          <a:p>
            <a:pPr lvl="0"/>
            <a:r>
              <a:rPr lang="en-US" dirty="0" smtClean="0"/>
              <a:t>Date here</a:t>
            </a:r>
            <a:endParaRPr lang="en-US" dirty="0"/>
          </a:p>
        </p:txBody>
      </p:sp>
    </p:spTree>
    <p:extLst>
      <p:ext uri="{BB962C8B-B14F-4D97-AF65-F5344CB8AC3E}">
        <p14:creationId xmlns:p14="http://schemas.microsoft.com/office/powerpoint/2010/main" val="4487233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smtClean="0"/>
              <a:t>Click to edit Master title style</a:t>
            </a:r>
            <a:endParaRPr lang="en-US" noProof="0" dirty="0"/>
          </a:p>
        </p:txBody>
      </p:sp>
    </p:spTree>
    <p:extLst>
      <p:ext uri="{BB962C8B-B14F-4D97-AF65-F5344CB8AC3E}">
        <p14:creationId xmlns:p14="http://schemas.microsoft.com/office/powerpoint/2010/main" val="10867071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 name="Title 2"/>
          <p:cNvSpPr>
            <a:spLocks noGrp="1"/>
          </p:cNvSpPr>
          <p:nvPr>
            <p:ph type="title"/>
          </p:nvPr>
        </p:nvSpPr>
        <p:spPr/>
        <p:txBody>
          <a:bodyPr/>
          <a:lstStyle/>
          <a:p>
            <a:r>
              <a:rPr lang="en-US" noProof="0" smtClean="0"/>
              <a:t>Click to edit Master title style</a:t>
            </a:r>
            <a:endParaRPr lang="en-US" noProof="0" dirty="0"/>
          </a:p>
        </p:txBody>
      </p:sp>
    </p:spTree>
    <p:extLst>
      <p:ext uri="{BB962C8B-B14F-4D97-AF65-F5344CB8AC3E}">
        <p14:creationId xmlns:p14="http://schemas.microsoft.com/office/powerpoint/2010/main" val="26043585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1"/>
          </p:nvPr>
        </p:nvSpPr>
        <p:spPr>
          <a:xfrm>
            <a:off x="6220800" y="1330126"/>
            <a:ext cx="4968000" cy="4546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7609967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noProof="0" smtClean="0"/>
              <a:t>Click icon to add chart</a:t>
            </a:r>
            <a:endParaRPr lang="en-US" noProof="0" dirty="0" smtClean="0"/>
          </a:p>
        </p:txBody>
      </p:sp>
    </p:spTree>
    <p:extLst>
      <p:ext uri="{BB962C8B-B14F-4D97-AF65-F5344CB8AC3E}">
        <p14:creationId xmlns:p14="http://schemas.microsoft.com/office/powerpoint/2010/main" val="14688539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noProof="0" smtClean="0"/>
              <a:t>Click icon to add chart</a:t>
            </a:r>
            <a:endParaRPr lang="en-US" noProof="0" dirty="0" smtClean="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noProof="0" smtClean="0"/>
              <a:t>Click icon to add chart</a:t>
            </a:r>
            <a:endParaRPr lang="en-US" noProof="0" dirty="0" smtClean="0"/>
          </a:p>
        </p:txBody>
      </p:sp>
    </p:spTree>
    <p:extLst>
      <p:ext uri="{BB962C8B-B14F-4D97-AF65-F5344CB8AC3E}">
        <p14:creationId xmlns:p14="http://schemas.microsoft.com/office/powerpoint/2010/main" val="22908272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smtClean="0"/>
              <a:t>Click to edit Master title style</a:t>
            </a:r>
            <a:endParaRPr lang="en-US" noProof="0" dirty="0"/>
          </a:p>
        </p:txBody>
      </p:sp>
      <p:sp>
        <p:nvSpPr>
          <p:cNvPr id="9" name="Text Placeholder 8"/>
          <p:cNvSpPr>
            <a:spLocks noGrp="1"/>
          </p:cNvSpPr>
          <p:nvPr>
            <p:ph type="body" sz="quarter" idx="10"/>
          </p:nvPr>
        </p:nvSpPr>
        <p:spPr>
          <a:xfrm>
            <a:off x="1003200" y="3742126"/>
            <a:ext cx="10195200" cy="21348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Chart Placeholder 4"/>
          <p:cNvSpPr>
            <a:spLocks noGrp="1"/>
          </p:cNvSpPr>
          <p:nvPr>
            <p:ph type="chart" sz="quarter" idx="11"/>
          </p:nvPr>
        </p:nvSpPr>
        <p:spPr>
          <a:xfrm>
            <a:off x="1003200" y="1331360"/>
            <a:ext cx="10195200" cy="2135740"/>
          </a:xfrm>
        </p:spPr>
        <p:txBody>
          <a:bodyPr anchor="ctr"/>
          <a:lstStyle>
            <a:lvl1pPr algn="ctr">
              <a:defRPr/>
            </a:lvl1pPr>
          </a:lstStyle>
          <a:p>
            <a:r>
              <a:rPr lang="en-US" noProof="0" smtClean="0"/>
              <a:t>Click icon to add chart</a:t>
            </a:r>
            <a:endParaRPr lang="en-US" noProof="0" dirty="0" smtClean="0"/>
          </a:p>
        </p:txBody>
      </p:sp>
    </p:spTree>
    <p:extLst>
      <p:ext uri="{BB962C8B-B14F-4D97-AF65-F5344CB8AC3E}">
        <p14:creationId xmlns:p14="http://schemas.microsoft.com/office/powerpoint/2010/main" val="7786615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3" name="Text Placeholder 2"/>
          <p:cNvSpPr>
            <a:spLocks noGrp="1"/>
          </p:cNvSpPr>
          <p:nvPr>
            <p:ph type="body" idx="1"/>
          </p:nvPr>
        </p:nvSpPr>
        <p:spPr>
          <a:xfrm>
            <a:off x="1003201" y="1331360"/>
            <a:ext cx="10194470" cy="4545566"/>
          </a:xfrm>
          <a:prstGeom prst="rect">
            <a:avLst/>
          </a:prstGeom>
        </p:spPr>
        <p:txBody>
          <a:bodyPr vert="horz" lIns="0" tIns="0" rIns="0" bIns="0" rtlCol="0" anchor="t" anchorCtr="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2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30" name="TextBox 29"/>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lumMod val="65000"/>
                  </a:schemeClr>
                </a:solidFill>
                <a:latin typeface="+mn-lt"/>
                <a:ea typeface="+mn-ea"/>
                <a:cs typeface="+mn-cs"/>
              </a:rPr>
              <a:t>© 2017 KPMG LLP, a Delaware limited liability partnership and the U.S. member firm of the KPMG network of independent member firms affiliated with KPMG International Cooperative (“KPMG International”), a Swiss entity. All rights reserved.</a:t>
            </a:r>
            <a:endParaRPr lang="en-GB" sz="600" kern="1200" noProof="0" dirty="0">
              <a:solidFill>
                <a:schemeClr val="bg1">
                  <a:lumMod val="65000"/>
                </a:schemeClr>
              </a:solidFill>
              <a:latin typeface="+mn-lt"/>
              <a:ea typeface="+mn-ea"/>
              <a:cs typeface="+mn-cs"/>
            </a:endParaRPr>
          </a:p>
        </p:txBody>
      </p:sp>
      <p:sp>
        <p:nvSpPr>
          <p:cNvPr id="2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11" r:id="rId1"/>
    <p:sldLayoutId id="2147483710" r:id="rId2"/>
    <p:sldLayoutId id="2147483680" r:id="rId3"/>
    <p:sldLayoutId id="2147483666" r:id="rId4"/>
    <p:sldLayoutId id="2147483664" r:id="rId5"/>
    <p:sldLayoutId id="2147483689" r:id="rId6"/>
    <p:sldLayoutId id="2147483690" r:id="rId7"/>
    <p:sldLayoutId id="2147483691" r:id="rId8"/>
    <p:sldLayoutId id="2147483692" r:id="rId9"/>
    <p:sldLayoutId id="2147483693" r:id="rId10"/>
    <p:sldLayoutId id="2147483701" r:id="rId11"/>
    <p:sldLayoutId id="2147483697" r:id="rId12"/>
    <p:sldLayoutId id="2147483698" r:id="rId13"/>
    <p:sldLayoutId id="2147483699" r:id="rId14"/>
    <p:sldLayoutId id="2147483700" r:id="rId15"/>
    <p:sldLayoutId id="2147483682" r:id="rId16"/>
    <p:sldLayoutId id="2147483684" r:id="rId17"/>
    <p:sldLayoutId id="2147483667" r:id="rId18"/>
    <p:sldLayoutId id="2147483712" r:id="rId19"/>
    <p:sldLayoutId id="2147483713" r:id="rId20"/>
    <p:sldLayoutId id="2147483714" r:id="rId21"/>
    <p:sldLayoutId id="2147483715" r:id="rId22"/>
    <p:sldLayoutId id="2147483716" r:id="rId23"/>
    <p:sldLayoutId id="2147483717" r:id="rId24"/>
    <p:sldLayoutId id="2147483719"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2"/>
          </a:solidFill>
          <a:latin typeface="+mn-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1"/>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1"/>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1"/>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02" userDrawn="1">
          <p15:clr>
            <a:srgbClr val="F26B43"/>
          </p15:clr>
        </p15:guide>
        <p15:guide id="2" pos="627" userDrawn="1">
          <p15:clr>
            <a:srgbClr val="F26B43"/>
          </p15:clr>
        </p15:guide>
        <p15:guide id="3" pos="7055" userDrawn="1">
          <p15:clr>
            <a:srgbClr val="F26B43"/>
          </p15:clr>
        </p15:guide>
        <p15:guide id="4" orient="horz" pos="833" userDrawn="1">
          <p15:clr>
            <a:srgbClr val="F26B43"/>
          </p15:clr>
        </p15:guide>
        <p15:guide id="5" orient="horz" pos="608" userDrawn="1">
          <p15:clr>
            <a:srgbClr val="F26B43"/>
          </p15:clr>
        </p15:guide>
        <p15:guide id="6"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W95yb6J1eU"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94833" y="1667652"/>
            <a:ext cx="7864688" cy="3510000"/>
          </a:xfrm>
        </p:spPr>
        <p:txBody>
          <a:bodyPr/>
          <a:lstStyle/>
          <a:p>
            <a:r>
              <a:rPr lang="en-US" sz="5400" dirty="0"/>
              <a:t>Put On Your Auditor Hat: </a:t>
            </a:r>
            <a:br>
              <a:rPr lang="en-US" sz="5400" dirty="0"/>
            </a:br>
            <a:r>
              <a:rPr lang="en-US" sz="1400" dirty="0"/>
              <a:t/>
            </a:r>
            <a:br>
              <a:rPr lang="en-US" sz="1400" dirty="0"/>
            </a:br>
            <a:r>
              <a:rPr lang="en-US" sz="5400" dirty="0" smtClean="0"/>
              <a:t>What are the Audit Considerations for Fin-Bots?</a:t>
            </a:r>
            <a:endParaRPr lang="en-US" sz="5400" dirty="0"/>
          </a:p>
        </p:txBody>
      </p:sp>
      <p:sp>
        <p:nvSpPr>
          <p:cNvPr id="5" name="Rectangle 4"/>
          <p:cNvSpPr/>
          <p:nvPr/>
        </p:nvSpPr>
        <p:spPr>
          <a:xfrm>
            <a:off x="7271896" y="335806"/>
            <a:ext cx="4572000" cy="461665"/>
          </a:xfrm>
          <a:prstGeom prst="rect">
            <a:avLst/>
          </a:prstGeom>
        </p:spPr>
        <p:txBody>
          <a:bodyPr>
            <a:spAutoFit/>
          </a:bodyPr>
          <a:lstStyle/>
          <a:p>
            <a:pPr algn="r"/>
            <a:r>
              <a:rPr lang="en-US" sz="1200" b="1" dirty="0">
                <a:solidFill>
                  <a:srgbClr val="00338D"/>
                </a:solidFill>
              </a:rPr>
              <a:t>kpmg.com/us/federal</a:t>
            </a:r>
          </a:p>
          <a:p>
            <a:pPr algn="r"/>
            <a:r>
              <a:rPr lang="en-US" sz="1200" b="1" dirty="0">
                <a:solidFill>
                  <a:srgbClr val="00338D"/>
                </a:solidFill>
              </a:rPr>
              <a:t>#kpmgfed</a:t>
            </a:r>
          </a:p>
        </p:txBody>
      </p:sp>
      <p:sp>
        <p:nvSpPr>
          <p:cNvPr id="6" name="Text Placeholder 5"/>
          <p:cNvSpPr>
            <a:spLocks noGrp="1"/>
          </p:cNvSpPr>
          <p:nvPr>
            <p:ph type="body" sz="quarter" idx="11"/>
          </p:nvPr>
        </p:nvSpPr>
        <p:spPr/>
        <p:txBody>
          <a:bodyPr/>
          <a:lstStyle/>
          <a:p>
            <a:r>
              <a:rPr lang="en-US" dirty="0"/>
              <a:t>Presentation at the 24</a:t>
            </a:r>
            <a:r>
              <a:rPr lang="en-US" baseline="30000" dirty="0"/>
              <a:t>th</a:t>
            </a:r>
            <a:r>
              <a:rPr lang="en-US" dirty="0"/>
              <a:t> Annual Commonwealth of Virginia PDT</a:t>
            </a:r>
          </a:p>
          <a:p>
            <a:endParaRPr lang="en-US" dirty="0"/>
          </a:p>
        </p:txBody>
      </p:sp>
      <p:sp>
        <p:nvSpPr>
          <p:cNvPr id="7" name="Text Placeholder 6"/>
          <p:cNvSpPr>
            <a:spLocks noGrp="1"/>
          </p:cNvSpPr>
          <p:nvPr>
            <p:ph type="body" sz="quarter" idx="12"/>
          </p:nvPr>
        </p:nvSpPr>
        <p:spPr/>
        <p:txBody>
          <a:bodyPr/>
          <a:lstStyle/>
          <a:p>
            <a:r>
              <a:rPr lang="en-US" dirty="0"/>
              <a:t>December 12, 2019</a:t>
            </a:r>
          </a:p>
          <a:p>
            <a:endParaRPr lang="en-US" dirty="0"/>
          </a:p>
        </p:txBody>
      </p:sp>
      <p:sp>
        <p:nvSpPr>
          <p:cNvPr id="8" name="TextBox 7"/>
          <p:cNvSpPr txBox="1"/>
          <p:nvPr/>
        </p:nvSpPr>
        <p:spPr>
          <a:xfrm>
            <a:off x="994833" y="6047833"/>
            <a:ext cx="7072842" cy="666750"/>
          </a:xfrm>
          <a:prstGeom prst="rect">
            <a:avLst/>
          </a:prstGeom>
          <a:noFill/>
          <a:ln>
            <a:solidFill>
              <a:schemeClr val="lt1">
                <a:hueOff val="0"/>
                <a:satOff val="0"/>
                <a:lumOff val="0"/>
              </a:schemeClr>
            </a:solidFill>
          </a:ln>
        </p:spPr>
        <p:txBody>
          <a:bodyPr wrap="none" lIns="54610" tIns="54610" rIns="54610" bIns="54610" rtlCol="0">
            <a:noAutofit/>
          </a:bodyPr>
          <a:lstStyle/>
          <a:p>
            <a:r>
              <a:rPr lang="en-US" sz="1100" i="1" dirty="0">
                <a:solidFill>
                  <a:srgbClr val="00338D"/>
                </a:solidFill>
              </a:rPr>
              <a:t>The information contained herein is of a general nature and is not </a:t>
            </a:r>
            <a:r>
              <a:rPr lang="en-US" sz="1100" i="1" dirty="0" smtClean="0">
                <a:solidFill>
                  <a:srgbClr val="00338D"/>
                </a:solidFill>
              </a:rPr>
              <a:t>intended </a:t>
            </a:r>
            <a:r>
              <a:rPr lang="en-US" sz="1100" i="1" dirty="0">
                <a:solidFill>
                  <a:srgbClr val="00338D"/>
                </a:solidFill>
              </a:rPr>
              <a:t>to address the circumstances of </a:t>
            </a:r>
            <a:endParaRPr lang="en-US" sz="1100" i="1" dirty="0" smtClean="0">
              <a:solidFill>
                <a:srgbClr val="00338D"/>
              </a:solidFill>
            </a:endParaRPr>
          </a:p>
          <a:p>
            <a:r>
              <a:rPr lang="en-US" sz="1100" i="1" dirty="0" smtClean="0">
                <a:solidFill>
                  <a:srgbClr val="00338D"/>
                </a:solidFill>
              </a:rPr>
              <a:t>any </a:t>
            </a:r>
            <a:r>
              <a:rPr lang="en-US" sz="1100" i="1" dirty="0">
                <a:solidFill>
                  <a:srgbClr val="00338D"/>
                </a:solidFill>
              </a:rPr>
              <a:t>particular individual or </a:t>
            </a:r>
            <a:r>
              <a:rPr lang="en-US" sz="1100" i="1" dirty="0" smtClean="0">
                <a:solidFill>
                  <a:srgbClr val="00338D"/>
                </a:solidFill>
              </a:rPr>
              <a:t>entity.  This presentation represents </a:t>
            </a:r>
            <a:r>
              <a:rPr lang="en-US" sz="1100" i="1" dirty="0">
                <a:solidFill>
                  <a:srgbClr val="00338D"/>
                </a:solidFill>
              </a:rPr>
              <a:t>the views of the </a:t>
            </a:r>
            <a:r>
              <a:rPr lang="en-US" sz="1100" i="1" dirty="0" smtClean="0">
                <a:solidFill>
                  <a:srgbClr val="00338D"/>
                </a:solidFill>
              </a:rPr>
              <a:t>author </a:t>
            </a:r>
            <a:r>
              <a:rPr lang="en-US" sz="1100" i="1" dirty="0">
                <a:solidFill>
                  <a:srgbClr val="00338D"/>
                </a:solidFill>
              </a:rPr>
              <a:t>only, and not necessarily </a:t>
            </a:r>
            <a:endParaRPr lang="en-US" sz="1100" i="1" dirty="0" smtClean="0">
              <a:solidFill>
                <a:srgbClr val="00338D"/>
              </a:solidFill>
            </a:endParaRPr>
          </a:p>
          <a:p>
            <a:r>
              <a:rPr lang="en-US" sz="1100" i="1" dirty="0" smtClean="0">
                <a:solidFill>
                  <a:srgbClr val="00338D"/>
                </a:solidFill>
              </a:rPr>
              <a:t>the </a:t>
            </a:r>
            <a:r>
              <a:rPr lang="en-US" sz="1100" i="1" dirty="0">
                <a:solidFill>
                  <a:srgbClr val="00338D"/>
                </a:solidFill>
              </a:rPr>
              <a:t>views or professional advice of KPMG LLP</a:t>
            </a:r>
            <a:r>
              <a:rPr lang="en-US" sz="1100" dirty="0">
                <a:solidFill>
                  <a:srgbClr val="00338D"/>
                </a:solidFill>
              </a:rPr>
              <a:t>.</a:t>
            </a:r>
          </a:p>
          <a:p>
            <a:pPr>
              <a:spcAft>
                <a:spcPts val="600"/>
              </a:spcAft>
            </a:pPr>
            <a:endParaRPr lang="en-US" sz="1100" dirty="0" err="1" smtClean="0"/>
          </a:p>
        </p:txBody>
      </p:sp>
    </p:spTree>
    <p:extLst>
      <p:ext uri="{BB962C8B-B14F-4D97-AF65-F5344CB8AC3E}">
        <p14:creationId xmlns:p14="http://schemas.microsoft.com/office/powerpoint/2010/main" val="1331199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42536" y="650240"/>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r>
              <a:rPr lang="en-US" sz="4000" b="1" dirty="0" smtClean="0"/>
              <a:t>Adopt a change management process:</a:t>
            </a:r>
            <a:r>
              <a:rPr lang="en-US" dirty="0" smtClean="0"/>
              <a:t/>
            </a:r>
            <a:br>
              <a:rPr lang="en-US" dirty="0" smtClean="0"/>
            </a:br>
            <a:r>
              <a:rPr lang="en-US" dirty="0" smtClean="0"/>
              <a:t/>
            </a:r>
            <a:br>
              <a:rPr lang="en-US" dirty="0" smtClean="0"/>
            </a:br>
            <a:endParaRPr lang="en-US" sz="4500" i="1" dirty="0"/>
          </a:p>
        </p:txBody>
      </p:sp>
      <p:sp>
        <p:nvSpPr>
          <p:cNvPr id="6" name="Title 2"/>
          <p:cNvSpPr txBox="1">
            <a:spLocks/>
          </p:cNvSpPr>
          <p:nvPr/>
        </p:nvSpPr>
        <p:spPr>
          <a:xfrm>
            <a:off x="342536" y="2232520"/>
            <a:ext cx="7074264"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pPr marL="571500" indent="-571500">
              <a:spcAft>
                <a:spcPts val="1200"/>
              </a:spcAft>
              <a:buFont typeface="Arial" panose="020B0604020202020204" pitchFamily="34" charset="0"/>
              <a:buChar char="•"/>
            </a:pPr>
            <a:r>
              <a:rPr lang="en-US" sz="2400" dirty="0" smtClean="0"/>
              <a:t>Are script changes properly approved?</a:t>
            </a:r>
          </a:p>
          <a:p>
            <a:pPr marL="571500" indent="-571500">
              <a:spcAft>
                <a:spcPts val="1200"/>
              </a:spcAft>
              <a:buFont typeface="Arial" panose="020B0604020202020204" pitchFamily="34" charset="0"/>
              <a:buChar char="•"/>
            </a:pPr>
            <a:r>
              <a:rPr lang="en-US" sz="2400" dirty="0" smtClean="0"/>
              <a:t>Is access to the control room or orchestrator function restricted?</a:t>
            </a:r>
          </a:p>
          <a:p>
            <a:pPr marL="571500" indent="-571500">
              <a:spcAft>
                <a:spcPts val="1200"/>
              </a:spcAft>
              <a:buFont typeface="Arial" panose="020B0604020202020204" pitchFamily="34" charset="0"/>
              <a:buChar char="•"/>
            </a:pPr>
            <a:r>
              <a:rPr lang="en-US" sz="2400" dirty="0" smtClean="0"/>
              <a:t>Are changes in application production appropriately restricted and segregated from the development process?</a:t>
            </a:r>
          </a:p>
          <a:p>
            <a:pPr marL="571500" indent="-571500">
              <a:spcAft>
                <a:spcPts val="1200"/>
              </a:spcAft>
              <a:buFont typeface="Arial" panose="020B0604020202020204" pitchFamily="34" charset="0"/>
              <a:buChar char="•"/>
            </a:pPr>
            <a:r>
              <a:rPr lang="en-US" sz="2400" dirty="0" smtClean="0"/>
              <a:t>Are post-implementation reviews performed to verify if the fin-bot is operating as intended?</a:t>
            </a:r>
            <a:r>
              <a:rPr lang="en-US" dirty="0" smtClean="0"/>
              <a:t/>
            </a:r>
            <a:br>
              <a:rPr lang="en-US" dirty="0" smtClean="0"/>
            </a:br>
            <a:r>
              <a:rPr lang="en-US" dirty="0" smtClean="0"/>
              <a:t/>
            </a:r>
            <a:br>
              <a:rPr lang="en-US" dirty="0" smtClean="0"/>
            </a:br>
            <a:endParaRPr lang="en-US" sz="4500" i="1" dirty="0"/>
          </a:p>
        </p:txBody>
      </p:sp>
    </p:spTree>
    <p:extLst>
      <p:ext uri="{BB962C8B-B14F-4D97-AF65-F5344CB8AC3E}">
        <p14:creationId xmlns:p14="http://schemas.microsoft.com/office/powerpoint/2010/main" val="3922622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863734" y="1139371"/>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r>
              <a:rPr lang="en-US" sz="4000" b="1" dirty="0" smtClean="0"/>
              <a:t>Control access to programs and data:</a:t>
            </a:r>
            <a:r>
              <a:rPr lang="en-US" dirty="0" smtClean="0"/>
              <a:t/>
            </a:r>
            <a:br>
              <a:rPr lang="en-US" dirty="0" smtClean="0"/>
            </a:br>
            <a:r>
              <a:rPr lang="en-US" dirty="0" smtClean="0"/>
              <a:t/>
            </a:r>
            <a:br>
              <a:rPr lang="en-US" dirty="0" smtClean="0"/>
            </a:br>
            <a:endParaRPr lang="en-US" sz="4500" i="1" dirty="0"/>
          </a:p>
        </p:txBody>
      </p:sp>
      <p:sp>
        <p:nvSpPr>
          <p:cNvPr id="5" name="Title 2"/>
          <p:cNvSpPr txBox="1">
            <a:spLocks/>
          </p:cNvSpPr>
          <p:nvPr/>
        </p:nvSpPr>
        <p:spPr>
          <a:xfrm>
            <a:off x="4863735" y="2465251"/>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pPr marL="571500" indent="-571500">
              <a:spcAft>
                <a:spcPts val="1200"/>
              </a:spcAft>
              <a:buFont typeface="Arial" panose="020B0604020202020204" pitchFamily="34" charset="0"/>
              <a:buChar char="•"/>
            </a:pPr>
            <a:r>
              <a:rPr lang="en-US" sz="2400" dirty="0" smtClean="0"/>
              <a:t>Is access to shared accounts appropriately restricted?</a:t>
            </a:r>
          </a:p>
          <a:p>
            <a:pPr marL="571500" indent="-571500">
              <a:spcAft>
                <a:spcPts val="1200"/>
              </a:spcAft>
              <a:buFont typeface="Arial" panose="020B0604020202020204" pitchFamily="34" charset="0"/>
              <a:buChar char="•"/>
            </a:pPr>
            <a:r>
              <a:rPr lang="en-US" sz="2400" dirty="0" smtClean="0"/>
              <a:t>How is user access to the automation platform reviewed and approved?</a:t>
            </a:r>
          </a:p>
          <a:p>
            <a:pPr marL="571500" indent="-571500">
              <a:spcAft>
                <a:spcPts val="1200"/>
              </a:spcAft>
              <a:buFont typeface="Arial" panose="020B0604020202020204" pitchFamily="34" charset="0"/>
              <a:buChar char="•"/>
            </a:pPr>
            <a:r>
              <a:rPr lang="en-US" sz="2400" dirty="0" smtClean="0"/>
              <a:t>Is access of terminated or transferred users removed or modified in a timely manner?</a:t>
            </a:r>
          </a:p>
          <a:p>
            <a:pPr marL="571500" indent="-571500">
              <a:spcAft>
                <a:spcPts val="1200"/>
              </a:spcAft>
              <a:buFont typeface="Arial" panose="020B0604020202020204" pitchFamily="34" charset="0"/>
              <a:buChar char="•"/>
            </a:pPr>
            <a:r>
              <a:rPr lang="en-US" sz="2400" dirty="0" smtClean="0"/>
              <a:t>Is user access continually reviewed for the timely detection of misuse?</a:t>
            </a:r>
            <a:r>
              <a:rPr lang="en-US" dirty="0" smtClean="0"/>
              <a:t/>
            </a:r>
            <a:br>
              <a:rPr lang="en-US" dirty="0" smtClean="0"/>
            </a:br>
            <a:r>
              <a:rPr lang="en-US" dirty="0" smtClean="0"/>
              <a:t/>
            </a:r>
            <a:br>
              <a:rPr lang="en-US" dirty="0" smtClean="0"/>
            </a:br>
            <a:endParaRPr lang="en-US" sz="4500" i="1" dirty="0"/>
          </a:p>
        </p:txBody>
      </p:sp>
    </p:spTree>
    <p:extLst>
      <p:ext uri="{BB962C8B-B14F-4D97-AF65-F5344CB8AC3E}">
        <p14:creationId xmlns:p14="http://schemas.microsoft.com/office/powerpoint/2010/main" val="1211986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863736" y="355600"/>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r>
              <a:rPr lang="en-US" sz="4000" b="1" dirty="0" smtClean="0">
                <a:solidFill>
                  <a:schemeClr val="tx1"/>
                </a:solidFill>
              </a:rPr>
              <a:t>Supervise and review bots:</a:t>
            </a:r>
            <a:r>
              <a:rPr lang="en-US" dirty="0" smtClean="0"/>
              <a:t/>
            </a:r>
            <a:br>
              <a:rPr lang="en-US" dirty="0" smtClean="0"/>
            </a:br>
            <a:r>
              <a:rPr lang="en-US" dirty="0" smtClean="0"/>
              <a:t/>
            </a:r>
            <a:br>
              <a:rPr lang="en-US" dirty="0" smtClean="0"/>
            </a:br>
            <a:endParaRPr lang="en-US" sz="4500" i="1" dirty="0"/>
          </a:p>
        </p:txBody>
      </p:sp>
      <p:sp>
        <p:nvSpPr>
          <p:cNvPr id="6" name="Title 2"/>
          <p:cNvSpPr txBox="1">
            <a:spLocks/>
          </p:cNvSpPr>
          <p:nvPr/>
        </p:nvSpPr>
        <p:spPr>
          <a:xfrm>
            <a:off x="4863735" y="1118326"/>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pPr marL="571500" indent="-571500">
              <a:spcAft>
                <a:spcPts val="1200"/>
              </a:spcAft>
              <a:buFont typeface="Arial" panose="020B0604020202020204" pitchFamily="34" charset="0"/>
              <a:buChar char="•"/>
            </a:pPr>
            <a:r>
              <a:rPr lang="en-US" sz="2400" dirty="0" smtClean="0">
                <a:solidFill>
                  <a:schemeClr val="tx1"/>
                </a:solidFill>
              </a:rPr>
              <a:t>Are all system application jobs (interfaces, batches, automated processing and data loads) monitored for exceptions? </a:t>
            </a:r>
          </a:p>
          <a:p>
            <a:pPr marL="571500" indent="-571500">
              <a:spcAft>
                <a:spcPts val="1200"/>
              </a:spcAft>
              <a:buFont typeface="Arial" panose="020B0604020202020204" pitchFamily="34" charset="0"/>
              <a:buChar char="•"/>
            </a:pPr>
            <a:r>
              <a:rPr lang="en-US" sz="2400" dirty="0" smtClean="0">
                <a:solidFill>
                  <a:schemeClr val="tx1"/>
                </a:solidFill>
              </a:rPr>
              <a:t>How are exceptions resolved?</a:t>
            </a:r>
          </a:p>
          <a:p>
            <a:pPr marL="571500" indent="-571500">
              <a:spcAft>
                <a:spcPts val="1200"/>
              </a:spcAft>
              <a:buFont typeface="Arial" panose="020B0604020202020204" pitchFamily="34" charset="0"/>
              <a:buChar char="•"/>
            </a:pPr>
            <a:r>
              <a:rPr lang="en-US" sz="2400" dirty="0" smtClean="0">
                <a:solidFill>
                  <a:schemeClr val="tx1"/>
                </a:solidFill>
              </a:rPr>
              <a:t>How is overall performance accuracy monitored?</a:t>
            </a:r>
          </a:p>
          <a:p>
            <a:pPr marL="571500" indent="-571500">
              <a:spcAft>
                <a:spcPts val="1200"/>
              </a:spcAft>
              <a:buFont typeface="Arial" panose="020B0604020202020204" pitchFamily="34" charset="0"/>
              <a:buChar char="•"/>
            </a:pPr>
            <a:r>
              <a:rPr lang="en-US" sz="2400" dirty="0" smtClean="0">
                <a:solidFill>
                  <a:schemeClr val="tx1"/>
                </a:solidFill>
              </a:rPr>
              <a:t>How does the organization respond to performance shortfalls?</a:t>
            </a:r>
          </a:p>
          <a:p>
            <a:pPr marL="571500" indent="-571500">
              <a:spcAft>
                <a:spcPts val="1200"/>
              </a:spcAft>
              <a:buFont typeface="Arial" panose="020B0604020202020204" pitchFamily="34" charset="0"/>
              <a:buChar char="•"/>
            </a:pPr>
            <a:r>
              <a:rPr lang="en-US" sz="2400" dirty="0" smtClean="0">
                <a:solidFill>
                  <a:schemeClr val="tx1"/>
                </a:solidFill>
              </a:rPr>
              <a:t>Are jobs not completed successfully communicated to stakeholders for follow up and resolution?</a:t>
            </a:r>
          </a:p>
          <a:p>
            <a:pPr marL="571500" indent="-571500">
              <a:spcAft>
                <a:spcPts val="1200"/>
              </a:spcAft>
              <a:buFont typeface="Arial" panose="020B0604020202020204" pitchFamily="34" charset="0"/>
              <a:buChar char="•"/>
            </a:pPr>
            <a:r>
              <a:rPr lang="en-US" sz="2400" dirty="0" smtClean="0">
                <a:solidFill>
                  <a:schemeClr val="tx1"/>
                </a:solidFill>
              </a:rPr>
              <a:t>Is logging enabled on the system?</a:t>
            </a:r>
          </a:p>
          <a:p>
            <a:pPr marL="571500" indent="-571500">
              <a:spcAft>
                <a:spcPts val="1200"/>
              </a:spcAft>
              <a:buFont typeface="Arial" panose="020B0604020202020204" pitchFamily="34" charset="0"/>
              <a:buChar char="•"/>
            </a:pPr>
            <a:r>
              <a:rPr lang="en-US" sz="2400" dirty="0" smtClean="0">
                <a:solidFill>
                  <a:schemeClr val="tx1"/>
                </a:solidFill>
              </a:rPr>
              <a:t>Is critical information backed up regularly and stored securely?</a:t>
            </a:r>
          </a:p>
          <a:p>
            <a:pPr marL="571500" indent="-571500">
              <a:spcAft>
                <a:spcPts val="1200"/>
              </a:spcAft>
              <a:buFont typeface="Arial" panose="020B0604020202020204" pitchFamily="34" charset="0"/>
              <a:buChar char="•"/>
            </a:pPr>
            <a:r>
              <a:rPr lang="en-US" sz="2400" dirty="0" smtClean="0">
                <a:solidFill>
                  <a:schemeClr val="tx1"/>
                </a:solidFill>
              </a:rPr>
              <a:t>Are business continuity plans in place?</a:t>
            </a:r>
            <a:r>
              <a:rPr lang="en-US" dirty="0" smtClean="0"/>
              <a:t/>
            </a:r>
            <a:br>
              <a:rPr lang="en-US" dirty="0" smtClean="0"/>
            </a:br>
            <a:r>
              <a:rPr lang="en-US" dirty="0" smtClean="0"/>
              <a:t/>
            </a:r>
            <a:br>
              <a:rPr lang="en-US" dirty="0" smtClean="0"/>
            </a:br>
            <a:endParaRPr lang="en-US" sz="4500" i="1" dirty="0"/>
          </a:p>
        </p:txBody>
      </p:sp>
    </p:spTree>
    <p:extLst>
      <p:ext uri="{BB962C8B-B14F-4D97-AF65-F5344CB8AC3E}">
        <p14:creationId xmlns:p14="http://schemas.microsoft.com/office/powerpoint/2010/main" val="2121774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14402" y="435429"/>
            <a:ext cx="9792358" cy="5914753"/>
          </a:xfrm>
          <a:prstGeom prst="rect">
            <a:avLst/>
          </a:prstGeom>
        </p:spPr>
      </p:pic>
    </p:spTree>
    <p:extLst>
      <p:ext uri="{BB962C8B-B14F-4D97-AF65-F5344CB8AC3E}">
        <p14:creationId xmlns:p14="http://schemas.microsoft.com/office/powerpoint/2010/main" val="200866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967" y="462280"/>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r>
              <a:rPr lang="en-US" sz="4000" b="1" dirty="0" smtClean="0"/>
              <a:t>Re-performance by auditors and end-of-life of a bot:</a:t>
            </a:r>
            <a:r>
              <a:rPr lang="en-US" dirty="0" smtClean="0"/>
              <a:t/>
            </a:r>
            <a:br>
              <a:rPr lang="en-US" dirty="0" smtClean="0"/>
            </a:br>
            <a:r>
              <a:rPr lang="en-US" dirty="0" smtClean="0"/>
              <a:t/>
            </a:r>
            <a:br>
              <a:rPr lang="en-US" dirty="0" smtClean="0"/>
            </a:br>
            <a:endParaRPr lang="en-US" sz="4500" i="1" dirty="0"/>
          </a:p>
        </p:txBody>
      </p:sp>
      <p:sp>
        <p:nvSpPr>
          <p:cNvPr id="7" name="Title 2"/>
          <p:cNvSpPr txBox="1">
            <a:spLocks/>
          </p:cNvSpPr>
          <p:nvPr/>
        </p:nvSpPr>
        <p:spPr>
          <a:xfrm>
            <a:off x="533966" y="1783806"/>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pPr marL="571500" indent="-571500">
              <a:spcAft>
                <a:spcPts val="1200"/>
              </a:spcAft>
              <a:buFont typeface="Arial" panose="020B0604020202020204" pitchFamily="34" charset="0"/>
              <a:buChar char="•"/>
            </a:pPr>
            <a:r>
              <a:rPr lang="en-US" sz="2400" dirty="0" smtClean="0"/>
              <a:t>Are data management and documentation warehousing for bots available for re-performance by the auditor?</a:t>
            </a:r>
          </a:p>
          <a:p>
            <a:pPr marL="571500" indent="-571500">
              <a:spcAft>
                <a:spcPts val="1200"/>
              </a:spcAft>
              <a:buFont typeface="Arial" panose="020B0604020202020204" pitchFamily="34" charset="0"/>
              <a:buChar char="•"/>
            </a:pPr>
            <a:r>
              <a:rPr lang="en-US" sz="2400" dirty="0" smtClean="0"/>
              <a:t>What is the expected lifecycle of bot development and deployment?</a:t>
            </a:r>
          </a:p>
          <a:p>
            <a:pPr marL="571500" indent="-571500">
              <a:spcAft>
                <a:spcPts val="1200"/>
              </a:spcAft>
              <a:buFont typeface="Arial" panose="020B0604020202020204" pitchFamily="34" charset="0"/>
              <a:buChar char="•"/>
            </a:pPr>
            <a:r>
              <a:rPr lang="en-US" sz="2400" dirty="0" smtClean="0"/>
              <a:t>What are end-of-life considerations for a bot?</a:t>
            </a:r>
          </a:p>
          <a:p>
            <a:pPr>
              <a:spcAft>
                <a:spcPts val="1200"/>
              </a:spcAft>
            </a:pPr>
            <a:r>
              <a:rPr lang="en-US" dirty="0" smtClean="0"/>
              <a:t/>
            </a:r>
            <a:br>
              <a:rPr lang="en-US" dirty="0" smtClean="0"/>
            </a:br>
            <a:r>
              <a:rPr lang="en-US" dirty="0" smtClean="0"/>
              <a:t/>
            </a:r>
            <a:br>
              <a:rPr lang="en-US" dirty="0" smtClean="0"/>
            </a:br>
            <a:endParaRPr lang="en-US" sz="4500" i="1" dirty="0"/>
          </a:p>
        </p:txBody>
      </p:sp>
    </p:spTree>
    <p:extLst>
      <p:ext uri="{BB962C8B-B14F-4D97-AF65-F5344CB8AC3E}">
        <p14:creationId xmlns:p14="http://schemas.microsoft.com/office/powerpoint/2010/main" val="409010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5" name="TextBox 4"/>
          <p:cNvSpPr txBox="1"/>
          <p:nvPr/>
        </p:nvSpPr>
        <p:spPr>
          <a:xfrm>
            <a:off x="2729163" y="2836480"/>
            <a:ext cx="914400" cy="914400"/>
          </a:xfrm>
          <a:prstGeom prst="rect">
            <a:avLst/>
          </a:prstGeom>
          <a:noFill/>
        </p:spPr>
        <p:txBody>
          <a:bodyPr wrap="none" lIns="54610" tIns="54610" rIns="54610" bIns="54610" rtlCol="0">
            <a:noAutofit/>
          </a:bodyPr>
          <a:lstStyle/>
          <a:p>
            <a:pPr>
              <a:spcAft>
                <a:spcPts val="600"/>
              </a:spcAft>
            </a:pPr>
            <a:r>
              <a:rPr lang="en-US" sz="2400" b="1" dirty="0" smtClean="0">
                <a:solidFill>
                  <a:schemeClr val="bg1"/>
                </a:solidFill>
              </a:rPr>
              <a:t>Andrew C. Lewis</a:t>
            </a:r>
          </a:p>
          <a:p>
            <a:pPr>
              <a:spcAft>
                <a:spcPts val="600"/>
              </a:spcAft>
            </a:pPr>
            <a:r>
              <a:rPr lang="en-US" sz="2400" b="1" dirty="0" smtClean="0">
                <a:solidFill>
                  <a:schemeClr val="bg1"/>
                </a:solidFill>
              </a:rPr>
              <a:t>aclewis@kpmg.com</a:t>
            </a:r>
          </a:p>
          <a:p>
            <a:pPr>
              <a:spcAft>
                <a:spcPts val="600"/>
              </a:spcAft>
            </a:pPr>
            <a:r>
              <a:rPr lang="en-US" sz="2400" b="1" dirty="0" smtClean="0">
                <a:solidFill>
                  <a:schemeClr val="bg1"/>
                </a:solidFill>
              </a:rPr>
              <a:t>202-533-4886</a:t>
            </a:r>
          </a:p>
          <a:p>
            <a:pPr>
              <a:spcAft>
                <a:spcPts val="600"/>
              </a:spcAft>
            </a:pPr>
            <a:endParaRPr lang="en-US" sz="2400" b="1" u="sng" dirty="0" smtClean="0">
              <a:solidFill>
                <a:schemeClr val="bg1"/>
              </a:solidFill>
            </a:endParaRPr>
          </a:p>
          <a:p>
            <a:pPr>
              <a:spcAft>
                <a:spcPts val="600"/>
              </a:spcAft>
            </a:pPr>
            <a:r>
              <a:rPr lang="en-US" sz="2400" b="1" u="sng" dirty="0" smtClean="0">
                <a:solidFill>
                  <a:schemeClr val="bg1"/>
                </a:solidFill>
              </a:rPr>
              <a:t>Please </a:t>
            </a:r>
            <a:r>
              <a:rPr lang="en-US" sz="2400" b="1" u="sng" dirty="0">
                <a:solidFill>
                  <a:schemeClr val="bg1"/>
                </a:solidFill>
              </a:rPr>
              <a:t>follow me on </a:t>
            </a:r>
            <a:r>
              <a:rPr lang="en-US" sz="2400" b="1" u="sng" dirty="0" smtClean="0">
                <a:solidFill>
                  <a:schemeClr val="bg1"/>
                </a:solidFill>
              </a:rPr>
              <a:t>social media:</a:t>
            </a:r>
            <a:endParaRPr lang="en-US" sz="2400" b="1" u="sng" dirty="0">
              <a:solidFill>
                <a:schemeClr val="bg1"/>
              </a:solidFill>
            </a:endParaRPr>
          </a:p>
          <a:p>
            <a:pPr>
              <a:spcAft>
                <a:spcPts val="600"/>
              </a:spcAft>
            </a:pPr>
            <a:r>
              <a:rPr lang="en-US" sz="2400" b="1" dirty="0" smtClean="0">
                <a:solidFill>
                  <a:schemeClr val="bg1"/>
                </a:solidFill>
              </a:rPr>
              <a:t>linkedin.com/in/andrew-c-lewis</a:t>
            </a:r>
          </a:p>
          <a:p>
            <a:pPr>
              <a:spcAft>
                <a:spcPts val="600"/>
              </a:spcAft>
            </a:pPr>
            <a:r>
              <a:rPr lang="en-US" sz="2400" dirty="0">
                <a:solidFill>
                  <a:schemeClr val="bg1"/>
                </a:solidFill>
              </a:rPr>
              <a:t>@</a:t>
            </a:r>
            <a:r>
              <a:rPr lang="en-US" sz="2400" b="1" dirty="0" err="1">
                <a:solidFill>
                  <a:schemeClr val="bg1"/>
                </a:solidFill>
              </a:rPr>
              <a:t>andrew_c_lewis</a:t>
            </a:r>
            <a:r>
              <a:rPr lang="en-US" sz="2400" dirty="0">
                <a:solidFill>
                  <a:schemeClr val="bg1"/>
                </a:solidFill>
              </a:rPr>
              <a:t> </a:t>
            </a:r>
            <a:endParaRPr lang="en-US" sz="2400" b="1" dirty="0" smtClean="0">
              <a:solidFill>
                <a:schemeClr val="bg1"/>
              </a:solidFill>
            </a:endParaRPr>
          </a:p>
          <a:p>
            <a:pPr>
              <a:spcAft>
                <a:spcPts val="600"/>
              </a:spcAft>
            </a:pPr>
            <a:endParaRPr lang="en-US" sz="1500" dirty="0" err="1" smtClean="0"/>
          </a:p>
        </p:txBody>
      </p:sp>
      <p:sp>
        <p:nvSpPr>
          <p:cNvPr id="6" name="Text Placeholder 6"/>
          <p:cNvSpPr txBox="1">
            <a:spLocks/>
          </p:cNvSpPr>
          <p:nvPr/>
        </p:nvSpPr>
        <p:spPr>
          <a:xfrm>
            <a:off x="8747760" y="1157123"/>
            <a:ext cx="2656114" cy="11287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600"/>
              </a:spcAft>
              <a:buClrTx/>
              <a:buSzTx/>
              <a:buFontTx/>
              <a:buNone/>
              <a:tabLst/>
              <a:defRPr sz="11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100" kern="1200">
                <a:solidFill>
                  <a:schemeClr val="bg1"/>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100" kern="1200">
                <a:solidFill>
                  <a:schemeClr val="bg1"/>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100" kern="1200">
                <a:solidFill>
                  <a:schemeClr val="bg1"/>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100" kern="1200" baseline="0">
                <a:solidFill>
                  <a:schemeClr val="bg1"/>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dirty="0" smtClean="0">
                <a:solidFill>
                  <a:schemeClr val="bg1"/>
                </a:solidFill>
              </a:rPr>
              <a:t>www.kpmg.com/us/federal</a:t>
            </a:r>
          </a:p>
          <a:p>
            <a:pPr algn="r"/>
            <a:r>
              <a:rPr lang="en-US" sz="1600" dirty="0" smtClean="0">
                <a:solidFill>
                  <a:schemeClr val="bg1"/>
                </a:solidFill>
              </a:rPr>
              <a:t>#KPMGFed</a:t>
            </a:r>
            <a:endParaRPr lang="en-US" sz="1600" dirty="0">
              <a:solidFill>
                <a:schemeClr val="bg1"/>
              </a:solidFill>
            </a:endParaRPr>
          </a:p>
        </p:txBody>
      </p:sp>
    </p:spTree>
    <p:extLst>
      <p:ext uri="{BB962C8B-B14F-4D97-AF65-F5344CB8AC3E}">
        <p14:creationId xmlns:p14="http://schemas.microsoft.com/office/powerpoint/2010/main" val="182015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2019 KPMG LLP, a Delaware limited liability partnership and the U.S. member firm of the KPMG network of independent member firms affiliated with KPMG International Cooperative (“KPMG International”), a Swiss entity. All rights reserved.</a:t>
            </a:r>
            <a:endParaRPr lang="en-US" dirty="0"/>
          </a:p>
        </p:txBody>
      </p:sp>
      <p:sp>
        <p:nvSpPr>
          <p:cNvPr id="3" name="Text Placeholder 2"/>
          <p:cNvSpPr>
            <a:spLocks noGrp="1"/>
          </p:cNvSpPr>
          <p:nvPr>
            <p:ph type="body" sz="quarter" idx="12"/>
          </p:nvPr>
        </p:nvSpPr>
        <p:spPr/>
        <p:txBody>
          <a:bodyPr/>
          <a:lstStyle/>
          <a:p>
            <a:r>
              <a:rPr lang="en-US" smtClean="0"/>
              <a:t>The KPMG name and logo are registered trademarks or trademarks of KPMG International.</a:t>
            </a:r>
            <a:endParaRPr lang="en-US" dirty="0"/>
          </a:p>
        </p:txBody>
      </p:sp>
      <p:sp>
        <p:nvSpPr>
          <p:cNvPr id="4" name="Text Placeholder 3"/>
          <p:cNvSpPr>
            <a:spLocks noGrp="1"/>
          </p:cNvSpPr>
          <p:nvPr>
            <p:ph type="body" sz="quarter" idx="13"/>
          </p:nvPr>
        </p:nvSpPr>
        <p:spPr/>
        <p:txBody>
          <a:bodyPr/>
          <a:lstStyle/>
          <a:p>
            <a:r>
              <a:rPr lang="en-US" smtClean="0"/>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endParaRPr lang="en-US" dirty="0"/>
          </a:p>
        </p:txBody>
      </p:sp>
      <p:sp>
        <p:nvSpPr>
          <p:cNvPr id="5" name="Text Placeholder 4"/>
          <p:cNvSpPr>
            <a:spLocks noGrp="1"/>
          </p:cNvSpPr>
          <p:nvPr>
            <p:ph type="body" sz="quarter" idx="14"/>
          </p:nvPr>
        </p:nvSpPr>
        <p:spPr/>
        <p:txBody>
          <a:bodyPr/>
          <a:lstStyle/>
          <a:p>
            <a:r>
              <a:rPr lang="en-US" smtClean="0"/>
              <a:t>kpmg.com/socialmedia</a:t>
            </a:r>
            <a:endParaRPr lang="en-US" dirty="0"/>
          </a:p>
        </p:txBody>
      </p:sp>
      <p:sp>
        <p:nvSpPr>
          <p:cNvPr id="14" name="Rectangle 13"/>
          <p:cNvSpPr/>
          <p:nvPr/>
        </p:nvSpPr>
        <p:spPr>
          <a:xfrm>
            <a:off x="2587669" y="1788014"/>
            <a:ext cx="4166058" cy="461665"/>
          </a:xfrm>
          <a:prstGeom prst="rect">
            <a:avLst/>
          </a:prstGeom>
        </p:spPr>
        <p:txBody>
          <a:bodyPr wrap="square">
            <a:spAutoFit/>
          </a:bodyPr>
          <a:lstStyle/>
          <a:p>
            <a:pPr lvl="0">
              <a:spcAft>
                <a:spcPts val="6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338D"/>
                </a:solidFill>
              </a:rPr>
              <a:t>Some or all of the services described herein may not be permissible for KPMG audit clients and their affiliates</a:t>
            </a:r>
            <a:r>
              <a:rPr lang="en-US" sz="1200" kern="1200" dirty="0" smtClean="0"/>
              <a:t>.</a:t>
            </a:r>
            <a:endParaRPr lang="en-US" sz="1200" kern="1200" dirty="0"/>
          </a:p>
        </p:txBody>
      </p:sp>
    </p:spTree>
    <p:extLst>
      <p:ext uri="{BB962C8B-B14F-4D97-AF65-F5344CB8AC3E}">
        <p14:creationId xmlns:p14="http://schemas.microsoft.com/office/powerpoint/2010/main" val="3945250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12179300" cy="6858000"/>
          </a:xfrm>
          <a:prstGeom prst="rect">
            <a:avLst/>
          </a:prstGeom>
        </p:spPr>
      </p:pic>
      <p:sp>
        <p:nvSpPr>
          <p:cNvPr id="22" name="TextBox 2"/>
          <p:cNvSpPr txBox="1"/>
          <p:nvPr/>
        </p:nvSpPr>
        <p:spPr>
          <a:xfrm>
            <a:off x="682501" y="548577"/>
            <a:ext cx="9747668" cy="443198"/>
          </a:xfrm>
          <a:prstGeom prst="rect">
            <a:avLst/>
          </a:prstGeom>
          <a:noFill/>
        </p:spPr>
        <p:txBody>
          <a:bodyPr vert="horz" wrap="none" lIns="0" tIns="0" rIns="0" bIns="0" rtlCol="0">
            <a:spAutoFit/>
          </a:bodyPr>
          <a:lstStyle/>
          <a:p>
            <a:pPr>
              <a:lnSpc>
                <a:spcPct val="90000"/>
              </a:lnSpc>
              <a:spcBef>
                <a:spcPct val="0"/>
              </a:spcBef>
            </a:pPr>
            <a:r>
              <a:rPr lang="en-CA" sz="3200" dirty="0">
                <a:solidFill>
                  <a:schemeClr val="tx2"/>
                </a:solidFill>
                <a:ea typeface="+mj-ea"/>
                <a:cs typeface="+mj-cs"/>
              </a:rPr>
              <a:t>What are the </a:t>
            </a:r>
            <a:r>
              <a:rPr lang="en-CA" sz="3200" dirty="0" smtClean="0">
                <a:solidFill>
                  <a:schemeClr val="tx2"/>
                </a:solidFill>
                <a:ea typeface="+mj-ea"/>
                <a:cs typeface="+mj-cs"/>
              </a:rPr>
              <a:t>initial stages </a:t>
            </a:r>
            <a:r>
              <a:rPr lang="en-CA" sz="3200" dirty="0">
                <a:solidFill>
                  <a:schemeClr val="tx2"/>
                </a:solidFill>
                <a:ea typeface="+mj-ea"/>
                <a:cs typeface="+mj-cs"/>
              </a:rPr>
              <a:t>of Intelligence Automation</a:t>
            </a:r>
            <a:r>
              <a:rPr lang="en-CA" sz="3200" dirty="0" smtClean="0">
                <a:solidFill>
                  <a:schemeClr val="tx2"/>
                </a:solidFill>
                <a:ea typeface="+mj-ea"/>
                <a:cs typeface="+mj-cs"/>
              </a:rPr>
              <a:t>?</a:t>
            </a:r>
            <a:endParaRPr lang="en-CA" sz="3200" dirty="0">
              <a:solidFill>
                <a:schemeClr val="tx2"/>
              </a:solidFill>
              <a:ea typeface="+mj-ea"/>
              <a:cs typeface="+mj-cs"/>
            </a:endParaRPr>
          </a:p>
        </p:txBody>
      </p:sp>
      <p:sp>
        <p:nvSpPr>
          <p:cNvPr id="3" name="TextBox 3"/>
          <p:cNvSpPr txBox="1"/>
          <p:nvPr/>
        </p:nvSpPr>
        <p:spPr>
          <a:xfrm>
            <a:off x="7931150" y="2501901"/>
            <a:ext cx="1348126" cy="666849"/>
          </a:xfrm>
          <a:prstGeom prst="rect">
            <a:avLst/>
          </a:prstGeom>
          <a:noFill/>
        </p:spPr>
        <p:txBody>
          <a:bodyPr vert="horz" wrap="none" lIns="0" tIns="0" rIns="0" bIns="0" rtlCol="0">
            <a:spAutoFit/>
          </a:bodyPr>
          <a:lstStyle/>
          <a:p>
            <a:pPr>
              <a:lnSpc>
                <a:spcPts val="2645"/>
              </a:lnSpc>
            </a:pPr>
            <a:r>
              <a:rPr lang="en-CA" sz="2307" b="1">
                <a:solidFill>
                  <a:srgbClr val="460968"/>
                </a:solidFill>
                <a:latin typeface="Arial Bold"/>
                <a:cs typeface="Arial Bold"/>
              </a:rPr>
              <a:t>Cognitive</a:t>
            </a:r>
          </a:p>
          <a:p>
            <a:pPr>
              <a:lnSpc>
                <a:spcPts val="2645"/>
              </a:lnSpc>
            </a:pPr>
            <a:endParaRPr lang="en-CA" sz="2297">
              <a:solidFill>
                <a:srgbClr val="000000"/>
              </a:solidFill>
            </a:endParaRPr>
          </a:p>
        </p:txBody>
      </p:sp>
      <p:sp>
        <p:nvSpPr>
          <p:cNvPr id="4" name="TextBox 4"/>
          <p:cNvSpPr txBox="1"/>
          <p:nvPr/>
        </p:nvSpPr>
        <p:spPr>
          <a:xfrm>
            <a:off x="7778751" y="2857501"/>
            <a:ext cx="1643079" cy="666849"/>
          </a:xfrm>
          <a:prstGeom prst="rect">
            <a:avLst/>
          </a:prstGeom>
          <a:noFill/>
        </p:spPr>
        <p:txBody>
          <a:bodyPr vert="horz" wrap="none" lIns="0" tIns="0" rIns="0" bIns="0" rtlCol="0">
            <a:spAutoFit/>
          </a:bodyPr>
          <a:lstStyle/>
          <a:p>
            <a:pPr>
              <a:lnSpc>
                <a:spcPts val="2645"/>
              </a:lnSpc>
            </a:pPr>
            <a:r>
              <a:rPr lang="en-CA" sz="2307" b="1">
                <a:solidFill>
                  <a:srgbClr val="460968"/>
                </a:solidFill>
                <a:latin typeface="Arial Bold"/>
                <a:cs typeface="Arial Bold"/>
              </a:rPr>
              <a:t>Automation</a:t>
            </a:r>
          </a:p>
          <a:p>
            <a:pPr>
              <a:lnSpc>
                <a:spcPts val="2645"/>
              </a:lnSpc>
            </a:pPr>
            <a:endParaRPr lang="en-CA" sz="2297">
              <a:solidFill>
                <a:srgbClr val="000000"/>
              </a:solidFill>
            </a:endParaRPr>
          </a:p>
        </p:txBody>
      </p:sp>
      <p:sp>
        <p:nvSpPr>
          <p:cNvPr id="5" name="TextBox 5"/>
          <p:cNvSpPr txBox="1"/>
          <p:nvPr/>
        </p:nvSpPr>
        <p:spPr>
          <a:xfrm>
            <a:off x="5340351" y="3271425"/>
            <a:ext cx="1417055" cy="564257"/>
          </a:xfrm>
          <a:prstGeom prst="rect">
            <a:avLst/>
          </a:prstGeom>
          <a:noFill/>
        </p:spPr>
        <p:txBody>
          <a:bodyPr vert="horz" wrap="none" lIns="0" tIns="0" rIns="0" bIns="0" rtlCol="0">
            <a:spAutoFit/>
          </a:bodyPr>
          <a:lstStyle/>
          <a:p>
            <a:pPr>
              <a:lnSpc>
                <a:spcPts val="2225"/>
              </a:lnSpc>
            </a:pPr>
            <a:r>
              <a:rPr lang="en-CA" sz="2307" b="1" dirty="0">
                <a:solidFill>
                  <a:srgbClr val="473698"/>
                </a:solidFill>
                <a:latin typeface="Arial Bold"/>
                <a:cs typeface="Arial Bold"/>
              </a:rPr>
              <a:t>Enhanced</a:t>
            </a:r>
          </a:p>
          <a:p>
            <a:pPr>
              <a:lnSpc>
                <a:spcPts val="2225"/>
              </a:lnSpc>
            </a:pPr>
            <a:endParaRPr lang="en-CA" sz="2297" dirty="0">
              <a:solidFill>
                <a:srgbClr val="000000"/>
              </a:solidFill>
            </a:endParaRPr>
          </a:p>
        </p:txBody>
      </p:sp>
      <p:sp>
        <p:nvSpPr>
          <p:cNvPr id="6" name="TextBox 6"/>
          <p:cNvSpPr txBox="1"/>
          <p:nvPr/>
        </p:nvSpPr>
        <p:spPr>
          <a:xfrm>
            <a:off x="2621196" y="3884846"/>
            <a:ext cx="2026196" cy="1051570"/>
          </a:xfrm>
          <a:prstGeom prst="rect">
            <a:avLst/>
          </a:prstGeom>
          <a:noFill/>
        </p:spPr>
        <p:txBody>
          <a:bodyPr vert="horz" wrap="none" lIns="0" tIns="0" rIns="0" bIns="0" rtlCol="0">
            <a:spAutoFit/>
          </a:bodyPr>
          <a:lstStyle/>
          <a:p>
            <a:pPr>
              <a:lnSpc>
                <a:spcPts val="2700"/>
              </a:lnSpc>
              <a:tabLst>
                <a:tab pos="177800" algn="l"/>
              </a:tabLst>
            </a:pPr>
            <a:r>
              <a:rPr lang="en-CA" sz="2307" b="1" dirty="0">
                <a:solidFill>
                  <a:srgbClr val="008A85"/>
                </a:solidFill>
                <a:latin typeface="Arial Bold"/>
                <a:cs typeface="Arial Bold"/>
              </a:rPr>
              <a:t>Basic Process</a:t>
            </a:r>
            <a:r>
              <a:rPr lang="en-CA" sz="2297" dirty="0">
                <a:solidFill>
                  <a:srgbClr val="000000"/>
                </a:solidFill>
                <a:latin typeface="Times New Roman"/>
              </a:rPr>
              <a:t/>
            </a:r>
            <a:br>
              <a:rPr lang="en-CA" sz="2297" dirty="0">
                <a:solidFill>
                  <a:srgbClr val="000000"/>
                </a:solidFill>
                <a:latin typeface="Times New Roman"/>
              </a:rPr>
            </a:br>
            <a:r>
              <a:rPr lang="en-CA" sz="2307" b="1" dirty="0">
                <a:solidFill>
                  <a:srgbClr val="008A85"/>
                </a:solidFill>
                <a:latin typeface="Arial Bold"/>
                <a:cs typeface="Arial Bold"/>
              </a:rPr>
              <a:t>	Automation</a:t>
            </a:r>
          </a:p>
          <a:p>
            <a:pPr>
              <a:lnSpc>
                <a:spcPts val="2755"/>
              </a:lnSpc>
            </a:pPr>
            <a:endParaRPr lang="en-CA" sz="2297" dirty="0">
              <a:solidFill>
                <a:srgbClr val="000000"/>
              </a:solidFill>
            </a:endParaRPr>
          </a:p>
        </p:txBody>
      </p:sp>
      <p:sp>
        <p:nvSpPr>
          <p:cNvPr id="8" name="TextBox 8"/>
          <p:cNvSpPr txBox="1"/>
          <p:nvPr/>
        </p:nvSpPr>
        <p:spPr>
          <a:xfrm>
            <a:off x="5467350" y="3531835"/>
            <a:ext cx="1154162" cy="666849"/>
          </a:xfrm>
          <a:prstGeom prst="rect">
            <a:avLst/>
          </a:prstGeom>
          <a:noFill/>
        </p:spPr>
        <p:txBody>
          <a:bodyPr vert="horz" wrap="none" lIns="0" tIns="0" rIns="0" bIns="0" rtlCol="0">
            <a:spAutoFit/>
          </a:bodyPr>
          <a:lstStyle/>
          <a:p>
            <a:pPr>
              <a:lnSpc>
                <a:spcPts val="2600"/>
              </a:lnSpc>
            </a:pPr>
            <a:r>
              <a:rPr lang="en-CA" sz="2307" b="1" dirty="0">
                <a:solidFill>
                  <a:srgbClr val="473698"/>
                </a:solidFill>
                <a:latin typeface="Arial Bold"/>
                <a:cs typeface="Arial Bold"/>
              </a:rPr>
              <a:t>Process</a:t>
            </a:r>
          </a:p>
          <a:p>
            <a:pPr>
              <a:lnSpc>
                <a:spcPts val="2645"/>
              </a:lnSpc>
            </a:pPr>
            <a:endParaRPr lang="en-CA" sz="2297" dirty="0">
              <a:solidFill>
                <a:srgbClr val="000000"/>
              </a:solidFill>
            </a:endParaRPr>
          </a:p>
        </p:txBody>
      </p:sp>
      <p:sp>
        <p:nvSpPr>
          <p:cNvPr id="9" name="TextBox 9"/>
          <p:cNvSpPr txBox="1"/>
          <p:nvPr/>
        </p:nvSpPr>
        <p:spPr>
          <a:xfrm>
            <a:off x="5226051" y="3848101"/>
            <a:ext cx="1643079" cy="666849"/>
          </a:xfrm>
          <a:prstGeom prst="rect">
            <a:avLst/>
          </a:prstGeom>
          <a:noFill/>
        </p:spPr>
        <p:txBody>
          <a:bodyPr vert="horz" wrap="none" lIns="0" tIns="0" rIns="0" bIns="0" rtlCol="0">
            <a:spAutoFit/>
          </a:bodyPr>
          <a:lstStyle/>
          <a:p>
            <a:pPr>
              <a:lnSpc>
                <a:spcPts val="2600"/>
              </a:lnSpc>
            </a:pPr>
            <a:r>
              <a:rPr lang="en-CA" sz="2307" b="1" dirty="0">
                <a:solidFill>
                  <a:srgbClr val="473698"/>
                </a:solidFill>
                <a:latin typeface="Arial Bold"/>
                <a:cs typeface="Arial Bold"/>
              </a:rPr>
              <a:t>Automation</a:t>
            </a:r>
          </a:p>
          <a:p>
            <a:pPr>
              <a:lnSpc>
                <a:spcPts val="2645"/>
              </a:lnSpc>
            </a:pPr>
            <a:endParaRPr lang="en-CA" sz="2297" dirty="0">
              <a:solidFill>
                <a:srgbClr val="000000"/>
              </a:solidFill>
            </a:endParaRPr>
          </a:p>
        </p:txBody>
      </p:sp>
      <p:sp>
        <p:nvSpPr>
          <p:cNvPr id="10" name="TextBox 10"/>
          <p:cNvSpPr txBox="1"/>
          <p:nvPr/>
        </p:nvSpPr>
        <p:spPr>
          <a:xfrm>
            <a:off x="5314950" y="4432300"/>
            <a:ext cx="1383392" cy="1218282"/>
          </a:xfrm>
          <a:prstGeom prst="rect">
            <a:avLst/>
          </a:prstGeom>
          <a:noFill/>
        </p:spPr>
        <p:txBody>
          <a:bodyPr vert="horz" wrap="none" lIns="0" tIns="0" rIns="0" bIns="0" rtlCol="0">
            <a:spAutoFit/>
          </a:bodyPr>
          <a:lstStyle/>
          <a:p>
            <a:pPr>
              <a:lnSpc>
                <a:spcPts val="1900"/>
              </a:lnSpc>
            </a:pPr>
            <a:r>
              <a:rPr lang="en-CA" sz="1612" b="1" dirty="0">
                <a:solidFill>
                  <a:srgbClr val="473698"/>
                </a:solidFill>
                <a:latin typeface="Arial Bold"/>
                <a:cs typeface="Arial Bold"/>
              </a:rPr>
              <a:t>Processing of</a:t>
            </a:r>
            <a:r>
              <a:rPr lang="en-CA" sz="1602" dirty="0">
                <a:solidFill>
                  <a:srgbClr val="000000"/>
                </a:solidFill>
                <a:latin typeface="Times New Roman"/>
              </a:rPr>
              <a:t/>
            </a:r>
            <a:br>
              <a:rPr lang="en-CA" sz="1602" dirty="0">
                <a:solidFill>
                  <a:srgbClr val="000000"/>
                </a:solidFill>
                <a:latin typeface="Times New Roman"/>
              </a:rPr>
            </a:br>
            <a:r>
              <a:rPr lang="en-CA" sz="1612" b="1" dirty="0">
                <a:solidFill>
                  <a:srgbClr val="473698"/>
                </a:solidFill>
                <a:latin typeface="Arial Bold"/>
                <a:cs typeface="Arial Bold"/>
              </a:rPr>
              <a:t>unstructured</a:t>
            </a:r>
            <a:r>
              <a:rPr lang="en-CA" sz="1602" dirty="0">
                <a:solidFill>
                  <a:srgbClr val="000000"/>
                </a:solidFill>
                <a:latin typeface="Times New Roman"/>
              </a:rPr>
              <a:t/>
            </a:r>
            <a:br>
              <a:rPr lang="en-CA" sz="1602" dirty="0">
                <a:solidFill>
                  <a:srgbClr val="000000"/>
                </a:solidFill>
                <a:latin typeface="Times New Roman"/>
              </a:rPr>
            </a:br>
            <a:r>
              <a:rPr lang="en-CA" sz="1612" b="1" dirty="0">
                <a:solidFill>
                  <a:srgbClr val="473698"/>
                </a:solidFill>
                <a:latin typeface="Arial Bold"/>
                <a:cs typeface="Arial Bold"/>
              </a:rPr>
              <a:t>data and base</a:t>
            </a:r>
            <a:r>
              <a:rPr lang="en-CA" sz="1602" dirty="0">
                <a:solidFill>
                  <a:srgbClr val="000000"/>
                </a:solidFill>
                <a:latin typeface="Times New Roman"/>
              </a:rPr>
              <a:t/>
            </a:r>
            <a:br>
              <a:rPr lang="en-CA" sz="1602" dirty="0">
                <a:solidFill>
                  <a:srgbClr val="000000"/>
                </a:solidFill>
                <a:latin typeface="Times New Roman"/>
              </a:rPr>
            </a:br>
            <a:r>
              <a:rPr lang="en-CA" sz="1612" b="1" dirty="0">
                <a:solidFill>
                  <a:srgbClr val="473698"/>
                </a:solidFill>
                <a:latin typeface="Arial Bold"/>
                <a:cs typeface="Arial Bold"/>
              </a:rPr>
              <a:t>knowledge</a:t>
            </a:r>
          </a:p>
          <a:p>
            <a:pPr>
              <a:lnSpc>
                <a:spcPts val="1915"/>
              </a:lnSpc>
            </a:pPr>
            <a:endParaRPr lang="en-CA" sz="1602" dirty="0">
              <a:solidFill>
                <a:srgbClr val="000000"/>
              </a:solidFill>
            </a:endParaRPr>
          </a:p>
        </p:txBody>
      </p:sp>
      <p:sp>
        <p:nvSpPr>
          <p:cNvPr id="11" name="TextBox 11"/>
          <p:cNvSpPr txBox="1"/>
          <p:nvPr/>
        </p:nvSpPr>
        <p:spPr>
          <a:xfrm>
            <a:off x="8070851" y="3771901"/>
            <a:ext cx="474489" cy="423193"/>
          </a:xfrm>
          <a:prstGeom prst="rect">
            <a:avLst/>
          </a:prstGeom>
          <a:noFill/>
        </p:spPr>
        <p:txBody>
          <a:bodyPr vert="horz" wrap="none" lIns="0" tIns="0" rIns="0" bIns="0" rtlCol="0">
            <a:spAutoFit/>
          </a:bodyPr>
          <a:lstStyle/>
          <a:p>
            <a:pPr>
              <a:lnSpc>
                <a:spcPts val="1100"/>
              </a:lnSpc>
            </a:pPr>
            <a:r>
              <a:rPr lang="en-CA" sz="900">
                <a:solidFill>
                  <a:srgbClr val="F0F1F2"/>
                </a:solidFill>
                <a:latin typeface="Arial"/>
                <a:cs typeface="Arial"/>
              </a:rPr>
              <a:t>Adaptive</a:t>
            </a:r>
            <a:r>
              <a:rPr lang="en-CA" sz="900">
                <a:solidFill>
                  <a:srgbClr val="000000"/>
                </a:solidFill>
                <a:latin typeface="Times New Roman"/>
              </a:rPr>
              <a:t/>
            </a:r>
            <a:br>
              <a:rPr lang="en-CA" sz="900">
                <a:solidFill>
                  <a:srgbClr val="000000"/>
                </a:solidFill>
                <a:latin typeface="Times New Roman"/>
              </a:rPr>
            </a:br>
            <a:r>
              <a:rPr lang="en-CA" sz="900">
                <a:solidFill>
                  <a:srgbClr val="F0F1F2"/>
                </a:solidFill>
                <a:latin typeface="Arial"/>
                <a:cs typeface="Arial"/>
              </a:rPr>
              <a:t>alteration</a:t>
            </a:r>
          </a:p>
          <a:p>
            <a:pPr>
              <a:lnSpc>
                <a:spcPts val="1075"/>
              </a:lnSpc>
            </a:pPr>
            <a:endParaRPr lang="en-CA" sz="900">
              <a:solidFill>
                <a:srgbClr val="000000"/>
              </a:solidFill>
            </a:endParaRPr>
          </a:p>
        </p:txBody>
      </p:sp>
      <p:sp>
        <p:nvSpPr>
          <p:cNvPr id="12" name="TextBox 12"/>
          <p:cNvSpPr txBox="1"/>
          <p:nvPr/>
        </p:nvSpPr>
        <p:spPr>
          <a:xfrm>
            <a:off x="7689851" y="4343401"/>
            <a:ext cx="602729" cy="423193"/>
          </a:xfrm>
          <a:prstGeom prst="rect">
            <a:avLst/>
          </a:prstGeom>
          <a:noFill/>
        </p:spPr>
        <p:txBody>
          <a:bodyPr vert="horz" wrap="none" lIns="0" tIns="0" rIns="0" bIns="0" rtlCol="0">
            <a:spAutoFit/>
          </a:bodyPr>
          <a:lstStyle/>
          <a:p>
            <a:pPr>
              <a:lnSpc>
                <a:spcPts val="1100"/>
              </a:lnSpc>
            </a:pPr>
            <a:r>
              <a:rPr lang="en-CA" sz="900">
                <a:solidFill>
                  <a:srgbClr val="F0F1F2"/>
                </a:solidFill>
                <a:latin typeface="Arial"/>
                <a:cs typeface="Arial"/>
              </a:rPr>
              <a:t>Large-scale</a:t>
            </a:r>
            <a:r>
              <a:rPr lang="en-CA" sz="900">
                <a:solidFill>
                  <a:srgbClr val="000000"/>
                </a:solidFill>
                <a:latin typeface="Times New Roman"/>
              </a:rPr>
              <a:t/>
            </a:r>
            <a:br>
              <a:rPr lang="en-CA" sz="900">
                <a:solidFill>
                  <a:srgbClr val="000000"/>
                </a:solidFill>
                <a:latin typeface="Times New Roman"/>
              </a:rPr>
            </a:br>
            <a:r>
              <a:rPr lang="en-CA" sz="900">
                <a:solidFill>
                  <a:srgbClr val="F0F1F2"/>
                </a:solidFill>
                <a:latin typeface="Arial"/>
                <a:cs typeface="Arial"/>
              </a:rPr>
              <a:t>processing</a:t>
            </a:r>
          </a:p>
          <a:p>
            <a:pPr>
              <a:lnSpc>
                <a:spcPts val="1080"/>
              </a:lnSpc>
            </a:pPr>
            <a:endParaRPr lang="en-CA" sz="900">
              <a:solidFill>
                <a:srgbClr val="000000"/>
              </a:solidFill>
            </a:endParaRPr>
          </a:p>
        </p:txBody>
      </p:sp>
      <p:sp>
        <p:nvSpPr>
          <p:cNvPr id="13" name="TextBox 13"/>
          <p:cNvSpPr txBox="1"/>
          <p:nvPr/>
        </p:nvSpPr>
        <p:spPr>
          <a:xfrm>
            <a:off x="7969251" y="4914900"/>
            <a:ext cx="436017" cy="256480"/>
          </a:xfrm>
          <a:prstGeom prst="rect">
            <a:avLst/>
          </a:prstGeom>
          <a:noFill/>
        </p:spPr>
        <p:txBody>
          <a:bodyPr vert="horz" wrap="none" lIns="0" tIns="0" rIns="0" bIns="0" rtlCol="0">
            <a:spAutoFit/>
          </a:bodyPr>
          <a:lstStyle/>
          <a:p>
            <a:pPr>
              <a:lnSpc>
                <a:spcPts val="1000"/>
              </a:lnSpc>
            </a:pPr>
            <a:r>
              <a:rPr lang="en-CA" sz="900">
                <a:solidFill>
                  <a:srgbClr val="F0F1F2"/>
                </a:solidFill>
                <a:latin typeface="Arial"/>
                <a:cs typeface="Arial"/>
              </a:rPr>
              <a:t>Machine</a:t>
            </a:r>
          </a:p>
          <a:p>
            <a:pPr>
              <a:lnSpc>
                <a:spcPts val="1035"/>
              </a:lnSpc>
            </a:pPr>
            <a:endParaRPr lang="en-CA" sz="900">
              <a:solidFill>
                <a:srgbClr val="000000"/>
              </a:solidFill>
            </a:endParaRPr>
          </a:p>
        </p:txBody>
      </p:sp>
      <p:sp>
        <p:nvSpPr>
          <p:cNvPr id="14" name="TextBox 14"/>
          <p:cNvSpPr txBox="1"/>
          <p:nvPr/>
        </p:nvSpPr>
        <p:spPr>
          <a:xfrm>
            <a:off x="7969251" y="5054600"/>
            <a:ext cx="448841" cy="256480"/>
          </a:xfrm>
          <a:prstGeom prst="rect">
            <a:avLst/>
          </a:prstGeom>
          <a:noFill/>
        </p:spPr>
        <p:txBody>
          <a:bodyPr vert="horz" wrap="none" lIns="0" tIns="0" rIns="0" bIns="0" rtlCol="0">
            <a:spAutoFit/>
          </a:bodyPr>
          <a:lstStyle/>
          <a:p>
            <a:pPr>
              <a:lnSpc>
                <a:spcPts val="1000"/>
              </a:lnSpc>
            </a:pPr>
            <a:r>
              <a:rPr lang="en-CA" sz="900">
                <a:solidFill>
                  <a:srgbClr val="F0F1F2"/>
                </a:solidFill>
                <a:latin typeface="Arial"/>
                <a:cs typeface="Arial"/>
              </a:rPr>
              <a:t>Learning</a:t>
            </a:r>
          </a:p>
          <a:p>
            <a:pPr>
              <a:lnSpc>
                <a:spcPts val="1035"/>
              </a:lnSpc>
            </a:pPr>
            <a:endParaRPr lang="en-CA" sz="900">
              <a:solidFill>
                <a:srgbClr val="000000"/>
              </a:solidFill>
            </a:endParaRPr>
          </a:p>
        </p:txBody>
      </p:sp>
      <p:sp>
        <p:nvSpPr>
          <p:cNvPr id="15" name="TextBox 15"/>
          <p:cNvSpPr txBox="1"/>
          <p:nvPr/>
        </p:nvSpPr>
        <p:spPr>
          <a:xfrm>
            <a:off x="8782051" y="3746500"/>
            <a:ext cx="371897" cy="256480"/>
          </a:xfrm>
          <a:prstGeom prst="rect">
            <a:avLst/>
          </a:prstGeom>
          <a:noFill/>
        </p:spPr>
        <p:txBody>
          <a:bodyPr vert="horz" wrap="none" lIns="0" tIns="0" rIns="0" bIns="0" rtlCol="0">
            <a:spAutoFit/>
          </a:bodyPr>
          <a:lstStyle/>
          <a:p>
            <a:pPr>
              <a:lnSpc>
                <a:spcPts val="1000"/>
              </a:lnSpc>
            </a:pPr>
            <a:r>
              <a:rPr lang="en-CA" sz="900">
                <a:solidFill>
                  <a:srgbClr val="F0F1F2"/>
                </a:solidFill>
                <a:latin typeface="Arial"/>
                <a:cs typeface="Arial"/>
              </a:rPr>
              <a:t>Natural</a:t>
            </a:r>
          </a:p>
          <a:p>
            <a:pPr>
              <a:lnSpc>
                <a:spcPts val="1035"/>
              </a:lnSpc>
            </a:pPr>
            <a:endParaRPr lang="en-CA" sz="900">
              <a:solidFill>
                <a:srgbClr val="000000"/>
              </a:solidFill>
            </a:endParaRPr>
          </a:p>
        </p:txBody>
      </p:sp>
      <p:sp>
        <p:nvSpPr>
          <p:cNvPr id="16" name="TextBox 16"/>
          <p:cNvSpPr txBox="1"/>
          <p:nvPr/>
        </p:nvSpPr>
        <p:spPr>
          <a:xfrm>
            <a:off x="8782051" y="3886201"/>
            <a:ext cx="557845" cy="423193"/>
          </a:xfrm>
          <a:prstGeom prst="rect">
            <a:avLst/>
          </a:prstGeom>
          <a:noFill/>
        </p:spPr>
        <p:txBody>
          <a:bodyPr vert="horz" wrap="none" lIns="0" tIns="0" rIns="0" bIns="0" rtlCol="0">
            <a:spAutoFit/>
          </a:bodyPr>
          <a:lstStyle/>
          <a:p>
            <a:pPr>
              <a:lnSpc>
                <a:spcPts val="1100"/>
              </a:lnSpc>
            </a:pPr>
            <a:r>
              <a:rPr lang="en-CA" sz="900">
                <a:solidFill>
                  <a:srgbClr val="F0F1F2"/>
                </a:solidFill>
                <a:latin typeface="Arial"/>
                <a:cs typeface="Arial"/>
              </a:rPr>
              <a:t>language</a:t>
            </a:r>
            <a:r>
              <a:rPr lang="en-CA" sz="900">
                <a:solidFill>
                  <a:srgbClr val="000000"/>
                </a:solidFill>
                <a:latin typeface="Times New Roman"/>
              </a:rPr>
              <a:t/>
            </a:r>
            <a:br>
              <a:rPr lang="en-CA" sz="900">
                <a:solidFill>
                  <a:srgbClr val="000000"/>
                </a:solidFill>
                <a:latin typeface="Times New Roman"/>
              </a:rPr>
            </a:br>
            <a:r>
              <a:rPr lang="en-CA" sz="900">
                <a:solidFill>
                  <a:srgbClr val="F0F1F2"/>
                </a:solidFill>
                <a:latin typeface="Arial"/>
                <a:cs typeface="Arial"/>
              </a:rPr>
              <a:t>processing</a:t>
            </a:r>
          </a:p>
          <a:p>
            <a:pPr>
              <a:lnSpc>
                <a:spcPts val="1080"/>
              </a:lnSpc>
            </a:pPr>
            <a:endParaRPr lang="en-CA" sz="900">
              <a:solidFill>
                <a:srgbClr val="000000"/>
              </a:solidFill>
            </a:endParaRPr>
          </a:p>
        </p:txBody>
      </p:sp>
      <p:sp>
        <p:nvSpPr>
          <p:cNvPr id="17" name="TextBox 17"/>
          <p:cNvSpPr txBox="1"/>
          <p:nvPr/>
        </p:nvSpPr>
        <p:spPr>
          <a:xfrm>
            <a:off x="9061451" y="4432300"/>
            <a:ext cx="423193" cy="256480"/>
          </a:xfrm>
          <a:prstGeom prst="rect">
            <a:avLst/>
          </a:prstGeom>
          <a:noFill/>
        </p:spPr>
        <p:txBody>
          <a:bodyPr vert="horz" wrap="none" lIns="0" tIns="0" rIns="0" bIns="0" rtlCol="0">
            <a:spAutoFit/>
          </a:bodyPr>
          <a:lstStyle/>
          <a:p>
            <a:pPr>
              <a:lnSpc>
                <a:spcPts val="1000"/>
              </a:lnSpc>
            </a:pPr>
            <a:r>
              <a:rPr lang="en-CA" sz="900">
                <a:solidFill>
                  <a:srgbClr val="F0F1F2"/>
                </a:solidFill>
                <a:latin typeface="Arial"/>
                <a:cs typeface="Arial"/>
              </a:rPr>
              <a:t>Big data</a:t>
            </a:r>
          </a:p>
          <a:p>
            <a:pPr>
              <a:lnSpc>
                <a:spcPts val="1035"/>
              </a:lnSpc>
            </a:pPr>
            <a:endParaRPr lang="en-CA" sz="900">
              <a:solidFill>
                <a:srgbClr val="000000"/>
              </a:solidFill>
            </a:endParaRPr>
          </a:p>
        </p:txBody>
      </p:sp>
      <p:sp>
        <p:nvSpPr>
          <p:cNvPr id="18" name="TextBox 18"/>
          <p:cNvSpPr txBox="1"/>
          <p:nvPr/>
        </p:nvSpPr>
        <p:spPr>
          <a:xfrm>
            <a:off x="9061451" y="4559300"/>
            <a:ext cx="448841" cy="256480"/>
          </a:xfrm>
          <a:prstGeom prst="rect">
            <a:avLst/>
          </a:prstGeom>
          <a:noFill/>
        </p:spPr>
        <p:txBody>
          <a:bodyPr vert="horz" wrap="none" lIns="0" tIns="0" rIns="0" bIns="0" rtlCol="0">
            <a:spAutoFit/>
          </a:bodyPr>
          <a:lstStyle/>
          <a:p>
            <a:pPr>
              <a:lnSpc>
                <a:spcPts val="1000"/>
              </a:lnSpc>
            </a:pPr>
            <a:r>
              <a:rPr lang="en-CA" sz="900">
                <a:solidFill>
                  <a:srgbClr val="F0F1F2"/>
                </a:solidFill>
                <a:latin typeface="Arial"/>
                <a:cs typeface="Arial"/>
              </a:rPr>
              <a:t>analytics</a:t>
            </a:r>
          </a:p>
          <a:p>
            <a:pPr>
              <a:lnSpc>
                <a:spcPts val="1035"/>
              </a:lnSpc>
            </a:pPr>
            <a:endParaRPr lang="en-CA" sz="900">
              <a:solidFill>
                <a:srgbClr val="000000"/>
              </a:solidFill>
            </a:endParaRPr>
          </a:p>
        </p:txBody>
      </p:sp>
      <p:sp>
        <p:nvSpPr>
          <p:cNvPr id="19" name="TextBox 19"/>
          <p:cNvSpPr txBox="1"/>
          <p:nvPr/>
        </p:nvSpPr>
        <p:spPr>
          <a:xfrm>
            <a:off x="8667751" y="4940301"/>
            <a:ext cx="577081" cy="423193"/>
          </a:xfrm>
          <a:prstGeom prst="rect">
            <a:avLst/>
          </a:prstGeom>
          <a:noFill/>
        </p:spPr>
        <p:txBody>
          <a:bodyPr vert="horz" wrap="none" lIns="0" tIns="0" rIns="0" bIns="0" rtlCol="0">
            <a:spAutoFit/>
          </a:bodyPr>
          <a:lstStyle/>
          <a:p>
            <a:pPr>
              <a:lnSpc>
                <a:spcPts val="1100"/>
              </a:lnSpc>
            </a:pPr>
            <a:r>
              <a:rPr lang="en-CA" sz="900">
                <a:solidFill>
                  <a:srgbClr val="F0F1F2"/>
                </a:solidFill>
                <a:latin typeface="Arial"/>
                <a:cs typeface="Arial"/>
              </a:rPr>
              <a:t>Artificial</a:t>
            </a:r>
            <a:r>
              <a:rPr lang="en-CA" sz="900">
                <a:solidFill>
                  <a:srgbClr val="000000"/>
                </a:solidFill>
                <a:latin typeface="Times New Roman"/>
              </a:rPr>
              <a:t/>
            </a:r>
            <a:br>
              <a:rPr lang="en-CA" sz="900">
                <a:solidFill>
                  <a:srgbClr val="000000"/>
                </a:solidFill>
                <a:latin typeface="Times New Roman"/>
              </a:rPr>
            </a:br>
            <a:r>
              <a:rPr lang="en-CA" sz="900">
                <a:solidFill>
                  <a:srgbClr val="F0F1F2"/>
                </a:solidFill>
                <a:latin typeface="Arial"/>
                <a:cs typeface="Arial"/>
              </a:rPr>
              <a:t>intelligence</a:t>
            </a:r>
          </a:p>
          <a:p>
            <a:pPr>
              <a:lnSpc>
                <a:spcPts val="1080"/>
              </a:lnSpc>
            </a:pPr>
            <a:endParaRPr lang="en-CA" sz="900">
              <a:solidFill>
                <a:srgbClr val="000000"/>
              </a:solidFill>
            </a:endParaRPr>
          </a:p>
        </p:txBody>
      </p:sp>
      <p:sp>
        <p:nvSpPr>
          <p:cNvPr id="20" name="TextBox 20"/>
          <p:cNvSpPr txBox="1"/>
          <p:nvPr/>
        </p:nvSpPr>
        <p:spPr>
          <a:xfrm>
            <a:off x="2305050" y="6311900"/>
            <a:ext cx="7928452" cy="269304"/>
          </a:xfrm>
          <a:prstGeom prst="rect">
            <a:avLst/>
          </a:prstGeom>
          <a:noFill/>
        </p:spPr>
        <p:txBody>
          <a:bodyPr vert="horz" wrap="none" lIns="0" tIns="0" rIns="0" bIns="0" rtlCol="0">
            <a:spAutoFit/>
          </a:bodyPr>
          <a:lstStyle/>
          <a:p>
            <a:pPr>
              <a:lnSpc>
                <a:spcPts val="700"/>
              </a:lnSpc>
            </a:pPr>
            <a:r>
              <a:rPr lang="en-CA" sz="600" dirty="0">
                <a:solidFill>
                  <a:srgbClr val="A7A7A7"/>
                </a:solidFill>
                <a:latin typeface="Arial"/>
                <a:cs typeface="Arial"/>
              </a:rPr>
              <a:t>© </a:t>
            </a:r>
            <a:r>
              <a:rPr lang="en-CA" sz="600" dirty="0" smtClean="0">
                <a:solidFill>
                  <a:srgbClr val="A7A7A7"/>
                </a:solidFill>
                <a:latin typeface="Arial"/>
                <a:cs typeface="Arial"/>
              </a:rPr>
              <a:t>2019 KPMG </a:t>
            </a:r>
            <a:r>
              <a:rPr lang="en-CA" sz="600" dirty="0">
                <a:solidFill>
                  <a:srgbClr val="A7A7A7"/>
                </a:solidFill>
                <a:latin typeface="Arial"/>
                <a:cs typeface="Arial"/>
              </a:rPr>
              <a:t>LLP, a Delaware limited liability partnership and the U.S. member firm of the KPMG network of independent member firms affiliated with KPMG International Cooperative (“KPMG International”), a Swiss entity. All rights</a:t>
            </a:r>
            <a:r>
              <a:rPr lang="en-CA" sz="600" dirty="0">
                <a:solidFill>
                  <a:srgbClr val="000000"/>
                </a:solidFill>
                <a:latin typeface="Times New Roman"/>
              </a:rPr>
              <a:t/>
            </a:r>
            <a:br>
              <a:rPr lang="en-CA" sz="600" dirty="0">
                <a:solidFill>
                  <a:srgbClr val="000000"/>
                </a:solidFill>
                <a:latin typeface="Times New Roman"/>
              </a:rPr>
            </a:br>
            <a:r>
              <a:rPr lang="en-CA" sz="600" dirty="0">
                <a:solidFill>
                  <a:srgbClr val="A7A7A7"/>
                </a:solidFill>
                <a:latin typeface="Arial"/>
                <a:cs typeface="Arial"/>
              </a:rPr>
              <a:t>reserved.</a:t>
            </a:r>
          </a:p>
          <a:p>
            <a:pPr>
              <a:lnSpc>
                <a:spcPts val="720"/>
              </a:lnSpc>
            </a:pPr>
            <a:endParaRPr lang="en-CA" sz="600" dirty="0">
              <a:solidFill>
                <a:srgbClr val="000000"/>
              </a:solidFill>
            </a:endParaRPr>
          </a:p>
        </p:txBody>
      </p:sp>
      <p:sp>
        <p:nvSpPr>
          <p:cNvPr id="21" name="TextBox 21"/>
          <p:cNvSpPr txBox="1"/>
          <p:nvPr/>
        </p:nvSpPr>
        <p:spPr>
          <a:xfrm>
            <a:off x="11118850" y="6311901"/>
            <a:ext cx="72136" cy="294953"/>
          </a:xfrm>
          <a:prstGeom prst="rect">
            <a:avLst/>
          </a:prstGeom>
          <a:noFill/>
        </p:spPr>
        <p:txBody>
          <a:bodyPr vert="horz" wrap="none" lIns="0" tIns="0" rIns="0" bIns="0" rtlCol="0">
            <a:spAutoFit/>
          </a:bodyPr>
          <a:lstStyle/>
          <a:p>
            <a:pPr>
              <a:lnSpc>
                <a:spcPts val="1100"/>
              </a:lnSpc>
            </a:pPr>
            <a:r>
              <a:rPr lang="en-CA" sz="1002">
                <a:solidFill>
                  <a:srgbClr val="00338D"/>
                </a:solidFill>
                <a:latin typeface="Arial"/>
                <a:cs typeface="Arial"/>
              </a:rPr>
              <a:t>3</a:t>
            </a:r>
          </a:p>
          <a:p>
            <a:pPr>
              <a:lnSpc>
                <a:spcPts val="1150"/>
              </a:lnSpc>
            </a:pPr>
            <a:endParaRPr lang="en-CA" sz="1002">
              <a:solidFill>
                <a:srgbClr val="000000"/>
              </a:solidFill>
            </a:endParaRPr>
          </a:p>
        </p:txBody>
      </p:sp>
      <p:sp>
        <p:nvSpPr>
          <p:cNvPr id="23" name="Rectangle 22"/>
          <p:cNvSpPr/>
          <p:nvPr/>
        </p:nvSpPr>
        <p:spPr>
          <a:xfrm>
            <a:off x="2475546" y="4727712"/>
            <a:ext cx="2279837" cy="583368"/>
          </a:xfrm>
          <a:prstGeom prst="rect">
            <a:avLst/>
          </a:prstGeom>
          <a:solidFill>
            <a:srgbClr val="008A8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smtClean="0">
              <a:solidFill>
                <a:schemeClr val="bg1"/>
              </a:solidFill>
            </a:endParaRPr>
          </a:p>
        </p:txBody>
      </p:sp>
      <p:sp>
        <p:nvSpPr>
          <p:cNvPr id="7" name="TextBox 7"/>
          <p:cNvSpPr txBox="1"/>
          <p:nvPr/>
        </p:nvSpPr>
        <p:spPr>
          <a:xfrm>
            <a:off x="2287380" y="4830452"/>
            <a:ext cx="2479846" cy="654025"/>
          </a:xfrm>
          <a:prstGeom prst="rect">
            <a:avLst/>
          </a:prstGeom>
          <a:noFill/>
        </p:spPr>
        <p:txBody>
          <a:bodyPr vert="horz" wrap="none" lIns="0" tIns="0" rIns="0" bIns="0" rtlCol="0">
            <a:spAutoFit/>
          </a:bodyPr>
          <a:lstStyle/>
          <a:p>
            <a:pPr indent="44208" algn="ctr">
              <a:lnSpc>
                <a:spcPts val="1700"/>
              </a:lnSpc>
            </a:pPr>
            <a:r>
              <a:rPr lang="en-CA" sz="1407" b="1" dirty="0" smtClean="0">
                <a:solidFill>
                  <a:srgbClr val="FFFFFF"/>
                </a:solidFill>
                <a:latin typeface="Arial Bold"/>
                <a:cs typeface="Arial Bold"/>
              </a:rPr>
              <a:t>Supervised or unsupervised</a:t>
            </a:r>
          </a:p>
          <a:p>
            <a:pPr indent="44208" algn="ctr">
              <a:lnSpc>
                <a:spcPts val="1700"/>
              </a:lnSpc>
            </a:pPr>
            <a:r>
              <a:rPr lang="en-CA" sz="1407" b="1" dirty="0" smtClean="0">
                <a:solidFill>
                  <a:srgbClr val="FFFFFF"/>
                </a:solidFill>
                <a:latin typeface="Arial Bold"/>
                <a:cs typeface="Arial Bold"/>
              </a:rPr>
              <a:t>rules-based processing</a:t>
            </a:r>
            <a:endParaRPr lang="en-CA" sz="1407" b="1" dirty="0">
              <a:solidFill>
                <a:srgbClr val="FFFFFF"/>
              </a:solidFill>
              <a:latin typeface="Arial Bold"/>
              <a:cs typeface="Arial Bold"/>
            </a:endParaRPr>
          </a:p>
          <a:p>
            <a:pPr>
              <a:lnSpc>
                <a:spcPts val="1680"/>
              </a:lnSpc>
            </a:pPr>
            <a:endParaRPr lang="en-CA" sz="1397" dirty="0">
              <a:solidFill>
                <a:srgbClr val="000000"/>
              </a:solidFill>
            </a:endParaRPr>
          </a:p>
        </p:txBody>
      </p:sp>
    </p:spTree>
    <p:extLst>
      <p:ext uri="{BB962C8B-B14F-4D97-AF65-F5344CB8AC3E}">
        <p14:creationId xmlns:p14="http://schemas.microsoft.com/office/powerpoint/2010/main" val="2484801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7019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smtClean="0">
              <a:solidFill>
                <a:schemeClr val="bg1"/>
              </a:solidFill>
            </a:endParaRPr>
          </a:p>
        </p:txBody>
      </p:sp>
      <p:grpSp>
        <p:nvGrpSpPr>
          <p:cNvPr id="221" name="Group 220"/>
          <p:cNvGrpSpPr/>
          <p:nvPr/>
        </p:nvGrpSpPr>
        <p:grpSpPr>
          <a:xfrm>
            <a:off x="4745039" y="1982787"/>
            <a:ext cx="3173413" cy="4875213"/>
            <a:chOff x="5659439" y="1982788"/>
            <a:chExt cx="3173413" cy="4875213"/>
          </a:xfrm>
        </p:grpSpPr>
        <p:sp>
          <p:nvSpPr>
            <p:cNvPr id="21" name="Freeform 5"/>
            <p:cNvSpPr>
              <a:spLocks/>
            </p:cNvSpPr>
            <p:nvPr/>
          </p:nvSpPr>
          <p:spPr bwMode="auto">
            <a:xfrm>
              <a:off x="5659439" y="4095750"/>
              <a:ext cx="660400" cy="2760663"/>
            </a:xfrm>
            <a:custGeom>
              <a:avLst/>
              <a:gdLst>
                <a:gd name="T0" fmla="*/ 31 w 370"/>
                <a:gd name="T1" fmla="*/ 1337 h 1548"/>
                <a:gd name="T2" fmla="*/ 20 w 370"/>
                <a:gd name="T3" fmla="*/ 1217 h 1548"/>
                <a:gd name="T4" fmla="*/ 42 w 370"/>
                <a:gd name="T5" fmla="*/ 1121 h 1548"/>
                <a:gd name="T6" fmla="*/ 48 w 370"/>
                <a:gd name="T7" fmla="*/ 1026 h 1548"/>
                <a:gd name="T8" fmla="*/ 82 w 370"/>
                <a:gd name="T9" fmla="*/ 703 h 1548"/>
                <a:gd name="T10" fmla="*/ 105 w 370"/>
                <a:gd name="T11" fmla="*/ 565 h 1548"/>
                <a:gd name="T12" fmla="*/ 137 w 370"/>
                <a:gd name="T13" fmla="*/ 377 h 1548"/>
                <a:gd name="T14" fmla="*/ 163 w 370"/>
                <a:gd name="T15" fmla="*/ 122 h 1548"/>
                <a:gd name="T16" fmla="*/ 245 w 370"/>
                <a:gd name="T17" fmla="*/ 5 h 1548"/>
                <a:gd name="T18" fmla="*/ 245 w 370"/>
                <a:gd name="T19" fmla="*/ 11 h 1548"/>
                <a:gd name="T20" fmla="*/ 354 w 370"/>
                <a:gd name="T21" fmla="*/ 219 h 1548"/>
                <a:gd name="T22" fmla="*/ 359 w 370"/>
                <a:gd name="T23" fmla="*/ 330 h 1548"/>
                <a:gd name="T24" fmla="*/ 366 w 370"/>
                <a:gd name="T25" fmla="*/ 457 h 1548"/>
                <a:gd name="T26" fmla="*/ 352 w 370"/>
                <a:gd name="T27" fmla="*/ 663 h 1548"/>
                <a:gd name="T28" fmla="*/ 325 w 370"/>
                <a:gd name="T29" fmla="*/ 1108 h 1548"/>
                <a:gd name="T30" fmla="*/ 292 w 370"/>
                <a:gd name="T31" fmla="*/ 1548 h 1548"/>
                <a:gd name="T32" fmla="*/ 0 w 370"/>
                <a:gd name="T33" fmla="*/ 1548 h 1548"/>
                <a:gd name="T34" fmla="*/ 31 w 370"/>
                <a:gd name="T35" fmla="*/ 13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0" h="1548">
                  <a:moveTo>
                    <a:pt x="31" y="1337"/>
                  </a:moveTo>
                  <a:cubicBezTo>
                    <a:pt x="38" y="1298"/>
                    <a:pt x="21" y="1256"/>
                    <a:pt x="20" y="1217"/>
                  </a:cubicBezTo>
                  <a:cubicBezTo>
                    <a:pt x="19" y="1179"/>
                    <a:pt x="35" y="1155"/>
                    <a:pt x="42" y="1121"/>
                  </a:cubicBezTo>
                  <a:cubicBezTo>
                    <a:pt x="49" y="1091"/>
                    <a:pt x="48" y="1057"/>
                    <a:pt x="48" y="1026"/>
                  </a:cubicBezTo>
                  <a:cubicBezTo>
                    <a:pt x="48" y="917"/>
                    <a:pt x="50" y="807"/>
                    <a:pt x="82" y="703"/>
                  </a:cubicBezTo>
                  <a:cubicBezTo>
                    <a:pt x="96" y="658"/>
                    <a:pt x="97" y="612"/>
                    <a:pt x="105" y="565"/>
                  </a:cubicBezTo>
                  <a:cubicBezTo>
                    <a:pt x="115" y="502"/>
                    <a:pt x="130" y="440"/>
                    <a:pt x="137" y="377"/>
                  </a:cubicBezTo>
                  <a:cubicBezTo>
                    <a:pt x="146" y="293"/>
                    <a:pt x="150" y="205"/>
                    <a:pt x="163" y="122"/>
                  </a:cubicBezTo>
                  <a:cubicBezTo>
                    <a:pt x="170" y="78"/>
                    <a:pt x="182" y="0"/>
                    <a:pt x="245" y="5"/>
                  </a:cubicBezTo>
                  <a:cubicBezTo>
                    <a:pt x="244" y="9"/>
                    <a:pt x="242" y="9"/>
                    <a:pt x="245" y="11"/>
                  </a:cubicBezTo>
                  <a:cubicBezTo>
                    <a:pt x="307" y="19"/>
                    <a:pt x="344" y="173"/>
                    <a:pt x="354" y="219"/>
                  </a:cubicBezTo>
                  <a:cubicBezTo>
                    <a:pt x="362" y="254"/>
                    <a:pt x="357" y="293"/>
                    <a:pt x="359" y="330"/>
                  </a:cubicBezTo>
                  <a:cubicBezTo>
                    <a:pt x="363" y="372"/>
                    <a:pt x="364" y="415"/>
                    <a:pt x="366" y="457"/>
                  </a:cubicBezTo>
                  <a:cubicBezTo>
                    <a:pt x="370" y="524"/>
                    <a:pt x="359" y="596"/>
                    <a:pt x="352" y="663"/>
                  </a:cubicBezTo>
                  <a:cubicBezTo>
                    <a:pt x="336" y="811"/>
                    <a:pt x="342" y="960"/>
                    <a:pt x="325" y="1108"/>
                  </a:cubicBezTo>
                  <a:cubicBezTo>
                    <a:pt x="315" y="1201"/>
                    <a:pt x="310" y="1455"/>
                    <a:pt x="292" y="1548"/>
                  </a:cubicBezTo>
                  <a:cubicBezTo>
                    <a:pt x="0" y="1548"/>
                    <a:pt x="0" y="1548"/>
                    <a:pt x="0" y="1548"/>
                  </a:cubicBezTo>
                  <a:cubicBezTo>
                    <a:pt x="4" y="1530"/>
                    <a:pt x="22" y="1394"/>
                    <a:pt x="31" y="1337"/>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p:nvSpPr>
          <p:spPr bwMode="auto">
            <a:xfrm>
              <a:off x="5929314" y="3675063"/>
              <a:ext cx="2424113" cy="3182938"/>
            </a:xfrm>
            <a:custGeom>
              <a:avLst/>
              <a:gdLst>
                <a:gd name="T0" fmla="*/ 27 w 1359"/>
                <a:gd name="T1" fmla="*/ 1623 h 1785"/>
                <a:gd name="T2" fmla="*/ 27 w 1359"/>
                <a:gd name="T3" fmla="*/ 1590 h 1785"/>
                <a:gd name="T4" fmla="*/ 25 w 1359"/>
                <a:gd name="T5" fmla="*/ 1526 h 1785"/>
                <a:gd name="T6" fmla="*/ 50 w 1359"/>
                <a:gd name="T7" fmla="*/ 1404 h 1785"/>
                <a:gd name="T8" fmla="*/ 50 w 1359"/>
                <a:gd name="T9" fmla="*/ 1246 h 1785"/>
                <a:gd name="T10" fmla="*/ 50 w 1359"/>
                <a:gd name="T11" fmla="*/ 1052 h 1785"/>
                <a:gd name="T12" fmla="*/ 36 w 1359"/>
                <a:gd name="T13" fmla="*/ 592 h 1785"/>
                <a:gd name="T14" fmla="*/ 97 w 1359"/>
                <a:gd name="T15" fmla="*/ 227 h 1785"/>
                <a:gd name="T16" fmla="*/ 408 w 1359"/>
                <a:gd name="T17" fmla="*/ 97 h 1785"/>
                <a:gd name="T18" fmla="*/ 566 w 1359"/>
                <a:gd name="T19" fmla="*/ 55 h 1785"/>
                <a:gd name="T20" fmla="*/ 707 w 1359"/>
                <a:gd name="T21" fmla="*/ 24 h 1785"/>
                <a:gd name="T22" fmla="*/ 926 w 1359"/>
                <a:gd name="T23" fmla="*/ 33 h 1785"/>
                <a:gd name="T24" fmla="*/ 1275 w 1359"/>
                <a:gd name="T25" fmla="*/ 196 h 1785"/>
                <a:gd name="T26" fmla="*/ 1359 w 1359"/>
                <a:gd name="T27" fmla="*/ 227 h 1785"/>
                <a:gd name="T28" fmla="*/ 1301 w 1359"/>
                <a:gd name="T29" fmla="*/ 299 h 1785"/>
                <a:gd name="T30" fmla="*/ 1251 w 1359"/>
                <a:gd name="T31" fmla="*/ 443 h 1785"/>
                <a:gd name="T32" fmla="*/ 1141 w 1359"/>
                <a:gd name="T33" fmla="*/ 852 h 1785"/>
                <a:gd name="T34" fmla="*/ 1080 w 1359"/>
                <a:gd name="T35" fmla="*/ 1082 h 1785"/>
                <a:gd name="T36" fmla="*/ 1054 w 1359"/>
                <a:gd name="T37" fmla="*/ 1363 h 1785"/>
                <a:gd name="T38" fmla="*/ 1073 w 1359"/>
                <a:gd name="T39" fmla="*/ 1542 h 1785"/>
                <a:gd name="T40" fmla="*/ 1137 w 1359"/>
                <a:gd name="T41" fmla="*/ 1784 h 1785"/>
                <a:gd name="T42" fmla="*/ 30 w 1359"/>
                <a:gd name="T43" fmla="*/ 1784 h 1785"/>
                <a:gd name="T44" fmla="*/ 27 w 1359"/>
                <a:gd name="T45" fmla="*/ 1623 h 1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9" h="1785">
                  <a:moveTo>
                    <a:pt x="27" y="1623"/>
                  </a:moveTo>
                  <a:cubicBezTo>
                    <a:pt x="27" y="1612"/>
                    <a:pt x="27" y="1601"/>
                    <a:pt x="27" y="1590"/>
                  </a:cubicBezTo>
                  <a:cubicBezTo>
                    <a:pt x="27" y="1568"/>
                    <a:pt x="25" y="1547"/>
                    <a:pt x="25" y="1526"/>
                  </a:cubicBezTo>
                  <a:cubicBezTo>
                    <a:pt x="24" y="1485"/>
                    <a:pt x="40" y="1443"/>
                    <a:pt x="50" y="1404"/>
                  </a:cubicBezTo>
                  <a:cubicBezTo>
                    <a:pt x="64" y="1352"/>
                    <a:pt x="55" y="1299"/>
                    <a:pt x="50" y="1246"/>
                  </a:cubicBezTo>
                  <a:cubicBezTo>
                    <a:pt x="43" y="1181"/>
                    <a:pt x="45" y="1117"/>
                    <a:pt x="50" y="1052"/>
                  </a:cubicBezTo>
                  <a:cubicBezTo>
                    <a:pt x="62" y="899"/>
                    <a:pt x="38" y="745"/>
                    <a:pt x="36" y="592"/>
                  </a:cubicBezTo>
                  <a:cubicBezTo>
                    <a:pt x="34" y="485"/>
                    <a:pt x="0" y="301"/>
                    <a:pt x="97" y="227"/>
                  </a:cubicBezTo>
                  <a:cubicBezTo>
                    <a:pt x="185" y="160"/>
                    <a:pt x="308" y="138"/>
                    <a:pt x="408" y="97"/>
                  </a:cubicBezTo>
                  <a:cubicBezTo>
                    <a:pt x="458" y="76"/>
                    <a:pt x="515" y="72"/>
                    <a:pt x="566" y="55"/>
                  </a:cubicBezTo>
                  <a:cubicBezTo>
                    <a:pt x="611" y="40"/>
                    <a:pt x="659" y="31"/>
                    <a:pt x="707" y="24"/>
                  </a:cubicBezTo>
                  <a:cubicBezTo>
                    <a:pt x="765" y="16"/>
                    <a:pt x="878" y="0"/>
                    <a:pt x="926" y="33"/>
                  </a:cubicBezTo>
                  <a:cubicBezTo>
                    <a:pt x="1032" y="105"/>
                    <a:pt x="1155" y="150"/>
                    <a:pt x="1275" y="196"/>
                  </a:cubicBezTo>
                  <a:cubicBezTo>
                    <a:pt x="1303" y="207"/>
                    <a:pt x="1333" y="213"/>
                    <a:pt x="1359" y="227"/>
                  </a:cubicBezTo>
                  <a:cubicBezTo>
                    <a:pt x="1331" y="235"/>
                    <a:pt x="1315" y="276"/>
                    <a:pt x="1301" y="299"/>
                  </a:cubicBezTo>
                  <a:cubicBezTo>
                    <a:pt x="1273" y="344"/>
                    <a:pt x="1263" y="392"/>
                    <a:pt x="1251" y="443"/>
                  </a:cubicBezTo>
                  <a:cubicBezTo>
                    <a:pt x="1218" y="580"/>
                    <a:pt x="1181" y="717"/>
                    <a:pt x="1141" y="852"/>
                  </a:cubicBezTo>
                  <a:cubicBezTo>
                    <a:pt x="1118" y="928"/>
                    <a:pt x="1092" y="1003"/>
                    <a:pt x="1080" y="1082"/>
                  </a:cubicBezTo>
                  <a:cubicBezTo>
                    <a:pt x="1065" y="1175"/>
                    <a:pt x="1063" y="1270"/>
                    <a:pt x="1054" y="1363"/>
                  </a:cubicBezTo>
                  <a:cubicBezTo>
                    <a:pt x="1047" y="1427"/>
                    <a:pt x="1065" y="1479"/>
                    <a:pt x="1073" y="1542"/>
                  </a:cubicBezTo>
                  <a:cubicBezTo>
                    <a:pt x="1075" y="1561"/>
                    <a:pt x="1130" y="1756"/>
                    <a:pt x="1137" y="1784"/>
                  </a:cubicBezTo>
                  <a:cubicBezTo>
                    <a:pt x="30" y="1784"/>
                    <a:pt x="30" y="1784"/>
                    <a:pt x="30" y="1784"/>
                  </a:cubicBezTo>
                  <a:cubicBezTo>
                    <a:pt x="34" y="1755"/>
                    <a:pt x="29" y="1785"/>
                    <a:pt x="27" y="1623"/>
                  </a:cubicBezTo>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p:nvSpPr>
          <p:spPr bwMode="auto">
            <a:xfrm>
              <a:off x="6294439" y="3692525"/>
              <a:ext cx="1169988" cy="2224088"/>
            </a:xfrm>
            <a:custGeom>
              <a:avLst/>
              <a:gdLst>
                <a:gd name="T0" fmla="*/ 291 w 656"/>
                <a:gd name="T1" fmla="*/ 795 h 1247"/>
                <a:gd name="T2" fmla="*/ 94 w 656"/>
                <a:gd name="T3" fmla="*/ 1247 h 1247"/>
                <a:gd name="T4" fmla="*/ 94 w 656"/>
                <a:gd name="T5" fmla="*/ 1125 h 1247"/>
                <a:gd name="T6" fmla="*/ 72 w 656"/>
                <a:gd name="T7" fmla="*/ 387 h 1247"/>
                <a:gd name="T8" fmla="*/ 190 w 656"/>
                <a:gd name="T9" fmla="*/ 92 h 1247"/>
                <a:gd name="T10" fmla="*/ 203 w 656"/>
                <a:gd name="T11" fmla="*/ 87 h 1247"/>
                <a:gd name="T12" fmla="*/ 361 w 656"/>
                <a:gd name="T13" fmla="*/ 45 h 1247"/>
                <a:gd name="T14" fmla="*/ 502 w 656"/>
                <a:gd name="T15" fmla="*/ 14 h 1247"/>
                <a:gd name="T16" fmla="*/ 656 w 656"/>
                <a:gd name="T17" fmla="*/ 4 h 1247"/>
                <a:gd name="T18" fmla="*/ 491 w 656"/>
                <a:gd name="T19" fmla="*/ 364 h 1247"/>
                <a:gd name="T20" fmla="*/ 291 w 656"/>
                <a:gd name="T21" fmla="*/ 795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 h="1247">
                  <a:moveTo>
                    <a:pt x="291" y="795"/>
                  </a:moveTo>
                  <a:cubicBezTo>
                    <a:pt x="230" y="947"/>
                    <a:pt x="133" y="1086"/>
                    <a:pt x="94" y="1247"/>
                  </a:cubicBezTo>
                  <a:cubicBezTo>
                    <a:pt x="97" y="1205"/>
                    <a:pt x="100" y="1166"/>
                    <a:pt x="94" y="1125"/>
                  </a:cubicBezTo>
                  <a:cubicBezTo>
                    <a:pt x="61" y="875"/>
                    <a:pt x="0" y="631"/>
                    <a:pt x="72" y="387"/>
                  </a:cubicBezTo>
                  <a:cubicBezTo>
                    <a:pt x="102" y="284"/>
                    <a:pt x="154" y="191"/>
                    <a:pt x="190" y="92"/>
                  </a:cubicBezTo>
                  <a:cubicBezTo>
                    <a:pt x="194" y="90"/>
                    <a:pt x="199" y="89"/>
                    <a:pt x="203" y="87"/>
                  </a:cubicBezTo>
                  <a:cubicBezTo>
                    <a:pt x="253" y="66"/>
                    <a:pt x="310" y="62"/>
                    <a:pt x="361" y="45"/>
                  </a:cubicBezTo>
                  <a:cubicBezTo>
                    <a:pt x="406" y="30"/>
                    <a:pt x="454" y="21"/>
                    <a:pt x="502" y="14"/>
                  </a:cubicBezTo>
                  <a:cubicBezTo>
                    <a:pt x="541" y="9"/>
                    <a:pt x="604" y="0"/>
                    <a:pt x="656" y="4"/>
                  </a:cubicBezTo>
                  <a:cubicBezTo>
                    <a:pt x="641" y="136"/>
                    <a:pt x="547" y="246"/>
                    <a:pt x="491" y="364"/>
                  </a:cubicBezTo>
                  <a:cubicBezTo>
                    <a:pt x="427" y="509"/>
                    <a:pt x="352" y="647"/>
                    <a:pt x="291" y="795"/>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p:nvSpPr>
          <p:spPr bwMode="auto">
            <a:xfrm>
              <a:off x="6470652" y="4089400"/>
              <a:ext cx="430213" cy="1738313"/>
            </a:xfrm>
            <a:custGeom>
              <a:avLst/>
              <a:gdLst>
                <a:gd name="T0" fmla="*/ 22 w 241"/>
                <a:gd name="T1" fmla="*/ 975 h 975"/>
                <a:gd name="T2" fmla="*/ 0 w 241"/>
                <a:gd name="T3" fmla="*/ 935 h 975"/>
                <a:gd name="T4" fmla="*/ 14 w 241"/>
                <a:gd name="T5" fmla="*/ 678 h 975"/>
                <a:gd name="T6" fmla="*/ 130 w 241"/>
                <a:gd name="T7" fmla="*/ 115 h 975"/>
                <a:gd name="T8" fmla="*/ 176 w 241"/>
                <a:gd name="T9" fmla="*/ 43 h 975"/>
                <a:gd name="T10" fmla="*/ 231 w 241"/>
                <a:gd name="T11" fmla="*/ 15 h 975"/>
                <a:gd name="T12" fmla="*/ 228 w 241"/>
                <a:gd name="T13" fmla="*/ 184 h 975"/>
                <a:gd name="T14" fmla="*/ 181 w 241"/>
                <a:gd name="T15" fmla="*/ 377 h 975"/>
                <a:gd name="T16" fmla="*/ 152 w 241"/>
                <a:gd name="T17" fmla="*/ 572 h 975"/>
                <a:gd name="T18" fmla="*/ 112 w 241"/>
                <a:gd name="T19" fmla="*/ 692 h 975"/>
                <a:gd name="T20" fmla="*/ 22 w 241"/>
                <a:gd name="T21"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975">
                  <a:moveTo>
                    <a:pt x="22" y="975"/>
                  </a:moveTo>
                  <a:cubicBezTo>
                    <a:pt x="19" y="966"/>
                    <a:pt x="3" y="944"/>
                    <a:pt x="0" y="935"/>
                  </a:cubicBezTo>
                  <a:cubicBezTo>
                    <a:pt x="11" y="850"/>
                    <a:pt x="6" y="763"/>
                    <a:pt x="14" y="678"/>
                  </a:cubicBezTo>
                  <a:cubicBezTo>
                    <a:pt x="31" y="488"/>
                    <a:pt x="56" y="291"/>
                    <a:pt x="130" y="115"/>
                  </a:cubicBezTo>
                  <a:cubicBezTo>
                    <a:pt x="142" y="88"/>
                    <a:pt x="160" y="67"/>
                    <a:pt x="176" y="43"/>
                  </a:cubicBezTo>
                  <a:cubicBezTo>
                    <a:pt x="194" y="17"/>
                    <a:pt x="201" y="0"/>
                    <a:pt x="231" y="15"/>
                  </a:cubicBezTo>
                  <a:cubicBezTo>
                    <a:pt x="231" y="75"/>
                    <a:pt x="241" y="124"/>
                    <a:pt x="228" y="184"/>
                  </a:cubicBezTo>
                  <a:cubicBezTo>
                    <a:pt x="215" y="248"/>
                    <a:pt x="196" y="312"/>
                    <a:pt x="181" y="377"/>
                  </a:cubicBezTo>
                  <a:cubicBezTo>
                    <a:pt x="166" y="441"/>
                    <a:pt x="160" y="506"/>
                    <a:pt x="152" y="572"/>
                  </a:cubicBezTo>
                  <a:cubicBezTo>
                    <a:pt x="137" y="611"/>
                    <a:pt x="124" y="650"/>
                    <a:pt x="112" y="692"/>
                  </a:cubicBezTo>
                  <a:cubicBezTo>
                    <a:pt x="81" y="784"/>
                    <a:pt x="53" y="883"/>
                    <a:pt x="22" y="9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a:off x="6218239" y="3735388"/>
              <a:ext cx="509588" cy="3121025"/>
            </a:xfrm>
            <a:custGeom>
              <a:avLst/>
              <a:gdLst>
                <a:gd name="T0" fmla="*/ 123 w 286"/>
                <a:gd name="T1" fmla="*/ 1345 h 1750"/>
                <a:gd name="T2" fmla="*/ 76 w 286"/>
                <a:gd name="T3" fmla="*/ 1004 h 1750"/>
                <a:gd name="T4" fmla="*/ 32 w 286"/>
                <a:gd name="T5" fmla="*/ 333 h 1750"/>
                <a:gd name="T6" fmla="*/ 49 w 286"/>
                <a:gd name="T7" fmla="*/ 209 h 1750"/>
                <a:gd name="T8" fmla="*/ 135 w 286"/>
                <a:gd name="T9" fmla="*/ 157 h 1750"/>
                <a:gd name="T10" fmla="*/ 105 w 286"/>
                <a:gd name="T11" fmla="*/ 120 h 1750"/>
                <a:gd name="T12" fmla="*/ 231 w 286"/>
                <a:gd name="T13" fmla="*/ 49 h 1750"/>
                <a:gd name="T14" fmla="*/ 286 w 286"/>
                <a:gd name="T15" fmla="*/ 0 h 1750"/>
                <a:gd name="T16" fmla="*/ 271 w 286"/>
                <a:gd name="T17" fmla="*/ 77 h 1750"/>
                <a:gd name="T18" fmla="*/ 269 w 286"/>
                <a:gd name="T19" fmla="*/ 80 h 1750"/>
                <a:gd name="T20" fmla="*/ 270 w 286"/>
                <a:gd name="T21" fmla="*/ 77 h 1750"/>
                <a:gd name="T22" fmla="*/ 269 w 286"/>
                <a:gd name="T23" fmla="*/ 80 h 1750"/>
                <a:gd name="T24" fmla="*/ 176 w 286"/>
                <a:gd name="T25" fmla="*/ 327 h 1750"/>
                <a:gd name="T26" fmla="*/ 126 w 286"/>
                <a:gd name="T27" fmla="*/ 604 h 1750"/>
                <a:gd name="T28" fmla="*/ 134 w 286"/>
                <a:gd name="T29" fmla="*/ 915 h 1750"/>
                <a:gd name="T30" fmla="*/ 165 w 286"/>
                <a:gd name="T31" fmla="*/ 1226 h 1750"/>
                <a:gd name="T32" fmla="*/ 154 w 286"/>
                <a:gd name="T33" fmla="*/ 1750 h 1750"/>
                <a:gd name="T34" fmla="*/ 131 w 286"/>
                <a:gd name="T35" fmla="*/ 1750 h 1750"/>
                <a:gd name="T36" fmla="*/ 123 w 286"/>
                <a:gd name="T37" fmla="*/ 1345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1750">
                  <a:moveTo>
                    <a:pt x="123" y="1345"/>
                  </a:moveTo>
                  <a:cubicBezTo>
                    <a:pt x="118" y="1216"/>
                    <a:pt x="111" y="1128"/>
                    <a:pt x="76" y="1004"/>
                  </a:cubicBezTo>
                  <a:cubicBezTo>
                    <a:pt x="20" y="805"/>
                    <a:pt x="0" y="536"/>
                    <a:pt x="32" y="333"/>
                  </a:cubicBezTo>
                  <a:cubicBezTo>
                    <a:pt x="38" y="293"/>
                    <a:pt x="49" y="209"/>
                    <a:pt x="49" y="209"/>
                  </a:cubicBezTo>
                  <a:cubicBezTo>
                    <a:pt x="49" y="209"/>
                    <a:pt x="102" y="175"/>
                    <a:pt x="135" y="157"/>
                  </a:cubicBezTo>
                  <a:cubicBezTo>
                    <a:pt x="122" y="142"/>
                    <a:pt x="116" y="136"/>
                    <a:pt x="105" y="120"/>
                  </a:cubicBezTo>
                  <a:cubicBezTo>
                    <a:pt x="124" y="91"/>
                    <a:pt x="231" y="49"/>
                    <a:pt x="231" y="49"/>
                  </a:cubicBezTo>
                  <a:cubicBezTo>
                    <a:pt x="231" y="49"/>
                    <a:pt x="259" y="12"/>
                    <a:pt x="286" y="0"/>
                  </a:cubicBezTo>
                  <a:cubicBezTo>
                    <a:pt x="280" y="26"/>
                    <a:pt x="273" y="51"/>
                    <a:pt x="271" y="77"/>
                  </a:cubicBezTo>
                  <a:cubicBezTo>
                    <a:pt x="270" y="79"/>
                    <a:pt x="270" y="79"/>
                    <a:pt x="269" y="80"/>
                  </a:cubicBezTo>
                  <a:cubicBezTo>
                    <a:pt x="270" y="79"/>
                    <a:pt x="270" y="78"/>
                    <a:pt x="270" y="77"/>
                  </a:cubicBezTo>
                  <a:cubicBezTo>
                    <a:pt x="268" y="77"/>
                    <a:pt x="266" y="86"/>
                    <a:pt x="269" y="80"/>
                  </a:cubicBezTo>
                  <a:cubicBezTo>
                    <a:pt x="246" y="160"/>
                    <a:pt x="202" y="245"/>
                    <a:pt x="176" y="327"/>
                  </a:cubicBezTo>
                  <a:cubicBezTo>
                    <a:pt x="146" y="420"/>
                    <a:pt x="131" y="505"/>
                    <a:pt x="126" y="604"/>
                  </a:cubicBezTo>
                  <a:cubicBezTo>
                    <a:pt x="121" y="705"/>
                    <a:pt x="120" y="816"/>
                    <a:pt x="134" y="915"/>
                  </a:cubicBezTo>
                  <a:cubicBezTo>
                    <a:pt x="150" y="1022"/>
                    <a:pt x="165" y="1116"/>
                    <a:pt x="165" y="1226"/>
                  </a:cubicBezTo>
                  <a:cubicBezTo>
                    <a:pt x="165" y="1341"/>
                    <a:pt x="135" y="1639"/>
                    <a:pt x="154" y="1750"/>
                  </a:cubicBezTo>
                  <a:cubicBezTo>
                    <a:pt x="131" y="1750"/>
                    <a:pt x="131" y="1750"/>
                    <a:pt x="131" y="1750"/>
                  </a:cubicBezTo>
                  <a:cubicBezTo>
                    <a:pt x="128" y="1672"/>
                    <a:pt x="127" y="1423"/>
                    <a:pt x="123" y="1345"/>
                  </a:cubicBezTo>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p:nvSpPr>
          <p:spPr bwMode="auto">
            <a:xfrm>
              <a:off x="6692902" y="3873500"/>
              <a:ext cx="6350" cy="15875"/>
            </a:xfrm>
            <a:custGeom>
              <a:avLst/>
              <a:gdLst>
                <a:gd name="T0" fmla="*/ 4 w 4"/>
                <a:gd name="T1" fmla="*/ 0 h 9"/>
                <a:gd name="T2" fmla="*/ 3 w 4"/>
                <a:gd name="T3" fmla="*/ 3 h 9"/>
                <a:gd name="T4" fmla="*/ 4 w 4"/>
                <a:gd name="T5" fmla="*/ 0 h 9"/>
              </a:gdLst>
              <a:ahLst/>
              <a:cxnLst>
                <a:cxn ang="0">
                  <a:pos x="T0" y="T1"/>
                </a:cxn>
                <a:cxn ang="0">
                  <a:pos x="T2" y="T3"/>
                </a:cxn>
                <a:cxn ang="0">
                  <a:pos x="T4" y="T5"/>
                </a:cxn>
              </a:cxnLst>
              <a:rect l="0" t="0" r="r" b="b"/>
              <a:pathLst>
                <a:path w="4" h="9">
                  <a:moveTo>
                    <a:pt x="4" y="0"/>
                  </a:moveTo>
                  <a:cubicBezTo>
                    <a:pt x="4" y="1"/>
                    <a:pt x="4" y="2"/>
                    <a:pt x="3" y="3"/>
                  </a:cubicBezTo>
                  <a:cubicBezTo>
                    <a:pt x="0" y="9"/>
                    <a:pt x="2" y="0"/>
                    <a:pt x="4" y="0"/>
                  </a:cubicBezTo>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p:nvSpPr>
          <p:spPr bwMode="auto">
            <a:xfrm>
              <a:off x="6246814" y="5810250"/>
              <a:ext cx="990600" cy="582613"/>
            </a:xfrm>
            <a:custGeom>
              <a:avLst/>
              <a:gdLst>
                <a:gd name="T0" fmla="*/ 454 w 556"/>
                <a:gd name="T1" fmla="*/ 52 h 327"/>
                <a:gd name="T2" fmla="*/ 274 w 556"/>
                <a:gd name="T3" fmla="*/ 4 h 327"/>
                <a:gd name="T4" fmla="*/ 171 w 556"/>
                <a:gd name="T5" fmla="*/ 21 h 327"/>
                <a:gd name="T6" fmla="*/ 57 w 556"/>
                <a:gd name="T7" fmla="*/ 18 h 327"/>
                <a:gd name="T8" fmla="*/ 107 w 556"/>
                <a:gd name="T9" fmla="*/ 82 h 327"/>
                <a:gd name="T10" fmla="*/ 25 w 556"/>
                <a:gd name="T11" fmla="*/ 111 h 327"/>
                <a:gd name="T12" fmla="*/ 76 w 556"/>
                <a:gd name="T13" fmla="*/ 165 h 327"/>
                <a:gd name="T14" fmla="*/ 91 w 556"/>
                <a:gd name="T15" fmla="*/ 238 h 327"/>
                <a:gd name="T16" fmla="*/ 68 w 556"/>
                <a:gd name="T17" fmla="*/ 274 h 327"/>
                <a:gd name="T18" fmla="*/ 126 w 556"/>
                <a:gd name="T19" fmla="*/ 307 h 327"/>
                <a:gd name="T20" fmla="*/ 295 w 556"/>
                <a:gd name="T21" fmla="*/ 318 h 327"/>
                <a:gd name="T22" fmla="*/ 451 w 556"/>
                <a:gd name="T23" fmla="*/ 256 h 327"/>
                <a:gd name="T24" fmla="*/ 518 w 556"/>
                <a:gd name="T25" fmla="*/ 251 h 327"/>
                <a:gd name="T26" fmla="*/ 541 w 556"/>
                <a:gd name="T27" fmla="*/ 226 h 327"/>
                <a:gd name="T28" fmla="*/ 554 w 556"/>
                <a:gd name="T29" fmla="*/ 129 h 327"/>
                <a:gd name="T30" fmla="*/ 511 w 556"/>
                <a:gd name="T31" fmla="*/ 49 h 327"/>
                <a:gd name="T32" fmla="*/ 454 w 556"/>
                <a:gd name="T33" fmla="*/ 5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6" h="327">
                  <a:moveTo>
                    <a:pt x="454" y="52"/>
                  </a:moveTo>
                  <a:cubicBezTo>
                    <a:pt x="396" y="41"/>
                    <a:pt x="336" y="4"/>
                    <a:pt x="274" y="4"/>
                  </a:cubicBezTo>
                  <a:cubicBezTo>
                    <a:pt x="240" y="4"/>
                    <a:pt x="207" y="21"/>
                    <a:pt x="171" y="21"/>
                  </a:cubicBezTo>
                  <a:cubicBezTo>
                    <a:pt x="140" y="21"/>
                    <a:pt x="82" y="0"/>
                    <a:pt x="57" y="18"/>
                  </a:cubicBezTo>
                  <a:cubicBezTo>
                    <a:pt x="10" y="53"/>
                    <a:pt x="78" y="80"/>
                    <a:pt x="107" y="82"/>
                  </a:cubicBezTo>
                  <a:cubicBezTo>
                    <a:pt x="77" y="90"/>
                    <a:pt x="44" y="81"/>
                    <a:pt x="25" y="111"/>
                  </a:cubicBezTo>
                  <a:cubicBezTo>
                    <a:pt x="0" y="149"/>
                    <a:pt x="41" y="168"/>
                    <a:pt x="76" y="165"/>
                  </a:cubicBezTo>
                  <a:cubicBezTo>
                    <a:pt x="8" y="177"/>
                    <a:pt x="26" y="240"/>
                    <a:pt x="91" y="238"/>
                  </a:cubicBezTo>
                  <a:cubicBezTo>
                    <a:pt x="70" y="239"/>
                    <a:pt x="60" y="255"/>
                    <a:pt x="68" y="274"/>
                  </a:cubicBezTo>
                  <a:cubicBezTo>
                    <a:pt x="78" y="298"/>
                    <a:pt x="105" y="303"/>
                    <a:pt x="126" y="307"/>
                  </a:cubicBezTo>
                  <a:cubicBezTo>
                    <a:pt x="181" y="316"/>
                    <a:pt x="239" y="327"/>
                    <a:pt x="295" y="318"/>
                  </a:cubicBezTo>
                  <a:cubicBezTo>
                    <a:pt x="353" y="308"/>
                    <a:pt x="396" y="273"/>
                    <a:pt x="451" y="256"/>
                  </a:cubicBezTo>
                  <a:cubicBezTo>
                    <a:pt x="473" y="250"/>
                    <a:pt x="497" y="258"/>
                    <a:pt x="518" y="251"/>
                  </a:cubicBezTo>
                  <a:cubicBezTo>
                    <a:pt x="536" y="246"/>
                    <a:pt x="535" y="250"/>
                    <a:pt x="541" y="226"/>
                  </a:cubicBezTo>
                  <a:cubicBezTo>
                    <a:pt x="550" y="197"/>
                    <a:pt x="556" y="160"/>
                    <a:pt x="554" y="129"/>
                  </a:cubicBezTo>
                  <a:cubicBezTo>
                    <a:pt x="553" y="104"/>
                    <a:pt x="541" y="57"/>
                    <a:pt x="511" y="49"/>
                  </a:cubicBezTo>
                  <a:cubicBezTo>
                    <a:pt x="492" y="44"/>
                    <a:pt x="448" y="72"/>
                    <a:pt x="454" y="52"/>
                  </a:cubicBezTo>
                </a:path>
              </a:pathLst>
            </a:custGeom>
            <a:solidFill>
              <a:srgbClr val="EDD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7077077" y="4054475"/>
              <a:ext cx="1755775" cy="2509838"/>
            </a:xfrm>
            <a:custGeom>
              <a:avLst/>
              <a:gdLst>
                <a:gd name="T0" fmla="*/ 679 w 984"/>
                <a:gd name="T1" fmla="*/ 0 h 1407"/>
                <a:gd name="T2" fmla="*/ 800 w 984"/>
                <a:gd name="T3" fmla="*/ 274 h 1407"/>
                <a:gd name="T4" fmla="*/ 972 w 984"/>
                <a:gd name="T5" fmla="*/ 931 h 1407"/>
                <a:gd name="T6" fmla="*/ 965 w 984"/>
                <a:gd name="T7" fmla="*/ 1090 h 1407"/>
                <a:gd name="T8" fmla="*/ 895 w 984"/>
                <a:gd name="T9" fmla="*/ 1236 h 1407"/>
                <a:gd name="T10" fmla="*/ 715 w 984"/>
                <a:gd name="T11" fmla="*/ 1331 h 1407"/>
                <a:gd name="T12" fmla="*/ 397 w 984"/>
                <a:gd name="T13" fmla="*/ 1371 h 1407"/>
                <a:gd name="T14" fmla="*/ 189 w 984"/>
                <a:gd name="T15" fmla="*/ 1387 h 1407"/>
                <a:gd name="T16" fmla="*/ 48 w 984"/>
                <a:gd name="T17" fmla="*/ 1393 h 1407"/>
                <a:gd name="T18" fmla="*/ 11 w 984"/>
                <a:gd name="T19" fmla="*/ 1299 h 1407"/>
                <a:gd name="T20" fmla="*/ 5 w 984"/>
                <a:gd name="T21" fmla="*/ 1058 h 1407"/>
                <a:gd name="T22" fmla="*/ 5 w 984"/>
                <a:gd name="T23" fmla="*/ 1008 h 1407"/>
                <a:gd name="T24" fmla="*/ 133 w 984"/>
                <a:gd name="T25" fmla="*/ 1009 h 1407"/>
                <a:gd name="T26" fmla="*/ 309 w 984"/>
                <a:gd name="T27" fmla="*/ 994 h 1407"/>
                <a:gd name="T28" fmla="*/ 455 w 984"/>
                <a:gd name="T29" fmla="*/ 963 h 1407"/>
                <a:gd name="T30" fmla="*/ 554 w 984"/>
                <a:gd name="T31" fmla="*/ 963 h 1407"/>
                <a:gd name="T32" fmla="*/ 493 w 984"/>
                <a:gd name="T33" fmla="*/ 718 h 1407"/>
                <a:gd name="T34" fmla="*/ 482 w 984"/>
                <a:gd name="T35" fmla="*/ 429 h 1407"/>
                <a:gd name="T36" fmla="*/ 559 w 984"/>
                <a:gd name="T37" fmla="*/ 153 h 1407"/>
                <a:gd name="T38" fmla="*/ 677 w 984"/>
                <a:gd name="T39" fmla="*/ 3 h 1407"/>
                <a:gd name="T40" fmla="*/ 679 w 984"/>
                <a:gd name="T41" fmla="*/ 0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4" h="1407">
                  <a:moveTo>
                    <a:pt x="679" y="0"/>
                  </a:moveTo>
                  <a:cubicBezTo>
                    <a:pt x="774" y="8"/>
                    <a:pt x="786" y="211"/>
                    <a:pt x="800" y="274"/>
                  </a:cubicBezTo>
                  <a:cubicBezTo>
                    <a:pt x="854" y="511"/>
                    <a:pt x="951" y="848"/>
                    <a:pt x="972" y="931"/>
                  </a:cubicBezTo>
                  <a:cubicBezTo>
                    <a:pt x="984" y="978"/>
                    <a:pt x="979" y="1044"/>
                    <a:pt x="965" y="1090"/>
                  </a:cubicBezTo>
                  <a:cubicBezTo>
                    <a:pt x="947" y="1148"/>
                    <a:pt x="944" y="1194"/>
                    <a:pt x="895" y="1236"/>
                  </a:cubicBezTo>
                  <a:cubicBezTo>
                    <a:pt x="848" y="1275"/>
                    <a:pt x="773" y="1312"/>
                    <a:pt x="715" y="1331"/>
                  </a:cubicBezTo>
                  <a:cubicBezTo>
                    <a:pt x="614" y="1363"/>
                    <a:pt x="502" y="1377"/>
                    <a:pt x="397" y="1371"/>
                  </a:cubicBezTo>
                  <a:cubicBezTo>
                    <a:pt x="327" y="1368"/>
                    <a:pt x="257" y="1378"/>
                    <a:pt x="189" y="1387"/>
                  </a:cubicBezTo>
                  <a:cubicBezTo>
                    <a:pt x="153" y="1392"/>
                    <a:pt x="83" y="1407"/>
                    <a:pt x="48" y="1393"/>
                  </a:cubicBezTo>
                  <a:cubicBezTo>
                    <a:pt x="17" y="1381"/>
                    <a:pt x="12" y="1329"/>
                    <a:pt x="11" y="1299"/>
                  </a:cubicBezTo>
                  <a:cubicBezTo>
                    <a:pt x="6" y="1217"/>
                    <a:pt x="15" y="1139"/>
                    <a:pt x="5" y="1058"/>
                  </a:cubicBezTo>
                  <a:cubicBezTo>
                    <a:pt x="3" y="1041"/>
                    <a:pt x="0" y="1024"/>
                    <a:pt x="5" y="1008"/>
                  </a:cubicBezTo>
                  <a:cubicBezTo>
                    <a:pt x="49" y="1006"/>
                    <a:pt x="91" y="1018"/>
                    <a:pt x="133" y="1009"/>
                  </a:cubicBezTo>
                  <a:cubicBezTo>
                    <a:pt x="192" y="996"/>
                    <a:pt x="249" y="998"/>
                    <a:pt x="309" y="994"/>
                  </a:cubicBezTo>
                  <a:cubicBezTo>
                    <a:pt x="357" y="991"/>
                    <a:pt x="411" y="979"/>
                    <a:pt x="455" y="963"/>
                  </a:cubicBezTo>
                  <a:cubicBezTo>
                    <a:pt x="492" y="950"/>
                    <a:pt x="521" y="944"/>
                    <a:pt x="554" y="963"/>
                  </a:cubicBezTo>
                  <a:cubicBezTo>
                    <a:pt x="516" y="877"/>
                    <a:pt x="505" y="806"/>
                    <a:pt x="493" y="718"/>
                  </a:cubicBezTo>
                  <a:cubicBezTo>
                    <a:pt x="480" y="623"/>
                    <a:pt x="471" y="525"/>
                    <a:pt x="482" y="429"/>
                  </a:cubicBezTo>
                  <a:cubicBezTo>
                    <a:pt x="494" y="331"/>
                    <a:pt x="521" y="245"/>
                    <a:pt x="559" y="153"/>
                  </a:cubicBezTo>
                  <a:cubicBezTo>
                    <a:pt x="584" y="92"/>
                    <a:pt x="629" y="46"/>
                    <a:pt x="677" y="3"/>
                  </a:cubicBezTo>
                  <a:cubicBezTo>
                    <a:pt x="680" y="8"/>
                    <a:pt x="681" y="14"/>
                    <a:pt x="679"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p:cNvSpPr>
            <p:nvPr/>
          </p:nvSpPr>
          <p:spPr bwMode="auto">
            <a:xfrm>
              <a:off x="6726239" y="3162300"/>
              <a:ext cx="727075" cy="863600"/>
            </a:xfrm>
            <a:custGeom>
              <a:avLst/>
              <a:gdLst>
                <a:gd name="T0" fmla="*/ 330 w 408"/>
                <a:gd name="T1" fmla="*/ 9 h 484"/>
                <a:gd name="T2" fmla="*/ 353 w 408"/>
                <a:gd name="T3" fmla="*/ 133 h 484"/>
                <a:gd name="T4" fmla="*/ 401 w 408"/>
                <a:gd name="T5" fmla="*/ 250 h 484"/>
                <a:gd name="T6" fmla="*/ 398 w 408"/>
                <a:gd name="T7" fmla="*/ 282 h 484"/>
                <a:gd name="T8" fmla="*/ 330 w 408"/>
                <a:gd name="T9" fmla="*/ 360 h 484"/>
                <a:gd name="T10" fmla="*/ 159 w 408"/>
                <a:gd name="T11" fmla="*/ 472 h 484"/>
                <a:gd name="T12" fmla="*/ 85 w 408"/>
                <a:gd name="T13" fmla="*/ 437 h 484"/>
                <a:gd name="T14" fmla="*/ 3 w 408"/>
                <a:gd name="T15" fmla="*/ 369 h 484"/>
                <a:gd name="T16" fmla="*/ 14 w 408"/>
                <a:gd name="T17" fmla="*/ 314 h 484"/>
                <a:gd name="T18" fmla="*/ 15 w 408"/>
                <a:gd name="T19" fmla="*/ 233 h 484"/>
                <a:gd name="T20" fmla="*/ 117 w 408"/>
                <a:gd name="T21" fmla="*/ 128 h 484"/>
                <a:gd name="T22" fmla="*/ 215 w 408"/>
                <a:gd name="T23" fmla="*/ 52 h 484"/>
                <a:gd name="T24" fmla="*/ 330 w 408"/>
                <a:gd name="T25" fmla="*/ 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484">
                  <a:moveTo>
                    <a:pt x="330" y="9"/>
                  </a:moveTo>
                  <a:cubicBezTo>
                    <a:pt x="353" y="43"/>
                    <a:pt x="348" y="93"/>
                    <a:pt x="353" y="133"/>
                  </a:cubicBezTo>
                  <a:cubicBezTo>
                    <a:pt x="359" y="180"/>
                    <a:pt x="381" y="208"/>
                    <a:pt x="401" y="250"/>
                  </a:cubicBezTo>
                  <a:cubicBezTo>
                    <a:pt x="408" y="266"/>
                    <a:pt x="407" y="269"/>
                    <a:pt x="398" y="282"/>
                  </a:cubicBezTo>
                  <a:cubicBezTo>
                    <a:pt x="378" y="309"/>
                    <a:pt x="353" y="336"/>
                    <a:pt x="330" y="360"/>
                  </a:cubicBezTo>
                  <a:cubicBezTo>
                    <a:pt x="286" y="405"/>
                    <a:pt x="221" y="454"/>
                    <a:pt x="159" y="472"/>
                  </a:cubicBezTo>
                  <a:cubicBezTo>
                    <a:pt x="119" y="484"/>
                    <a:pt x="114" y="473"/>
                    <a:pt x="85" y="437"/>
                  </a:cubicBezTo>
                  <a:cubicBezTo>
                    <a:pt x="70" y="417"/>
                    <a:pt x="7" y="394"/>
                    <a:pt x="3" y="369"/>
                  </a:cubicBezTo>
                  <a:cubicBezTo>
                    <a:pt x="0" y="355"/>
                    <a:pt x="13" y="344"/>
                    <a:pt x="14" y="314"/>
                  </a:cubicBezTo>
                  <a:cubicBezTo>
                    <a:pt x="15" y="285"/>
                    <a:pt x="2" y="259"/>
                    <a:pt x="15" y="233"/>
                  </a:cubicBezTo>
                  <a:cubicBezTo>
                    <a:pt x="39" y="186"/>
                    <a:pt x="83" y="168"/>
                    <a:pt x="117" y="128"/>
                  </a:cubicBezTo>
                  <a:cubicBezTo>
                    <a:pt x="147" y="93"/>
                    <a:pt x="167" y="63"/>
                    <a:pt x="215" y="52"/>
                  </a:cubicBezTo>
                  <a:cubicBezTo>
                    <a:pt x="254" y="44"/>
                    <a:pt x="296" y="0"/>
                    <a:pt x="330" y="9"/>
                  </a:cubicBezTo>
                </a:path>
              </a:pathLst>
            </a:custGeom>
            <a:solidFill>
              <a:srgbClr val="E7C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6507164" y="3586163"/>
              <a:ext cx="1160463" cy="2257425"/>
            </a:xfrm>
            <a:custGeom>
              <a:avLst/>
              <a:gdLst>
                <a:gd name="T0" fmla="*/ 525 w 651"/>
                <a:gd name="T1" fmla="*/ 0 h 1266"/>
                <a:gd name="T2" fmla="*/ 620 w 651"/>
                <a:gd name="T3" fmla="*/ 98 h 1266"/>
                <a:gd name="T4" fmla="*/ 629 w 651"/>
                <a:gd name="T5" fmla="*/ 232 h 1266"/>
                <a:gd name="T6" fmla="*/ 559 w 651"/>
                <a:gd name="T7" fmla="*/ 239 h 1266"/>
                <a:gd name="T8" fmla="*/ 613 w 651"/>
                <a:gd name="T9" fmla="*/ 320 h 1266"/>
                <a:gd name="T10" fmla="*/ 436 w 651"/>
                <a:gd name="T11" fmla="*/ 517 h 1266"/>
                <a:gd name="T12" fmla="*/ 220 w 651"/>
                <a:gd name="T13" fmla="*/ 833 h 1266"/>
                <a:gd name="T14" fmla="*/ 5 w 651"/>
                <a:gd name="T15" fmla="*/ 1266 h 1266"/>
                <a:gd name="T16" fmla="*/ 0 w 651"/>
                <a:gd name="T17" fmla="*/ 1265 h 1266"/>
                <a:gd name="T18" fmla="*/ 192 w 651"/>
                <a:gd name="T19" fmla="*/ 677 h 1266"/>
                <a:gd name="T20" fmla="*/ 454 w 651"/>
                <a:gd name="T21" fmla="*/ 190 h 1266"/>
                <a:gd name="T22" fmla="*/ 525 w 651"/>
                <a:gd name="T23" fmla="*/ 0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1266">
                  <a:moveTo>
                    <a:pt x="525" y="0"/>
                  </a:moveTo>
                  <a:cubicBezTo>
                    <a:pt x="559" y="32"/>
                    <a:pt x="595" y="57"/>
                    <a:pt x="620" y="98"/>
                  </a:cubicBezTo>
                  <a:cubicBezTo>
                    <a:pt x="651" y="147"/>
                    <a:pt x="635" y="171"/>
                    <a:pt x="629" y="232"/>
                  </a:cubicBezTo>
                  <a:cubicBezTo>
                    <a:pt x="606" y="230"/>
                    <a:pt x="581" y="235"/>
                    <a:pt x="559" y="239"/>
                  </a:cubicBezTo>
                  <a:cubicBezTo>
                    <a:pt x="573" y="267"/>
                    <a:pt x="595" y="295"/>
                    <a:pt x="613" y="320"/>
                  </a:cubicBezTo>
                  <a:cubicBezTo>
                    <a:pt x="552" y="383"/>
                    <a:pt x="497" y="453"/>
                    <a:pt x="436" y="517"/>
                  </a:cubicBezTo>
                  <a:cubicBezTo>
                    <a:pt x="347" y="610"/>
                    <a:pt x="290" y="726"/>
                    <a:pt x="220" y="833"/>
                  </a:cubicBezTo>
                  <a:cubicBezTo>
                    <a:pt x="124" y="982"/>
                    <a:pt x="5" y="1266"/>
                    <a:pt x="5" y="1266"/>
                  </a:cubicBezTo>
                  <a:cubicBezTo>
                    <a:pt x="5" y="1266"/>
                    <a:pt x="2" y="1266"/>
                    <a:pt x="0" y="1265"/>
                  </a:cubicBezTo>
                  <a:cubicBezTo>
                    <a:pt x="4" y="1057"/>
                    <a:pt x="108" y="863"/>
                    <a:pt x="192" y="677"/>
                  </a:cubicBezTo>
                  <a:cubicBezTo>
                    <a:pt x="271" y="502"/>
                    <a:pt x="327" y="333"/>
                    <a:pt x="454" y="190"/>
                  </a:cubicBezTo>
                  <a:cubicBezTo>
                    <a:pt x="506" y="132"/>
                    <a:pt x="509" y="56"/>
                    <a:pt x="525" y="0"/>
                  </a:cubicBezTo>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p:nvSpPr>
          <p:spPr bwMode="auto">
            <a:xfrm>
              <a:off x="6667502" y="3687763"/>
              <a:ext cx="244475" cy="525463"/>
            </a:xfrm>
            <a:custGeom>
              <a:avLst/>
              <a:gdLst>
                <a:gd name="T0" fmla="*/ 137 w 137"/>
                <a:gd name="T1" fmla="*/ 158 h 295"/>
                <a:gd name="T2" fmla="*/ 29 w 137"/>
                <a:gd name="T3" fmla="*/ 259 h 295"/>
                <a:gd name="T4" fmla="*/ 3 w 137"/>
                <a:gd name="T5" fmla="*/ 295 h 295"/>
                <a:gd name="T6" fmla="*/ 9 w 137"/>
                <a:gd name="T7" fmla="*/ 116 h 295"/>
                <a:gd name="T8" fmla="*/ 23 w 137"/>
                <a:gd name="T9" fmla="*/ 49 h 295"/>
                <a:gd name="T10" fmla="*/ 43 w 137"/>
                <a:gd name="T11" fmla="*/ 13 h 295"/>
                <a:gd name="T12" fmla="*/ 57 w 137"/>
                <a:gd name="T13" fmla="*/ 58 h 295"/>
                <a:gd name="T14" fmla="*/ 137 w 137"/>
                <a:gd name="T15" fmla="*/ 158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295">
                  <a:moveTo>
                    <a:pt x="137" y="158"/>
                  </a:moveTo>
                  <a:cubicBezTo>
                    <a:pt x="95" y="122"/>
                    <a:pt x="43" y="236"/>
                    <a:pt x="29" y="259"/>
                  </a:cubicBezTo>
                  <a:cubicBezTo>
                    <a:pt x="21" y="272"/>
                    <a:pt x="11" y="284"/>
                    <a:pt x="3" y="295"/>
                  </a:cubicBezTo>
                  <a:cubicBezTo>
                    <a:pt x="9" y="236"/>
                    <a:pt x="0" y="174"/>
                    <a:pt x="9" y="116"/>
                  </a:cubicBezTo>
                  <a:cubicBezTo>
                    <a:pt x="12" y="94"/>
                    <a:pt x="16" y="70"/>
                    <a:pt x="23" y="49"/>
                  </a:cubicBezTo>
                  <a:cubicBezTo>
                    <a:pt x="27" y="37"/>
                    <a:pt x="42" y="0"/>
                    <a:pt x="43" y="13"/>
                  </a:cubicBezTo>
                  <a:cubicBezTo>
                    <a:pt x="44" y="23"/>
                    <a:pt x="52" y="48"/>
                    <a:pt x="57" y="58"/>
                  </a:cubicBezTo>
                  <a:cubicBezTo>
                    <a:pt x="82" y="102"/>
                    <a:pt x="115" y="133"/>
                    <a:pt x="137" y="1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6"/>
            <p:cNvSpPr>
              <a:spLocks/>
            </p:cNvSpPr>
            <p:nvPr/>
          </p:nvSpPr>
          <p:spPr bwMode="auto">
            <a:xfrm>
              <a:off x="6786564" y="3927475"/>
              <a:ext cx="215900" cy="241300"/>
            </a:xfrm>
            <a:custGeom>
              <a:avLst/>
              <a:gdLst>
                <a:gd name="T0" fmla="*/ 87 w 121"/>
                <a:gd name="T1" fmla="*/ 19 h 135"/>
                <a:gd name="T2" fmla="*/ 15 w 121"/>
                <a:gd name="T3" fmla="*/ 34 h 135"/>
                <a:gd name="T4" fmla="*/ 3 w 121"/>
                <a:gd name="T5" fmla="*/ 123 h 135"/>
                <a:gd name="T6" fmla="*/ 57 w 121"/>
                <a:gd name="T7" fmla="*/ 135 h 135"/>
                <a:gd name="T8" fmla="*/ 104 w 121"/>
                <a:gd name="T9" fmla="*/ 87 h 135"/>
                <a:gd name="T10" fmla="*/ 87 w 121"/>
                <a:gd name="T11" fmla="*/ 19 h 135"/>
              </a:gdLst>
              <a:ahLst/>
              <a:cxnLst>
                <a:cxn ang="0">
                  <a:pos x="T0" y="T1"/>
                </a:cxn>
                <a:cxn ang="0">
                  <a:pos x="T2" y="T3"/>
                </a:cxn>
                <a:cxn ang="0">
                  <a:pos x="T4" y="T5"/>
                </a:cxn>
                <a:cxn ang="0">
                  <a:pos x="T6" y="T7"/>
                </a:cxn>
                <a:cxn ang="0">
                  <a:pos x="T8" y="T9"/>
                </a:cxn>
                <a:cxn ang="0">
                  <a:pos x="T10" y="T11"/>
                </a:cxn>
              </a:cxnLst>
              <a:rect l="0" t="0" r="r" b="b"/>
              <a:pathLst>
                <a:path w="121" h="135">
                  <a:moveTo>
                    <a:pt x="87" y="19"/>
                  </a:moveTo>
                  <a:cubicBezTo>
                    <a:pt x="61" y="18"/>
                    <a:pt x="38" y="0"/>
                    <a:pt x="15" y="34"/>
                  </a:cubicBezTo>
                  <a:cubicBezTo>
                    <a:pt x="0" y="57"/>
                    <a:pt x="3" y="96"/>
                    <a:pt x="3" y="123"/>
                  </a:cubicBezTo>
                  <a:cubicBezTo>
                    <a:pt x="24" y="116"/>
                    <a:pt x="42" y="114"/>
                    <a:pt x="57" y="135"/>
                  </a:cubicBezTo>
                  <a:cubicBezTo>
                    <a:pt x="71" y="127"/>
                    <a:pt x="95" y="102"/>
                    <a:pt x="104" y="87"/>
                  </a:cubicBezTo>
                  <a:cubicBezTo>
                    <a:pt x="121" y="59"/>
                    <a:pt x="98" y="45"/>
                    <a:pt x="87" y="19"/>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7"/>
            <p:cNvSpPr>
              <a:spLocks/>
            </p:cNvSpPr>
            <p:nvPr/>
          </p:nvSpPr>
          <p:spPr bwMode="auto">
            <a:xfrm>
              <a:off x="6994527" y="5849938"/>
              <a:ext cx="184150" cy="574675"/>
            </a:xfrm>
            <a:custGeom>
              <a:avLst/>
              <a:gdLst>
                <a:gd name="T0" fmla="*/ 55 w 104"/>
                <a:gd name="T1" fmla="*/ 12 h 322"/>
                <a:gd name="T2" fmla="*/ 85 w 104"/>
                <a:gd name="T3" fmla="*/ 162 h 322"/>
                <a:gd name="T4" fmla="*/ 79 w 104"/>
                <a:gd name="T5" fmla="*/ 320 h 322"/>
                <a:gd name="T6" fmla="*/ 0 w 104"/>
                <a:gd name="T7" fmla="*/ 297 h 322"/>
                <a:gd name="T8" fmla="*/ 2 w 104"/>
                <a:gd name="T9" fmla="*/ 15 h 322"/>
                <a:gd name="T10" fmla="*/ 55 w 104"/>
                <a:gd name="T11" fmla="*/ 12 h 322"/>
              </a:gdLst>
              <a:ahLst/>
              <a:cxnLst>
                <a:cxn ang="0">
                  <a:pos x="T0" y="T1"/>
                </a:cxn>
                <a:cxn ang="0">
                  <a:pos x="T2" y="T3"/>
                </a:cxn>
                <a:cxn ang="0">
                  <a:pos x="T4" y="T5"/>
                </a:cxn>
                <a:cxn ang="0">
                  <a:pos x="T6" y="T7"/>
                </a:cxn>
                <a:cxn ang="0">
                  <a:pos x="T8" y="T9"/>
                </a:cxn>
                <a:cxn ang="0">
                  <a:pos x="T10" y="T11"/>
                </a:cxn>
              </a:cxnLst>
              <a:rect l="0" t="0" r="r" b="b"/>
              <a:pathLst>
                <a:path w="104" h="322">
                  <a:moveTo>
                    <a:pt x="55" y="12"/>
                  </a:moveTo>
                  <a:cubicBezTo>
                    <a:pt x="84" y="49"/>
                    <a:pt x="80" y="116"/>
                    <a:pt x="85" y="162"/>
                  </a:cubicBezTo>
                  <a:cubicBezTo>
                    <a:pt x="90" y="209"/>
                    <a:pt x="104" y="277"/>
                    <a:pt x="79" y="320"/>
                  </a:cubicBezTo>
                  <a:cubicBezTo>
                    <a:pt x="64" y="322"/>
                    <a:pt x="12" y="308"/>
                    <a:pt x="0" y="297"/>
                  </a:cubicBezTo>
                  <a:cubicBezTo>
                    <a:pt x="29" y="221"/>
                    <a:pt x="33" y="91"/>
                    <a:pt x="2" y="15"/>
                  </a:cubicBezTo>
                  <a:cubicBezTo>
                    <a:pt x="18" y="0"/>
                    <a:pt x="44" y="13"/>
                    <a:pt x="55" y="12"/>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
            <p:cNvSpPr>
              <a:spLocks/>
            </p:cNvSpPr>
            <p:nvPr/>
          </p:nvSpPr>
          <p:spPr bwMode="auto">
            <a:xfrm>
              <a:off x="6892927" y="3476625"/>
              <a:ext cx="592138" cy="735013"/>
            </a:xfrm>
            <a:custGeom>
              <a:avLst/>
              <a:gdLst>
                <a:gd name="T0" fmla="*/ 272 w 332"/>
                <a:gd name="T1" fmla="*/ 0 h 412"/>
                <a:gd name="T2" fmla="*/ 256 w 332"/>
                <a:gd name="T3" fmla="*/ 66 h 412"/>
                <a:gd name="T4" fmla="*/ 191 w 332"/>
                <a:gd name="T5" fmla="*/ 122 h 412"/>
                <a:gd name="T6" fmla="*/ 105 w 332"/>
                <a:gd name="T7" fmla="*/ 181 h 412"/>
                <a:gd name="T8" fmla="*/ 12 w 332"/>
                <a:gd name="T9" fmla="*/ 253 h 412"/>
                <a:gd name="T10" fmla="*/ 29 w 332"/>
                <a:gd name="T11" fmla="*/ 318 h 412"/>
                <a:gd name="T12" fmla="*/ 68 w 332"/>
                <a:gd name="T13" fmla="*/ 375 h 412"/>
                <a:gd name="T14" fmla="*/ 94 w 332"/>
                <a:gd name="T15" fmla="*/ 412 h 412"/>
                <a:gd name="T16" fmla="*/ 265 w 332"/>
                <a:gd name="T17" fmla="*/ 217 h 412"/>
                <a:gd name="T18" fmla="*/ 317 w 332"/>
                <a:gd name="T19" fmla="*/ 140 h 412"/>
                <a:gd name="T20" fmla="*/ 318 w 332"/>
                <a:gd name="T21" fmla="*/ 66 h 412"/>
                <a:gd name="T22" fmla="*/ 272 w 332"/>
                <a:gd name="T23"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2" h="412">
                  <a:moveTo>
                    <a:pt x="272" y="0"/>
                  </a:moveTo>
                  <a:cubicBezTo>
                    <a:pt x="288" y="30"/>
                    <a:pt x="279" y="42"/>
                    <a:pt x="256" y="66"/>
                  </a:cubicBezTo>
                  <a:cubicBezTo>
                    <a:pt x="236" y="87"/>
                    <a:pt x="214" y="105"/>
                    <a:pt x="191" y="122"/>
                  </a:cubicBezTo>
                  <a:cubicBezTo>
                    <a:pt x="163" y="143"/>
                    <a:pt x="136" y="163"/>
                    <a:pt x="105" y="181"/>
                  </a:cubicBezTo>
                  <a:cubicBezTo>
                    <a:pt x="76" y="199"/>
                    <a:pt x="32" y="226"/>
                    <a:pt x="12" y="253"/>
                  </a:cubicBezTo>
                  <a:cubicBezTo>
                    <a:pt x="0" y="269"/>
                    <a:pt x="20" y="301"/>
                    <a:pt x="29" y="318"/>
                  </a:cubicBezTo>
                  <a:cubicBezTo>
                    <a:pt x="40" y="338"/>
                    <a:pt x="56" y="356"/>
                    <a:pt x="68" y="375"/>
                  </a:cubicBezTo>
                  <a:cubicBezTo>
                    <a:pt x="77" y="387"/>
                    <a:pt x="82" y="402"/>
                    <a:pt x="94" y="412"/>
                  </a:cubicBezTo>
                  <a:cubicBezTo>
                    <a:pt x="149" y="346"/>
                    <a:pt x="214" y="287"/>
                    <a:pt x="265" y="217"/>
                  </a:cubicBezTo>
                  <a:cubicBezTo>
                    <a:pt x="284" y="192"/>
                    <a:pt x="304" y="170"/>
                    <a:pt x="317" y="140"/>
                  </a:cubicBezTo>
                  <a:cubicBezTo>
                    <a:pt x="331" y="108"/>
                    <a:pt x="332" y="96"/>
                    <a:pt x="318" y="66"/>
                  </a:cubicBezTo>
                  <a:cubicBezTo>
                    <a:pt x="306" y="38"/>
                    <a:pt x="286" y="17"/>
                    <a:pt x="27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p:cNvSpPr>
            <p:nvPr/>
          </p:nvSpPr>
          <p:spPr bwMode="auto">
            <a:xfrm>
              <a:off x="6399214" y="2054225"/>
              <a:ext cx="1135063" cy="1641475"/>
            </a:xfrm>
            <a:custGeom>
              <a:avLst/>
              <a:gdLst>
                <a:gd name="T0" fmla="*/ 467 w 636"/>
                <a:gd name="T1" fmla="*/ 756 h 921"/>
                <a:gd name="T2" fmla="*/ 428 w 636"/>
                <a:gd name="T3" fmla="*/ 794 h 921"/>
                <a:gd name="T4" fmla="*/ 352 w 636"/>
                <a:gd name="T5" fmla="*/ 838 h 921"/>
                <a:gd name="T6" fmla="*/ 254 w 636"/>
                <a:gd name="T7" fmla="*/ 884 h 921"/>
                <a:gd name="T8" fmla="*/ 134 w 636"/>
                <a:gd name="T9" fmla="*/ 883 h 921"/>
                <a:gd name="T10" fmla="*/ 103 w 636"/>
                <a:gd name="T11" fmla="*/ 793 h 921"/>
                <a:gd name="T12" fmla="*/ 79 w 636"/>
                <a:gd name="T13" fmla="*/ 726 h 921"/>
                <a:gd name="T14" fmla="*/ 34 w 636"/>
                <a:gd name="T15" fmla="*/ 565 h 921"/>
                <a:gd name="T16" fmla="*/ 16 w 636"/>
                <a:gd name="T17" fmla="*/ 497 h 921"/>
                <a:gd name="T18" fmla="*/ 7 w 636"/>
                <a:gd name="T19" fmla="*/ 424 h 921"/>
                <a:gd name="T20" fmla="*/ 23 w 636"/>
                <a:gd name="T21" fmla="*/ 284 h 921"/>
                <a:gd name="T22" fmla="*/ 83 w 636"/>
                <a:gd name="T23" fmla="*/ 151 h 921"/>
                <a:gd name="T24" fmla="*/ 253 w 636"/>
                <a:gd name="T25" fmla="*/ 34 h 921"/>
                <a:gd name="T26" fmla="*/ 488 w 636"/>
                <a:gd name="T27" fmla="*/ 70 h 921"/>
                <a:gd name="T28" fmla="*/ 602 w 636"/>
                <a:gd name="T29" fmla="*/ 211 h 921"/>
                <a:gd name="T30" fmla="*/ 626 w 636"/>
                <a:gd name="T31" fmla="*/ 425 h 921"/>
                <a:gd name="T32" fmla="*/ 569 w 636"/>
                <a:gd name="T33" fmla="*/ 620 h 921"/>
                <a:gd name="T34" fmla="*/ 522 w 636"/>
                <a:gd name="T35" fmla="*/ 676 h 921"/>
                <a:gd name="T36" fmla="*/ 470 w 636"/>
                <a:gd name="T37" fmla="*/ 720 h 921"/>
                <a:gd name="T38" fmla="*/ 467 w 636"/>
                <a:gd name="T39" fmla="*/ 756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921">
                  <a:moveTo>
                    <a:pt x="467" y="756"/>
                  </a:moveTo>
                  <a:cubicBezTo>
                    <a:pt x="463" y="772"/>
                    <a:pt x="448" y="781"/>
                    <a:pt x="428" y="794"/>
                  </a:cubicBezTo>
                  <a:cubicBezTo>
                    <a:pt x="402" y="811"/>
                    <a:pt x="381" y="823"/>
                    <a:pt x="352" y="838"/>
                  </a:cubicBezTo>
                  <a:cubicBezTo>
                    <a:pt x="316" y="857"/>
                    <a:pt x="292" y="868"/>
                    <a:pt x="254" y="884"/>
                  </a:cubicBezTo>
                  <a:cubicBezTo>
                    <a:pt x="218" y="899"/>
                    <a:pt x="158" y="921"/>
                    <a:pt x="134" y="883"/>
                  </a:cubicBezTo>
                  <a:cubicBezTo>
                    <a:pt x="110" y="843"/>
                    <a:pt x="111" y="820"/>
                    <a:pt x="103" y="793"/>
                  </a:cubicBezTo>
                  <a:cubicBezTo>
                    <a:pt x="97" y="770"/>
                    <a:pt x="80" y="741"/>
                    <a:pt x="79" y="726"/>
                  </a:cubicBezTo>
                  <a:cubicBezTo>
                    <a:pt x="75" y="667"/>
                    <a:pt x="26" y="613"/>
                    <a:pt x="34" y="565"/>
                  </a:cubicBezTo>
                  <a:cubicBezTo>
                    <a:pt x="38" y="535"/>
                    <a:pt x="31" y="524"/>
                    <a:pt x="16" y="497"/>
                  </a:cubicBezTo>
                  <a:cubicBezTo>
                    <a:pt x="0" y="470"/>
                    <a:pt x="0" y="454"/>
                    <a:pt x="7" y="424"/>
                  </a:cubicBezTo>
                  <a:cubicBezTo>
                    <a:pt x="16" y="383"/>
                    <a:pt x="17" y="326"/>
                    <a:pt x="23" y="284"/>
                  </a:cubicBezTo>
                  <a:cubicBezTo>
                    <a:pt x="27" y="253"/>
                    <a:pt x="61" y="175"/>
                    <a:pt x="83" y="151"/>
                  </a:cubicBezTo>
                  <a:cubicBezTo>
                    <a:pt x="135" y="93"/>
                    <a:pt x="182" y="61"/>
                    <a:pt x="253" y="34"/>
                  </a:cubicBezTo>
                  <a:cubicBezTo>
                    <a:pt x="345" y="0"/>
                    <a:pt x="424" y="30"/>
                    <a:pt x="488" y="70"/>
                  </a:cubicBezTo>
                  <a:cubicBezTo>
                    <a:pt x="539" y="103"/>
                    <a:pt x="582" y="155"/>
                    <a:pt x="602" y="211"/>
                  </a:cubicBezTo>
                  <a:cubicBezTo>
                    <a:pt x="629" y="287"/>
                    <a:pt x="636" y="348"/>
                    <a:pt x="626" y="425"/>
                  </a:cubicBezTo>
                  <a:cubicBezTo>
                    <a:pt x="617" y="495"/>
                    <a:pt x="604" y="558"/>
                    <a:pt x="569" y="620"/>
                  </a:cubicBezTo>
                  <a:cubicBezTo>
                    <a:pt x="552" y="650"/>
                    <a:pt x="530" y="651"/>
                    <a:pt x="522" y="676"/>
                  </a:cubicBezTo>
                  <a:cubicBezTo>
                    <a:pt x="493" y="697"/>
                    <a:pt x="497" y="706"/>
                    <a:pt x="470" y="720"/>
                  </a:cubicBezTo>
                  <a:cubicBezTo>
                    <a:pt x="469" y="724"/>
                    <a:pt x="472" y="739"/>
                    <a:pt x="467" y="756"/>
                  </a:cubicBezTo>
                </a:path>
              </a:pathLst>
            </a:custGeom>
            <a:solidFill>
              <a:srgbClr val="EDD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p:nvSpPr>
          <p:spPr bwMode="auto">
            <a:xfrm>
              <a:off x="6399214" y="1982788"/>
              <a:ext cx="1150938" cy="1301750"/>
            </a:xfrm>
            <a:custGeom>
              <a:avLst/>
              <a:gdLst>
                <a:gd name="T0" fmla="*/ 241 w 645"/>
                <a:gd name="T1" fmla="*/ 65 h 730"/>
                <a:gd name="T2" fmla="*/ 505 w 645"/>
                <a:gd name="T3" fmla="*/ 69 h 730"/>
                <a:gd name="T4" fmla="*/ 617 w 645"/>
                <a:gd name="T5" fmla="*/ 250 h 730"/>
                <a:gd name="T6" fmla="*/ 634 w 645"/>
                <a:gd name="T7" fmla="*/ 468 h 730"/>
                <a:gd name="T8" fmla="*/ 573 w 645"/>
                <a:gd name="T9" fmla="*/ 667 h 730"/>
                <a:gd name="T10" fmla="*/ 555 w 645"/>
                <a:gd name="T11" fmla="*/ 711 h 730"/>
                <a:gd name="T12" fmla="*/ 525 w 645"/>
                <a:gd name="T13" fmla="*/ 730 h 730"/>
                <a:gd name="T14" fmla="*/ 543 w 645"/>
                <a:gd name="T15" fmla="*/ 672 h 730"/>
                <a:gd name="T16" fmla="*/ 602 w 645"/>
                <a:gd name="T17" fmla="*/ 593 h 730"/>
                <a:gd name="T18" fmla="*/ 601 w 645"/>
                <a:gd name="T19" fmla="*/ 491 h 730"/>
                <a:gd name="T20" fmla="*/ 565 w 645"/>
                <a:gd name="T21" fmla="*/ 466 h 730"/>
                <a:gd name="T22" fmla="*/ 525 w 645"/>
                <a:gd name="T23" fmla="*/ 498 h 730"/>
                <a:gd name="T24" fmla="*/ 495 w 645"/>
                <a:gd name="T25" fmla="*/ 554 h 730"/>
                <a:gd name="T26" fmla="*/ 459 w 645"/>
                <a:gd name="T27" fmla="*/ 578 h 730"/>
                <a:gd name="T28" fmla="*/ 455 w 645"/>
                <a:gd name="T29" fmla="*/ 584 h 730"/>
                <a:gd name="T30" fmla="*/ 411 w 645"/>
                <a:gd name="T31" fmla="*/ 517 h 730"/>
                <a:gd name="T32" fmla="*/ 402 w 645"/>
                <a:gd name="T33" fmla="*/ 463 h 730"/>
                <a:gd name="T34" fmla="*/ 374 w 645"/>
                <a:gd name="T35" fmla="*/ 433 h 730"/>
                <a:gd name="T36" fmla="*/ 379 w 645"/>
                <a:gd name="T37" fmla="*/ 400 h 730"/>
                <a:gd name="T38" fmla="*/ 388 w 645"/>
                <a:gd name="T39" fmla="*/ 367 h 730"/>
                <a:gd name="T40" fmla="*/ 354 w 645"/>
                <a:gd name="T41" fmla="*/ 309 h 730"/>
                <a:gd name="T42" fmla="*/ 286 w 645"/>
                <a:gd name="T43" fmla="*/ 313 h 730"/>
                <a:gd name="T44" fmla="*/ 279 w 645"/>
                <a:gd name="T45" fmla="*/ 288 h 730"/>
                <a:gd name="T46" fmla="*/ 226 w 645"/>
                <a:gd name="T47" fmla="*/ 289 h 730"/>
                <a:gd name="T48" fmla="*/ 156 w 645"/>
                <a:gd name="T49" fmla="*/ 318 h 730"/>
                <a:gd name="T50" fmla="*/ 106 w 645"/>
                <a:gd name="T51" fmla="*/ 347 h 730"/>
                <a:gd name="T52" fmla="*/ 69 w 645"/>
                <a:gd name="T53" fmla="*/ 327 h 730"/>
                <a:gd name="T54" fmla="*/ 38 w 645"/>
                <a:gd name="T55" fmla="*/ 303 h 730"/>
                <a:gd name="T56" fmla="*/ 22 w 645"/>
                <a:gd name="T57" fmla="*/ 303 h 730"/>
                <a:gd name="T58" fmla="*/ 2 w 645"/>
                <a:gd name="T59" fmla="*/ 241 h 730"/>
                <a:gd name="T60" fmla="*/ 35 w 645"/>
                <a:gd name="T61" fmla="*/ 146 h 730"/>
                <a:gd name="T62" fmla="*/ 241 w 645"/>
                <a:gd name="T63" fmla="*/ 6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 h="730">
                  <a:moveTo>
                    <a:pt x="241" y="65"/>
                  </a:moveTo>
                  <a:cubicBezTo>
                    <a:pt x="332" y="31"/>
                    <a:pt x="422" y="0"/>
                    <a:pt x="505" y="69"/>
                  </a:cubicBezTo>
                  <a:cubicBezTo>
                    <a:pt x="552" y="107"/>
                    <a:pt x="597" y="194"/>
                    <a:pt x="617" y="250"/>
                  </a:cubicBezTo>
                  <a:cubicBezTo>
                    <a:pt x="644" y="325"/>
                    <a:pt x="645" y="390"/>
                    <a:pt x="634" y="468"/>
                  </a:cubicBezTo>
                  <a:cubicBezTo>
                    <a:pt x="625" y="537"/>
                    <a:pt x="601" y="602"/>
                    <a:pt x="573" y="667"/>
                  </a:cubicBezTo>
                  <a:cubicBezTo>
                    <a:pt x="562" y="692"/>
                    <a:pt x="563" y="686"/>
                    <a:pt x="555" y="711"/>
                  </a:cubicBezTo>
                  <a:cubicBezTo>
                    <a:pt x="545" y="718"/>
                    <a:pt x="535" y="724"/>
                    <a:pt x="525" y="730"/>
                  </a:cubicBezTo>
                  <a:cubicBezTo>
                    <a:pt x="527" y="708"/>
                    <a:pt x="532" y="686"/>
                    <a:pt x="543" y="672"/>
                  </a:cubicBezTo>
                  <a:cubicBezTo>
                    <a:pt x="563" y="645"/>
                    <a:pt x="589" y="627"/>
                    <a:pt x="602" y="593"/>
                  </a:cubicBezTo>
                  <a:cubicBezTo>
                    <a:pt x="613" y="564"/>
                    <a:pt x="616" y="519"/>
                    <a:pt x="601" y="491"/>
                  </a:cubicBezTo>
                  <a:cubicBezTo>
                    <a:pt x="594" y="477"/>
                    <a:pt x="582" y="467"/>
                    <a:pt x="565" y="466"/>
                  </a:cubicBezTo>
                  <a:cubicBezTo>
                    <a:pt x="542" y="464"/>
                    <a:pt x="536" y="478"/>
                    <a:pt x="525" y="498"/>
                  </a:cubicBezTo>
                  <a:cubicBezTo>
                    <a:pt x="514" y="516"/>
                    <a:pt x="502" y="534"/>
                    <a:pt x="495" y="554"/>
                  </a:cubicBezTo>
                  <a:cubicBezTo>
                    <a:pt x="490" y="566"/>
                    <a:pt x="470" y="619"/>
                    <a:pt x="459" y="578"/>
                  </a:cubicBezTo>
                  <a:cubicBezTo>
                    <a:pt x="458" y="580"/>
                    <a:pt x="456" y="583"/>
                    <a:pt x="455" y="584"/>
                  </a:cubicBezTo>
                  <a:cubicBezTo>
                    <a:pt x="460" y="561"/>
                    <a:pt x="437" y="518"/>
                    <a:pt x="411" y="517"/>
                  </a:cubicBezTo>
                  <a:cubicBezTo>
                    <a:pt x="411" y="497"/>
                    <a:pt x="412" y="479"/>
                    <a:pt x="402" y="463"/>
                  </a:cubicBezTo>
                  <a:cubicBezTo>
                    <a:pt x="395" y="452"/>
                    <a:pt x="378" y="446"/>
                    <a:pt x="374" y="433"/>
                  </a:cubicBezTo>
                  <a:cubicBezTo>
                    <a:pt x="372" y="426"/>
                    <a:pt x="377" y="406"/>
                    <a:pt x="379" y="400"/>
                  </a:cubicBezTo>
                  <a:cubicBezTo>
                    <a:pt x="382" y="389"/>
                    <a:pt x="385" y="380"/>
                    <a:pt x="388" y="367"/>
                  </a:cubicBezTo>
                  <a:cubicBezTo>
                    <a:pt x="393" y="340"/>
                    <a:pt x="375" y="324"/>
                    <a:pt x="354" y="309"/>
                  </a:cubicBezTo>
                  <a:cubicBezTo>
                    <a:pt x="330" y="292"/>
                    <a:pt x="311" y="294"/>
                    <a:pt x="286" y="313"/>
                  </a:cubicBezTo>
                  <a:cubicBezTo>
                    <a:pt x="285" y="305"/>
                    <a:pt x="280" y="297"/>
                    <a:pt x="279" y="288"/>
                  </a:cubicBezTo>
                  <a:cubicBezTo>
                    <a:pt x="265" y="304"/>
                    <a:pt x="243" y="288"/>
                    <a:pt x="226" y="289"/>
                  </a:cubicBezTo>
                  <a:cubicBezTo>
                    <a:pt x="195" y="289"/>
                    <a:pt x="178" y="303"/>
                    <a:pt x="156" y="318"/>
                  </a:cubicBezTo>
                  <a:cubicBezTo>
                    <a:pt x="143" y="326"/>
                    <a:pt x="122" y="344"/>
                    <a:pt x="106" y="347"/>
                  </a:cubicBezTo>
                  <a:cubicBezTo>
                    <a:pt x="84" y="352"/>
                    <a:pt x="85" y="344"/>
                    <a:pt x="69" y="327"/>
                  </a:cubicBezTo>
                  <a:cubicBezTo>
                    <a:pt x="59" y="315"/>
                    <a:pt x="53" y="305"/>
                    <a:pt x="38" y="303"/>
                  </a:cubicBezTo>
                  <a:cubicBezTo>
                    <a:pt x="32" y="302"/>
                    <a:pt x="27" y="303"/>
                    <a:pt x="22" y="303"/>
                  </a:cubicBezTo>
                  <a:cubicBezTo>
                    <a:pt x="17" y="282"/>
                    <a:pt x="3" y="262"/>
                    <a:pt x="2" y="241"/>
                  </a:cubicBezTo>
                  <a:cubicBezTo>
                    <a:pt x="0" y="208"/>
                    <a:pt x="13" y="170"/>
                    <a:pt x="35" y="146"/>
                  </a:cubicBezTo>
                  <a:cubicBezTo>
                    <a:pt x="88" y="89"/>
                    <a:pt x="170" y="91"/>
                    <a:pt x="241" y="6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Cloud Callout 36"/>
          <p:cNvSpPr/>
          <p:nvPr/>
        </p:nvSpPr>
        <p:spPr>
          <a:xfrm>
            <a:off x="263439" y="3215322"/>
            <a:ext cx="3108960" cy="1371600"/>
          </a:xfrm>
          <a:prstGeom prst="cloudCallout">
            <a:avLst>
              <a:gd name="adj1" fmla="val 83972"/>
              <a:gd name="adj2" fmla="val -65499"/>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How does </a:t>
            </a:r>
            <a:r>
              <a:rPr lang="en-US" sz="1400" b="1" dirty="0" smtClean="0">
                <a:solidFill>
                  <a:schemeClr val="bg1"/>
                </a:solidFill>
              </a:rPr>
              <a:t>our finance and technology </a:t>
            </a:r>
            <a:r>
              <a:rPr lang="en-US" sz="1400" b="1" dirty="0">
                <a:solidFill>
                  <a:schemeClr val="bg1"/>
                </a:solidFill>
              </a:rPr>
              <a:t>strategy fit </a:t>
            </a:r>
            <a:r>
              <a:rPr lang="en-US" sz="1400" b="1" dirty="0" smtClean="0">
                <a:solidFill>
                  <a:schemeClr val="bg1"/>
                </a:solidFill>
              </a:rPr>
              <a:t>our mission objectives</a:t>
            </a:r>
            <a:r>
              <a:rPr lang="en-US" sz="1400" b="1" dirty="0">
                <a:solidFill>
                  <a:schemeClr val="bg1"/>
                </a:solidFill>
              </a:rPr>
              <a:t>?</a:t>
            </a:r>
          </a:p>
        </p:txBody>
      </p:sp>
      <p:sp>
        <p:nvSpPr>
          <p:cNvPr id="38" name="Cloud Callout 37"/>
          <p:cNvSpPr/>
          <p:nvPr/>
        </p:nvSpPr>
        <p:spPr>
          <a:xfrm>
            <a:off x="361950" y="4695825"/>
            <a:ext cx="3757337" cy="1463040"/>
          </a:xfrm>
          <a:prstGeom prst="cloudCallout">
            <a:avLst>
              <a:gd name="adj1" fmla="val 62990"/>
              <a:gd name="adj2" fmla="val -141571"/>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How and when do we take advantage of disruptive </a:t>
            </a:r>
            <a:r>
              <a:rPr lang="en-US" sz="1400" b="1" dirty="0" smtClean="0">
                <a:solidFill>
                  <a:schemeClr val="bg1"/>
                </a:solidFill>
              </a:rPr>
              <a:t>technologies?</a:t>
            </a:r>
            <a:endParaRPr lang="en-US" sz="1400" b="1" dirty="0">
              <a:solidFill>
                <a:schemeClr val="bg1"/>
              </a:solidFill>
            </a:endParaRPr>
          </a:p>
        </p:txBody>
      </p:sp>
      <p:sp>
        <p:nvSpPr>
          <p:cNvPr id="39" name="Cloud Callout 38"/>
          <p:cNvSpPr/>
          <p:nvPr/>
        </p:nvSpPr>
        <p:spPr>
          <a:xfrm>
            <a:off x="4667249" y="250507"/>
            <a:ext cx="3657600" cy="1280160"/>
          </a:xfrm>
          <a:prstGeom prst="cloudCallout">
            <a:avLst>
              <a:gd name="adj1" fmla="val -4704"/>
              <a:gd name="adj2" fmla="val 78472"/>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How do I go about a large </a:t>
            </a:r>
            <a:r>
              <a:rPr lang="en-US" sz="1400" b="1" dirty="0">
                <a:solidFill>
                  <a:schemeClr val="bg1"/>
                </a:solidFill>
              </a:rPr>
              <a:t>scale </a:t>
            </a:r>
            <a:r>
              <a:rPr lang="en-US" sz="1400" b="1" dirty="0" smtClean="0">
                <a:solidFill>
                  <a:schemeClr val="bg1"/>
                </a:solidFill>
              </a:rPr>
              <a:t>transformation?</a:t>
            </a:r>
            <a:endParaRPr lang="en-US" sz="1400" b="1" dirty="0">
              <a:solidFill>
                <a:schemeClr val="bg1"/>
              </a:solidFill>
            </a:endParaRPr>
          </a:p>
        </p:txBody>
      </p:sp>
      <p:sp>
        <p:nvSpPr>
          <p:cNvPr id="40" name="Cloud Callout 39"/>
          <p:cNvSpPr/>
          <p:nvPr/>
        </p:nvSpPr>
        <p:spPr>
          <a:xfrm>
            <a:off x="8094664" y="4804568"/>
            <a:ext cx="3017520" cy="1645920"/>
          </a:xfrm>
          <a:prstGeom prst="cloudCallout">
            <a:avLst>
              <a:gd name="adj1" fmla="val -59343"/>
              <a:gd name="adj2" fmla="val -122106"/>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What have other organizations done in the technology space that </a:t>
            </a:r>
            <a:r>
              <a:rPr lang="en-US" sz="1400" b="1" dirty="0" smtClean="0">
                <a:solidFill>
                  <a:schemeClr val="bg1"/>
                </a:solidFill>
              </a:rPr>
              <a:t>are </a:t>
            </a:r>
            <a:r>
              <a:rPr lang="en-US" sz="1400" b="1" dirty="0" smtClean="0">
                <a:solidFill>
                  <a:schemeClr val="bg1"/>
                </a:solidFill>
              </a:rPr>
              <a:t>similar to </a:t>
            </a:r>
            <a:r>
              <a:rPr lang="en-US" sz="1400" b="1" dirty="0">
                <a:solidFill>
                  <a:schemeClr val="bg1"/>
                </a:solidFill>
              </a:rPr>
              <a:t>my situation?</a:t>
            </a:r>
          </a:p>
        </p:txBody>
      </p:sp>
      <p:sp>
        <p:nvSpPr>
          <p:cNvPr id="41" name="Cloud Callout 40"/>
          <p:cNvSpPr/>
          <p:nvPr/>
        </p:nvSpPr>
        <p:spPr>
          <a:xfrm>
            <a:off x="8090942" y="1854200"/>
            <a:ext cx="3017520" cy="1371600"/>
          </a:xfrm>
          <a:prstGeom prst="cloudCallout">
            <a:avLst>
              <a:gd name="adj1" fmla="val -67276"/>
              <a:gd name="adj2" fmla="val -5334"/>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What are we doing today that we could transform tomorrow through technology?</a:t>
            </a:r>
          </a:p>
        </p:txBody>
      </p:sp>
      <p:sp>
        <p:nvSpPr>
          <p:cNvPr id="42" name="Cloud Callout 41"/>
          <p:cNvSpPr/>
          <p:nvPr/>
        </p:nvSpPr>
        <p:spPr>
          <a:xfrm>
            <a:off x="9365798" y="3286124"/>
            <a:ext cx="2635701" cy="1371600"/>
          </a:xfrm>
          <a:prstGeom prst="cloudCallout">
            <a:avLst>
              <a:gd name="adj1" fmla="val -106202"/>
              <a:gd name="adj2" fmla="val -66663"/>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What are the </a:t>
            </a:r>
            <a:r>
              <a:rPr lang="en-US" sz="1400" b="1" dirty="0">
                <a:solidFill>
                  <a:schemeClr val="bg1"/>
                </a:solidFill>
              </a:rPr>
              <a:t>benefits of a technology </a:t>
            </a:r>
            <a:r>
              <a:rPr lang="en-US" sz="1400" b="1" dirty="0" smtClean="0">
                <a:solidFill>
                  <a:schemeClr val="bg1"/>
                </a:solidFill>
              </a:rPr>
              <a:t>transformation?</a:t>
            </a:r>
            <a:endParaRPr lang="en-US" sz="1400" b="1" dirty="0">
              <a:solidFill>
                <a:schemeClr val="bg1"/>
              </a:solidFill>
            </a:endParaRPr>
          </a:p>
        </p:txBody>
      </p:sp>
      <p:sp>
        <p:nvSpPr>
          <p:cNvPr id="43" name="Cloud Callout 42"/>
          <p:cNvSpPr/>
          <p:nvPr/>
        </p:nvSpPr>
        <p:spPr>
          <a:xfrm>
            <a:off x="998400" y="1631155"/>
            <a:ext cx="3249253" cy="1371600"/>
          </a:xfrm>
          <a:prstGeom prst="cloudCallout">
            <a:avLst>
              <a:gd name="adj1" fmla="val 69130"/>
              <a:gd name="adj2" fmla="val -1122"/>
            </a:avLst>
          </a:prstGeom>
          <a:solidFill>
            <a:srgbClr val="E3687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How </a:t>
            </a:r>
            <a:r>
              <a:rPr lang="en-US" sz="1400" b="1" dirty="0" smtClean="0">
                <a:solidFill>
                  <a:schemeClr val="bg1"/>
                </a:solidFill>
              </a:rPr>
              <a:t>and when should </a:t>
            </a:r>
            <a:r>
              <a:rPr lang="en-US" sz="1400" b="1" dirty="0">
                <a:solidFill>
                  <a:schemeClr val="bg1"/>
                </a:solidFill>
              </a:rPr>
              <a:t>we modernize our </a:t>
            </a:r>
            <a:r>
              <a:rPr lang="en-US" sz="1400" b="1" dirty="0" smtClean="0">
                <a:solidFill>
                  <a:schemeClr val="bg1"/>
                </a:solidFill>
              </a:rPr>
              <a:t>finance technology platform?</a:t>
            </a:r>
            <a:endParaRPr lang="en-US" sz="1400" b="1" dirty="0">
              <a:solidFill>
                <a:schemeClr val="bg1"/>
              </a:solidFill>
            </a:endParaRPr>
          </a:p>
        </p:txBody>
      </p:sp>
      <p:sp>
        <p:nvSpPr>
          <p:cNvPr id="44" name="Cloud Callout 43"/>
          <p:cNvSpPr/>
          <p:nvPr/>
        </p:nvSpPr>
        <p:spPr>
          <a:xfrm>
            <a:off x="8535674" y="153670"/>
            <a:ext cx="3200400" cy="1463040"/>
          </a:xfrm>
          <a:prstGeom prst="cloudCallout">
            <a:avLst>
              <a:gd name="adj1" fmla="val -75731"/>
              <a:gd name="adj2" fmla="val 64663"/>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Which emerging technologies should I make investments in?</a:t>
            </a:r>
            <a:endParaRPr lang="en-US" sz="1400" b="1" dirty="0">
              <a:solidFill>
                <a:schemeClr val="bg1"/>
              </a:solidFill>
            </a:endParaRPr>
          </a:p>
        </p:txBody>
      </p:sp>
      <p:sp>
        <p:nvSpPr>
          <p:cNvPr id="3" name="Title 2"/>
          <p:cNvSpPr>
            <a:spLocks noGrp="1"/>
          </p:cNvSpPr>
          <p:nvPr>
            <p:ph type="title"/>
          </p:nvPr>
        </p:nvSpPr>
        <p:spPr/>
        <p:txBody>
          <a:bodyPr/>
          <a:lstStyle/>
          <a:p>
            <a:r>
              <a:rPr lang="en-US" sz="2800" dirty="0" smtClean="0"/>
              <a:t>Common Questions</a:t>
            </a:r>
            <a:endParaRPr lang="en-US" sz="2800" dirty="0"/>
          </a:p>
        </p:txBody>
      </p:sp>
    </p:spTree>
    <p:extLst>
      <p:ext uri="{BB962C8B-B14F-4D97-AF65-F5344CB8AC3E}">
        <p14:creationId xmlns:p14="http://schemas.microsoft.com/office/powerpoint/2010/main" val="3371659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 fin-bot look like?</a:t>
            </a:r>
            <a:endParaRPr lang="en-US" dirty="0"/>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920" y="1056641"/>
            <a:ext cx="8232320" cy="4630680"/>
          </a:xfrm>
          <a:prstGeom prst="rect">
            <a:avLst/>
          </a:prstGeom>
        </p:spPr>
      </p:pic>
      <p:sp>
        <p:nvSpPr>
          <p:cNvPr id="7" name="TextBox 6"/>
          <p:cNvSpPr txBox="1"/>
          <p:nvPr/>
        </p:nvSpPr>
        <p:spPr>
          <a:xfrm>
            <a:off x="3992880" y="5778762"/>
            <a:ext cx="914400" cy="914400"/>
          </a:xfrm>
          <a:prstGeom prst="rect">
            <a:avLst/>
          </a:prstGeom>
          <a:noFill/>
        </p:spPr>
        <p:txBody>
          <a:bodyPr wrap="none" lIns="54610" tIns="54610" rIns="54610" bIns="54610" rtlCol="0">
            <a:noAutofit/>
          </a:bodyPr>
          <a:lstStyle/>
          <a:p>
            <a:pPr>
              <a:spcAft>
                <a:spcPts val="600"/>
              </a:spcAft>
            </a:pPr>
            <a:r>
              <a:rPr lang="en-US" sz="1500" dirty="0">
                <a:hlinkClick r:id="rId3"/>
              </a:rPr>
              <a:t>https://</a:t>
            </a:r>
            <a:r>
              <a:rPr lang="en-US" sz="1500" dirty="0" smtClean="0">
                <a:hlinkClick r:id="rId3"/>
              </a:rPr>
              <a:t>www.youtube.com/watch?v=xW95yb6J1eU</a:t>
            </a:r>
            <a:r>
              <a:rPr lang="en-US" sz="1500" dirty="0" smtClean="0"/>
              <a:t> </a:t>
            </a:r>
          </a:p>
        </p:txBody>
      </p:sp>
    </p:spTree>
    <p:extLst>
      <p:ext uri="{BB962C8B-B14F-4D97-AF65-F5344CB8AC3E}">
        <p14:creationId xmlns:p14="http://schemas.microsoft.com/office/powerpoint/2010/main" val="3531348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fin-bots in use?</a:t>
            </a:r>
            <a:endParaRPr lang="en-US" dirty="0"/>
          </a:p>
        </p:txBody>
      </p:sp>
      <p:graphicFrame>
        <p:nvGraphicFramePr>
          <p:cNvPr id="3" name="Diagram 2"/>
          <p:cNvGraphicFramePr/>
          <p:nvPr>
            <p:extLst>
              <p:ext uri="{D42A27DB-BD31-4B8C-83A1-F6EECF244321}">
                <p14:modId xmlns:p14="http://schemas.microsoft.com/office/powerpoint/2010/main" val="4012238828"/>
              </p:ext>
            </p:extLst>
          </p:nvPr>
        </p:nvGraphicFramePr>
        <p:xfrm>
          <a:off x="998400" y="1056641"/>
          <a:ext cx="10414873" cy="5171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5066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34300" y="1262577"/>
            <a:ext cx="6581117" cy="2000922"/>
          </a:xfrm>
        </p:spPr>
        <p:txBody>
          <a:bodyPr/>
          <a:lstStyle/>
          <a:p>
            <a:pPr>
              <a:spcAft>
                <a:spcPts val="600"/>
              </a:spcAft>
            </a:pPr>
            <a:r>
              <a:rPr lang="en-US" sz="4800" dirty="0" smtClean="0"/>
              <a:t>When adopting a fin-bot, it pays to get an auditor’s input, and to understand the rationale of any auditor recommendations.</a:t>
            </a:r>
            <a:endParaRPr lang="en-US" sz="4800" dirty="0"/>
          </a:p>
        </p:txBody>
      </p:sp>
    </p:spTree>
    <p:extLst>
      <p:ext uri="{BB962C8B-B14F-4D97-AF65-F5344CB8AC3E}">
        <p14:creationId xmlns:p14="http://schemas.microsoft.com/office/powerpoint/2010/main" val="4230532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Fin-Bots: Risks</a:t>
            </a:r>
            <a:r>
              <a:rPr lang="en-US" dirty="0"/>
              <a:t>, Impacts, and Steps to Consider</a:t>
            </a:r>
          </a:p>
        </p:txBody>
      </p:sp>
      <p:grpSp>
        <p:nvGrpSpPr>
          <p:cNvPr id="15" name="Group 14"/>
          <p:cNvGrpSpPr/>
          <p:nvPr/>
        </p:nvGrpSpPr>
        <p:grpSpPr>
          <a:xfrm>
            <a:off x="1347560" y="1200352"/>
            <a:ext cx="9496880" cy="4846319"/>
            <a:chOff x="612531" y="1563688"/>
            <a:chExt cx="7615604" cy="3807446"/>
          </a:xfrm>
        </p:grpSpPr>
        <p:sp>
          <p:nvSpPr>
            <p:cNvPr id="16" name="Rectangle 19"/>
            <p:cNvSpPr>
              <a:spLocks noChangeArrowheads="1"/>
            </p:cNvSpPr>
            <p:nvPr/>
          </p:nvSpPr>
          <p:spPr bwMode="auto">
            <a:xfrm>
              <a:off x="864577" y="4514852"/>
              <a:ext cx="7258050" cy="856282"/>
            </a:xfrm>
            <a:prstGeom prst="rect">
              <a:avLst/>
            </a:prstGeom>
            <a:solidFill>
              <a:srgbClr val="00338D"/>
            </a:solidFill>
            <a:ln w="6350" algn="ctr">
              <a:noFill/>
              <a:miter lim="800000"/>
              <a:headEnd/>
              <a:tailEnd/>
            </a:ln>
            <a:effectLst/>
          </p:spPr>
          <p:txBody>
            <a:bodyPr tIns="91440" bIns="91440" anchor="ctr"/>
            <a:lstStyle/>
            <a:p>
              <a:pPr marL="228600" indent="-228600" algn="ctr" eaLnBrk="0" hangingPunct="0">
                <a:buAutoNum type="arabicPeriod"/>
                <a:defRPr/>
              </a:pPr>
              <a:endParaRPr lang="nl-NL" sz="1000" b="1" dirty="0">
                <a:solidFill>
                  <a:schemeClr val="bg1"/>
                </a:solidFill>
              </a:endParaRPr>
            </a:p>
          </p:txBody>
        </p:sp>
        <p:sp>
          <p:nvSpPr>
            <p:cNvPr id="17" name="Arc 2"/>
            <p:cNvSpPr>
              <a:spLocks/>
            </p:cNvSpPr>
            <p:nvPr/>
          </p:nvSpPr>
          <p:spPr bwMode="auto">
            <a:xfrm>
              <a:off x="1849315" y="2127252"/>
              <a:ext cx="5292969" cy="2224087"/>
            </a:xfrm>
            <a:custGeom>
              <a:avLst/>
              <a:gdLst>
                <a:gd name="T0" fmla="*/ 0 w 43200"/>
                <a:gd name="T1" fmla="*/ 2147483647 h 21715"/>
                <a:gd name="T2" fmla="*/ 2147483647 w 43200"/>
                <a:gd name="T3" fmla="*/ 2147483647 h 21715"/>
                <a:gd name="T4" fmla="*/ 2147483647 w 43200"/>
                <a:gd name="T5" fmla="*/ 2147483647 h 21715"/>
                <a:gd name="T6" fmla="*/ 0 60000 65536"/>
                <a:gd name="T7" fmla="*/ 0 60000 65536"/>
                <a:gd name="T8" fmla="*/ 0 60000 65536"/>
                <a:gd name="T9" fmla="*/ 0 w 43200"/>
                <a:gd name="T10" fmla="*/ 0 h 21715"/>
                <a:gd name="T11" fmla="*/ 43200 w 43200"/>
                <a:gd name="T12" fmla="*/ 21715 h 21715"/>
              </a:gdLst>
              <a:ahLst/>
              <a:cxnLst>
                <a:cxn ang="T6">
                  <a:pos x="T0" y="T1"/>
                </a:cxn>
                <a:cxn ang="T7">
                  <a:pos x="T2" y="T3"/>
                </a:cxn>
                <a:cxn ang="T8">
                  <a:pos x="T4" y="T5"/>
                </a:cxn>
              </a:cxnLst>
              <a:rect l="T9" t="T10" r="T11" b="T12"/>
              <a:pathLst>
                <a:path w="43200" h="21715" fill="none" extrusionOk="0">
                  <a:moveTo>
                    <a:pt x="0" y="21714"/>
                  </a:moveTo>
                  <a:cubicBezTo>
                    <a:pt x="0" y="21676"/>
                    <a:pt x="0" y="21638"/>
                    <a:pt x="0" y="21600"/>
                  </a:cubicBezTo>
                  <a:cubicBezTo>
                    <a:pt x="0" y="9670"/>
                    <a:pt x="9670" y="0"/>
                    <a:pt x="21600" y="0"/>
                  </a:cubicBezTo>
                  <a:cubicBezTo>
                    <a:pt x="33529" y="-1"/>
                    <a:pt x="43199" y="9670"/>
                    <a:pt x="43200" y="21599"/>
                  </a:cubicBezTo>
                </a:path>
                <a:path w="43200" h="21715" stroke="0" extrusionOk="0">
                  <a:moveTo>
                    <a:pt x="0" y="21714"/>
                  </a:moveTo>
                  <a:cubicBezTo>
                    <a:pt x="0" y="21676"/>
                    <a:pt x="0" y="21638"/>
                    <a:pt x="0" y="21600"/>
                  </a:cubicBezTo>
                  <a:cubicBezTo>
                    <a:pt x="0" y="9670"/>
                    <a:pt x="9670" y="0"/>
                    <a:pt x="21600" y="0"/>
                  </a:cubicBezTo>
                  <a:cubicBezTo>
                    <a:pt x="33529" y="-1"/>
                    <a:pt x="43199" y="9670"/>
                    <a:pt x="43200" y="21599"/>
                  </a:cubicBezTo>
                  <a:lnTo>
                    <a:pt x="21600" y="21600"/>
                  </a:lnTo>
                  <a:close/>
                </a:path>
              </a:pathLst>
            </a:custGeom>
            <a:noFill/>
            <a:ln w="635000">
              <a:solidFill>
                <a:srgbClr val="00338D"/>
              </a:solidFill>
              <a:round/>
              <a:headEnd/>
              <a:tailEnd/>
            </a:ln>
            <a:effectLst/>
          </p:spPr>
          <p:txBody>
            <a:bodyPr wrap="none" lIns="0" tIns="0" rIns="0" bIns="0" anchor="ctr"/>
            <a:lstStyle/>
            <a:p>
              <a:pPr algn="ctr" eaLnBrk="0" hangingPunct="0"/>
              <a:r>
                <a:rPr lang="nl-NL" sz="1600" b="1" u="sng" dirty="0" smtClean="0"/>
                <a:t>Potential Impacts:</a:t>
              </a:r>
            </a:p>
            <a:p>
              <a:pPr algn="ctr" eaLnBrk="0" hangingPunct="0"/>
              <a:endParaRPr lang="nl-NL" sz="1000" b="1" u="sng" dirty="0"/>
            </a:p>
            <a:p>
              <a:pPr algn="ctr" eaLnBrk="0" hangingPunct="0"/>
              <a:endParaRPr lang="nl-NL" sz="1000" b="1" u="sng" dirty="0" smtClean="0"/>
            </a:p>
            <a:p>
              <a:pPr algn="ctr" eaLnBrk="0" hangingPunct="0"/>
              <a:endParaRPr lang="nl-NL" sz="1000" b="1" u="sng" dirty="0"/>
            </a:p>
            <a:p>
              <a:pPr algn="ctr" eaLnBrk="0" hangingPunct="0"/>
              <a:endParaRPr lang="nl-NL" sz="1000" b="1" u="sng" dirty="0" smtClean="0"/>
            </a:p>
            <a:p>
              <a:pPr algn="ctr" eaLnBrk="0" hangingPunct="0"/>
              <a:endParaRPr lang="nl-NL" sz="1000" b="1" u="sng" dirty="0" smtClean="0"/>
            </a:p>
          </p:txBody>
        </p:sp>
        <p:sp>
          <p:nvSpPr>
            <p:cNvPr id="18" name="AutoShape 4"/>
            <p:cNvSpPr>
              <a:spLocks noChangeArrowheads="1"/>
            </p:cNvSpPr>
            <p:nvPr/>
          </p:nvSpPr>
          <p:spPr bwMode="auto">
            <a:xfrm flipV="1">
              <a:off x="3256085" y="4130676"/>
              <a:ext cx="2473569" cy="241300"/>
            </a:xfrm>
            <a:prstGeom prst="triangle">
              <a:avLst>
                <a:gd name="adj" fmla="val 50000"/>
              </a:avLst>
            </a:prstGeom>
            <a:solidFill>
              <a:srgbClr val="0091DA"/>
            </a:solidFill>
            <a:ln w="6350" algn="ctr">
              <a:noFill/>
              <a:miter lim="800000"/>
              <a:headEnd/>
              <a:tailEnd/>
            </a:ln>
            <a:effectLst/>
          </p:spPr>
          <p:txBody>
            <a:bodyPr rot="10800000" tIns="91440" bIns="91440" anchor="ctr"/>
            <a:lstStyle/>
            <a:p>
              <a:pPr eaLnBrk="0" hangingPunct="0">
                <a:defRPr/>
              </a:pPr>
              <a:endParaRPr lang="en-GB" sz="1000" dirty="0"/>
            </a:p>
          </p:txBody>
        </p:sp>
        <p:sp>
          <p:nvSpPr>
            <p:cNvPr id="19" name="Oval 5"/>
            <p:cNvSpPr>
              <a:spLocks noChangeArrowheads="1"/>
            </p:cNvSpPr>
            <p:nvPr/>
          </p:nvSpPr>
          <p:spPr bwMode="auto">
            <a:xfrm>
              <a:off x="612531" y="3348038"/>
              <a:ext cx="1737946" cy="876300"/>
            </a:xfrm>
            <a:prstGeom prst="ellipse">
              <a:avLst/>
            </a:prstGeom>
            <a:solidFill>
              <a:schemeClr val="accent5">
                <a:lumMod val="20000"/>
                <a:lumOff val="80000"/>
              </a:schemeClr>
            </a:solidFill>
            <a:ln w="6350" algn="ctr">
              <a:solidFill>
                <a:srgbClr val="00338D"/>
              </a:solidFill>
              <a:round/>
              <a:headEnd/>
              <a:tailEnd/>
            </a:ln>
            <a:effectLst/>
          </p:spPr>
          <p:txBody>
            <a:bodyPr tIns="91440" bIns="91440" anchor="ctr"/>
            <a:lstStyle/>
            <a:p>
              <a:pPr algn="ctr">
                <a:defRPr/>
              </a:pPr>
              <a:r>
                <a:rPr lang="en-US" sz="1400" b="1" dirty="0" smtClean="0"/>
                <a:t>Risk: Lack of Adequate Governance</a:t>
              </a:r>
              <a:endParaRPr lang="en-US" sz="1400" b="1" dirty="0"/>
            </a:p>
          </p:txBody>
        </p:sp>
        <p:sp>
          <p:nvSpPr>
            <p:cNvPr id="20" name="Oval 7"/>
            <p:cNvSpPr>
              <a:spLocks noChangeArrowheads="1"/>
            </p:cNvSpPr>
            <p:nvPr/>
          </p:nvSpPr>
          <p:spPr bwMode="auto">
            <a:xfrm>
              <a:off x="1367205" y="2352676"/>
              <a:ext cx="1737946" cy="876300"/>
            </a:xfrm>
            <a:prstGeom prst="ellipse">
              <a:avLst/>
            </a:prstGeom>
            <a:solidFill>
              <a:schemeClr val="accent5">
                <a:lumMod val="20000"/>
                <a:lumOff val="80000"/>
              </a:schemeClr>
            </a:solidFill>
            <a:ln w="6350" algn="ctr">
              <a:solidFill>
                <a:srgbClr val="00338D"/>
              </a:solidFill>
              <a:round/>
              <a:headEnd/>
              <a:tailEnd/>
            </a:ln>
            <a:effectLst/>
          </p:spPr>
          <p:txBody>
            <a:bodyPr tIns="91440" bIns="91440" anchor="ctr"/>
            <a:lstStyle/>
            <a:p>
              <a:pPr algn="ctr">
                <a:defRPr/>
              </a:pPr>
              <a:r>
                <a:rPr lang="en-US" sz="1400" b="1" dirty="0" smtClean="0"/>
                <a:t>Risk: Poorly Designed Bot</a:t>
              </a:r>
              <a:endParaRPr lang="en-US" sz="1400" b="1" dirty="0"/>
            </a:p>
          </p:txBody>
        </p:sp>
        <p:sp>
          <p:nvSpPr>
            <p:cNvPr id="21" name="Oval 9"/>
            <p:cNvSpPr>
              <a:spLocks noChangeArrowheads="1"/>
            </p:cNvSpPr>
            <p:nvPr/>
          </p:nvSpPr>
          <p:spPr bwMode="auto">
            <a:xfrm>
              <a:off x="2615713" y="1563688"/>
              <a:ext cx="1737946" cy="876300"/>
            </a:xfrm>
            <a:prstGeom prst="ellipse">
              <a:avLst/>
            </a:prstGeom>
            <a:solidFill>
              <a:schemeClr val="accent5">
                <a:lumMod val="20000"/>
                <a:lumOff val="80000"/>
              </a:schemeClr>
            </a:solidFill>
            <a:ln w="6350" algn="ctr">
              <a:solidFill>
                <a:srgbClr val="00338D"/>
              </a:solidFill>
              <a:round/>
              <a:headEnd/>
              <a:tailEnd/>
            </a:ln>
            <a:effectLst/>
          </p:spPr>
          <p:txBody>
            <a:bodyPr tIns="91440" bIns="91440" anchor="ctr"/>
            <a:lstStyle/>
            <a:p>
              <a:pPr algn="ctr">
                <a:defRPr/>
              </a:pPr>
              <a:r>
                <a:rPr lang="en-US" sz="1400" b="1" dirty="0"/>
                <a:t>R</a:t>
              </a:r>
              <a:r>
                <a:rPr lang="en-US" sz="1400" b="1" dirty="0" smtClean="0"/>
                <a:t>isk: Badly Configured Bot </a:t>
              </a:r>
              <a:endParaRPr lang="en-US" sz="1400" b="1" dirty="0"/>
            </a:p>
          </p:txBody>
        </p:sp>
        <p:sp>
          <p:nvSpPr>
            <p:cNvPr id="22" name="Oval 11"/>
            <p:cNvSpPr>
              <a:spLocks noChangeArrowheads="1"/>
            </p:cNvSpPr>
            <p:nvPr/>
          </p:nvSpPr>
          <p:spPr bwMode="auto">
            <a:xfrm flipH="1">
              <a:off x="6490189" y="3348038"/>
              <a:ext cx="1737946" cy="876300"/>
            </a:xfrm>
            <a:prstGeom prst="ellipse">
              <a:avLst/>
            </a:prstGeom>
            <a:solidFill>
              <a:schemeClr val="accent5">
                <a:lumMod val="20000"/>
                <a:lumOff val="80000"/>
              </a:schemeClr>
            </a:solidFill>
            <a:ln w="6350" algn="ctr">
              <a:solidFill>
                <a:srgbClr val="00338D"/>
              </a:solidFill>
              <a:round/>
              <a:headEnd/>
              <a:tailEnd/>
            </a:ln>
            <a:effectLst/>
          </p:spPr>
          <p:txBody>
            <a:bodyPr tIns="91440" bIns="91440" anchor="ctr"/>
            <a:lstStyle/>
            <a:p>
              <a:pPr algn="ctr">
                <a:defRPr/>
              </a:pPr>
              <a:r>
                <a:rPr lang="en-US" sz="1400" b="1" dirty="0" smtClean="0"/>
                <a:t>Risk: Full IA Lifecycle Not Considered</a:t>
              </a:r>
              <a:endParaRPr lang="en-US" sz="1400" b="1" dirty="0"/>
            </a:p>
          </p:txBody>
        </p:sp>
        <p:sp>
          <p:nvSpPr>
            <p:cNvPr id="23" name="Oval 13"/>
            <p:cNvSpPr>
              <a:spLocks noChangeArrowheads="1"/>
            </p:cNvSpPr>
            <p:nvPr/>
          </p:nvSpPr>
          <p:spPr bwMode="auto">
            <a:xfrm flipH="1">
              <a:off x="5887916" y="2352676"/>
              <a:ext cx="1737946" cy="876300"/>
            </a:xfrm>
            <a:prstGeom prst="ellipse">
              <a:avLst/>
            </a:prstGeom>
            <a:solidFill>
              <a:schemeClr val="accent5">
                <a:lumMod val="20000"/>
                <a:lumOff val="80000"/>
              </a:schemeClr>
            </a:solidFill>
            <a:ln w="6350" algn="ctr">
              <a:solidFill>
                <a:srgbClr val="00338D"/>
              </a:solidFill>
              <a:round/>
              <a:headEnd/>
              <a:tailEnd/>
            </a:ln>
            <a:effectLst/>
          </p:spPr>
          <p:txBody>
            <a:bodyPr tIns="91440" bIns="91440" anchor="ctr"/>
            <a:lstStyle/>
            <a:p>
              <a:pPr algn="ctr">
                <a:defRPr/>
              </a:pPr>
              <a:r>
                <a:rPr lang="en-US" sz="1400" b="1" dirty="0" smtClean="0"/>
                <a:t>Risk: Documentation Not Available</a:t>
              </a:r>
              <a:endParaRPr lang="en-US" sz="1400" b="1" dirty="0"/>
            </a:p>
          </p:txBody>
        </p:sp>
        <p:sp>
          <p:nvSpPr>
            <p:cNvPr id="24" name="Oval 15"/>
            <p:cNvSpPr>
              <a:spLocks noChangeArrowheads="1"/>
            </p:cNvSpPr>
            <p:nvPr/>
          </p:nvSpPr>
          <p:spPr bwMode="auto">
            <a:xfrm flipH="1">
              <a:off x="4639408" y="1563688"/>
              <a:ext cx="1737946" cy="876300"/>
            </a:xfrm>
            <a:prstGeom prst="ellipse">
              <a:avLst/>
            </a:prstGeom>
            <a:solidFill>
              <a:schemeClr val="accent5">
                <a:lumMod val="20000"/>
                <a:lumOff val="80000"/>
              </a:schemeClr>
            </a:solidFill>
            <a:ln w="6350" algn="ctr">
              <a:solidFill>
                <a:srgbClr val="00338D"/>
              </a:solidFill>
              <a:round/>
              <a:headEnd/>
              <a:tailEnd/>
            </a:ln>
            <a:effectLst/>
          </p:spPr>
          <p:txBody>
            <a:bodyPr tIns="91440" bIns="91440" anchor="ctr"/>
            <a:lstStyle/>
            <a:p>
              <a:pPr algn="ctr">
                <a:defRPr/>
              </a:pPr>
              <a:r>
                <a:rPr lang="en-US" sz="1400" b="1" dirty="0" smtClean="0"/>
                <a:t>Risk: Bot Not Monitored Adequately</a:t>
              </a:r>
              <a:endParaRPr lang="en-US" sz="1400" b="1" dirty="0"/>
            </a:p>
          </p:txBody>
        </p:sp>
        <p:sp>
          <p:nvSpPr>
            <p:cNvPr id="25" name="Rectangle 17"/>
            <p:cNvSpPr>
              <a:spLocks noChangeArrowheads="1"/>
            </p:cNvSpPr>
            <p:nvPr/>
          </p:nvSpPr>
          <p:spPr bwMode="auto">
            <a:xfrm>
              <a:off x="1412631" y="4329114"/>
              <a:ext cx="889489" cy="358775"/>
            </a:xfrm>
            <a:prstGeom prst="rect">
              <a:avLst/>
            </a:prstGeom>
            <a:noFill/>
            <a:ln w="6350">
              <a:noFill/>
              <a:miter lim="800000"/>
              <a:headEnd/>
              <a:tailEnd/>
            </a:ln>
            <a:effectLst/>
          </p:spPr>
          <p:txBody>
            <a:bodyPr wrap="none" lIns="0" tIns="0" rIns="0" bIns="0" anchor="ctr"/>
            <a:lstStyle/>
            <a:p>
              <a:endParaRPr lang="en-US" sz="1000" dirty="0"/>
            </a:p>
          </p:txBody>
        </p:sp>
        <p:sp>
          <p:nvSpPr>
            <p:cNvPr id="26" name="Rectangle 18"/>
            <p:cNvSpPr>
              <a:spLocks noChangeArrowheads="1"/>
            </p:cNvSpPr>
            <p:nvPr/>
          </p:nvSpPr>
          <p:spPr bwMode="auto">
            <a:xfrm>
              <a:off x="6734908" y="4329114"/>
              <a:ext cx="857250" cy="371475"/>
            </a:xfrm>
            <a:prstGeom prst="rect">
              <a:avLst/>
            </a:prstGeom>
            <a:noFill/>
            <a:ln w="6350">
              <a:noFill/>
              <a:miter lim="800000"/>
              <a:headEnd/>
              <a:tailEnd/>
            </a:ln>
            <a:effectLst/>
          </p:spPr>
          <p:txBody>
            <a:bodyPr wrap="none" lIns="0" tIns="0" rIns="0" bIns="0" anchor="ctr"/>
            <a:lstStyle/>
            <a:p>
              <a:endParaRPr lang="en-US" sz="1000" dirty="0"/>
            </a:p>
          </p:txBody>
        </p:sp>
      </p:grpSp>
      <p:sp>
        <p:nvSpPr>
          <p:cNvPr id="27" name="TextBox 26"/>
          <p:cNvSpPr txBox="1"/>
          <p:nvPr/>
        </p:nvSpPr>
        <p:spPr>
          <a:xfrm>
            <a:off x="5954717" y="5058981"/>
            <a:ext cx="4001192" cy="1169551"/>
          </a:xfrm>
          <a:prstGeom prst="rect">
            <a:avLst/>
          </a:prstGeom>
          <a:noFill/>
        </p:spPr>
        <p:txBody>
          <a:bodyPr wrap="square" rtlCol="0">
            <a:spAutoFit/>
          </a:bodyPr>
          <a:lstStyle/>
          <a:p>
            <a:pPr marL="346075" indent="-346075" eaLnBrk="0" hangingPunct="0">
              <a:defRPr/>
            </a:pPr>
            <a:r>
              <a:rPr lang="nl-NL" sz="1400" b="1" dirty="0" smtClean="0">
                <a:solidFill>
                  <a:schemeClr val="bg1"/>
                </a:solidFill>
              </a:rPr>
              <a:t>4. 	Control access to programs and data</a:t>
            </a:r>
          </a:p>
          <a:p>
            <a:pPr marL="346075" indent="-346075" eaLnBrk="0" hangingPunct="0">
              <a:defRPr/>
            </a:pPr>
            <a:r>
              <a:rPr lang="nl-NL" sz="1400" b="1" dirty="0" smtClean="0">
                <a:solidFill>
                  <a:schemeClr val="bg1"/>
                </a:solidFill>
              </a:rPr>
              <a:t>5. 	Supervise and review bots</a:t>
            </a:r>
          </a:p>
          <a:p>
            <a:pPr marL="346075" indent="-346075" eaLnBrk="0" hangingPunct="0">
              <a:defRPr/>
            </a:pPr>
            <a:r>
              <a:rPr lang="nl-NL" sz="1400" b="1" dirty="0" smtClean="0">
                <a:solidFill>
                  <a:schemeClr val="bg1"/>
                </a:solidFill>
              </a:rPr>
              <a:t>6. 	Reperformance by auditors and end-of-life for a bot</a:t>
            </a:r>
            <a:endParaRPr lang="nl-NL" sz="1400" b="1" dirty="0">
              <a:solidFill>
                <a:schemeClr val="bg1"/>
              </a:solidFill>
            </a:endParaRPr>
          </a:p>
          <a:p>
            <a:endParaRPr lang="en-US" sz="1400" dirty="0"/>
          </a:p>
        </p:txBody>
      </p:sp>
      <p:sp>
        <p:nvSpPr>
          <p:cNvPr id="28" name="TextBox 27"/>
          <p:cNvSpPr txBox="1"/>
          <p:nvPr/>
        </p:nvSpPr>
        <p:spPr>
          <a:xfrm>
            <a:off x="1742006" y="5049150"/>
            <a:ext cx="4194279" cy="954107"/>
          </a:xfrm>
          <a:prstGeom prst="rect">
            <a:avLst/>
          </a:prstGeom>
          <a:noFill/>
        </p:spPr>
        <p:txBody>
          <a:bodyPr wrap="square" rtlCol="0">
            <a:spAutoFit/>
          </a:bodyPr>
          <a:lstStyle/>
          <a:p>
            <a:pPr marL="346075" indent="-346075" eaLnBrk="0" hangingPunct="0">
              <a:buAutoNum type="arabicPeriod"/>
              <a:defRPr/>
            </a:pPr>
            <a:r>
              <a:rPr lang="nl-NL" sz="1400" b="1" dirty="0">
                <a:solidFill>
                  <a:schemeClr val="bg1"/>
                </a:solidFill>
              </a:rPr>
              <a:t>Address risk and governance upfront</a:t>
            </a:r>
          </a:p>
          <a:p>
            <a:pPr marL="346075" indent="-346075" eaLnBrk="0" hangingPunct="0">
              <a:buAutoNum type="arabicPeriod"/>
              <a:defRPr/>
            </a:pPr>
            <a:r>
              <a:rPr lang="nl-NL" sz="1400" b="1" dirty="0">
                <a:solidFill>
                  <a:schemeClr val="bg1"/>
                </a:solidFill>
              </a:rPr>
              <a:t>Prioritze sound program development</a:t>
            </a:r>
          </a:p>
          <a:p>
            <a:pPr marL="346075" indent="-346075" eaLnBrk="0" hangingPunct="0">
              <a:buAutoNum type="arabicPeriod"/>
              <a:defRPr/>
            </a:pPr>
            <a:r>
              <a:rPr lang="nl-NL" sz="1400" b="1" dirty="0">
                <a:solidFill>
                  <a:schemeClr val="bg1"/>
                </a:solidFill>
              </a:rPr>
              <a:t>Adopt a change management process</a:t>
            </a:r>
          </a:p>
          <a:p>
            <a:endParaRPr lang="en-US" sz="1400" dirty="0"/>
          </a:p>
        </p:txBody>
      </p:sp>
      <p:sp>
        <p:nvSpPr>
          <p:cNvPr id="29" name="TextBox 28"/>
          <p:cNvSpPr txBox="1"/>
          <p:nvPr/>
        </p:nvSpPr>
        <p:spPr>
          <a:xfrm>
            <a:off x="3839145" y="3207372"/>
            <a:ext cx="4831585" cy="1200329"/>
          </a:xfrm>
          <a:prstGeom prst="rect">
            <a:avLst/>
          </a:prstGeom>
          <a:noFill/>
        </p:spPr>
        <p:txBody>
          <a:bodyPr wrap="square" numCol="2" rtlCol="0">
            <a:spAutoFit/>
          </a:bodyPr>
          <a:lstStyle/>
          <a:p>
            <a:pPr marL="171450" indent="-171450" eaLnBrk="0" hangingPunct="0">
              <a:buFontTx/>
              <a:buChar char="-"/>
            </a:pPr>
            <a:r>
              <a:rPr lang="nl-NL" sz="1200" b="1" dirty="0" smtClean="0"/>
              <a:t>Process and input errors</a:t>
            </a:r>
          </a:p>
          <a:p>
            <a:pPr marL="171450" indent="-171450" eaLnBrk="0" hangingPunct="0">
              <a:buFontTx/>
              <a:buChar char="-"/>
            </a:pPr>
            <a:r>
              <a:rPr lang="nl-NL" sz="1200" b="1" dirty="0" smtClean="0"/>
              <a:t>Erroneous calculations</a:t>
            </a:r>
          </a:p>
          <a:p>
            <a:pPr marL="171450" indent="-171450" eaLnBrk="0" hangingPunct="0">
              <a:buFontTx/>
              <a:buChar char="-"/>
            </a:pPr>
            <a:r>
              <a:rPr lang="nl-NL" sz="1200" b="1" dirty="0" smtClean="0"/>
              <a:t>Unauthorized transactions</a:t>
            </a:r>
          </a:p>
          <a:p>
            <a:pPr marL="171450" indent="-171450" eaLnBrk="0" hangingPunct="0">
              <a:buFontTx/>
              <a:buChar char="-"/>
            </a:pPr>
            <a:r>
              <a:rPr lang="nl-NL" sz="1200" b="1" dirty="0" smtClean="0"/>
              <a:t>Data loss</a:t>
            </a:r>
          </a:p>
          <a:p>
            <a:pPr marL="171450" indent="-171450" eaLnBrk="0" hangingPunct="0">
              <a:buFontTx/>
              <a:buChar char="-"/>
            </a:pPr>
            <a:r>
              <a:rPr lang="nl-NL" sz="1200" b="1" dirty="0" smtClean="0"/>
              <a:t>Non-compliance with laws and regulations</a:t>
            </a:r>
          </a:p>
          <a:p>
            <a:pPr marL="171450" indent="-171450" eaLnBrk="0" hangingPunct="0">
              <a:buFontTx/>
              <a:buChar char="-"/>
            </a:pPr>
            <a:r>
              <a:rPr lang="nl-NL" sz="1200" b="1" dirty="0" smtClean="0"/>
              <a:t>Business disruption</a:t>
            </a:r>
          </a:p>
          <a:p>
            <a:pPr marL="171450" indent="-171450" eaLnBrk="0" hangingPunct="0">
              <a:buFontTx/>
              <a:buChar char="-"/>
            </a:pPr>
            <a:r>
              <a:rPr lang="nl-NL" sz="1200" b="1" dirty="0" smtClean="0"/>
              <a:t>Security breaches</a:t>
            </a:r>
          </a:p>
          <a:p>
            <a:pPr marL="171450" indent="-171450" eaLnBrk="0" hangingPunct="0">
              <a:buFontTx/>
              <a:buChar char="-"/>
            </a:pPr>
            <a:r>
              <a:rPr lang="nl-NL" sz="1200" b="1" dirty="0" smtClean="0"/>
              <a:t>Reputational harm</a:t>
            </a:r>
          </a:p>
          <a:p>
            <a:pPr marL="171450" indent="-171450" eaLnBrk="0" hangingPunct="0">
              <a:buFontTx/>
              <a:buChar char="-"/>
            </a:pPr>
            <a:r>
              <a:rPr lang="nl-NL" sz="1200" b="1" dirty="0" smtClean="0"/>
              <a:t>Loss of public confidence</a:t>
            </a:r>
          </a:p>
          <a:p>
            <a:pPr marL="171450" indent="-171450" eaLnBrk="0" hangingPunct="0">
              <a:buFontTx/>
              <a:buChar char="-"/>
            </a:pPr>
            <a:r>
              <a:rPr lang="nl-NL" sz="1200" b="1" dirty="0" smtClean="0"/>
              <a:t>Negative impact on mission execution</a:t>
            </a:r>
            <a:endParaRPr lang="en-US" sz="1200" dirty="0" smtClean="0"/>
          </a:p>
        </p:txBody>
      </p:sp>
    </p:spTree>
    <p:extLst>
      <p:ext uri="{BB962C8B-B14F-4D97-AF65-F5344CB8AC3E}">
        <p14:creationId xmlns:p14="http://schemas.microsoft.com/office/powerpoint/2010/main" val="958101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896" y="254726"/>
            <a:ext cx="7470503" cy="3510000"/>
          </a:xfrm>
        </p:spPr>
        <p:txBody>
          <a:bodyPr/>
          <a:lstStyle/>
          <a:p>
            <a:r>
              <a:rPr lang="en-US" sz="4000" b="1" dirty="0" smtClean="0"/>
              <a:t>Address risk and governance up front:</a:t>
            </a:r>
            <a:r>
              <a:rPr lang="en-US" dirty="0" smtClean="0"/>
              <a:t/>
            </a:r>
            <a:br>
              <a:rPr lang="en-US" dirty="0" smtClean="0"/>
            </a:br>
            <a:r>
              <a:rPr lang="en-US" dirty="0" smtClean="0"/>
              <a:t/>
            </a:r>
            <a:br>
              <a:rPr lang="en-US" dirty="0" smtClean="0"/>
            </a:br>
            <a:endParaRPr lang="en-US" sz="4500" i="1" dirty="0"/>
          </a:p>
        </p:txBody>
      </p:sp>
      <p:sp>
        <p:nvSpPr>
          <p:cNvPr id="4" name="Title 2"/>
          <p:cNvSpPr txBox="1">
            <a:spLocks/>
          </p:cNvSpPr>
          <p:nvPr/>
        </p:nvSpPr>
        <p:spPr>
          <a:xfrm>
            <a:off x="555896" y="1646646"/>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pPr marL="571500" indent="-571500">
              <a:spcAft>
                <a:spcPts val="1200"/>
              </a:spcAft>
              <a:buFont typeface="Arial" panose="020B0604020202020204" pitchFamily="34" charset="0"/>
              <a:buChar char="•"/>
            </a:pPr>
            <a:r>
              <a:rPr lang="en-US" sz="2800" dirty="0" smtClean="0"/>
              <a:t>Are </a:t>
            </a:r>
            <a:r>
              <a:rPr lang="en-US" sz="2800" dirty="0" smtClean="0"/>
              <a:t>clear </a:t>
            </a:r>
            <a:r>
              <a:rPr lang="en-US" sz="2800" dirty="0" smtClean="0"/>
              <a:t>roles </a:t>
            </a:r>
            <a:r>
              <a:rPr lang="en-US" sz="2800" dirty="0" smtClean="0"/>
              <a:t>and responsibilities </a:t>
            </a:r>
            <a:r>
              <a:rPr lang="en-US" sz="2800" dirty="0" smtClean="0"/>
              <a:t>present?</a:t>
            </a:r>
            <a:endParaRPr lang="en-US" sz="2800" dirty="0" smtClean="0"/>
          </a:p>
          <a:p>
            <a:pPr marL="571500" indent="-571500">
              <a:spcAft>
                <a:spcPts val="1200"/>
              </a:spcAft>
              <a:buFont typeface="Arial" panose="020B0604020202020204" pitchFamily="34" charset="0"/>
              <a:buChar char="•"/>
            </a:pPr>
            <a:r>
              <a:rPr lang="en-US" sz="2800" dirty="0" smtClean="0"/>
              <a:t>How strong is management’s oversight?</a:t>
            </a:r>
          </a:p>
          <a:p>
            <a:pPr marL="571500" indent="-571500">
              <a:spcAft>
                <a:spcPts val="1200"/>
              </a:spcAft>
              <a:buFont typeface="Arial" panose="020B0604020202020204" pitchFamily="34" charset="0"/>
              <a:buChar char="•"/>
            </a:pPr>
            <a:r>
              <a:rPr lang="en-US" sz="2800" dirty="0" smtClean="0"/>
              <a:t>What automation policies and procedures are in place?</a:t>
            </a:r>
          </a:p>
          <a:p>
            <a:pPr marL="571500" indent="-571500">
              <a:spcAft>
                <a:spcPts val="1200"/>
              </a:spcAft>
              <a:buFont typeface="Arial" panose="020B0604020202020204" pitchFamily="34" charset="0"/>
              <a:buChar char="•"/>
            </a:pPr>
            <a:r>
              <a:rPr lang="en-US" sz="2800" dirty="0" smtClean="0"/>
              <a:t>Are the right stakeholders involved </a:t>
            </a:r>
            <a:r>
              <a:rPr lang="en-US" sz="2800" dirty="0" smtClean="0"/>
              <a:t>in the automation lifecycle?</a:t>
            </a:r>
          </a:p>
          <a:p>
            <a:pPr marL="571500" indent="-571500">
              <a:spcAft>
                <a:spcPts val="1200"/>
              </a:spcAft>
              <a:buFont typeface="Arial" panose="020B0604020202020204" pitchFamily="34" charset="0"/>
              <a:buChar char="•"/>
            </a:pPr>
            <a:r>
              <a:rPr lang="en-US" sz="2800" dirty="0" smtClean="0"/>
              <a:t>What risk assessment activities are in place?</a:t>
            </a:r>
          </a:p>
          <a:p>
            <a:pPr marL="571500" indent="-571500">
              <a:spcAft>
                <a:spcPts val="1200"/>
              </a:spcAft>
              <a:buFont typeface="Arial" panose="020B0604020202020204" pitchFamily="34" charset="0"/>
              <a:buChar char="•"/>
            </a:pPr>
            <a:r>
              <a:rPr lang="en-US" sz="2800" dirty="0" smtClean="0"/>
              <a:t>What key performance or risk indicators are used to monitor the fin-bots?</a:t>
            </a:r>
            <a:r>
              <a:rPr lang="en-US" dirty="0" smtClean="0"/>
              <a:t/>
            </a:r>
            <a:br>
              <a:rPr lang="en-US" dirty="0" smtClean="0"/>
            </a:br>
            <a:r>
              <a:rPr lang="en-US" dirty="0" smtClean="0"/>
              <a:t/>
            </a:r>
            <a:br>
              <a:rPr lang="en-US" dirty="0" smtClean="0"/>
            </a:br>
            <a:endParaRPr lang="en-US" sz="4500" i="1" dirty="0"/>
          </a:p>
        </p:txBody>
      </p:sp>
    </p:spTree>
    <p:extLst>
      <p:ext uri="{BB962C8B-B14F-4D97-AF65-F5344CB8AC3E}">
        <p14:creationId xmlns:p14="http://schemas.microsoft.com/office/powerpoint/2010/main" val="325990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426856" y="295366"/>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r>
              <a:rPr lang="en-US" sz="4000" b="1" dirty="0" smtClean="0"/>
              <a:t>Prioritize sound program development:</a:t>
            </a:r>
            <a:r>
              <a:rPr lang="en-US" dirty="0" smtClean="0"/>
              <a:t/>
            </a:r>
            <a:br>
              <a:rPr lang="en-US" dirty="0" smtClean="0"/>
            </a:br>
            <a:r>
              <a:rPr lang="en-US" dirty="0" smtClean="0"/>
              <a:t/>
            </a:r>
            <a:br>
              <a:rPr lang="en-US" dirty="0" smtClean="0"/>
            </a:br>
            <a:endParaRPr lang="en-US" sz="4500" i="1" dirty="0"/>
          </a:p>
        </p:txBody>
      </p:sp>
      <p:sp>
        <p:nvSpPr>
          <p:cNvPr id="6" name="Title 2"/>
          <p:cNvSpPr txBox="1">
            <a:spLocks/>
          </p:cNvSpPr>
          <p:nvPr/>
        </p:nvSpPr>
        <p:spPr>
          <a:xfrm>
            <a:off x="4426856" y="1616166"/>
            <a:ext cx="7470503" cy="3510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000" kern="1200" baseline="0">
                <a:solidFill>
                  <a:schemeClr val="bg1"/>
                </a:solidFill>
                <a:latin typeface="+mn-lt"/>
                <a:ea typeface="+mj-ea"/>
                <a:cs typeface="+mj-cs"/>
              </a:defRPr>
            </a:lvl1pPr>
          </a:lstStyle>
          <a:p>
            <a:pPr marL="571500" indent="-571500">
              <a:spcAft>
                <a:spcPts val="1200"/>
              </a:spcAft>
              <a:buFont typeface="Arial" panose="020B0604020202020204" pitchFamily="34" charset="0"/>
              <a:buChar char="•"/>
            </a:pPr>
            <a:r>
              <a:rPr lang="en-US" sz="2400" dirty="0" smtClean="0"/>
              <a:t>Is the platform subject to standard IT processes and policies?</a:t>
            </a:r>
          </a:p>
          <a:p>
            <a:pPr marL="571500" indent="-571500">
              <a:spcAft>
                <a:spcPts val="1200"/>
              </a:spcAft>
              <a:buFont typeface="Arial" panose="020B0604020202020204" pitchFamily="34" charset="0"/>
              <a:buChar char="•"/>
            </a:pPr>
            <a:r>
              <a:rPr lang="en-US" sz="2400" dirty="0" smtClean="0"/>
              <a:t>Does management have a formal system development lifecycle for the creation of fin-bots?</a:t>
            </a:r>
          </a:p>
          <a:p>
            <a:pPr marL="571500" indent="-571500">
              <a:spcAft>
                <a:spcPts val="1200"/>
              </a:spcAft>
              <a:buFont typeface="Arial" panose="020B0604020202020204" pitchFamily="34" charset="0"/>
              <a:buChar char="•"/>
            </a:pPr>
            <a:r>
              <a:rPr lang="en-US" sz="2400" dirty="0" smtClean="0"/>
              <a:t>How does the entity verify secure development and testing?</a:t>
            </a:r>
          </a:p>
          <a:p>
            <a:pPr marL="571500" indent="-571500">
              <a:spcAft>
                <a:spcPts val="1200"/>
              </a:spcAft>
              <a:buFont typeface="Arial" panose="020B0604020202020204" pitchFamily="34" charset="0"/>
              <a:buChar char="•"/>
            </a:pPr>
            <a:r>
              <a:rPr lang="en-US" sz="2400" dirty="0" smtClean="0"/>
              <a:t>Who has </a:t>
            </a:r>
            <a:r>
              <a:rPr lang="en-US" sz="2400" dirty="0" smtClean="0"/>
              <a:t>access to develop, build, and migrate bots into production?</a:t>
            </a:r>
          </a:p>
          <a:p>
            <a:pPr marL="571500" indent="-571500">
              <a:spcAft>
                <a:spcPts val="1200"/>
              </a:spcAft>
              <a:buFont typeface="Arial" panose="020B0604020202020204" pitchFamily="34" charset="0"/>
              <a:buChar char="•"/>
            </a:pPr>
            <a:r>
              <a:rPr lang="en-US" sz="2400" dirty="0" smtClean="0"/>
              <a:t>Who is responsible for evaluating and approving bots before they go live?</a:t>
            </a:r>
          </a:p>
          <a:p>
            <a:pPr marL="571500" indent="-571500">
              <a:spcAft>
                <a:spcPts val="1200"/>
              </a:spcAft>
              <a:buFont typeface="Arial" panose="020B0604020202020204" pitchFamily="34" charset="0"/>
              <a:buChar char="•"/>
            </a:pPr>
            <a:r>
              <a:rPr lang="en-US" sz="2400" dirty="0" smtClean="0"/>
              <a:t>Is there an official “authorization to operate” for each bot?</a:t>
            </a:r>
            <a:r>
              <a:rPr lang="en-US" dirty="0" smtClean="0"/>
              <a:t/>
            </a:r>
            <a:br>
              <a:rPr lang="en-US" dirty="0" smtClean="0"/>
            </a:br>
            <a:r>
              <a:rPr lang="en-US" dirty="0" smtClean="0"/>
              <a:t/>
            </a:r>
            <a:br>
              <a:rPr lang="en-US" dirty="0" smtClean="0"/>
            </a:br>
            <a:endParaRPr lang="en-US" sz="4500" i="1" dirty="0"/>
          </a:p>
        </p:txBody>
      </p:sp>
    </p:spTree>
    <p:extLst>
      <p:ext uri="{BB962C8B-B14F-4D97-AF65-F5344CB8AC3E}">
        <p14:creationId xmlns:p14="http://schemas.microsoft.com/office/powerpoint/2010/main" val="1011901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KPMG_Widescreen_16:9 02/02/2016">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4" id="{0CB0C5CA-3D1D-4977-94DA-8E7C60F45CEE}" vid="{665188E2-6286-424F-BB16-9C8FD2F6FC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KPMG Widescreen Standard Template</Template>
  <TotalTime>329</TotalTime>
  <Words>1042</Words>
  <Application>Microsoft Office PowerPoint</Application>
  <PresentationFormat>Widescreen</PresentationFormat>
  <Paragraphs>139</Paragraphs>
  <Slides>16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Arial Bold</vt:lpstr>
      <vt:lpstr>Times New Roman</vt:lpstr>
      <vt:lpstr>KPMG_Widescreen_16:9 02/02/2016</vt:lpstr>
      <vt:lpstr>Put On Your Auditor Hat:   What are the Audit Considerations for Fin-Bots?</vt:lpstr>
      <vt:lpstr>PowerPoint Presentation</vt:lpstr>
      <vt:lpstr>Common Questions</vt:lpstr>
      <vt:lpstr>What does a fin-bot look like?</vt:lpstr>
      <vt:lpstr>Where are fin-bots in use?</vt:lpstr>
      <vt:lpstr>When adopting a fin-bot, it pays to get an auditor’s input, and to understand the rationale of any auditor recommendations.</vt:lpstr>
      <vt:lpstr>Fin-Bots: Risks, Impacts, and Steps to Consider</vt:lpstr>
      <vt:lpstr>Address risk and governance up front:  </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KPMG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On Your Auditor Hat:  Intelligent Automation in the Finance Function</dc:title>
  <dc:creator>Andrew Lewis</dc:creator>
  <cp:lastModifiedBy>Andrew Lewis</cp:lastModifiedBy>
  <cp:revision>36</cp:revision>
  <dcterms:created xsi:type="dcterms:W3CDTF">2019-12-08T14:31:56Z</dcterms:created>
  <dcterms:modified xsi:type="dcterms:W3CDTF">2019-12-09T15:55:31Z</dcterms:modified>
  <cp:category>KPMG Confidential</cp:category>
</cp:coreProperties>
</file>