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2"/>
  </p:notesMasterIdLst>
  <p:sldIdLst>
    <p:sldId id="347"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7" r:id="rId21"/>
    <p:sldId id="368" r:id="rId22"/>
    <p:sldId id="369" r:id="rId23"/>
    <p:sldId id="370" r:id="rId24"/>
    <p:sldId id="371" r:id="rId25"/>
    <p:sldId id="372" r:id="rId26"/>
    <p:sldId id="373" r:id="rId27"/>
    <p:sldId id="375" r:id="rId28"/>
    <p:sldId id="376" r:id="rId29"/>
    <p:sldId id="377" r:id="rId30"/>
    <p:sldId id="3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634" autoAdjust="0"/>
  </p:normalViewPr>
  <p:slideViewPr>
    <p:cSldViewPr snapToGrid="0">
      <p:cViewPr varScale="1">
        <p:scale>
          <a:sx n="108" d="100"/>
          <a:sy n="108" d="100"/>
        </p:scale>
        <p:origin x="36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30.svg"/></Relationships>
</file>

<file path=ppt/diagrams/_rels/data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22.svg"/><Relationship Id="rId4" Type="http://schemas.openxmlformats.org/officeDocument/2006/relationships/image" Target="../media/image45.svg"/><Relationship Id="rId9" Type="http://schemas.openxmlformats.org/officeDocument/2006/relationships/image" Target="../media/image21.pn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30.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22.svg"/><Relationship Id="rId4" Type="http://schemas.openxmlformats.org/officeDocument/2006/relationships/image" Target="../media/image45.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D43C0-58BE-4655-BFE1-4D1E72B04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E5BC0D-AC69-4FA3-AB03-64D9D9872104}">
      <dgm:prSet/>
      <dgm:spPr/>
      <dgm:t>
        <a:bodyPr/>
        <a:lstStyle/>
        <a:p>
          <a:r>
            <a:rPr lang="en-US" b="1" dirty="0"/>
            <a:t>Goal:  Be Prepared</a:t>
          </a:r>
          <a:endParaRPr lang="en-US" dirty="0"/>
        </a:p>
      </dgm:t>
    </dgm:pt>
    <dgm:pt modelId="{74DAF3BD-6754-4ECB-8778-1F8F60943AF5}" type="parTrans" cxnId="{4333CC28-5A64-4584-9B4E-67DABCF56167}">
      <dgm:prSet/>
      <dgm:spPr/>
      <dgm:t>
        <a:bodyPr/>
        <a:lstStyle/>
        <a:p>
          <a:endParaRPr lang="en-US"/>
        </a:p>
      </dgm:t>
    </dgm:pt>
    <dgm:pt modelId="{D6AC1243-6AEE-43EE-A026-5C20FD6A8B39}" type="sibTrans" cxnId="{4333CC28-5A64-4584-9B4E-67DABCF56167}">
      <dgm:prSet/>
      <dgm:spPr/>
      <dgm:t>
        <a:bodyPr/>
        <a:lstStyle/>
        <a:p>
          <a:endParaRPr lang="en-US"/>
        </a:p>
      </dgm:t>
    </dgm:pt>
    <dgm:pt modelId="{DE348506-01F7-4BF1-AB23-63E1C6A9C115}">
      <dgm:prSet/>
      <dgm:spPr/>
      <dgm:t>
        <a:bodyPr/>
        <a:lstStyle/>
        <a:p>
          <a:r>
            <a:rPr lang="en-US"/>
            <a:t>I.   	Overview</a:t>
          </a:r>
        </a:p>
      </dgm:t>
    </dgm:pt>
    <dgm:pt modelId="{8D9871A9-2F85-44CE-A97C-78FD7C739FD9}" type="parTrans" cxnId="{21FC08D3-8A7C-4898-ABF8-5E3997DF08DA}">
      <dgm:prSet/>
      <dgm:spPr/>
      <dgm:t>
        <a:bodyPr/>
        <a:lstStyle/>
        <a:p>
          <a:endParaRPr lang="en-US"/>
        </a:p>
      </dgm:t>
    </dgm:pt>
    <dgm:pt modelId="{18F7B393-F9B5-4B20-BC10-B88A36F54A9A}" type="sibTrans" cxnId="{21FC08D3-8A7C-4898-ABF8-5E3997DF08DA}">
      <dgm:prSet/>
      <dgm:spPr/>
      <dgm:t>
        <a:bodyPr/>
        <a:lstStyle/>
        <a:p>
          <a:endParaRPr lang="en-US"/>
        </a:p>
      </dgm:t>
    </dgm:pt>
    <dgm:pt modelId="{3BDFDF2E-E06D-4A89-BCA3-9E02F2C0B36F}">
      <dgm:prSet/>
      <dgm:spPr/>
      <dgm:t>
        <a:bodyPr/>
        <a:lstStyle/>
        <a:p>
          <a:r>
            <a:rPr lang="en-US" dirty="0"/>
            <a:t>II.	Four Phases of Emergency 			Management</a:t>
          </a:r>
        </a:p>
      </dgm:t>
    </dgm:pt>
    <dgm:pt modelId="{5307D968-24F6-4C9D-9E3B-6ABA43BE82E6}" type="parTrans" cxnId="{5617E56C-594C-4771-9827-36D9EC988EBE}">
      <dgm:prSet/>
      <dgm:spPr/>
      <dgm:t>
        <a:bodyPr/>
        <a:lstStyle/>
        <a:p>
          <a:endParaRPr lang="en-US"/>
        </a:p>
      </dgm:t>
    </dgm:pt>
    <dgm:pt modelId="{FDA46B60-1761-4BFC-919E-F5B40C8CEC92}" type="sibTrans" cxnId="{5617E56C-594C-4771-9827-36D9EC988EBE}">
      <dgm:prSet/>
      <dgm:spPr/>
      <dgm:t>
        <a:bodyPr/>
        <a:lstStyle/>
        <a:p>
          <a:endParaRPr lang="en-US"/>
        </a:p>
      </dgm:t>
    </dgm:pt>
    <dgm:pt modelId="{EC154C9E-44A1-4336-8D27-212D543C8947}">
      <dgm:prSet/>
      <dgm:spPr/>
      <dgm:t>
        <a:bodyPr/>
        <a:lstStyle/>
        <a:p>
          <a:r>
            <a:rPr lang="en-US"/>
            <a:t>III.  	Emergency Planning Process</a:t>
          </a:r>
        </a:p>
      </dgm:t>
    </dgm:pt>
    <dgm:pt modelId="{B698EC1A-0B53-4625-9EB1-77D1FBE477C3}" type="parTrans" cxnId="{6516CCE8-81CD-4A97-9FA5-D51762E97CB3}">
      <dgm:prSet/>
      <dgm:spPr/>
      <dgm:t>
        <a:bodyPr/>
        <a:lstStyle/>
        <a:p>
          <a:endParaRPr lang="en-US"/>
        </a:p>
      </dgm:t>
    </dgm:pt>
    <dgm:pt modelId="{723A5E77-C7C2-4B5A-95A8-A60A908D5763}" type="sibTrans" cxnId="{6516CCE8-81CD-4A97-9FA5-D51762E97CB3}">
      <dgm:prSet/>
      <dgm:spPr/>
      <dgm:t>
        <a:bodyPr/>
        <a:lstStyle/>
        <a:p>
          <a:endParaRPr lang="en-US"/>
        </a:p>
      </dgm:t>
    </dgm:pt>
    <dgm:pt modelId="{E037E544-1586-45D1-A17C-9D6B05595C7C}">
      <dgm:prSet/>
      <dgm:spPr/>
      <dgm:t>
        <a:bodyPr/>
        <a:lstStyle/>
        <a:p>
          <a:r>
            <a:rPr lang="en-US" dirty="0"/>
            <a:t>IV.  	Emergency Planning Process 		Steps</a:t>
          </a:r>
        </a:p>
      </dgm:t>
    </dgm:pt>
    <dgm:pt modelId="{86BAF617-143F-4668-8ED8-1CDD324654B1}" type="parTrans" cxnId="{F1C53AF8-4AA3-4398-96C1-80C0294AA93B}">
      <dgm:prSet/>
      <dgm:spPr/>
      <dgm:t>
        <a:bodyPr/>
        <a:lstStyle/>
        <a:p>
          <a:endParaRPr lang="en-US"/>
        </a:p>
      </dgm:t>
    </dgm:pt>
    <dgm:pt modelId="{AD6A1F07-FB58-45C6-9167-025A64C0227A}" type="sibTrans" cxnId="{F1C53AF8-4AA3-4398-96C1-80C0294AA93B}">
      <dgm:prSet/>
      <dgm:spPr/>
      <dgm:t>
        <a:bodyPr/>
        <a:lstStyle/>
        <a:p>
          <a:endParaRPr lang="en-US"/>
        </a:p>
      </dgm:t>
    </dgm:pt>
    <dgm:pt modelId="{5EC3B341-2848-4176-B0A1-CBB76379DCE0}">
      <dgm:prSet/>
      <dgm:spPr/>
      <dgm:t>
        <a:bodyPr/>
        <a:lstStyle/>
        <a:p>
          <a:r>
            <a:rPr lang="en-US"/>
            <a:t>V. 	Questions and Answers</a:t>
          </a:r>
        </a:p>
      </dgm:t>
    </dgm:pt>
    <dgm:pt modelId="{79D62EED-B62E-4CB3-95A6-510C264B52B5}" type="parTrans" cxnId="{4F3C1A6B-41B4-4601-9D63-04C39FCCF501}">
      <dgm:prSet/>
      <dgm:spPr/>
      <dgm:t>
        <a:bodyPr/>
        <a:lstStyle/>
        <a:p>
          <a:endParaRPr lang="en-US"/>
        </a:p>
      </dgm:t>
    </dgm:pt>
    <dgm:pt modelId="{A86FDE8F-90DA-4C51-9101-7D9CE0CD2FAA}" type="sibTrans" cxnId="{4F3C1A6B-41B4-4601-9D63-04C39FCCF501}">
      <dgm:prSet/>
      <dgm:spPr/>
      <dgm:t>
        <a:bodyPr/>
        <a:lstStyle/>
        <a:p>
          <a:endParaRPr lang="en-US"/>
        </a:p>
      </dgm:t>
    </dgm:pt>
    <dgm:pt modelId="{0741B94D-1009-4E25-B093-5901032DD5C1}" type="pres">
      <dgm:prSet presAssocID="{EE8D43C0-58BE-4655-BFE1-4D1E72B043B3}" presName="vert0" presStyleCnt="0">
        <dgm:presLayoutVars>
          <dgm:dir/>
          <dgm:animOne val="branch"/>
          <dgm:animLvl val="lvl"/>
        </dgm:presLayoutVars>
      </dgm:prSet>
      <dgm:spPr/>
    </dgm:pt>
    <dgm:pt modelId="{8146F01C-2D0E-4FF2-B5B9-B3980744BA7A}" type="pres">
      <dgm:prSet presAssocID="{42E5BC0D-AC69-4FA3-AB03-64D9D9872104}" presName="thickLine" presStyleLbl="alignNode1" presStyleIdx="0" presStyleCnt="6"/>
      <dgm:spPr/>
    </dgm:pt>
    <dgm:pt modelId="{7F9F5DF7-C7FA-40EF-8E2F-D63D6AB11B95}" type="pres">
      <dgm:prSet presAssocID="{42E5BC0D-AC69-4FA3-AB03-64D9D9872104}" presName="horz1" presStyleCnt="0"/>
      <dgm:spPr/>
    </dgm:pt>
    <dgm:pt modelId="{67B0BC77-F093-4862-B4DD-A8EBE0225083}" type="pres">
      <dgm:prSet presAssocID="{42E5BC0D-AC69-4FA3-AB03-64D9D9872104}" presName="tx1" presStyleLbl="revTx" presStyleIdx="0" presStyleCnt="6"/>
      <dgm:spPr/>
    </dgm:pt>
    <dgm:pt modelId="{953621AB-9C76-4837-B9F2-6510EA0233FD}" type="pres">
      <dgm:prSet presAssocID="{42E5BC0D-AC69-4FA3-AB03-64D9D9872104}" presName="vert1" presStyleCnt="0"/>
      <dgm:spPr/>
    </dgm:pt>
    <dgm:pt modelId="{4A39CD67-4CE3-4449-9CE2-444A7693B717}" type="pres">
      <dgm:prSet presAssocID="{DE348506-01F7-4BF1-AB23-63E1C6A9C115}" presName="thickLine" presStyleLbl="alignNode1" presStyleIdx="1" presStyleCnt="6"/>
      <dgm:spPr/>
    </dgm:pt>
    <dgm:pt modelId="{6649F16B-4B33-4ADB-9A7A-65456ADDB6D9}" type="pres">
      <dgm:prSet presAssocID="{DE348506-01F7-4BF1-AB23-63E1C6A9C115}" presName="horz1" presStyleCnt="0"/>
      <dgm:spPr/>
    </dgm:pt>
    <dgm:pt modelId="{F0A1A4A2-7076-45E6-92D9-742C91BAC84D}" type="pres">
      <dgm:prSet presAssocID="{DE348506-01F7-4BF1-AB23-63E1C6A9C115}" presName="tx1" presStyleLbl="revTx" presStyleIdx="1" presStyleCnt="6"/>
      <dgm:spPr/>
    </dgm:pt>
    <dgm:pt modelId="{7745141F-47AC-47FA-9061-2693A4CC087B}" type="pres">
      <dgm:prSet presAssocID="{DE348506-01F7-4BF1-AB23-63E1C6A9C115}" presName="vert1" presStyleCnt="0"/>
      <dgm:spPr/>
    </dgm:pt>
    <dgm:pt modelId="{6B175856-3065-46B8-8213-3DF28A69E7AF}" type="pres">
      <dgm:prSet presAssocID="{3BDFDF2E-E06D-4A89-BCA3-9E02F2C0B36F}" presName="thickLine" presStyleLbl="alignNode1" presStyleIdx="2" presStyleCnt="6"/>
      <dgm:spPr/>
    </dgm:pt>
    <dgm:pt modelId="{87509665-C739-42EC-8855-D7B4E3FA469C}" type="pres">
      <dgm:prSet presAssocID="{3BDFDF2E-E06D-4A89-BCA3-9E02F2C0B36F}" presName="horz1" presStyleCnt="0"/>
      <dgm:spPr/>
    </dgm:pt>
    <dgm:pt modelId="{2B61ECF4-F002-4E20-B0FD-957289AEF367}" type="pres">
      <dgm:prSet presAssocID="{3BDFDF2E-E06D-4A89-BCA3-9E02F2C0B36F}" presName="tx1" presStyleLbl="revTx" presStyleIdx="2" presStyleCnt="6"/>
      <dgm:spPr/>
    </dgm:pt>
    <dgm:pt modelId="{B1F71728-2827-45A5-93BD-18C6094A8E5C}" type="pres">
      <dgm:prSet presAssocID="{3BDFDF2E-E06D-4A89-BCA3-9E02F2C0B36F}" presName="vert1" presStyleCnt="0"/>
      <dgm:spPr/>
    </dgm:pt>
    <dgm:pt modelId="{C8A8FECB-42FC-43BB-BBC3-F8BFDD49038E}" type="pres">
      <dgm:prSet presAssocID="{EC154C9E-44A1-4336-8D27-212D543C8947}" presName="thickLine" presStyleLbl="alignNode1" presStyleIdx="3" presStyleCnt="6"/>
      <dgm:spPr/>
    </dgm:pt>
    <dgm:pt modelId="{BAC91CD2-5087-4DFB-82F2-28D90143C2B3}" type="pres">
      <dgm:prSet presAssocID="{EC154C9E-44A1-4336-8D27-212D543C8947}" presName="horz1" presStyleCnt="0"/>
      <dgm:spPr/>
    </dgm:pt>
    <dgm:pt modelId="{BF508A71-0BEB-44AC-969F-D05B3702912E}" type="pres">
      <dgm:prSet presAssocID="{EC154C9E-44A1-4336-8D27-212D543C8947}" presName="tx1" presStyleLbl="revTx" presStyleIdx="3" presStyleCnt="6"/>
      <dgm:spPr/>
    </dgm:pt>
    <dgm:pt modelId="{72F76174-3BB2-44FA-960B-9F7BF505CC83}" type="pres">
      <dgm:prSet presAssocID="{EC154C9E-44A1-4336-8D27-212D543C8947}" presName="vert1" presStyleCnt="0"/>
      <dgm:spPr/>
    </dgm:pt>
    <dgm:pt modelId="{DF1EED93-C9E2-4B07-AA2A-C3AA88DBFF60}" type="pres">
      <dgm:prSet presAssocID="{E037E544-1586-45D1-A17C-9D6B05595C7C}" presName="thickLine" presStyleLbl="alignNode1" presStyleIdx="4" presStyleCnt="6"/>
      <dgm:spPr/>
    </dgm:pt>
    <dgm:pt modelId="{2E514ACA-DD4C-4ACD-B917-CE6B637319C3}" type="pres">
      <dgm:prSet presAssocID="{E037E544-1586-45D1-A17C-9D6B05595C7C}" presName="horz1" presStyleCnt="0"/>
      <dgm:spPr/>
    </dgm:pt>
    <dgm:pt modelId="{D8F8059E-DAB9-4155-929B-8EEAADFECBE3}" type="pres">
      <dgm:prSet presAssocID="{E037E544-1586-45D1-A17C-9D6B05595C7C}" presName="tx1" presStyleLbl="revTx" presStyleIdx="4" presStyleCnt="6"/>
      <dgm:spPr/>
    </dgm:pt>
    <dgm:pt modelId="{65A8749D-E7B7-4666-A0F5-BFFBC0810222}" type="pres">
      <dgm:prSet presAssocID="{E037E544-1586-45D1-A17C-9D6B05595C7C}" presName="vert1" presStyleCnt="0"/>
      <dgm:spPr/>
    </dgm:pt>
    <dgm:pt modelId="{072027E4-7926-43E3-8F04-7127669FE496}" type="pres">
      <dgm:prSet presAssocID="{5EC3B341-2848-4176-B0A1-CBB76379DCE0}" presName="thickLine" presStyleLbl="alignNode1" presStyleIdx="5" presStyleCnt="6"/>
      <dgm:spPr/>
    </dgm:pt>
    <dgm:pt modelId="{107502A4-44E2-45DF-896C-881E69B8EFB6}" type="pres">
      <dgm:prSet presAssocID="{5EC3B341-2848-4176-B0A1-CBB76379DCE0}" presName="horz1" presStyleCnt="0"/>
      <dgm:spPr/>
    </dgm:pt>
    <dgm:pt modelId="{F6DC0280-DCD1-41AB-AD04-B25FF19F9D16}" type="pres">
      <dgm:prSet presAssocID="{5EC3B341-2848-4176-B0A1-CBB76379DCE0}" presName="tx1" presStyleLbl="revTx" presStyleIdx="5" presStyleCnt="6"/>
      <dgm:spPr/>
    </dgm:pt>
    <dgm:pt modelId="{CE7CA8A9-DAF0-4C49-AE26-60857634E3E8}" type="pres">
      <dgm:prSet presAssocID="{5EC3B341-2848-4176-B0A1-CBB76379DCE0}" presName="vert1" presStyleCnt="0"/>
      <dgm:spPr/>
    </dgm:pt>
  </dgm:ptLst>
  <dgm:cxnLst>
    <dgm:cxn modelId="{4333CC28-5A64-4584-9B4E-67DABCF56167}" srcId="{EE8D43C0-58BE-4655-BFE1-4D1E72B043B3}" destId="{42E5BC0D-AC69-4FA3-AB03-64D9D9872104}" srcOrd="0" destOrd="0" parTransId="{74DAF3BD-6754-4ECB-8778-1F8F60943AF5}" sibTransId="{D6AC1243-6AEE-43EE-A026-5C20FD6A8B39}"/>
    <dgm:cxn modelId="{4F3C1A6B-41B4-4601-9D63-04C39FCCF501}" srcId="{EE8D43C0-58BE-4655-BFE1-4D1E72B043B3}" destId="{5EC3B341-2848-4176-B0A1-CBB76379DCE0}" srcOrd="5" destOrd="0" parTransId="{79D62EED-B62E-4CB3-95A6-510C264B52B5}" sibTransId="{A86FDE8F-90DA-4C51-9101-7D9CE0CD2FAA}"/>
    <dgm:cxn modelId="{5617E56C-594C-4771-9827-36D9EC988EBE}" srcId="{EE8D43C0-58BE-4655-BFE1-4D1E72B043B3}" destId="{3BDFDF2E-E06D-4A89-BCA3-9E02F2C0B36F}" srcOrd="2" destOrd="0" parTransId="{5307D968-24F6-4C9D-9E3B-6ABA43BE82E6}" sibTransId="{FDA46B60-1761-4BFC-919E-F5B40C8CEC92}"/>
    <dgm:cxn modelId="{F473DA92-63CC-4628-8610-0F5DE4447201}" type="presOf" srcId="{E037E544-1586-45D1-A17C-9D6B05595C7C}" destId="{D8F8059E-DAB9-4155-929B-8EEAADFECBE3}" srcOrd="0" destOrd="0" presId="urn:microsoft.com/office/officeart/2008/layout/LinedList"/>
    <dgm:cxn modelId="{82667599-CCF5-4E3B-A1DE-26622279EF63}" type="presOf" srcId="{EE8D43C0-58BE-4655-BFE1-4D1E72B043B3}" destId="{0741B94D-1009-4E25-B093-5901032DD5C1}" srcOrd="0" destOrd="0" presId="urn:microsoft.com/office/officeart/2008/layout/LinedList"/>
    <dgm:cxn modelId="{ECB4DDA9-FDC5-494D-B93E-207FD56C20E2}" type="presOf" srcId="{3BDFDF2E-E06D-4A89-BCA3-9E02F2C0B36F}" destId="{2B61ECF4-F002-4E20-B0FD-957289AEF367}" srcOrd="0" destOrd="0" presId="urn:microsoft.com/office/officeart/2008/layout/LinedList"/>
    <dgm:cxn modelId="{DCBD21C6-2AEE-4DAF-800D-415EDF54B36D}" type="presOf" srcId="{5EC3B341-2848-4176-B0A1-CBB76379DCE0}" destId="{F6DC0280-DCD1-41AB-AD04-B25FF19F9D16}" srcOrd="0" destOrd="0" presId="urn:microsoft.com/office/officeart/2008/layout/LinedList"/>
    <dgm:cxn modelId="{21FC08D3-8A7C-4898-ABF8-5E3997DF08DA}" srcId="{EE8D43C0-58BE-4655-BFE1-4D1E72B043B3}" destId="{DE348506-01F7-4BF1-AB23-63E1C6A9C115}" srcOrd="1" destOrd="0" parTransId="{8D9871A9-2F85-44CE-A97C-78FD7C739FD9}" sibTransId="{18F7B393-F9B5-4B20-BC10-B88A36F54A9A}"/>
    <dgm:cxn modelId="{B1C5AADF-B976-4698-B6B6-AB33FE061BA6}" type="presOf" srcId="{EC154C9E-44A1-4336-8D27-212D543C8947}" destId="{BF508A71-0BEB-44AC-969F-D05B3702912E}" srcOrd="0" destOrd="0" presId="urn:microsoft.com/office/officeart/2008/layout/LinedList"/>
    <dgm:cxn modelId="{8B60C2E0-7820-419C-AFD0-C28EFB4AA6AC}" type="presOf" srcId="{DE348506-01F7-4BF1-AB23-63E1C6A9C115}" destId="{F0A1A4A2-7076-45E6-92D9-742C91BAC84D}" srcOrd="0" destOrd="0" presId="urn:microsoft.com/office/officeart/2008/layout/LinedList"/>
    <dgm:cxn modelId="{6516CCE8-81CD-4A97-9FA5-D51762E97CB3}" srcId="{EE8D43C0-58BE-4655-BFE1-4D1E72B043B3}" destId="{EC154C9E-44A1-4336-8D27-212D543C8947}" srcOrd="3" destOrd="0" parTransId="{B698EC1A-0B53-4625-9EB1-77D1FBE477C3}" sibTransId="{723A5E77-C7C2-4B5A-95A8-A60A908D5763}"/>
    <dgm:cxn modelId="{F1C53AF8-4AA3-4398-96C1-80C0294AA93B}" srcId="{EE8D43C0-58BE-4655-BFE1-4D1E72B043B3}" destId="{E037E544-1586-45D1-A17C-9D6B05595C7C}" srcOrd="4" destOrd="0" parTransId="{86BAF617-143F-4668-8ED8-1CDD324654B1}" sibTransId="{AD6A1F07-FB58-45C6-9167-025A64C0227A}"/>
    <dgm:cxn modelId="{F7B2D4FB-4410-46AE-B3B1-1B6D5A59FCA5}" type="presOf" srcId="{42E5BC0D-AC69-4FA3-AB03-64D9D9872104}" destId="{67B0BC77-F093-4862-B4DD-A8EBE0225083}" srcOrd="0" destOrd="0" presId="urn:microsoft.com/office/officeart/2008/layout/LinedList"/>
    <dgm:cxn modelId="{160B3B87-B157-45B9-A9F0-5EC6627ED4A9}" type="presParOf" srcId="{0741B94D-1009-4E25-B093-5901032DD5C1}" destId="{8146F01C-2D0E-4FF2-B5B9-B3980744BA7A}" srcOrd="0" destOrd="0" presId="urn:microsoft.com/office/officeart/2008/layout/LinedList"/>
    <dgm:cxn modelId="{CACF6CA7-0B4F-4FD4-A422-5FDEFEB7D888}" type="presParOf" srcId="{0741B94D-1009-4E25-B093-5901032DD5C1}" destId="{7F9F5DF7-C7FA-40EF-8E2F-D63D6AB11B95}" srcOrd="1" destOrd="0" presId="urn:microsoft.com/office/officeart/2008/layout/LinedList"/>
    <dgm:cxn modelId="{EB8E60B8-40E6-4B88-84CC-E4C810983C75}" type="presParOf" srcId="{7F9F5DF7-C7FA-40EF-8E2F-D63D6AB11B95}" destId="{67B0BC77-F093-4862-B4DD-A8EBE0225083}" srcOrd="0" destOrd="0" presId="urn:microsoft.com/office/officeart/2008/layout/LinedList"/>
    <dgm:cxn modelId="{64C40005-43E0-4961-AE4A-5AF9C5583B15}" type="presParOf" srcId="{7F9F5DF7-C7FA-40EF-8E2F-D63D6AB11B95}" destId="{953621AB-9C76-4837-B9F2-6510EA0233FD}" srcOrd="1" destOrd="0" presId="urn:microsoft.com/office/officeart/2008/layout/LinedList"/>
    <dgm:cxn modelId="{1DD25950-FC3F-4D81-A86C-510393A5013C}" type="presParOf" srcId="{0741B94D-1009-4E25-B093-5901032DD5C1}" destId="{4A39CD67-4CE3-4449-9CE2-444A7693B717}" srcOrd="2" destOrd="0" presId="urn:microsoft.com/office/officeart/2008/layout/LinedList"/>
    <dgm:cxn modelId="{9DB8FFD0-695E-43BC-BE73-E4DA10E74B5F}" type="presParOf" srcId="{0741B94D-1009-4E25-B093-5901032DD5C1}" destId="{6649F16B-4B33-4ADB-9A7A-65456ADDB6D9}" srcOrd="3" destOrd="0" presId="urn:microsoft.com/office/officeart/2008/layout/LinedList"/>
    <dgm:cxn modelId="{FF60008E-3031-46C3-8AAE-735E961B7037}" type="presParOf" srcId="{6649F16B-4B33-4ADB-9A7A-65456ADDB6D9}" destId="{F0A1A4A2-7076-45E6-92D9-742C91BAC84D}" srcOrd="0" destOrd="0" presId="urn:microsoft.com/office/officeart/2008/layout/LinedList"/>
    <dgm:cxn modelId="{89CDE470-0878-4B16-84AE-4961BA7A10DC}" type="presParOf" srcId="{6649F16B-4B33-4ADB-9A7A-65456ADDB6D9}" destId="{7745141F-47AC-47FA-9061-2693A4CC087B}" srcOrd="1" destOrd="0" presId="urn:microsoft.com/office/officeart/2008/layout/LinedList"/>
    <dgm:cxn modelId="{B5C9C1E0-8DD7-4CA7-A4C0-7821703C7B30}" type="presParOf" srcId="{0741B94D-1009-4E25-B093-5901032DD5C1}" destId="{6B175856-3065-46B8-8213-3DF28A69E7AF}" srcOrd="4" destOrd="0" presId="urn:microsoft.com/office/officeart/2008/layout/LinedList"/>
    <dgm:cxn modelId="{EC024C92-1B72-4202-855E-5DE2AC9D9CC2}" type="presParOf" srcId="{0741B94D-1009-4E25-B093-5901032DD5C1}" destId="{87509665-C739-42EC-8855-D7B4E3FA469C}" srcOrd="5" destOrd="0" presId="urn:microsoft.com/office/officeart/2008/layout/LinedList"/>
    <dgm:cxn modelId="{30FBFF0D-BB10-47D2-BAE3-CC686CC3AE0E}" type="presParOf" srcId="{87509665-C739-42EC-8855-D7B4E3FA469C}" destId="{2B61ECF4-F002-4E20-B0FD-957289AEF367}" srcOrd="0" destOrd="0" presId="urn:microsoft.com/office/officeart/2008/layout/LinedList"/>
    <dgm:cxn modelId="{32E7B4D4-2319-49E8-97D7-376846848CBB}" type="presParOf" srcId="{87509665-C739-42EC-8855-D7B4E3FA469C}" destId="{B1F71728-2827-45A5-93BD-18C6094A8E5C}" srcOrd="1" destOrd="0" presId="urn:microsoft.com/office/officeart/2008/layout/LinedList"/>
    <dgm:cxn modelId="{5FA119D5-A1EF-4AF5-97FD-020BBED51EB4}" type="presParOf" srcId="{0741B94D-1009-4E25-B093-5901032DD5C1}" destId="{C8A8FECB-42FC-43BB-BBC3-F8BFDD49038E}" srcOrd="6" destOrd="0" presId="urn:microsoft.com/office/officeart/2008/layout/LinedList"/>
    <dgm:cxn modelId="{850C2ABD-B412-4086-9742-DC8EC988BEC9}" type="presParOf" srcId="{0741B94D-1009-4E25-B093-5901032DD5C1}" destId="{BAC91CD2-5087-4DFB-82F2-28D90143C2B3}" srcOrd="7" destOrd="0" presId="urn:microsoft.com/office/officeart/2008/layout/LinedList"/>
    <dgm:cxn modelId="{DD7602D4-EA38-45D2-8116-04E64E567008}" type="presParOf" srcId="{BAC91CD2-5087-4DFB-82F2-28D90143C2B3}" destId="{BF508A71-0BEB-44AC-969F-D05B3702912E}" srcOrd="0" destOrd="0" presId="urn:microsoft.com/office/officeart/2008/layout/LinedList"/>
    <dgm:cxn modelId="{7EBAE0CA-4B78-44EF-A3A2-714C28314A50}" type="presParOf" srcId="{BAC91CD2-5087-4DFB-82F2-28D90143C2B3}" destId="{72F76174-3BB2-44FA-960B-9F7BF505CC83}" srcOrd="1" destOrd="0" presId="urn:microsoft.com/office/officeart/2008/layout/LinedList"/>
    <dgm:cxn modelId="{B9BFB4AB-5DC4-4606-BEE3-A937047A9C98}" type="presParOf" srcId="{0741B94D-1009-4E25-B093-5901032DD5C1}" destId="{DF1EED93-C9E2-4B07-AA2A-C3AA88DBFF60}" srcOrd="8" destOrd="0" presId="urn:microsoft.com/office/officeart/2008/layout/LinedList"/>
    <dgm:cxn modelId="{3BDE0054-4BCB-440C-BEF3-9647F36BBF29}" type="presParOf" srcId="{0741B94D-1009-4E25-B093-5901032DD5C1}" destId="{2E514ACA-DD4C-4ACD-B917-CE6B637319C3}" srcOrd="9" destOrd="0" presId="urn:microsoft.com/office/officeart/2008/layout/LinedList"/>
    <dgm:cxn modelId="{58096115-A7AC-4BA6-BAC6-923AD2DA8354}" type="presParOf" srcId="{2E514ACA-DD4C-4ACD-B917-CE6B637319C3}" destId="{D8F8059E-DAB9-4155-929B-8EEAADFECBE3}" srcOrd="0" destOrd="0" presId="urn:microsoft.com/office/officeart/2008/layout/LinedList"/>
    <dgm:cxn modelId="{A898C2BB-044B-47BE-AC2A-E40C58915C1D}" type="presParOf" srcId="{2E514ACA-DD4C-4ACD-B917-CE6B637319C3}" destId="{65A8749D-E7B7-4666-A0F5-BFFBC0810222}" srcOrd="1" destOrd="0" presId="urn:microsoft.com/office/officeart/2008/layout/LinedList"/>
    <dgm:cxn modelId="{227D9DF0-AA88-4962-950B-C295AF08B7B0}" type="presParOf" srcId="{0741B94D-1009-4E25-B093-5901032DD5C1}" destId="{072027E4-7926-43E3-8F04-7127669FE496}" srcOrd="10" destOrd="0" presId="urn:microsoft.com/office/officeart/2008/layout/LinedList"/>
    <dgm:cxn modelId="{A15D46F7-D6CE-4BB5-AB5F-F4D17BA95AC4}" type="presParOf" srcId="{0741B94D-1009-4E25-B093-5901032DD5C1}" destId="{107502A4-44E2-45DF-896C-881E69B8EFB6}" srcOrd="11" destOrd="0" presId="urn:microsoft.com/office/officeart/2008/layout/LinedList"/>
    <dgm:cxn modelId="{5CA6AC30-5B8B-4B67-92E8-07BEFEE3A625}" type="presParOf" srcId="{107502A4-44E2-45DF-896C-881E69B8EFB6}" destId="{F6DC0280-DCD1-41AB-AD04-B25FF19F9D16}" srcOrd="0" destOrd="0" presId="urn:microsoft.com/office/officeart/2008/layout/LinedList"/>
    <dgm:cxn modelId="{378B203E-548D-4047-960C-BD563C62FEAD}" type="presParOf" srcId="{107502A4-44E2-45DF-896C-881E69B8EFB6}" destId="{CE7CA8A9-DAF0-4C49-AE26-60857634E3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4B2B9E-A1E5-4B0C-8B65-0C9F1C8EE4F3}"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CBCF772B-0C3C-4F0D-B71A-C487E5DF6D43}">
      <dgm:prSet/>
      <dgm:spPr/>
      <dgm:t>
        <a:bodyPr/>
        <a:lstStyle/>
        <a:p>
          <a:r>
            <a:rPr lang="en-US" dirty="0"/>
            <a:t>Identify Threats and Hazards</a:t>
          </a:r>
        </a:p>
      </dgm:t>
    </dgm:pt>
    <dgm:pt modelId="{1187FCB0-B614-4E68-BC9A-1570D782C792}" type="parTrans" cxnId="{615A8145-C7DE-4CF6-92AA-2708C3E52328}">
      <dgm:prSet/>
      <dgm:spPr/>
      <dgm:t>
        <a:bodyPr/>
        <a:lstStyle/>
        <a:p>
          <a:endParaRPr lang="en-US"/>
        </a:p>
      </dgm:t>
    </dgm:pt>
    <dgm:pt modelId="{20EA3DA9-BF80-42CD-B308-BC5B99C3A47B}" type="sibTrans" cxnId="{615A8145-C7DE-4CF6-92AA-2708C3E52328}">
      <dgm:prSet/>
      <dgm:spPr/>
      <dgm:t>
        <a:bodyPr/>
        <a:lstStyle/>
        <a:p>
          <a:endParaRPr lang="en-US"/>
        </a:p>
      </dgm:t>
    </dgm:pt>
    <dgm:pt modelId="{86709D72-380B-4DE7-82E8-BCA6E7788948}">
      <dgm:prSet/>
      <dgm:spPr/>
      <dgm:t>
        <a:bodyPr/>
        <a:lstStyle/>
        <a:p>
          <a:r>
            <a:rPr lang="en-US"/>
            <a:t>Assess Risk</a:t>
          </a:r>
        </a:p>
      </dgm:t>
    </dgm:pt>
    <dgm:pt modelId="{BFDAE333-65F5-4F1A-B3FE-12C77EB6850D}" type="parTrans" cxnId="{1BF531CB-6951-461F-A2E7-F3705099B2C1}">
      <dgm:prSet/>
      <dgm:spPr/>
      <dgm:t>
        <a:bodyPr/>
        <a:lstStyle/>
        <a:p>
          <a:endParaRPr lang="en-US"/>
        </a:p>
      </dgm:t>
    </dgm:pt>
    <dgm:pt modelId="{D52CA0FD-6C3A-48A2-8245-96118EDC3666}" type="sibTrans" cxnId="{1BF531CB-6951-461F-A2E7-F3705099B2C1}">
      <dgm:prSet/>
      <dgm:spPr/>
      <dgm:t>
        <a:bodyPr/>
        <a:lstStyle/>
        <a:p>
          <a:endParaRPr lang="en-US"/>
        </a:p>
      </dgm:t>
    </dgm:pt>
    <dgm:pt modelId="{BB42B278-3727-4E9F-83A2-3335BF37E884}" type="pres">
      <dgm:prSet presAssocID="{474B2B9E-A1E5-4B0C-8B65-0C9F1C8EE4F3}" presName="diagram" presStyleCnt="0">
        <dgm:presLayoutVars>
          <dgm:dir/>
          <dgm:resizeHandles val="exact"/>
        </dgm:presLayoutVars>
      </dgm:prSet>
      <dgm:spPr/>
    </dgm:pt>
    <dgm:pt modelId="{C91125E3-8007-4EA3-9759-00CF33848080}" type="pres">
      <dgm:prSet presAssocID="{CBCF772B-0C3C-4F0D-B71A-C487E5DF6D43}" presName="node" presStyleLbl="node1" presStyleIdx="0" presStyleCnt="2">
        <dgm:presLayoutVars>
          <dgm:bulletEnabled val="1"/>
        </dgm:presLayoutVars>
      </dgm:prSet>
      <dgm:spPr/>
    </dgm:pt>
    <dgm:pt modelId="{85706321-B80B-4D43-97C7-BEA6A775553E}" type="pres">
      <dgm:prSet presAssocID="{20EA3DA9-BF80-42CD-B308-BC5B99C3A47B}" presName="sibTrans" presStyleCnt="0"/>
      <dgm:spPr/>
    </dgm:pt>
    <dgm:pt modelId="{2A001A7F-70CA-4E45-915D-CD62DA1A0A39}" type="pres">
      <dgm:prSet presAssocID="{86709D72-380B-4DE7-82E8-BCA6E7788948}" presName="node" presStyleLbl="node1" presStyleIdx="1" presStyleCnt="2">
        <dgm:presLayoutVars>
          <dgm:bulletEnabled val="1"/>
        </dgm:presLayoutVars>
      </dgm:prSet>
      <dgm:spPr/>
    </dgm:pt>
  </dgm:ptLst>
  <dgm:cxnLst>
    <dgm:cxn modelId="{615A8145-C7DE-4CF6-92AA-2708C3E52328}" srcId="{474B2B9E-A1E5-4B0C-8B65-0C9F1C8EE4F3}" destId="{CBCF772B-0C3C-4F0D-B71A-C487E5DF6D43}" srcOrd="0" destOrd="0" parTransId="{1187FCB0-B614-4E68-BC9A-1570D782C792}" sibTransId="{20EA3DA9-BF80-42CD-B308-BC5B99C3A47B}"/>
    <dgm:cxn modelId="{55520768-85A0-491E-AF27-6D9EE51B1809}" type="presOf" srcId="{474B2B9E-A1E5-4B0C-8B65-0C9F1C8EE4F3}" destId="{BB42B278-3727-4E9F-83A2-3335BF37E884}" srcOrd="0" destOrd="0" presId="urn:microsoft.com/office/officeart/2005/8/layout/default"/>
    <dgm:cxn modelId="{60596DB5-2663-4517-BABF-36D0C30BF001}" type="presOf" srcId="{CBCF772B-0C3C-4F0D-B71A-C487E5DF6D43}" destId="{C91125E3-8007-4EA3-9759-00CF33848080}" srcOrd="0" destOrd="0" presId="urn:microsoft.com/office/officeart/2005/8/layout/default"/>
    <dgm:cxn modelId="{1BF531CB-6951-461F-A2E7-F3705099B2C1}" srcId="{474B2B9E-A1E5-4B0C-8B65-0C9F1C8EE4F3}" destId="{86709D72-380B-4DE7-82E8-BCA6E7788948}" srcOrd="1" destOrd="0" parTransId="{BFDAE333-65F5-4F1A-B3FE-12C77EB6850D}" sibTransId="{D52CA0FD-6C3A-48A2-8245-96118EDC3666}"/>
    <dgm:cxn modelId="{FBB77EF1-3FC0-4235-8374-A1BC7AE4E6AE}" type="presOf" srcId="{86709D72-380B-4DE7-82E8-BCA6E7788948}" destId="{2A001A7F-70CA-4E45-915D-CD62DA1A0A39}" srcOrd="0" destOrd="0" presId="urn:microsoft.com/office/officeart/2005/8/layout/default"/>
    <dgm:cxn modelId="{B8338AA2-E32C-4A1E-9A42-62D83DE8D575}" type="presParOf" srcId="{BB42B278-3727-4E9F-83A2-3335BF37E884}" destId="{C91125E3-8007-4EA3-9759-00CF33848080}" srcOrd="0" destOrd="0" presId="urn:microsoft.com/office/officeart/2005/8/layout/default"/>
    <dgm:cxn modelId="{9CC34492-2900-4685-B7AC-784054F8562A}" type="presParOf" srcId="{BB42B278-3727-4E9F-83A2-3335BF37E884}" destId="{85706321-B80B-4D43-97C7-BEA6A775553E}" srcOrd="1" destOrd="0" presId="urn:microsoft.com/office/officeart/2005/8/layout/default"/>
    <dgm:cxn modelId="{5ECEE590-D2E4-4B04-8637-1F69AB1FB28D}" type="presParOf" srcId="{BB42B278-3727-4E9F-83A2-3335BF37E884}" destId="{2A001A7F-70CA-4E45-915D-CD62DA1A0A3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6449BB-6889-44F2-9C10-951611B8576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A8805FF-F8A9-4F7F-9708-96F7E2D1CC1F}">
      <dgm:prSet/>
      <dgm:spPr/>
      <dgm:t>
        <a:bodyPr/>
        <a:lstStyle/>
        <a:p>
          <a:r>
            <a:rPr lang="en-US" b="1" dirty="0">
              <a:solidFill>
                <a:schemeClr val="tx1">
                  <a:lumMod val="75000"/>
                </a:schemeClr>
              </a:solidFill>
            </a:rPr>
            <a:t>Meteorological</a:t>
          </a:r>
          <a:r>
            <a:rPr lang="en-US" dirty="0">
              <a:solidFill>
                <a:schemeClr val="tx1">
                  <a:lumMod val="75000"/>
                </a:schemeClr>
              </a:solidFill>
            </a:rPr>
            <a:t> - Flooding, Dam/Levee Failure, Severe Thunderstorm (Wind, Rain, Lightning, Hail), Tornado, Windstorm, Hurricanes and Tropical Storms, Winter Storm (Snow/Ice)</a:t>
          </a:r>
        </a:p>
      </dgm:t>
    </dgm:pt>
    <dgm:pt modelId="{E931F6A5-D714-4704-BDA4-191D46BD87A6}" type="parTrans" cxnId="{7ECC4ED3-74D8-4DD4-B9E0-0C20621A09DD}">
      <dgm:prSet/>
      <dgm:spPr/>
      <dgm:t>
        <a:bodyPr/>
        <a:lstStyle/>
        <a:p>
          <a:endParaRPr lang="en-US"/>
        </a:p>
      </dgm:t>
    </dgm:pt>
    <dgm:pt modelId="{4278C247-86AC-4589-9B0C-33323F739117}" type="sibTrans" cxnId="{7ECC4ED3-74D8-4DD4-B9E0-0C20621A09DD}">
      <dgm:prSet/>
      <dgm:spPr/>
      <dgm:t>
        <a:bodyPr/>
        <a:lstStyle/>
        <a:p>
          <a:endParaRPr lang="en-US"/>
        </a:p>
      </dgm:t>
    </dgm:pt>
    <dgm:pt modelId="{33CA8500-874C-4295-A828-053778CB5B3F}">
      <dgm:prSet/>
      <dgm:spPr/>
      <dgm:t>
        <a:bodyPr/>
        <a:lstStyle/>
        <a:p>
          <a:r>
            <a:rPr lang="en-US" b="1" dirty="0">
              <a:solidFill>
                <a:schemeClr val="tx1">
                  <a:lumMod val="75000"/>
                </a:schemeClr>
              </a:solidFill>
            </a:rPr>
            <a:t>Geological</a:t>
          </a:r>
          <a:r>
            <a:rPr lang="en-US" dirty="0">
              <a:solidFill>
                <a:schemeClr val="tx1">
                  <a:lumMod val="75000"/>
                </a:schemeClr>
              </a:solidFill>
            </a:rPr>
            <a:t> - Earthquake, Tsunami, Landslide, Subsidence/Sinkhole, Volcano</a:t>
          </a:r>
        </a:p>
      </dgm:t>
    </dgm:pt>
    <dgm:pt modelId="{74027E6B-CD33-442E-BBA2-8F5A9379E17F}" type="parTrans" cxnId="{2F92F3C0-81D1-469E-B61C-050EB946292C}">
      <dgm:prSet/>
      <dgm:spPr/>
      <dgm:t>
        <a:bodyPr/>
        <a:lstStyle/>
        <a:p>
          <a:endParaRPr lang="en-US"/>
        </a:p>
      </dgm:t>
    </dgm:pt>
    <dgm:pt modelId="{CDBA5434-2153-4ECE-82F9-984A381362CB}" type="sibTrans" cxnId="{2F92F3C0-81D1-469E-B61C-050EB946292C}">
      <dgm:prSet/>
      <dgm:spPr/>
      <dgm:t>
        <a:bodyPr/>
        <a:lstStyle/>
        <a:p>
          <a:endParaRPr lang="en-US"/>
        </a:p>
      </dgm:t>
    </dgm:pt>
    <dgm:pt modelId="{84A0CA3E-0CAA-4314-883E-CA07BE74DCAD}">
      <dgm:prSet/>
      <dgm:spPr/>
      <dgm:t>
        <a:bodyPr/>
        <a:lstStyle/>
        <a:p>
          <a:r>
            <a:rPr lang="en-US" b="1" dirty="0">
              <a:solidFill>
                <a:schemeClr val="tx1">
                  <a:lumMod val="75000"/>
                </a:schemeClr>
              </a:solidFill>
            </a:rPr>
            <a:t>Biological</a:t>
          </a:r>
          <a:r>
            <a:rPr lang="en-US" dirty="0">
              <a:solidFill>
                <a:schemeClr val="tx1">
                  <a:lumMod val="75000"/>
                </a:schemeClr>
              </a:solidFill>
            </a:rPr>
            <a:t> - Pandemic Disease, Foodborne Illnesses</a:t>
          </a:r>
        </a:p>
      </dgm:t>
    </dgm:pt>
    <dgm:pt modelId="{C551D0ED-E835-4E8C-A477-F2BE5AC94068}" type="parTrans" cxnId="{CFA9575D-C6CA-4D0B-944F-EEDD79ACAF79}">
      <dgm:prSet/>
      <dgm:spPr/>
      <dgm:t>
        <a:bodyPr/>
        <a:lstStyle/>
        <a:p>
          <a:endParaRPr lang="en-US"/>
        </a:p>
      </dgm:t>
    </dgm:pt>
    <dgm:pt modelId="{B5BEC7F5-C323-4090-BE21-6CBF110F59CD}" type="sibTrans" cxnId="{CFA9575D-C6CA-4D0B-944F-EEDD79ACAF79}">
      <dgm:prSet/>
      <dgm:spPr/>
      <dgm:t>
        <a:bodyPr/>
        <a:lstStyle/>
        <a:p>
          <a:endParaRPr lang="en-US"/>
        </a:p>
      </dgm:t>
    </dgm:pt>
    <dgm:pt modelId="{EA3F8590-F605-40A7-9A70-C43991509719}" type="pres">
      <dgm:prSet presAssocID="{CE6449BB-6889-44F2-9C10-951611B8576E}" presName="linear" presStyleCnt="0">
        <dgm:presLayoutVars>
          <dgm:animLvl val="lvl"/>
          <dgm:resizeHandles val="exact"/>
        </dgm:presLayoutVars>
      </dgm:prSet>
      <dgm:spPr/>
    </dgm:pt>
    <dgm:pt modelId="{02AF05B2-0ED8-4DCB-8907-5564F062DB5F}" type="pres">
      <dgm:prSet presAssocID="{EA8805FF-F8A9-4F7F-9708-96F7E2D1CC1F}" presName="parentText" presStyleLbl="node1" presStyleIdx="0" presStyleCnt="3">
        <dgm:presLayoutVars>
          <dgm:chMax val="0"/>
          <dgm:bulletEnabled val="1"/>
        </dgm:presLayoutVars>
      </dgm:prSet>
      <dgm:spPr/>
    </dgm:pt>
    <dgm:pt modelId="{88B09332-E7ED-4ADE-9CE5-EE689D0146A6}" type="pres">
      <dgm:prSet presAssocID="{4278C247-86AC-4589-9B0C-33323F739117}" presName="spacer" presStyleCnt="0"/>
      <dgm:spPr/>
    </dgm:pt>
    <dgm:pt modelId="{9F086778-453E-44DE-B601-850C6995DF1C}" type="pres">
      <dgm:prSet presAssocID="{33CA8500-874C-4295-A828-053778CB5B3F}" presName="parentText" presStyleLbl="node1" presStyleIdx="1" presStyleCnt="3">
        <dgm:presLayoutVars>
          <dgm:chMax val="0"/>
          <dgm:bulletEnabled val="1"/>
        </dgm:presLayoutVars>
      </dgm:prSet>
      <dgm:spPr/>
    </dgm:pt>
    <dgm:pt modelId="{DB97DA90-8106-463D-9D07-AA81CE89B284}" type="pres">
      <dgm:prSet presAssocID="{CDBA5434-2153-4ECE-82F9-984A381362CB}" presName="spacer" presStyleCnt="0"/>
      <dgm:spPr/>
    </dgm:pt>
    <dgm:pt modelId="{AE14A820-77D1-4B7C-9D3F-4504D56F99CA}" type="pres">
      <dgm:prSet presAssocID="{84A0CA3E-0CAA-4314-883E-CA07BE74DCAD}" presName="parentText" presStyleLbl="node1" presStyleIdx="2" presStyleCnt="3">
        <dgm:presLayoutVars>
          <dgm:chMax val="0"/>
          <dgm:bulletEnabled val="1"/>
        </dgm:presLayoutVars>
      </dgm:prSet>
      <dgm:spPr/>
    </dgm:pt>
  </dgm:ptLst>
  <dgm:cxnLst>
    <dgm:cxn modelId="{CFA9575D-C6CA-4D0B-944F-EEDD79ACAF79}" srcId="{CE6449BB-6889-44F2-9C10-951611B8576E}" destId="{84A0CA3E-0CAA-4314-883E-CA07BE74DCAD}" srcOrd="2" destOrd="0" parTransId="{C551D0ED-E835-4E8C-A477-F2BE5AC94068}" sibTransId="{B5BEC7F5-C323-4090-BE21-6CBF110F59CD}"/>
    <dgm:cxn modelId="{2339608C-1862-4FDF-96FA-8EB80B0523C1}" type="presOf" srcId="{EA8805FF-F8A9-4F7F-9708-96F7E2D1CC1F}" destId="{02AF05B2-0ED8-4DCB-8907-5564F062DB5F}" srcOrd="0" destOrd="0" presId="urn:microsoft.com/office/officeart/2005/8/layout/vList2"/>
    <dgm:cxn modelId="{B4B6E590-F09E-44CC-920D-5BF78900383A}" type="presOf" srcId="{CE6449BB-6889-44F2-9C10-951611B8576E}" destId="{EA3F8590-F605-40A7-9A70-C43991509719}" srcOrd="0" destOrd="0" presId="urn:microsoft.com/office/officeart/2005/8/layout/vList2"/>
    <dgm:cxn modelId="{2F92F3C0-81D1-469E-B61C-050EB946292C}" srcId="{CE6449BB-6889-44F2-9C10-951611B8576E}" destId="{33CA8500-874C-4295-A828-053778CB5B3F}" srcOrd="1" destOrd="0" parTransId="{74027E6B-CD33-442E-BBA2-8F5A9379E17F}" sibTransId="{CDBA5434-2153-4ECE-82F9-984A381362CB}"/>
    <dgm:cxn modelId="{7ECC4ED3-74D8-4DD4-B9E0-0C20621A09DD}" srcId="{CE6449BB-6889-44F2-9C10-951611B8576E}" destId="{EA8805FF-F8A9-4F7F-9708-96F7E2D1CC1F}" srcOrd="0" destOrd="0" parTransId="{E931F6A5-D714-4704-BDA4-191D46BD87A6}" sibTransId="{4278C247-86AC-4589-9B0C-33323F739117}"/>
    <dgm:cxn modelId="{2D265ADD-32D4-466B-AFE5-9FACACDB0ACE}" type="presOf" srcId="{33CA8500-874C-4295-A828-053778CB5B3F}" destId="{9F086778-453E-44DE-B601-850C6995DF1C}" srcOrd="0" destOrd="0" presId="urn:microsoft.com/office/officeart/2005/8/layout/vList2"/>
    <dgm:cxn modelId="{9F2D12EC-5D1C-4C7B-99AE-39F7E108B1B5}" type="presOf" srcId="{84A0CA3E-0CAA-4314-883E-CA07BE74DCAD}" destId="{AE14A820-77D1-4B7C-9D3F-4504D56F99CA}" srcOrd="0" destOrd="0" presId="urn:microsoft.com/office/officeart/2005/8/layout/vList2"/>
    <dgm:cxn modelId="{6406FE3B-B2A1-4B72-B853-8919A95DA27F}" type="presParOf" srcId="{EA3F8590-F605-40A7-9A70-C43991509719}" destId="{02AF05B2-0ED8-4DCB-8907-5564F062DB5F}" srcOrd="0" destOrd="0" presId="urn:microsoft.com/office/officeart/2005/8/layout/vList2"/>
    <dgm:cxn modelId="{88E03BAC-84FF-4BD2-97C6-3CA6C3520645}" type="presParOf" srcId="{EA3F8590-F605-40A7-9A70-C43991509719}" destId="{88B09332-E7ED-4ADE-9CE5-EE689D0146A6}" srcOrd="1" destOrd="0" presId="urn:microsoft.com/office/officeart/2005/8/layout/vList2"/>
    <dgm:cxn modelId="{F7BADFE2-910E-412B-98CF-45F5BD1BC484}" type="presParOf" srcId="{EA3F8590-F605-40A7-9A70-C43991509719}" destId="{9F086778-453E-44DE-B601-850C6995DF1C}" srcOrd="2" destOrd="0" presId="urn:microsoft.com/office/officeart/2005/8/layout/vList2"/>
    <dgm:cxn modelId="{42D579C1-76E7-423D-BC3F-AF2CB9CDA9FE}" type="presParOf" srcId="{EA3F8590-F605-40A7-9A70-C43991509719}" destId="{DB97DA90-8106-463D-9D07-AA81CE89B284}" srcOrd="3" destOrd="0" presId="urn:microsoft.com/office/officeart/2005/8/layout/vList2"/>
    <dgm:cxn modelId="{83DE5127-5C67-4F48-9FBC-91B6D16B3720}" type="presParOf" srcId="{EA3F8590-F605-40A7-9A70-C43991509719}" destId="{AE14A820-77D1-4B7C-9D3F-4504D56F99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6449BB-6889-44F2-9C10-951611B8576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A8805FF-F8A9-4F7F-9708-96F7E2D1CC1F}">
      <dgm:prSet custT="1"/>
      <dgm:spPr/>
      <dgm:t>
        <a:bodyPr/>
        <a:lstStyle/>
        <a:p>
          <a:r>
            <a:rPr lang="en-US" sz="1600" b="1" dirty="0">
              <a:solidFill>
                <a:schemeClr val="tx1">
                  <a:lumMod val="75000"/>
                </a:schemeClr>
              </a:solidFill>
            </a:rPr>
            <a:t>Accidents</a:t>
          </a:r>
          <a:r>
            <a:rPr lang="en-US" sz="1600" dirty="0">
              <a:solidFill>
                <a:schemeClr val="tx1">
                  <a:lumMod val="75000"/>
                </a:schemeClr>
              </a:solidFill>
            </a:rPr>
            <a:t> - Workplace Accidents, Entrapment/Rescue (Machinery, Water, Confined Space, High Angle), Transportation Accidents (Motor Vehicle, Rail, Water, Air, Pipeline), Structural Failure/Collapse, Mechanical Breakdown</a:t>
          </a:r>
        </a:p>
      </dgm:t>
    </dgm:pt>
    <dgm:pt modelId="{E931F6A5-D714-4704-BDA4-191D46BD87A6}" type="parTrans" cxnId="{7ECC4ED3-74D8-4DD4-B9E0-0C20621A09DD}">
      <dgm:prSet/>
      <dgm:spPr/>
      <dgm:t>
        <a:bodyPr/>
        <a:lstStyle/>
        <a:p>
          <a:endParaRPr lang="en-US"/>
        </a:p>
      </dgm:t>
    </dgm:pt>
    <dgm:pt modelId="{4278C247-86AC-4589-9B0C-33323F739117}" type="sibTrans" cxnId="{7ECC4ED3-74D8-4DD4-B9E0-0C20621A09DD}">
      <dgm:prSet/>
      <dgm:spPr/>
      <dgm:t>
        <a:bodyPr/>
        <a:lstStyle/>
        <a:p>
          <a:endParaRPr lang="en-US"/>
        </a:p>
      </dgm:t>
    </dgm:pt>
    <dgm:pt modelId="{33CA8500-874C-4295-A828-053778CB5B3F}">
      <dgm:prSet custT="1"/>
      <dgm:spPr/>
      <dgm:t>
        <a:bodyPr/>
        <a:lstStyle/>
        <a:p>
          <a:endParaRPr lang="en-US" sz="1600" dirty="0">
            <a:solidFill>
              <a:schemeClr val="tx1">
                <a:lumMod val="75000"/>
              </a:schemeClr>
            </a:solidFill>
          </a:endParaRPr>
        </a:p>
        <a:p>
          <a:r>
            <a:rPr lang="en-US" sz="1600" b="1" dirty="0">
              <a:solidFill>
                <a:schemeClr val="tx1">
                  <a:lumMod val="75000"/>
                </a:schemeClr>
              </a:solidFill>
            </a:rPr>
            <a:t>Intentional Acts </a:t>
          </a:r>
          <a:r>
            <a:rPr lang="en-US" sz="1600" dirty="0">
              <a:solidFill>
                <a:schemeClr val="tx1">
                  <a:lumMod val="75000"/>
                </a:schemeClr>
              </a:solidFill>
            </a:rPr>
            <a:t>- Labor Strike, Demonstrations, Civil Disturbance (Riot), Bomb Threat, Lost/Separated Person, Child Abduction, Kidnapping/Extortion, Hostage Incident, Workplace Violence, Robbery, Sniper Incident, Terrorism (Chemical, Biological, Radiological, Nuclear, Explosives), Arson, Cyber/Information Technology (Malware Attack, Hacking, Fraud, Denial of Service, etc.)</a:t>
          </a:r>
        </a:p>
        <a:p>
          <a:endParaRPr lang="en-US" sz="1400" dirty="0">
            <a:solidFill>
              <a:schemeClr val="tx1">
                <a:lumMod val="75000"/>
              </a:schemeClr>
            </a:solidFill>
          </a:endParaRPr>
        </a:p>
      </dgm:t>
    </dgm:pt>
    <dgm:pt modelId="{74027E6B-CD33-442E-BBA2-8F5A9379E17F}" type="parTrans" cxnId="{2F92F3C0-81D1-469E-B61C-050EB946292C}">
      <dgm:prSet/>
      <dgm:spPr/>
      <dgm:t>
        <a:bodyPr/>
        <a:lstStyle/>
        <a:p>
          <a:endParaRPr lang="en-US"/>
        </a:p>
      </dgm:t>
    </dgm:pt>
    <dgm:pt modelId="{CDBA5434-2153-4ECE-82F9-984A381362CB}" type="sibTrans" cxnId="{2F92F3C0-81D1-469E-B61C-050EB946292C}">
      <dgm:prSet/>
      <dgm:spPr/>
      <dgm:t>
        <a:bodyPr/>
        <a:lstStyle/>
        <a:p>
          <a:endParaRPr lang="en-US"/>
        </a:p>
      </dgm:t>
    </dgm:pt>
    <dgm:pt modelId="{EA3F8590-F605-40A7-9A70-C43991509719}" type="pres">
      <dgm:prSet presAssocID="{CE6449BB-6889-44F2-9C10-951611B8576E}" presName="linear" presStyleCnt="0">
        <dgm:presLayoutVars>
          <dgm:animLvl val="lvl"/>
          <dgm:resizeHandles val="exact"/>
        </dgm:presLayoutVars>
      </dgm:prSet>
      <dgm:spPr/>
    </dgm:pt>
    <dgm:pt modelId="{02AF05B2-0ED8-4DCB-8907-5564F062DB5F}" type="pres">
      <dgm:prSet presAssocID="{EA8805FF-F8A9-4F7F-9708-96F7E2D1CC1F}" presName="parentText" presStyleLbl="node1" presStyleIdx="0" presStyleCnt="2">
        <dgm:presLayoutVars>
          <dgm:chMax val="0"/>
          <dgm:bulletEnabled val="1"/>
        </dgm:presLayoutVars>
      </dgm:prSet>
      <dgm:spPr/>
    </dgm:pt>
    <dgm:pt modelId="{88B09332-E7ED-4ADE-9CE5-EE689D0146A6}" type="pres">
      <dgm:prSet presAssocID="{4278C247-86AC-4589-9B0C-33323F739117}" presName="spacer" presStyleCnt="0"/>
      <dgm:spPr/>
    </dgm:pt>
    <dgm:pt modelId="{9F086778-453E-44DE-B601-850C6995DF1C}" type="pres">
      <dgm:prSet presAssocID="{33CA8500-874C-4295-A828-053778CB5B3F}" presName="parentText" presStyleLbl="node1" presStyleIdx="1" presStyleCnt="2">
        <dgm:presLayoutVars>
          <dgm:chMax val="0"/>
          <dgm:bulletEnabled val="1"/>
        </dgm:presLayoutVars>
      </dgm:prSet>
      <dgm:spPr/>
    </dgm:pt>
  </dgm:ptLst>
  <dgm:cxnLst>
    <dgm:cxn modelId="{2339608C-1862-4FDF-96FA-8EB80B0523C1}" type="presOf" srcId="{EA8805FF-F8A9-4F7F-9708-96F7E2D1CC1F}" destId="{02AF05B2-0ED8-4DCB-8907-5564F062DB5F}" srcOrd="0" destOrd="0" presId="urn:microsoft.com/office/officeart/2005/8/layout/vList2"/>
    <dgm:cxn modelId="{B4B6E590-F09E-44CC-920D-5BF78900383A}" type="presOf" srcId="{CE6449BB-6889-44F2-9C10-951611B8576E}" destId="{EA3F8590-F605-40A7-9A70-C43991509719}" srcOrd="0" destOrd="0" presId="urn:microsoft.com/office/officeart/2005/8/layout/vList2"/>
    <dgm:cxn modelId="{2F92F3C0-81D1-469E-B61C-050EB946292C}" srcId="{CE6449BB-6889-44F2-9C10-951611B8576E}" destId="{33CA8500-874C-4295-A828-053778CB5B3F}" srcOrd="1" destOrd="0" parTransId="{74027E6B-CD33-442E-BBA2-8F5A9379E17F}" sibTransId="{CDBA5434-2153-4ECE-82F9-984A381362CB}"/>
    <dgm:cxn modelId="{7ECC4ED3-74D8-4DD4-B9E0-0C20621A09DD}" srcId="{CE6449BB-6889-44F2-9C10-951611B8576E}" destId="{EA8805FF-F8A9-4F7F-9708-96F7E2D1CC1F}" srcOrd="0" destOrd="0" parTransId="{E931F6A5-D714-4704-BDA4-191D46BD87A6}" sibTransId="{4278C247-86AC-4589-9B0C-33323F739117}"/>
    <dgm:cxn modelId="{2D265ADD-32D4-466B-AFE5-9FACACDB0ACE}" type="presOf" srcId="{33CA8500-874C-4295-A828-053778CB5B3F}" destId="{9F086778-453E-44DE-B601-850C6995DF1C}" srcOrd="0" destOrd="0" presId="urn:microsoft.com/office/officeart/2005/8/layout/vList2"/>
    <dgm:cxn modelId="{6406FE3B-B2A1-4B72-B853-8919A95DA27F}" type="presParOf" srcId="{EA3F8590-F605-40A7-9A70-C43991509719}" destId="{02AF05B2-0ED8-4DCB-8907-5564F062DB5F}" srcOrd="0" destOrd="0" presId="urn:microsoft.com/office/officeart/2005/8/layout/vList2"/>
    <dgm:cxn modelId="{88E03BAC-84FF-4BD2-97C6-3CA6C3520645}" type="presParOf" srcId="{EA3F8590-F605-40A7-9A70-C43991509719}" destId="{88B09332-E7ED-4ADE-9CE5-EE689D0146A6}" srcOrd="1" destOrd="0" presId="urn:microsoft.com/office/officeart/2005/8/layout/vList2"/>
    <dgm:cxn modelId="{F7BADFE2-910E-412B-98CF-45F5BD1BC484}" type="presParOf" srcId="{EA3F8590-F605-40A7-9A70-C43991509719}" destId="{9F086778-453E-44DE-B601-850C6995DF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F06353-A8E3-4761-ACBE-84AC2365AA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94C17D-C85B-4CCF-99D0-9E8058450B2F}">
      <dgm:prSet/>
      <dgm:spPr/>
      <dgm:t>
        <a:bodyPr/>
        <a:lstStyle/>
        <a:p>
          <a:r>
            <a:rPr lang="en-US" b="1" dirty="0">
              <a:solidFill>
                <a:schemeClr val="tx1">
                  <a:lumMod val="75000"/>
                </a:schemeClr>
              </a:solidFill>
            </a:rPr>
            <a:t>Information Technology </a:t>
          </a:r>
          <a:r>
            <a:rPr lang="en-US" dirty="0">
              <a:solidFill>
                <a:schemeClr val="tx1">
                  <a:lumMod val="75000"/>
                </a:schemeClr>
              </a:solidFill>
            </a:rPr>
            <a:t>- Loss of Connectivity, Hardware Failure, Lost/Corrupted Data, Application Failure</a:t>
          </a:r>
        </a:p>
      </dgm:t>
    </dgm:pt>
    <dgm:pt modelId="{4208F80F-4814-48F1-95B9-D4C57CD0EB5C}" type="parTrans" cxnId="{690D8B52-606F-4676-8CE9-6E8F187CD03D}">
      <dgm:prSet/>
      <dgm:spPr/>
      <dgm:t>
        <a:bodyPr/>
        <a:lstStyle/>
        <a:p>
          <a:endParaRPr lang="en-US"/>
        </a:p>
      </dgm:t>
    </dgm:pt>
    <dgm:pt modelId="{5B45DE9A-C296-4533-9007-198AA9229D68}" type="sibTrans" cxnId="{690D8B52-606F-4676-8CE9-6E8F187CD03D}">
      <dgm:prSet/>
      <dgm:spPr/>
      <dgm:t>
        <a:bodyPr/>
        <a:lstStyle/>
        <a:p>
          <a:endParaRPr lang="en-US"/>
        </a:p>
      </dgm:t>
    </dgm:pt>
    <dgm:pt modelId="{040A18FE-79B2-4A63-952B-1AC3A818A0E1}">
      <dgm:prSet/>
      <dgm:spPr/>
      <dgm:t>
        <a:bodyPr/>
        <a:lstStyle/>
        <a:p>
          <a:r>
            <a:rPr lang="en-US" b="1" dirty="0">
              <a:solidFill>
                <a:schemeClr val="tx1">
                  <a:lumMod val="75000"/>
                </a:schemeClr>
              </a:solidFill>
            </a:rPr>
            <a:t>Utility Outage </a:t>
          </a:r>
          <a:r>
            <a:rPr lang="en-US" dirty="0">
              <a:solidFill>
                <a:schemeClr val="tx1">
                  <a:lumMod val="75000"/>
                </a:schemeClr>
              </a:solidFill>
            </a:rPr>
            <a:t>- Communications, Electrical Power, Water, Gas, Steam, Heating/Ventilation/Air Conditioning, Pollution Control System, Sewage System</a:t>
          </a:r>
        </a:p>
      </dgm:t>
    </dgm:pt>
    <dgm:pt modelId="{184678C3-D884-473B-B382-65DA1AA8E319}" type="parTrans" cxnId="{63F4730D-2A6E-4650-B04C-A18396D232FF}">
      <dgm:prSet/>
      <dgm:spPr/>
      <dgm:t>
        <a:bodyPr/>
        <a:lstStyle/>
        <a:p>
          <a:endParaRPr lang="en-US"/>
        </a:p>
      </dgm:t>
    </dgm:pt>
    <dgm:pt modelId="{EF579AC8-FCF9-4AFF-B7C3-EED3C0704D43}" type="sibTrans" cxnId="{63F4730D-2A6E-4650-B04C-A18396D232FF}">
      <dgm:prSet/>
      <dgm:spPr/>
      <dgm:t>
        <a:bodyPr/>
        <a:lstStyle/>
        <a:p>
          <a:endParaRPr lang="en-US"/>
        </a:p>
      </dgm:t>
    </dgm:pt>
    <dgm:pt modelId="{22B7FBBE-0D2C-4247-88B5-DEFDB589F639}">
      <dgm:prSet/>
      <dgm:spPr/>
      <dgm:t>
        <a:bodyPr/>
        <a:lstStyle/>
        <a:p>
          <a:r>
            <a:rPr lang="en-US" b="1" dirty="0">
              <a:solidFill>
                <a:schemeClr val="tx1">
                  <a:lumMod val="75000"/>
                </a:schemeClr>
              </a:solidFill>
            </a:rPr>
            <a:t>Fire/Explosion </a:t>
          </a:r>
          <a:r>
            <a:rPr lang="en-US" dirty="0">
              <a:solidFill>
                <a:schemeClr val="tx1">
                  <a:lumMod val="75000"/>
                </a:schemeClr>
              </a:solidFill>
            </a:rPr>
            <a:t>- Fire (Structure, Wildland), Explosion (Chemical, Gas, or Process Failure)</a:t>
          </a:r>
        </a:p>
      </dgm:t>
    </dgm:pt>
    <dgm:pt modelId="{1B5113C1-2643-432C-A19C-4B8200EFAA36}" type="parTrans" cxnId="{77D5C6E1-AC1F-4C20-A266-43D407BA633C}">
      <dgm:prSet/>
      <dgm:spPr/>
      <dgm:t>
        <a:bodyPr/>
        <a:lstStyle/>
        <a:p>
          <a:endParaRPr lang="en-US"/>
        </a:p>
      </dgm:t>
    </dgm:pt>
    <dgm:pt modelId="{88E9C4B6-FDE9-445E-BA38-4D92908EE1CC}" type="sibTrans" cxnId="{77D5C6E1-AC1F-4C20-A266-43D407BA633C}">
      <dgm:prSet/>
      <dgm:spPr/>
      <dgm:t>
        <a:bodyPr/>
        <a:lstStyle/>
        <a:p>
          <a:endParaRPr lang="en-US"/>
        </a:p>
      </dgm:t>
    </dgm:pt>
    <dgm:pt modelId="{4FFF4B97-61D4-439A-88A2-BC1E807A7D77}">
      <dgm:prSet/>
      <dgm:spPr/>
      <dgm:t>
        <a:bodyPr/>
        <a:lstStyle/>
        <a:p>
          <a:r>
            <a:rPr lang="en-US" b="1" dirty="0">
              <a:solidFill>
                <a:schemeClr val="tx1">
                  <a:lumMod val="75000"/>
                </a:schemeClr>
              </a:solidFill>
            </a:rPr>
            <a:t>Hazardous Materials </a:t>
          </a:r>
          <a:r>
            <a:rPr lang="en-US" dirty="0">
              <a:solidFill>
                <a:schemeClr val="tx1">
                  <a:lumMod val="75000"/>
                </a:schemeClr>
              </a:solidFill>
            </a:rPr>
            <a:t>- Hazardous Material Spill/Release, Radiological Accident, Hazmat Incident Off-site, Transportation Accidents, Nuclear Power Plant Incident, Natural Gas Leak Supply</a:t>
          </a:r>
        </a:p>
      </dgm:t>
    </dgm:pt>
    <dgm:pt modelId="{9B08EC88-89D8-4FCE-A895-C2C2CA4986F1}" type="parTrans" cxnId="{501F5C5E-4ED6-42A7-8686-4A6B0EB1E53F}">
      <dgm:prSet/>
      <dgm:spPr/>
      <dgm:t>
        <a:bodyPr/>
        <a:lstStyle/>
        <a:p>
          <a:endParaRPr lang="en-US"/>
        </a:p>
      </dgm:t>
    </dgm:pt>
    <dgm:pt modelId="{A202055E-0002-4773-AB90-4DFE235A1C31}" type="sibTrans" cxnId="{501F5C5E-4ED6-42A7-8686-4A6B0EB1E53F}">
      <dgm:prSet/>
      <dgm:spPr/>
      <dgm:t>
        <a:bodyPr/>
        <a:lstStyle/>
        <a:p>
          <a:endParaRPr lang="en-US"/>
        </a:p>
      </dgm:t>
    </dgm:pt>
    <dgm:pt modelId="{749BED60-3C60-466C-AAA8-248A4E0D3A88}">
      <dgm:prSet/>
      <dgm:spPr/>
      <dgm:t>
        <a:bodyPr/>
        <a:lstStyle/>
        <a:p>
          <a:r>
            <a:rPr lang="en-US" b="1" dirty="0">
              <a:solidFill>
                <a:schemeClr val="tx1">
                  <a:lumMod val="75000"/>
                </a:schemeClr>
              </a:solidFill>
            </a:rPr>
            <a:t>Chain Interruption </a:t>
          </a:r>
          <a:r>
            <a:rPr lang="en-US" dirty="0">
              <a:solidFill>
                <a:schemeClr val="tx1">
                  <a:lumMod val="75000"/>
                </a:schemeClr>
              </a:solidFill>
            </a:rPr>
            <a:t>- Supplier Failure, Transportation Interruption</a:t>
          </a:r>
        </a:p>
      </dgm:t>
    </dgm:pt>
    <dgm:pt modelId="{568BDEE4-F67A-4914-90D0-94657C213A7C}" type="parTrans" cxnId="{28EE192D-6600-433C-8E65-2C51A3F151F7}">
      <dgm:prSet/>
      <dgm:spPr/>
      <dgm:t>
        <a:bodyPr/>
        <a:lstStyle/>
        <a:p>
          <a:endParaRPr lang="en-US"/>
        </a:p>
      </dgm:t>
    </dgm:pt>
    <dgm:pt modelId="{7EA7C590-46BE-4748-A989-F8C2EBFD9ED6}" type="sibTrans" cxnId="{28EE192D-6600-433C-8E65-2C51A3F151F7}">
      <dgm:prSet/>
      <dgm:spPr/>
      <dgm:t>
        <a:bodyPr/>
        <a:lstStyle/>
        <a:p>
          <a:endParaRPr lang="en-US"/>
        </a:p>
      </dgm:t>
    </dgm:pt>
    <dgm:pt modelId="{87215DF0-E956-439E-90ED-EBFF9CF1B621}" type="pres">
      <dgm:prSet presAssocID="{F8F06353-A8E3-4761-ACBE-84AC2365AA59}" presName="linear" presStyleCnt="0">
        <dgm:presLayoutVars>
          <dgm:animLvl val="lvl"/>
          <dgm:resizeHandles val="exact"/>
        </dgm:presLayoutVars>
      </dgm:prSet>
      <dgm:spPr/>
    </dgm:pt>
    <dgm:pt modelId="{CF42DD1F-8FEF-4306-973D-32EF1EB6D3F9}" type="pres">
      <dgm:prSet presAssocID="{DF94C17D-C85B-4CCF-99D0-9E8058450B2F}" presName="parentText" presStyleLbl="node1" presStyleIdx="0" presStyleCnt="5">
        <dgm:presLayoutVars>
          <dgm:chMax val="0"/>
          <dgm:bulletEnabled val="1"/>
        </dgm:presLayoutVars>
      </dgm:prSet>
      <dgm:spPr/>
    </dgm:pt>
    <dgm:pt modelId="{6D33BE56-10E9-438F-89A8-57B07374854E}" type="pres">
      <dgm:prSet presAssocID="{5B45DE9A-C296-4533-9007-198AA9229D68}" presName="spacer" presStyleCnt="0"/>
      <dgm:spPr/>
    </dgm:pt>
    <dgm:pt modelId="{6E554050-ACA1-46EC-8E65-8EED241EFA49}" type="pres">
      <dgm:prSet presAssocID="{040A18FE-79B2-4A63-952B-1AC3A818A0E1}" presName="parentText" presStyleLbl="node1" presStyleIdx="1" presStyleCnt="5">
        <dgm:presLayoutVars>
          <dgm:chMax val="0"/>
          <dgm:bulletEnabled val="1"/>
        </dgm:presLayoutVars>
      </dgm:prSet>
      <dgm:spPr/>
    </dgm:pt>
    <dgm:pt modelId="{9EAED96F-D772-416D-87FC-DBD1FAB209C3}" type="pres">
      <dgm:prSet presAssocID="{EF579AC8-FCF9-4AFF-B7C3-EED3C0704D43}" presName="spacer" presStyleCnt="0"/>
      <dgm:spPr/>
    </dgm:pt>
    <dgm:pt modelId="{9963FAA7-0A0D-485D-B577-4D3C0C6185B6}" type="pres">
      <dgm:prSet presAssocID="{22B7FBBE-0D2C-4247-88B5-DEFDB589F639}" presName="parentText" presStyleLbl="node1" presStyleIdx="2" presStyleCnt="5">
        <dgm:presLayoutVars>
          <dgm:chMax val="0"/>
          <dgm:bulletEnabled val="1"/>
        </dgm:presLayoutVars>
      </dgm:prSet>
      <dgm:spPr/>
    </dgm:pt>
    <dgm:pt modelId="{888EADC5-BB4E-4BBC-8A4D-E1E58E7506C9}" type="pres">
      <dgm:prSet presAssocID="{88E9C4B6-FDE9-445E-BA38-4D92908EE1CC}" presName="spacer" presStyleCnt="0"/>
      <dgm:spPr/>
    </dgm:pt>
    <dgm:pt modelId="{D39CAA84-025B-4661-9BE8-63043A7FEDF8}" type="pres">
      <dgm:prSet presAssocID="{4FFF4B97-61D4-439A-88A2-BC1E807A7D77}" presName="parentText" presStyleLbl="node1" presStyleIdx="3" presStyleCnt="5">
        <dgm:presLayoutVars>
          <dgm:chMax val="0"/>
          <dgm:bulletEnabled val="1"/>
        </dgm:presLayoutVars>
      </dgm:prSet>
      <dgm:spPr/>
    </dgm:pt>
    <dgm:pt modelId="{262FB5B5-F5CF-454A-8F4E-1A67D6D3EF4C}" type="pres">
      <dgm:prSet presAssocID="{A202055E-0002-4773-AB90-4DFE235A1C31}" presName="spacer" presStyleCnt="0"/>
      <dgm:spPr/>
    </dgm:pt>
    <dgm:pt modelId="{F165B223-3ACD-45F0-8EC8-1B4C30E9F43B}" type="pres">
      <dgm:prSet presAssocID="{749BED60-3C60-466C-AAA8-248A4E0D3A88}" presName="parentText" presStyleLbl="node1" presStyleIdx="4" presStyleCnt="5">
        <dgm:presLayoutVars>
          <dgm:chMax val="0"/>
          <dgm:bulletEnabled val="1"/>
        </dgm:presLayoutVars>
      </dgm:prSet>
      <dgm:spPr/>
    </dgm:pt>
  </dgm:ptLst>
  <dgm:cxnLst>
    <dgm:cxn modelId="{992F3404-7571-4803-BF5E-360047EE8C32}" type="presOf" srcId="{F8F06353-A8E3-4761-ACBE-84AC2365AA59}" destId="{87215DF0-E956-439E-90ED-EBFF9CF1B621}" srcOrd="0" destOrd="0" presId="urn:microsoft.com/office/officeart/2005/8/layout/vList2"/>
    <dgm:cxn modelId="{F09C3E0A-49DF-46FD-AF61-5C26748B013F}" type="presOf" srcId="{4FFF4B97-61D4-439A-88A2-BC1E807A7D77}" destId="{D39CAA84-025B-4661-9BE8-63043A7FEDF8}" srcOrd="0" destOrd="0" presId="urn:microsoft.com/office/officeart/2005/8/layout/vList2"/>
    <dgm:cxn modelId="{63F4730D-2A6E-4650-B04C-A18396D232FF}" srcId="{F8F06353-A8E3-4761-ACBE-84AC2365AA59}" destId="{040A18FE-79B2-4A63-952B-1AC3A818A0E1}" srcOrd="1" destOrd="0" parTransId="{184678C3-D884-473B-B382-65DA1AA8E319}" sibTransId="{EF579AC8-FCF9-4AFF-B7C3-EED3C0704D43}"/>
    <dgm:cxn modelId="{28EE192D-6600-433C-8E65-2C51A3F151F7}" srcId="{F8F06353-A8E3-4761-ACBE-84AC2365AA59}" destId="{749BED60-3C60-466C-AAA8-248A4E0D3A88}" srcOrd="4" destOrd="0" parTransId="{568BDEE4-F67A-4914-90D0-94657C213A7C}" sibTransId="{7EA7C590-46BE-4748-A989-F8C2EBFD9ED6}"/>
    <dgm:cxn modelId="{501F5C5E-4ED6-42A7-8686-4A6B0EB1E53F}" srcId="{F8F06353-A8E3-4761-ACBE-84AC2365AA59}" destId="{4FFF4B97-61D4-439A-88A2-BC1E807A7D77}" srcOrd="3" destOrd="0" parTransId="{9B08EC88-89D8-4FCE-A895-C2C2CA4986F1}" sibTransId="{A202055E-0002-4773-AB90-4DFE235A1C31}"/>
    <dgm:cxn modelId="{F497EE41-B04F-441B-B768-110D8AAC6656}" type="presOf" srcId="{DF94C17D-C85B-4CCF-99D0-9E8058450B2F}" destId="{CF42DD1F-8FEF-4306-973D-32EF1EB6D3F9}" srcOrd="0" destOrd="0" presId="urn:microsoft.com/office/officeart/2005/8/layout/vList2"/>
    <dgm:cxn modelId="{690D8B52-606F-4676-8CE9-6E8F187CD03D}" srcId="{F8F06353-A8E3-4761-ACBE-84AC2365AA59}" destId="{DF94C17D-C85B-4CCF-99D0-9E8058450B2F}" srcOrd="0" destOrd="0" parTransId="{4208F80F-4814-48F1-95B9-D4C57CD0EB5C}" sibTransId="{5B45DE9A-C296-4533-9007-198AA9229D68}"/>
    <dgm:cxn modelId="{2DA20696-ADB8-4915-9C01-689F18C39208}" type="presOf" srcId="{040A18FE-79B2-4A63-952B-1AC3A818A0E1}" destId="{6E554050-ACA1-46EC-8E65-8EED241EFA49}" srcOrd="0" destOrd="0" presId="urn:microsoft.com/office/officeart/2005/8/layout/vList2"/>
    <dgm:cxn modelId="{34D24296-9140-4A5F-8F3A-366B1E9A8B6E}" type="presOf" srcId="{22B7FBBE-0D2C-4247-88B5-DEFDB589F639}" destId="{9963FAA7-0A0D-485D-B577-4D3C0C6185B6}" srcOrd="0" destOrd="0" presId="urn:microsoft.com/office/officeart/2005/8/layout/vList2"/>
    <dgm:cxn modelId="{8029B9C8-6F2D-49DB-94B6-477B20933756}" type="presOf" srcId="{749BED60-3C60-466C-AAA8-248A4E0D3A88}" destId="{F165B223-3ACD-45F0-8EC8-1B4C30E9F43B}" srcOrd="0" destOrd="0" presId="urn:microsoft.com/office/officeart/2005/8/layout/vList2"/>
    <dgm:cxn modelId="{77D5C6E1-AC1F-4C20-A266-43D407BA633C}" srcId="{F8F06353-A8E3-4761-ACBE-84AC2365AA59}" destId="{22B7FBBE-0D2C-4247-88B5-DEFDB589F639}" srcOrd="2" destOrd="0" parTransId="{1B5113C1-2643-432C-A19C-4B8200EFAA36}" sibTransId="{88E9C4B6-FDE9-445E-BA38-4D92908EE1CC}"/>
    <dgm:cxn modelId="{DB416282-D016-4B01-B763-9E48A763FCF6}" type="presParOf" srcId="{87215DF0-E956-439E-90ED-EBFF9CF1B621}" destId="{CF42DD1F-8FEF-4306-973D-32EF1EB6D3F9}" srcOrd="0" destOrd="0" presId="urn:microsoft.com/office/officeart/2005/8/layout/vList2"/>
    <dgm:cxn modelId="{19AC2092-B656-4383-80C0-49A6253F160D}" type="presParOf" srcId="{87215DF0-E956-439E-90ED-EBFF9CF1B621}" destId="{6D33BE56-10E9-438F-89A8-57B07374854E}" srcOrd="1" destOrd="0" presId="urn:microsoft.com/office/officeart/2005/8/layout/vList2"/>
    <dgm:cxn modelId="{C3C69288-3A71-449F-9F38-35DAE84C286F}" type="presParOf" srcId="{87215DF0-E956-439E-90ED-EBFF9CF1B621}" destId="{6E554050-ACA1-46EC-8E65-8EED241EFA49}" srcOrd="2" destOrd="0" presId="urn:microsoft.com/office/officeart/2005/8/layout/vList2"/>
    <dgm:cxn modelId="{466A67F2-7D67-45C2-BB2F-7F736E8E3F45}" type="presParOf" srcId="{87215DF0-E956-439E-90ED-EBFF9CF1B621}" destId="{9EAED96F-D772-416D-87FC-DBD1FAB209C3}" srcOrd="3" destOrd="0" presId="urn:microsoft.com/office/officeart/2005/8/layout/vList2"/>
    <dgm:cxn modelId="{A6BBC6CF-1055-4F52-BB59-31D3162C5B0E}" type="presParOf" srcId="{87215DF0-E956-439E-90ED-EBFF9CF1B621}" destId="{9963FAA7-0A0D-485D-B577-4D3C0C6185B6}" srcOrd="4" destOrd="0" presId="urn:microsoft.com/office/officeart/2005/8/layout/vList2"/>
    <dgm:cxn modelId="{9C9CB31F-D0FA-4C6D-A1BB-406ACE7037B3}" type="presParOf" srcId="{87215DF0-E956-439E-90ED-EBFF9CF1B621}" destId="{888EADC5-BB4E-4BBC-8A4D-E1E58E7506C9}" srcOrd="5" destOrd="0" presId="urn:microsoft.com/office/officeart/2005/8/layout/vList2"/>
    <dgm:cxn modelId="{6895DCFE-8A81-48F0-8C9B-8B52B1532963}" type="presParOf" srcId="{87215DF0-E956-439E-90ED-EBFF9CF1B621}" destId="{D39CAA84-025B-4661-9BE8-63043A7FEDF8}" srcOrd="6" destOrd="0" presId="urn:microsoft.com/office/officeart/2005/8/layout/vList2"/>
    <dgm:cxn modelId="{65F22E1B-30A9-4EA4-B01F-3AB0B014F222}" type="presParOf" srcId="{87215DF0-E956-439E-90ED-EBFF9CF1B621}" destId="{262FB5B5-F5CF-454A-8F4E-1A67D6D3EF4C}" srcOrd="7" destOrd="0" presId="urn:microsoft.com/office/officeart/2005/8/layout/vList2"/>
    <dgm:cxn modelId="{EA8BA38B-76C6-47DD-859E-61FDE3216969}" type="presParOf" srcId="{87215DF0-E956-439E-90ED-EBFF9CF1B621}" destId="{F165B223-3ACD-45F0-8EC8-1B4C30E9F43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6D35A8-8814-4BF0-A9B7-D5327499B0D0}"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884284C-B0BC-4F97-AAB2-32A46C72F193}">
      <dgm:prSet/>
      <dgm:spPr/>
      <dgm:t>
        <a:bodyPr/>
        <a:lstStyle/>
        <a:p>
          <a:r>
            <a:rPr lang="en-US"/>
            <a:t>Determine Operational Priorities</a:t>
          </a:r>
        </a:p>
      </dgm:t>
    </dgm:pt>
    <dgm:pt modelId="{BD27F879-36E1-4267-844E-080637C72AF7}" type="parTrans" cxnId="{2DD2D1A9-F844-4426-B577-1A19685EB0B3}">
      <dgm:prSet/>
      <dgm:spPr/>
      <dgm:t>
        <a:bodyPr/>
        <a:lstStyle/>
        <a:p>
          <a:endParaRPr lang="en-US"/>
        </a:p>
      </dgm:t>
    </dgm:pt>
    <dgm:pt modelId="{3FFD4A38-D6CA-4007-85CA-B2FE9C7F17D3}" type="sibTrans" cxnId="{2DD2D1A9-F844-4426-B577-1A19685EB0B3}">
      <dgm:prSet/>
      <dgm:spPr/>
      <dgm:t>
        <a:bodyPr/>
        <a:lstStyle/>
        <a:p>
          <a:endParaRPr lang="en-US"/>
        </a:p>
      </dgm:t>
    </dgm:pt>
    <dgm:pt modelId="{1E1D78AD-F224-4107-9371-30176711F8B5}">
      <dgm:prSet/>
      <dgm:spPr/>
      <dgm:t>
        <a:bodyPr/>
        <a:lstStyle/>
        <a:p>
          <a:r>
            <a:rPr lang="en-US"/>
            <a:t>Set Goals and Objectives</a:t>
          </a:r>
        </a:p>
      </dgm:t>
    </dgm:pt>
    <dgm:pt modelId="{536CCCAD-42D9-42A4-AD4F-05FC25941514}" type="parTrans" cxnId="{066FEE75-38C0-48D5-A8F7-174F95555BCE}">
      <dgm:prSet/>
      <dgm:spPr/>
      <dgm:t>
        <a:bodyPr/>
        <a:lstStyle/>
        <a:p>
          <a:endParaRPr lang="en-US"/>
        </a:p>
      </dgm:t>
    </dgm:pt>
    <dgm:pt modelId="{A84C7909-728C-4F68-8239-18D445AF2AFD}" type="sibTrans" cxnId="{066FEE75-38C0-48D5-A8F7-174F95555BCE}">
      <dgm:prSet/>
      <dgm:spPr/>
      <dgm:t>
        <a:bodyPr/>
        <a:lstStyle/>
        <a:p>
          <a:endParaRPr lang="en-US"/>
        </a:p>
      </dgm:t>
    </dgm:pt>
    <dgm:pt modelId="{5FF1BEF6-224E-4B6A-9FFE-B695CB9E6D75}" type="pres">
      <dgm:prSet presAssocID="{3B6D35A8-8814-4BF0-A9B7-D5327499B0D0}" presName="root" presStyleCnt="0">
        <dgm:presLayoutVars>
          <dgm:dir/>
          <dgm:resizeHandles val="exact"/>
        </dgm:presLayoutVars>
      </dgm:prSet>
      <dgm:spPr/>
    </dgm:pt>
    <dgm:pt modelId="{4E69666A-AF5D-4BDD-8829-D734F19D430F}" type="pres">
      <dgm:prSet presAssocID="{0884284C-B0BC-4F97-AAB2-32A46C72F193}" presName="compNode" presStyleCnt="0"/>
      <dgm:spPr/>
    </dgm:pt>
    <dgm:pt modelId="{E6AF7DC3-2CF1-4D6D-995C-2956C04B10AA}" type="pres">
      <dgm:prSet presAssocID="{0884284C-B0BC-4F97-AAB2-32A46C72F1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D6E0C17-63BF-40AE-B5FC-35D1739DF7E7}" type="pres">
      <dgm:prSet presAssocID="{0884284C-B0BC-4F97-AAB2-32A46C72F193}" presName="spaceRect" presStyleCnt="0"/>
      <dgm:spPr/>
    </dgm:pt>
    <dgm:pt modelId="{A8748801-A3C2-4FF8-B563-90C29461F85E}" type="pres">
      <dgm:prSet presAssocID="{0884284C-B0BC-4F97-AAB2-32A46C72F193}" presName="textRect" presStyleLbl="revTx" presStyleIdx="0" presStyleCnt="2">
        <dgm:presLayoutVars>
          <dgm:chMax val="1"/>
          <dgm:chPref val="1"/>
        </dgm:presLayoutVars>
      </dgm:prSet>
      <dgm:spPr/>
    </dgm:pt>
    <dgm:pt modelId="{EAEEF522-16C3-4B5A-92C5-B4F49BAB6A05}" type="pres">
      <dgm:prSet presAssocID="{3FFD4A38-D6CA-4007-85CA-B2FE9C7F17D3}" presName="sibTrans" presStyleCnt="0"/>
      <dgm:spPr/>
    </dgm:pt>
    <dgm:pt modelId="{276C3A4B-4AC8-411F-BD53-DEBFDC71A584}" type="pres">
      <dgm:prSet presAssocID="{1E1D78AD-F224-4107-9371-30176711F8B5}" presName="compNode" presStyleCnt="0"/>
      <dgm:spPr/>
    </dgm:pt>
    <dgm:pt modelId="{6B34D737-BB3B-479F-A341-50442205AFEA}" type="pres">
      <dgm:prSet presAssocID="{1E1D78AD-F224-4107-9371-30176711F8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67E40410-179A-49FC-8C40-E6176E121FAF}" type="pres">
      <dgm:prSet presAssocID="{1E1D78AD-F224-4107-9371-30176711F8B5}" presName="spaceRect" presStyleCnt="0"/>
      <dgm:spPr/>
    </dgm:pt>
    <dgm:pt modelId="{8D442CA1-3440-4DE3-AAA7-73B65E1ABFC0}" type="pres">
      <dgm:prSet presAssocID="{1E1D78AD-F224-4107-9371-30176711F8B5}" presName="textRect" presStyleLbl="revTx" presStyleIdx="1" presStyleCnt="2">
        <dgm:presLayoutVars>
          <dgm:chMax val="1"/>
          <dgm:chPref val="1"/>
        </dgm:presLayoutVars>
      </dgm:prSet>
      <dgm:spPr/>
    </dgm:pt>
  </dgm:ptLst>
  <dgm:cxnLst>
    <dgm:cxn modelId="{066FEE75-38C0-48D5-A8F7-174F95555BCE}" srcId="{3B6D35A8-8814-4BF0-A9B7-D5327499B0D0}" destId="{1E1D78AD-F224-4107-9371-30176711F8B5}" srcOrd="1" destOrd="0" parTransId="{536CCCAD-42D9-42A4-AD4F-05FC25941514}" sibTransId="{A84C7909-728C-4F68-8239-18D445AF2AFD}"/>
    <dgm:cxn modelId="{2DD2D1A9-F844-4426-B577-1A19685EB0B3}" srcId="{3B6D35A8-8814-4BF0-A9B7-D5327499B0D0}" destId="{0884284C-B0BC-4F97-AAB2-32A46C72F193}" srcOrd="0" destOrd="0" parTransId="{BD27F879-36E1-4267-844E-080637C72AF7}" sibTransId="{3FFD4A38-D6CA-4007-85CA-B2FE9C7F17D3}"/>
    <dgm:cxn modelId="{47E641CE-81CC-4D9C-83D4-79BE27E21F24}" type="presOf" srcId="{0884284C-B0BC-4F97-AAB2-32A46C72F193}" destId="{A8748801-A3C2-4FF8-B563-90C29461F85E}" srcOrd="0" destOrd="0" presId="urn:microsoft.com/office/officeart/2018/2/layout/IconLabelList"/>
    <dgm:cxn modelId="{86E189EE-DC5C-42E4-BFB2-436D910A4FEF}" type="presOf" srcId="{1E1D78AD-F224-4107-9371-30176711F8B5}" destId="{8D442CA1-3440-4DE3-AAA7-73B65E1ABFC0}" srcOrd="0" destOrd="0" presId="urn:microsoft.com/office/officeart/2018/2/layout/IconLabelList"/>
    <dgm:cxn modelId="{D8BFE8F7-9107-4C53-BF99-636AB3CCA082}" type="presOf" srcId="{3B6D35A8-8814-4BF0-A9B7-D5327499B0D0}" destId="{5FF1BEF6-224E-4B6A-9FFE-B695CB9E6D75}" srcOrd="0" destOrd="0" presId="urn:microsoft.com/office/officeart/2018/2/layout/IconLabelList"/>
    <dgm:cxn modelId="{C7080B95-8181-458E-9A37-A61429FEE4B0}" type="presParOf" srcId="{5FF1BEF6-224E-4B6A-9FFE-B695CB9E6D75}" destId="{4E69666A-AF5D-4BDD-8829-D734F19D430F}" srcOrd="0" destOrd="0" presId="urn:microsoft.com/office/officeart/2018/2/layout/IconLabelList"/>
    <dgm:cxn modelId="{77DA556B-3BFD-4477-B6BB-66F266F1F852}" type="presParOf" srcId="{4E69666A-AF5D-4BDD-8829-D734F19D430F}" destId="{E6AF7DC3-2CF1-4D6D-995C-2956C04B10AA}" srcOrd="0" destOrd="0" presId="urn:microsoft.com/office/officeart/2018/2/layout/IconLabelList"/>
    <dgm:cxn modelId="{C277D186-814C-4EC8-9FF8-BE8F372BE4A3}" type="presParOf" srcId="{4E69666A-AF5D-4BDD-8829-D734F19D430F}" destId="{8D6E0C17-63BF-40AE-B5FC-35D1739DF7E7}" srcOrd="1" destOrd="0" presId="urn:microsoft.com/office/officeart/2018/2/layout/IconLabelList"/>
    <dgm:cxn modelId="{72B4CB2B-3BF9-48CD-ADEB-52D589D4698C}" type="presParOf" srcId="{4E69666A-AF5D-4BDD-8829-D734F19D430F}" destId="{A8748801-A3C2-4FF8-B563-90C29461F85E}" srcOrd="2" destOrd="0" presId="urn:microsoft.com/office/officeart/2018/2/layout/IconLabelList"/>
    <dgm:cxn modelId="{941341BA-004B-485B-8C93-3783F506A0B8}" type="presParOf" srcId="{5FF1BEF6-224E-4B6A-9FFE-B695CB9E6D75}" destId="{EAEEF522-16C3-4B5A-92C5-B4F49BAB6A05}" srcOrd="1" destOrd="0" presId="urn:microsoft.com/office/officeart/2018/2/layout/IconLabelList"/>
    <dgm:cxn modelId="{84454BE8-D0C4-4FD8-8FFE-F22591C7D495}" type="presParOf" srcId="{5FF1BEF6-224E-4B6A-9FFE-B695CB9E6D75}" destId="{276C3A4B-4AC8-411F-BD53-DEBFDC71A584}" srcOrd="2" destOrd="0" presId="urn:microsoft.com/office/officeart/2018/2/layout/IconLabelList"/>
    <dgm:cxn modelId="{44F75417-60AF-472F-B019-332F554CF98A}" type="presParOf" srcId="{276C3A4B-4AC8-411F-BD53-DEBFDC71A584}" destId="{6B34D737-BB3B-479F-A341-50442205AFEA}" srcOrd="0" destOrd="0" presId="urn:microsoft.com/office/officeart/2018/2/layout/IconLabelList"/>
    <dgm:cxn modelId="{6255654B-291B-4970-B058-09BF40EB7883}" type="presParOf" srcId="{276C3A4B-4AC8-411F-BD53-DEBFDC71A584}" destId="{67E40410-179A-49FC-8C40-E6176E121FAF}" srcOrd="1" destOrd="0" presId="urn:microsoft.com/office/officeart/2018/2/layout/IconLabelList"/>
    <dgm:cxn modelId="{307C7455-31B3-4610-8BB2-45D871ADB702}" type="presParOf" srcId="{276C3A4B-4AC8-411F-BD53-DEBFDC71A584}" destId="{8D442CA1-3440-4DE3-AAA7-73B65E1ABFC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0AD49F-0873-476B-8F13-D1D288FE4B2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BD44BAC1-BEEE-4D2C-839F-C1F0BAF1CA7F}">
      <dgm:prSet/>
      <dgm:spPr/>
      <dgm:t>
        <a:bodyPr/>
        <a:lstStyle/>
        <a:p>
          <a:pPr>
            <a:lnSpc>
              <a:spcPct val="100000"/>
            </a:lnSpc>
          </a:pPr>
          <a:r>
            <a:rPr lang="en-US"/>
            <a:t>Plan Development</a:t>
          </a:r>
        </a:p>
      </dgm:t>
    </dgm:pt>
    <dgm:pt modelId="{CBE12DD2-07E4-47A6-9D39-507ECA59090A}" type="parTrans" cxnId="{AD9E20AF-1D22-4876-82C3-1247175EA17E}">
      <dgm:prSet/>
      <dgm:spPr/>
      <dgm:t>
        <a:bodyPr/>
        <a:lstStyle/>
        <a:p>
          <a:endParaRPr lang="en-US"/>
        </a:p>
      </dgm:t>
    </dgm:pt>
    <dgm:pt modelId="{B49FED4A-0064-4C9F-AD05-4B6AAA2BD3E3}" type="sibTrans" cxnId="{AD9E20AF-1D22-4876-82C3-1247175EA17E}">
      <dgm:prSet/>
      <dgm:spPr/>
      <dgm:t>
        <a:bodyPr/>
        <a:lstStyle/>
        <a:p>
          <a:endParaRPr lang="en-US"/>
        </a:p>
      </dgm:t>
    </dgm:pt>
    <dgm:pt modelId="{8F62CC8D-4C60-46C2-846D-E33EEA90C9BF}">
      <dgm:prSet/>
      <dgm:spPr/>
      <dgm:t>
        <a:bodyPr/>
        <a:lstStyle/>
        <a:p>
          <a:pPr>
            <a:lnSpc>
              <a:spcPct val="100000"/>
            </a:lnSpc>
          </a:pPr>
          <a:r>
            <a:rPr lang="en-US"/>
            <a:t>Develop and Analyze Courses of Action</a:t>
          </a:r>
        </a:p>
      </dgm:t>
    </dgm:pt>
    <dgm:pt modelId="{E0B54E7E-FE02-4615-8898-DA428BF60F3D}" type="parTrans" cxnId="{8849BB79-D524-4F45-963B-E59A5BB41012}">
      <dgm:prSet/>
      <dgm:spPr/>
      <dgm:t>
        <a:bodyPr/>
        <a:lstStyle/>
        <a:p>
          <a:endParaRPr lang="en-US"/>
        </a:p>
      </dgm:t>
    </dgm:pt>
    <dgm:pt modelId="{C76954E7-83D7-405C-9DD4-1BB1A41F753A}" type="sibTrans" cxnId="{8849BB79-D524-4F45-963B-E59A5BB41012}">
      <dgm:prSet/>
      <dgm:spPr/>
      <dgm:t>
        <a:bodyPr/>
        <a:lstStyle/>
        <a:p>
          <a:endParaRPr lang="en-US"/>
        </a:p>
      </dgm:t>
    </dgm:pt>
    <dgm:pt modelId="{C628AADB-BE5D-403B-9699-2BE6474397AA}">
      <dgm:prSet/>
      <dgm:spPr/>
      <dgm:t>
        <a:bodyPr/>
        <a:lstStyle/>
        <a:p>
          <a:pPr>
            <a:lnSpc>
              <a:spcPct val="100000"/>
            </a:lnSpc>
          </a:pPr>
          <a:r>
            <a:rPr lang="en-US"/>
            <a:t>Identify Resources</a:t>
          </a:r>
        </a:p>
      </dgm:t>
    </dgm:pt>
    <dgm:pt modelId="{56A6E9F9-86A0-4E4C-9AE1-CD3F7BAE18CF}" type="parTrans" cxnId="{4400B21B-7751-44E1-A9D3-3EA41F946195}">
      <dgm:prSet/>
      <dgm:spPr/>
      <dgm:t>
        <a:bodyPr/>
        <a:lstStyle/>
        <a:p>
          <a:endParaRPr lang="en-US"/>
        </a:p>
      </dgm:t>
    </dgm:pt>
    <dgm:pt modelId="{BEB42758-D86B-4D99-959B-CA76CAC1FCF7}" type="sibTrans" cxnId="{4400B21B-7751-44E1-A9D3-3EA41F946195}">
      <dgm:prSet/>
      <dgm:spPr/>
      <dgm:t>
        <a:bodyPr/>
        <a:lstStyle/>
        <a:p>
          <a:endParaRPr lang="en-US"/>
        </a:p>
      </dgm:t>
    </dgm:pt>
    <dgm:pt modelId="{ED43B4B7-7284-4A1E-8E87-213777B3E974}">
      <dgm:prSet/>
      <dgm:spPr/>
      <dgm:t>
        <a:bodyPr/>
        <a:lstStyle/>
        <a:p>
          <a:pPr>
            <a:lnSpc>
              <a:spcPct val="100000"/>
            </a:lnSpc>
          </a:pPr>
          <a:r>
            <a:rPr lang="en-US"/>
            <a:t>Identify Information and Intelligence Needs</a:t>
          </a:r>
        </a:p>
      </dgm:t>
    </dgm:pt>
    <dgm:pt modelId="{B7E1A058-7A9E-4B09-BD5C-D2074E0C5295}" type="parTrans" cxnId="{078C8455-B8BD-422F-A000-4724E261EC31}">
      <dgm:prSet/>
      <dgm:spPr/>
      <dgm:t>
        <a:bodyPr/>
        <a:lstStyle/>
        <a:p>
          <a:endParaRPr lang="en-US"/>
        </a:p>
      </dgm:t>
    </dgm:pt>
    <dgm:pt modelId="{4578E2CD-10A4-4C0F-8E36-C5CBA0B3DFF1}" type="sibTrans" cxnId="{078C8455-B8BD-422F-A000-4724E261EC31}">
      <dgm:prSet/>
      <dgm:spPr/>
      <dgm:t>
        <a:bodyPr/>
        <a:lstStyle/>
        <a:p>
          <a:endParaRPr lang="en-US"/>
        </a:p>
      </dgm:t>
    </dgm:pt>
    <dgm:pt modelId="{A7C22DC9-351F-4885-85D7-AC1ABDDBF1CA}" type="pres">
      <dgm:prSet presAssocID="{550AD49F-0873-476B-8F13-D1D288FE4B2D}" presName="root" presStyleCnt="0">
        <dgm:presLayoutVars>
          <dgm:dir/>
          <dgm:resizeHandles val="exact"/>
        </dgm:presLayoutVars>
      </dgm:prSet>
      <dgm:spPr/>
    </dgm:pt>
    <dgm:pt modelId="{5A2697F9-6D7F-4FFB-85A6-C696414F6911}" type="pres">
      <dgm:prSet presAssocID="{BD44BAC1-BEEE-4D2C-839F-C1F0BAF1CA7F}" presName="compNode" presStyleCnt="0"/>
      <dgm:spPr/>
    </dgm:pt>
    <dgm:pt modelId="{6A8A38BF-3C70-47CD-B087-97FD87D44D40}" type="pres">
      <dgm:prSet presAssocID="{BD44BAC1-BEEE-4D2C-839F-C1F0BAF1CA7F}" presName="bgRect" presStyleLbl="bgShp" presStyleIdx="0" presStyleCnt="4"/>
      <dgm:spPr/>
    </dgm:pt>
    <dgm:pt modelId="{674607C8-F941-43B3-B9D7-F6B4B9F314F7}" type="pres">
      <dgm:prSet presAssocID="{BD44BAC1-BEEE-4D2C-839F-C1F0BAF1CA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7C77BAC-55B1-4FCF-9BE6-C6D3910F90AE}" type="pres">
      <dgm:prSet presAssocID="{BD44BAC1-BEEE-4D2C-839F-C1F0BAF1CA7F}" presName="spaceRect" presStyleCnt="0"/>
      <dgm:spPr/>
    </dgm:pt>
    <dgm:pt modelId="{33F1DA60-1637-4FFB-9883-7E20A2227E61}" type="pres">
      <dgm:prSet presAssocID="{BD44BAC1-BEEE-4D2C-839F-C1F0BAF1CA7F}" presName="parTx" presStyleLbl="revTx" presStyleIdx="0" presStyleCnt="4">
        <dgm:presLayoutVars>
          <dgm:chMax val="0"/>
          <dgm:chPref val="0"/>
        </dgm:presLayoutVars>
      </dgm:prSet>
      <dgm:spPr/>
    </dgm:pt>
    <dgm:pt modelId="{628D1B85-AF9C-4F65-9BBA-259A6B05F112}" type="pres">
      <dgm:prSet presAssocID="{B49FED4A-0064-4C9F-AD05-4B6AAA2BD3E3}" presName="sibTrans" presStyleCnt="0"/>
      <dgm:spPr/>
    </dgm:pt>
    <dgm:pt modelId="{0BD458B3-8B36-4607-99C9-CFE5212F3CC5}" type="pres">
      <dgm:prSet presAssocID="{8F62CC8D-4C60-46C2-846D-E33EEA90C9BF}" presName="compNode" presStyleCnt="0"/>
      <dgm:spPr/>
    </dgm:pt>
    <dgm:pt modelId="{8C64FCFE-345F-4CCF-8DA2-1FCDF2787B2F}" type="pres">
      <dgm:prSet presAssocID="{8F62CC8D-4C60-46C2-846D-E33EEA90C9BF}" presName="bgRect" presStyleLbl="bgShp" presStyleIdx="1" presStyleCnt="4"/>
      <dgm:spPr/>
    </dgm:pt>
    <dgm:pt modelId="{AB1D115E-C12C-4474-BACB-941688403E03}" type="pres">
      <dgm:prSet presAssocID="{8F62CC8D-4C60-46C2-846D-E33EEA90C9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5A98781-7D38-4789-9A05-81E3D6BD3A0D}" type="pres">
      <dgm:prSet presAssocID="{8F62CC8D-4C60-46C2-846D-E33EEA90C9BF}" presName="spaceRect" presStyleCnt="0"/>
      <dgm:spPr/>
    </dgm:pt>
    <dgm:pt modelId="{129F3762-5191-4A26-92B9-56BB9809F2B2}" type="pres">
      <dgm:prSet presAssocID="{8F62CC8D-4C60-46C2-846D-E33EEA90C9BF}" presName="parTx" presStyleLbl="revTx" presStyleIdx="1" presStyleCnt="4">
        <dgm:presLayoutVars>
          <dgm:chMax val="0"/>
          <dgm:chPref val="0"/>
        </dgm:presLayoutVars>
      </dgm:prSet>
      <dgm:spPr/>
    </dgm:pt>
    <dgm:pt modelId="{A2026EED-33CB-4861-ADE1-F376E660A2FB}" type="pres">
      <dgm:prSet presAssocID="{C76954E7-83D7-405C-9DD4-1BB1A41F753A}" presName="sibTrans" presStyleCnt="0"/>
      <dgm:spPr/>
    </dgm:pt>
    <dgm:pt modelId="{E98F63D8-19CC-457B-9AA7-0F3DA1E1B314}" type="pres">
      <dgm:prSet presAssocID="{C628AADB-BE5D-403B-9699-2BE6474397AA}" presName="compNode" presStyleCnt="0"/>
      <dgm:spPr/>
    </dgm:pt>
    <dgm:pt modelId="{AF03B248-71FB-43C8-95DB-44C38BEB68BF}" type="pres">
      <dgm:prSet presAssocID="{C628AADB-BE5D-403B-9699-2BE6474397AA}" presName="bgRect" presStyleLbl="bgShp" presStyleIdx="2" presStyleCnt="4"/>
      <dgm:spPr/>
    </dgm:pt>
    <dgm:pt modelId="{5586F780-BD61-4E97-BB89-0127D4C0B22E}" type="pres">
      <dgm:prSet presAssocID="{C628AADB-BE5D-403B-9699-2BE6474397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71828B3-2E65-45C8-B887-C776EE75262F}" type="pres">
      <dgm:prSet presAssocID="{C628AADB-BE5D-403B-9699-2BE6474397AA}" presName="spaceRect" presStyleCnt="0"/>
      <dgm:spPr/>
    </dgm:pt>
    <dgm:pt modelId="{4776713F-533A-4880-8E87-12C54FAA92A4}" type="pres">
      <dgm:prSet presAssocID="{C628AADB-BE5D-403B-9699-2BE6474397AA}" presName="parTx" presStyleLbl="revTx" presStyleIdx="2" presStyleCnt="4">
        <dgm:presLayoutVars>
          <dgm:chMax val="0"/>
          <dgm:chPref val="0"/>
        </dgm:presLayoutVars>
      </dgm:prSet>
      <dgm:spPr/>
    </dgm:pt>
    <dgm:pt modelId="{5E3CBAD9-D0E5-4651-A416-FDAB30DEA717}" type="pres">
      <dgm:prSet presAssocID="{BEB42758-D86B-4D99-959B-CA76CAC1FCF7}" presName="sibTrans" presStyleCnt="0"/>
      <dgm:spPr/>
    </dgm:pt>
    <dgm:pt modelId="{B8C8F104-0E73-4B6C-AEFB-F115583CD084}" type="pres">
      <dgm:prSet presAssocID="{ED43B4B7-7284-4A1E-8E87-213777B3E974}" presName="compNode" presStyleCnt="0"/>
      <dgm:spPr/>
    </dgm:pt>
    <dgm:pt modelId="{8F9E8F46-7095-4C11-8E65-F9E1F542661D}" type="pres">
      <dgm:prSet presAssocID="{ED43B4B7-7284-4A1E-8E87-213777B3E974}" presName="bgRect" presStyleLbl="bgShp" presStyleIdx="3" presStyleCnt="4"/>
      <dgm:spPr/>
    </dgm:pt>
    <dgm:pt modelId="{2BBDDDF7-B666-42C5-84E2-5CF617EE7ACB}" type="pres">
      <dgm:prSet presAssocID="{ED43B4B7-7284-4A1E-8E87-213777B3E9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29CEC56F-6E21-4288-998E-59C4E156C9BB}" type="pres">
      <dgm:prSet presAssocID="{ED43B4B7-7284-4A1E-8E87-213777B3E974}" presName="spaceRect" presStyleCnt="0"/>
      <dgm:spPr/>
    </dgm:pt>
    <dgm:pt modelId="{87A94A25-93ED-4E58-AB89-D6C4ED692793}" type="pres">
      <dgm:prSet presAssocID="{ED43B4B7-7284-4A1E-8E87-213777B3E974}" presName="parTx" presStyleLbl="revTx" presStyleIdx="3" presStyleCnt="4">
        <dgm:presLayoutVars>
          <dgm:chMax val="0"/>
          <dgm:chPref val="0"/>
        </dgm:presLayoutVars>
      </dgm:prSet>
      <dgm:spPr/>
    </dgm:pt>
  </dgm:ptLst>
  <dgm:cxnLst>
    <dgm:cxn modelId="{4400B21B-7751-44E1-A9D3-3EA41F946195}" srcId="{550AD49F-0873-476B-8F13-D1D288FE4B2D}" destId="{C628AADB-BE5D-403B-9699-2BE6474397AA}" srcOrd="2" destOrd="0" parTransId="{56A6E9F9-86A0-4E4C-9AE1-CD3F7BAE18CF}" sibTransId="{BEB42758-D86B-4D99-959B-CA76CAC1FCF7}"/>
    <dgm:cxn modelId="{FF25E31D-8044-47D9-AC6A-4A7DB2C9839C}" type="presOf" srcId="{8F62CC8D-4C60-46C2-846D-E33EEA90C9BF}" destId="{129F3762-5191-4A26-92B9-56BB9809F2B2}" srcOrd="0" destOrd="0" presId="urn:microsoft.com/office/officeart/2018/2/layout/IconVerticalSolidList"/>
    <dgm:cxn modelId="{1DBA1D51-825D-402C-A0FE-4CE01B988525}" type="presOf" srcId="{550AD49F-0873-476B-8F13-D1D288FE4B2D}" destId="{A7C22DC9-351F-4885-85D7-AC1ABDDBF1CA}" srcOrd="0" destOrd="0" presId="urn:microsoft.com/office/officeart/2018/2/layout/IconVerticalSolidList"/>
    <dgm:cxn modelId="{078C8455-B8BD-422F-A000-4724E261EC31}" srcId="{550AD49F-0873-476B-8F13-D1D288FE4B2D}" destId="{ED43B4B7-7284-4A1E-8E87-213777B3E974}" srcOrd="3" destOrd="0" parTransId="{B7E1A058-7A9E-4B09-BD5C-D2074E0C5295}" sibTransId="{4578E2CD-10A4-4C0F-8E36-C5CBA0B3DFF1}"/>
    <dgm:cxn modelId="{8849BB79-D524-4F45-963B-E59A5BB41012}" srcId="{550AD49F-0873-476B-8F13-D1D288FE4B2D}" destId="{8F62CC8D-4C60-46C2-846D-E33EEA90C9BF}" srcOrd="1" destOrd="0" parTransId="{E0B54E7E-FE02-4615-8898-DA428BF60F3D}" sibTransId="{C76954E7-83D7-405C-9DD4-1BB1A41F753A}"/>
    <dgm:cxn modelId="{AD9E20AF-1D22-4876-82C3-1247175EA17E}" srcId="{550AD49F-0873-476B-8F13-D1D288FE4B2D}" destId="{BD44BAC1-BEEE-4D2C-839F-C1F0BAF1CA7F}" srcOrd="0" destOrd="0" parTransId="{CBE12DD2-07E4-47A6-9D39-507ECA59090A}" sibTransId="{B49FED4A-0064-4C9F-AD05-4B6AAA2BD3E3}"/>
    <dgm:cxn modelId="{234EE5BA-17B2-4F7C-AA6C-FE964890F05A}" type="presOf" srcId="{C628AADB-BE5D-403B-9699-2BE6474397AA}" destId="{4776713F-533A-4880-8E87-12C54FAA92A4}" srcOrd="0" destOrd="0" presId="urn:microsoft.com/office/officeart/2018/2/layout/IconVerticalSolidList"/>
    <dgm:cxn modelId="{5719BDC4-9007-44D9-9C31-5777321B1042}" type="presOf" srcId="{BD44BAC1-BEEE-4D2C-839F-C1F0BAF1CA7F}" destId="{33F1DA60-1637-4FFB-9883-7E20A2227E61}" srcOrd="0" destOrd="0" presId="urn:microsoft.com/office/officeart/2018/2/layout/IconVerticalSolidList"/>
    <dgm:cxn modelId="{0774F1F2-BEE6-4C7C-8667-79C0C1F2E0CE}" type="presOf" srcId="{ED43B4B7-7284-4A1E-8E87-213777B3E974}" destId="{87A94A25-93ED-4E58-AB89-D6C4ED692793}" srcOrd="0" destOrd="0" presId="urn:microsoft.com/office/officeart/2018/2/layout/IconVerticalSolidList"/>
    <dgm:cxn modelId="{A87DD596-1D86-4E41-82B4-73836E92B0A2}" type="presParOf" srcId="{A7C22DC9-351F-4885-85D7-AC1ABDDBF1CA}" destId="{5A2697F9-6D7F-4FFB-85A6-C696414F6911}" srcOrd="0" destOrd="0" presId="urn:microsoft.com/office/officeart/2018/2/layout/IconVerticalSolidList"/>
    <dgm:cxn modelId="{4D459371-FC63-4761-A867-C0DBF858518B}" type="presParOf" srcId="{5A2697F9-6D7F-4FFB-85A6-C696414F6911}" destId="{6A8A38BF-3C70-47CD-B087-97FD87D44D40}" srcOrd="0" destOrd="0" presId="urn:microsoft.com/office/officeart/2018/2/layout/IconVerticalSolidList"/>
    <dgm:cxn modelId="{9D0E59E6-9D71-49E1-ADEB-84257370441D}" type="presParOf" srcId="{5A2697F9-6D7F-4FFB-85A6-C696414F6911}" destId="{674607C8-F941-43B3-B9D7-F6B4B9F314F7}" srcOrd="1" destOrd="0" presId="urn:microsoft.com/office/officeart/2018/2/layout/IconVerticalSolidList"/>
    <dgm:cxn modelId="{6D0989F2-7AB3-488D-9A2C-7B6A3AF69B55}" type="presParOf" srcId="{5A2697F9-6D7F-4FFB-85A6-C696414F6911}" destId="{27C77BAC-55B1-4FCF-9BE6-C6D3910F90AE}" srcOrd="2" destOrd="0" presId="urn:microsoft.com/office/officeart/2018/2/layout/IconVerticalSolidList"/>
    <dgm:cxn modelId="{B7AE2718-28E9-4CCD-B23F-CB1891745C1A}" type="presParOf" srcId="{5A2697F9-6D7F-4FFB-85A6-C696414F6911}" destId="{33F1DA60-1637-4FFB-9883-7E20A2227E61}" srcOrd="3" destOrd="0" presId="urn:microsoft.com/office/officeart/2018/2/layout/IconVerticalSolidList"/>
    <dgm:cxn modelId="{2F14ABD2-072A-4FE3-9C0F-D31E22767085}" type="presParOf" srcId="{A7C22DC9-351F-4885-85D7-AC1ABDDBF1CA}" destId="{628D1B85-AF9C-4F65-9BBA-259A6B05F112}" srcOrd="1" destOrd="0" presId="urn:microsoft.com/office/officeart/2018/2/layout/IconVerticalSolidList"/>
    <dgm:cxn modelId="{572FFC62-6099-466D-A974-567E7888964A}" type="presParOf" srcId="{A7C22DC9-351F-4885-85D7-AC1ABDDBF1CA}" destId="{0BD458B3-8B36-4607-99C9-CFE5212F3CC5}" srcOrd="2" destOrd="0" presId="urn:microsoft.com/office/officeart/2018/2/layout/IconVerticalSolidList"/>
    <dgm:cxn modelId="{23FD77ED-BD3B-4B3E-BBC5-63AA592EADA8}" type="presParOf" srcId="{0BD458B3-8B36-4607-99C9-CFE5212F3CC5}" destId="{8C64FCFE-345F-4CCF-8DA2-1FCDF2787B2F}" srcOrd="0" destOrd="0" presId="urn:microsoft.com/office/officeart/2018/2/layout/IconVerticalSolidList"/>
    <dgm:cxn modelId="{7C64D720-C627-4715-8DF6-C898D15C948E}" type="presParOf" srcId="{0BD458B3-8B36-4607-99C9-CFE5212F3CC5}" destId="{AB1D115E-C12C-4474-BACB-941688403E03}" srcOrd="1" destOrd="0" presId="urn:microsoft.com/office/officeart/2018/2/layout/IconVerticalSolidList"/>
    <dgm:cxn modelId="{A5E89954-CC60-4EC8-A672-E09FE2DAD6A6}" type="presParOf" srcId="{0BD458B3-8B36-4607-99C9-CFE5212F3CC5}" destId="{B5A98781-7D38-4789-9A05-81E3D6BD3A0D}" srcOrd="2" destOrd="0" presId="urn:microsoft.com/office/officeart/2018/2/layout/IconVerticalSolidList"/>
    <dgm:cxn modelId="{8C6E76A1-66E4-462F-9567-BB4F253FF64B}" type="presParOf" srcId="{0BD458B3-8B36-4607-99C9-CFE5212F3CC5}" destId="{129F3762-5191-4A26-92B9-56BB9809F2B2}" srcOrd="3" destOrd="0" presId="urn:microsoft.com/office/officeart/2018/2/layout/IconVerticalSolidList"/>
    <dgm:cxn modelId="{B1DE59FC-87F1-4D2A-A1A4-4D5CA1BB0CCF}" type="presParOf" srcId="{A7C22DC9-351F-4885-85D7-AC1ABDDBF1CA}" destId="{A2026EED-33CB-4861-ADE1-F376E660A2FB}" srcOrd="3" destOrd="0" presId="urn:microsoft.com/office/officeart/2018/2/layout/IconVerticalSolidList"/>
    <dgm:cxn modelId="{8F92A784-D618-41DD-A3B9-6AA91175085A}" type="presParOf" srcId="{A7C22DC9-351F-4885-85D7-AC1ABDDBF1CA}" destId="{E98F63D8-19CC-457B-9AA7-0F3DA1E1B314}" srcOrd="4" destOrd="0" presId="urn:microsoft.com/office/officeart/2018/2/layout/IconVerticalSolidList"/>
    <dgm:cxn modelId="{3646113C-B46E-40FB-8545-A74F9393F89F}" type="presParOf" srcId="{E98F63D8-19CC-457B-9AA7-0F3DA1E1B314}" destId="{AF03B248-71FB-43C8-95DB-44C38BEB68BF}" srcOrd="0" destOrd="0" presId="urn:microsoft.com/office/officeart/2018/2/layout/IconVerticalSolidList"/>
    <dgm:cxn modelId="{9AEEB3DD-2961-4C23-9A16-72F15AC6A0F5}" type="presParOf" srcId="{E98F63D8-19CC-457B-9AA7-0F3DA1E1B314}" destId="{5586F780-BD61-4E97-BB89-0127D4C0B22E}" srcOrd="1" destOrd="0" presId="urn:microsoft.com/office/officeart/2018/2/layout/IconVerticalSolidList"/>
    <dgm:cxn modelId="{56CE83D8-22B4-4386-8C24-D711CB1B55E5}" type="presParOf" srcId="{E98F63D8-19CC-457B-9AA7-0F3DA1E1B314}" destId="{671828B3-2E65-45C8-B887-C776EE75262F}" srcOrd="2" destOrd="0" presId="urn:microsoft.com/office/officeart/2018/2/layout/IconVerticalSolidList"/>
    <dgm:cxn modelId="{FFD194CA-A8DF-460E-A396-52BA41D2E37C}" type="presParOf" srcId="{E98F63D8-19CC-457B-9AA7-0F3DA1E1B314}" destId="{4776713F-533A-4880-8E87-12C54FAA92A4}" srcOrd="3" destOrd="0" presId="urn:microsoft.com/office/officeart/2018/2/layout/IconVerticalSolidList"/>
    <dgm:cxn modelId="{D4AB2624-139F-4983-8D88-07B6E432514F}" type="presParOf" srcId="{A7C22DC9-351F-4885-85D7-AC1ABDDBF1CA}" destId="{5E3CBAD9-D0E5-4651-A416-FDAB30DEA717}" srcOrd="5" destOrd="0" presId="urn:microsoft.com/office/officeart/2018/2/layout/IconVerticalSolidList"/>
    <dgm:cxn modelId="{D362E131-965A-4AE5-9389-CF8B296E33C3}" type="presParOf" srcId="{A7C22DC9-351F-4885-85D7-AC1ABDDBF1CA}" destId="{B8C8F104-0E73-4B6C-AEFB-F115583CD084}" srcOrd="6" destOrd="0" presId="urn:microsoft.com/office/officeart/2018/2/layout/IconVerticalSolidList"/>
    <dgm:cxn modelId="{2CBEF41E-CF40-4DB1-A72F-5217D6AFA20D}" type="presParOf" srcId="{B8C8F104-0E73-4B6C-AEFB-F115583CD084}" destId="{8F9E8F46-7095-4C11-8E65-F9E1F542661D}" srcOrd="0" destOrd="0" presId="urn:microsoft.com/office/officeart/2018/2/layout/IconVerticalSolidList"/>
    <dgm:cxn modelId="{060720C0-5CC7-40DC-B475-5E171E59DFE7}" type="presParOf" srcId="{B8C8F104-0E73-4B6C-AEFB-F115583CD084}" destId="{2BBDDDF7-B666-42C5-84E2-5CF617EE7ACB}" srcOrd="1" destOrd="0" presId="urn:microsoft.com/office/officeart/2018/2/layout/IconVerticalSolidList"/>
    <dgm:cxn modelId="{5FD8343C-A771-42E0-B329-307982BE743C}" type="presParOf" srcId="{B8C8F104-0E73-4B6C-AEFB-F115583CD084}" destId="{29CEC56F-6E21-4288-998E-59C4E156C9BB}" srcOrd="2" destOrd="0" presId="urn:microsoft.com/office/officeart/2018/2/layout/IconVerticalSolidList"/>
    <dgm:cxn modelId="{927A3E35-1D6B-480D-BA58-9332C0DC686D}" type="presParOf" srcId="{B8C8F104-0E73-4B6C-AEFB-F115583CD084}" destId="{87A94A25-93ED-4E58-AB89-D6C4ED6927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8A7595-F795-451B-BCF6-36506F8379F3}" type="doc">
      <dgm:prSet loTypeId="urn:microsoft.com/office/officeart/2016/7/layout/VerticalDownArrowProcess" loCatId="process" qsTypeId="urn:microsoft.com/office/officeart/2005/8/quickstyle/simple5" qsCatId="simple" csTypeId="urn:microsoft.com/office/officeart/2005/8/colors/accent1_2" csCatId="accent1"/>
      <dgm:spPr/>
      <dgm:t>
        <a:bodyPr/>
        <a:lstStyle/>
        <a:p>
          <a:endParaRPr lang="en-US"/>
        </a:p>
      </dgm:t>
    </dgm:pt>
    <dgm:pt modelId="{BB13EF16-3330-4E93-A6CD-4114A4B35394}">
      <dgm:prSet/>
      <dgm:spPr/>
      <dgm:t>
        <a:bodyPr/>
        <a:lstStyle/>
        <a:p>
          <a:r>
            <a:rPr lang="en-US"/>
            <a:t>Plan</a:t>
          </a:r>
        </a:p>
      </dgm:t>
    </dgm:pt>
    <dgm:pt modelId="{320238D8-8413-4DB5-921A-0779CA58B175}" type="parTrans" cxnId="{31F5001C-1295-46B0-A924-12B400D3D39E}">
      <dgm:prSet/>
      <dgm:spPr/>
      <dgm:t>
        <a:bodyPr/>
        <a:lstStyle/>
        <a:p>
          <a:endParaRPr lang="en-US"/>
        </a:p>
      </dgm:t>
    </dgm:pt>
    <dgm:pt modelId="{146A392E-9E4B-48FD-A0BF-FEE0CD8A97B3}" type="sibTrans" cxnId="{31F5001C-1295-46B0-A924-12B400D3D39E}">
      <dgm:prSet/>
      <dgm:spPr/>
      <dgm:t>
        <a:bodyPr/>
        <a:lstStyle/>
        <a:p>
          <a:endParaRPr lang="en-US"/>
        </a:p>
      </dgm:t>
    </dgm:pt>
    <dgm:pt modelId="{D8F4338B-F35A-4A6D-842A-A96898C41669}">
      <dgm:prSet/>
      <dgm:spPr/>
      <dgm:t>
        <a:bodyPr/>
        <a:lstStyle/>
        <a:p>
          <a:r>
            <a:rPr lang="en-US"/>
            <a:t>Plan Preparation, Review, and Approval</a:t>
          </a:r>
        </a:p>
      </dgm:t>
    </dgm:pt>
    <dgm:pt modelId="{836DB62C-F5E2-4E37-9859-CC4506F7522C}" type="parTrans" cxnId="{3869A62A-F6F7-4FC8-A075-456CA2854E67}">
      <dgm:prSet/>
      <dgm:spPr/>
      <dgm:t>
        <a:bodyPr/>
        <a:lstStyle/>
        <a:p>
          <a:endParaRPr lang="en-US"/>
        </a:p>
      </dgm:t>
    </dgm:pt>
    <dgm:pt modelId="{4D0CA3AF-42BF-4509-B676-B59588747F0B}" type="sibTrans" cxnId="{3869A62A-F6F7-4FC8-A075-456CA2854E67}">
      <dgm:prSet/>
      <dgm:spPr/>
      <dgm:t>
        <a:bodyPr/>
        <a:lstStyle/>
        <a:p>
          <a:endParaRPr lang="en-US"/>
        </a:p>
      </dgm:t>
    </dgm:pt>
    <dgm:pt modelId="{31DE9997-244F-4615-846B-F12C14B779F4}">
      <dgm:prSet/>
      <dgm:spPr/>
      <dgm:t>
        <a:bodyPr/>
        <a:lstStyle/>
        <a:p>
          <a:r>
            <a:rPr lang="en-US"/>
            <a:t>Draft</a:t>
          </a:r>
        </a:p>
      </dgm:t>
    </dgm:pt>
    <dgm:pt modelId="{4717FE87-355E-42EC-8020-92947E9B56DA}" type="parTrans" cxnId="{47D127DA-606A-4397-B496-F60D50B65280}">
      <dgm:prSet/>
      <dgm:spPr/>
      <dgm:t>
        <a:bodyPr/>
        <a:lstStyle/>
        <a:p>
          <a:endParaRPr lang="en-US"/>
        </a:p>
      </dgm:t>
    </dgm:pt>
    <dgm:pt modelId="{4B3581CA-5C95-4C68-9F48-1D2F565C8BAE}" type="sibTrans" cxnId="{47D127DA-606A-4397-B496-F60D50B65280}">
      <dgm:prSet/>
      <dgm:spPr/>
      <dgm:t>
        <a:bodyPr/>
        <a:lstStyle/>
        <a:p>
          <a:endParaRPr lang="en-US"/>
        </a:p>
      </dgm:t>
    </dgm:pt>
    <dgm:pt modelId="{02C524E6-681C-49F5-96A3-CA7864A069A5}">
      <dgm:prSet/>
      <dgm:spPr/>
      <dgm:t>
        <a:bodyPr/>
        <a:lstStyle/>
        <a:p>
          <a:r>
            <a:rPr lang="en-US"/>
            <a:t>Draft the written plan</a:t>
          </a:r>
        </a:p>
      </dgm:t>
    </dgm:pt>
    <dgm:pt modelId="{A38DD708-36FB-4C52-99B0-2BBCDB26FEB7}" type="parTrans" cxnId="{44527010-CE80-4BBC-B56D-8CE53121E917}">
      <dgm:prSet/>
      <dgm:spPr/>
      <dgm:t>
        <a:bodyPr/>
        <a:lstStyle/>
        <a:p>
          <a:endParaRPr lang="en-US"/>
        </a:p>
      </dgm:t>
    </dgm:pt>
    <dgm:pt modelId="{DD3CA325-E2E5-439A-8D2B-E4CD5F4560DF}" type="sibTrans" cxnId="{44527010-CE80-4BBC-B56D-8CE53121E917}">
      <dgm:prSet/>
      <dgm:spPr/>
      <dgm:t>
        <a:bodyPr/>
        <a:lstStyle/>
        <a:p>
          <a:endParaRPr lang="en-US"/>
        </a:p>
      </dgm:t>
    </dgm:pt>
    <dgm:pt modelId="{2567CF62-015E-497C-9524-607B4985639B}">
      <dgm:prSet/>
      <dgm:spPr/>
      <dgm:t>
        <a:bodyPr/>
        <a:lstStyle/>
        <a:p>
          <a:r>
            <a:rPr lang="en-US"/>
            <a:t>Review</a:t>
          </a:r>
        </a:p>
      </dgm:t>
    </dgm:pt>
    <dgm:pt modelId="{CF2F85BF-D7C7-45FD-8F83-BB7042FE9463}" type="parTrans" cxnId="{DDB95DA2-2C7A-42B3-B0F0-030AD1DCB0E5}">
      <dgm:prSet/>
      <dgm:spPr/>
      <dgm:t>
        <a:bodyPr/>
        <a:lstStyle/>
        <a:p>
          <a:endParaRPr lang="en-US"/>
        </a:p>
      </dgm:t>
    </dgm:pt>
    <dgm:pt modelId="{A15BE344-EF7C-438E-9125-56782908B095}" type="sibTrans" cxnId="{DDB95DA2-2C7A-42B3-B0F0-030AD1DCB0E5}">
      <dgm:prSet/>
      <dgm:spPr/>
      <dgm:t>
        <a:bodyPr/>
        <a:lstStyle/>
        <a:p>
          <a:endParaRPr lang="en-US"/>
        </a:p>
      </dgm:t>
    </dgm:pt>
    <dgm:pt modelId="{872A6304-84EA-4779-8EBB-5ABE34767758}">
      <dgm:prSet/>
      <dgm:spPr/>
      <dgm:t>
        <a:bodyPr/>
        <a:lstStyle/>
        <a:p>
          <a:r>
            <a:rPr lang="en-US"/>
            <a:t>Review the plan</a:t>
          </a:r>
        </a:p>
      </dgm:t>
    </dgm:pt>
    <dgm:pt modelId="{EA920ACB-C037-47C5-88A4-FEACFC2255A2}" type="parTrans" cxnId="{73575E34-7096-4BBB-8112-4EC8CE46B4A1}">
      <dgm:prSet/>
      <dgm:spPr/>
      <dgm:t>
        <a:bodyPr/>
        <a:lstStyle/>
        <a:p>
          <a:endParaRPr lang="en-US"/>
        </a:p>
      </dgm:t>
    </dgm:pt>
    <dgm:pt modelId="{8A66EC9D-EEB0-4968-8801-6E148829022E}" type="sibTrans" cxnId="{73575E34-7096-4BBB-8112-4EC8CE46B4A1}">
      <dgm:prSet/>
      <dgm:spPr/>
      <dgm:t>
        <a:bodyPr/>
        <a:lstStyle/>
        <a:p>
          <a:endParaRPr lang="en-US"/>
        </a:p>
      </dgm:t>
    </dgm:pt>
    <dgm:pt modelId="{14B654C1-D654-4DC7-AD83-BDC0B32DD258}">
      <dgm:prSet/>
      <dgm:spPr/>
      <dgm:t>
        <a:bodyPr/>
        <a:lstStyle/>
        <a:p>
          <a:r>
            <a:rPr lang="en-US"/>
            <a:t>Approve and Disseminate</a:t>
          </a:r>
        </a:p>
      </dgm:t>
    </dgm:pt>
    <dgm:pt modelId="{05EC1977-BE02-4137-9FD0-14A933122ADB}" type="parTrans" cxnId="{3BCE107D-2C85-45F1-933B-F929622AEA24}">
      <dgm:prSet/>
      <dgm:spPr/>
      <dgm:t>
        <a:bodyPr/>
        <a:lstStyle/>
        <a:p>
          <a:endParaRPr lang="en-US"/>
        </a:p>
      </dgm:t>
    </dgm:pt>
    <dgm:pt modelId="{FC18407D-05DF-4A26-B304-8C3D280B7881}" type="sibTrans" cxnId="{3BCE107D-2C85-45F1-933B-F929622AEA24}">
      <dgm:prSet/>
      <dgm:spPr/>
      <dgm:t>
        <a:bodyPr/>
        <a:lstStyle/>
        <a:p>
          <a:endParaRPr lang="en-US"/>
        </a:p>
      </dgm:t>
    </dgm:pt>
    <dgm:pt modelId="{EEAE9197-FB83-4B82-BDD6-565316F06B21}">
      <dgm:prSet/>
      <dgm:spPr/>
      <dgm:t>
        <a:bodyPr/>
        <a:lstStyle/>
        <a:p>
          <a:r>
            <a:rPr lang="en-US"/>
            <a:t>Approve and Disseminate the Plan</a:t>
          </a:r>
        </a:p>
      </dgm:t>
    </dgm:pt>
    <dgm:pt modelId="{E0CB6397-2CBC-460B-89C0-4CDD1014ABF9}" type="parTrans" cxnId="{DF81082D-086E-4E7E-9643-AA3F3296E35A}">
      <dgm:prSet/>
      <dgm:spPr/>
      <dgm:t>
        <a:bodyPr/>
        <a:lstStyle/>
        <a:p>
          <a:endParaRPr lang="en-US"/>
        </a:p>
      </dgm:t>
    </dgm:pt>
    <dgm:pt modelId="{B45CB95A-F7C1-490F-AC47-1D2EA1993B13}" type="sibTrans" cxnId="{DF81082D-086E-4E7E-9643-AA3F3296E35A}">
      <dgm:prSet/>
      <dgm:spPr/>
      <dgm:t>
        <a:bodyPr/>
        <a:lstStyle/>
        <a:p>
          <a:endParaRPr lang="en-US"/>
        </a:p>
      </dgm:t>
    </dgm:pt>
    <dgm:pt modelId="{3E9C1D59-351B-4832-AA72-3601A71E33CB}" type="pres">
      <dgm:prSet presAssocID="{1D8A7595-F795-451B-BCF6-36506F8379F3}" presName="Name0" presStyleCnt="0">
        <dgm:presLayoutVars>
          <dgm:dir/>
          <dgm:animLvl val="lvl"/>
          <dgm:resizeHandles val="exact"/>
        </dgm:presLayoutVars>
      </dgm:prSet>
      <dgm:spPr/>
    </dgm:pt>
    <dgm:pt modelId="{9189B009-7AC7-417B-9EB0-4F94E2DCD0F1}" type="pres">
      <dgm:prSet presAssocID="{14B654C1-D654-4DC7-AD83-BDC0B32DD258}" presName="boxAndChildren" presStyleCnt="0"/>
      <dgm:spPr/>
    </dgm:pt>
    <dgm:pt modelId="{5FE79276-3731-4E61-A482-74E5D808BE08}" type="pres">
      <dgm:prSet presAssocID="{14B654C1-D654-4DC7-AD83-BDC0B32DD258}" presName="parentTextBox" presStyleLbl="alignNode1" presStyleIdx="0" presStyleCnt="4"/>
      <dgm:spPr/>
    </dgm:pt>
    <dgm:pt modelId="{20FCA211-E1E5-45E3-B845-2E669564B975}" type="pres">
      <dgm:prSet presAssocID="{14B654C1-D654-4DC7-AD83-BDC0B32DD258}" presName="descendantBox" presStyleLbl="bgAccFollowNode1" presStyleIdx="0" presStyleCnt="4"/>
      <dgm:spPr/>
    </dgm:pt>
    <dgm:pt modelId="{4D4B0446-5FB4-454D-A52D-AC2D5F9D5BF6}" type="pres">
      <dgm:prSet presAssocID="{A15BE344-EF7C-438E-9125-56782908B095}" presName="sp" presStyleCnt="0"/>
      <dgm:spPr/>
    </dgm:pt>
    <dgm:pt modelId="{04EA620B-CD1A-4E5A-A938-0F92F8175AE5}" type="pres">
      <dgm:prSet presAssocID="{2567CF62-015E-497C-9524-607B4985639B}" presName="arrowAndChildren" presStyleCnt="0"/>
      <dgm:spPr/>
    </dgm:pt>
    <dgm:pt modelId="{C711434A-89B8-4BE1-B2A8-01AF3A736E97}" type="pres">
      <dgm:prSet presAssocID="{2567CF62-015E-497C-9524-607B4985639B}" presName="parentTextArrow" presStyleLbl="node1" presStyleIdx="0" presStyleCnt="0"/>
      <dgm:spPr/>
    </dgm:pt>
    <dgm:pt modelId="{213F49F4-86FB-42F7-9350-4B29BA5BF357}" type="pres">
      <dgm:prSet presAssocID="{2567CF62-015E-497C-9524-607B4985639B}" presName="arrow" presStyleLbl="alignNode1" presStyleIdx="1" presStyleCnt="4"/>
      <dgm:spPr/>
    </dgm:pt>
    <dgm:pt modelId="{08F2866E-C679-4026-85BA-82D231C15C72}" type="pres">
      <dgm:prSet presAssocID="{2567CF62-015E-497C-9524-607B4985639B}" presName="descendantArrow" presStyleLbl="bgAccFollowNode1" presStyleIdx="1" presStyleCnt="4"/>
      <dgm:spPr/>
    </dgm:pt>
    <dgm:pt modelId="{C9F33311-FEE0-4A9F-9B5C-FCE3B8E0EC11}" type="pres">
      <dgm:prSet presAssocID="{4B3581CA-5C95-4C68-9F48-1D2F565C8BAE}" presName="sp" presStyleCnt="0"/>
      <dgm:spPr/>
    </dgm:pt>
    <dgm:pt modelId="{EDA9B349-F43D-4AEE-A0E7-D2EEC45A286E}" type="pres">
      <dgm:prSet presAssocID="{31DE9997-244F-4615-846B-F12C14B779F4}" presName="arrowAndChildren" presStyleCnt="0"/>
      <dgm:spPr/>
    </dgm:pt>
    <dgm:pt modelId="{8DCC74A8-D5C2-4EDD-8F16-5319D353E57B}" type="pres">
      <dgm:prSet presAssocID="{31DE9997-244F-4615-846B-F12C14B779F4}" presName="parentTextArrow" presStyleLbl="node1" presStyleIdx="0" presStyleCnt="0"/>
      <dgm:spPr/>
    </dgm:pt>
    <dgm:pt modelId="{5D3F6603-6561-4747-9B54-3F119C94D4F2}" type="pres">
      <dgm:prSet presAssocID="{31DE9997-244F-4615-846B-F12C14B779F4}" presName="arrow" presStyleLbl="alignNode1" presStyleIdx="2" presStyleCnt="4"/>
      <dgm:spPr/>
    </dgm:pt>
    <dgm:pt modelId="{AA1BC544-F4BD-45A5-8BB2-EF6EE43D3A4D}" type="pres">
      <dgm:prSet presAssocID="{31DE9997-244F-4615-846B-F12C14B779F4}" presName="descendantArrow" presStyleLbl="bgAccFollowNode1" presStyleIdx="2" presStyleCnt="4"/>
      <dgm:spPr/>
    </dgm:pt>
    <dgm:pt modelId="{3D4D5B76-290F-42EA-90FE-D253B0DA791C}" type="pres">
      <dgm:prSet presAssocID="{146A392E-9E4B-48FD-A0BF-FEE0CD8A97B3}" presName="sp" presStyleCnt="0"/>
      <dgm:spPr/>
    </dgm:pt>
    <dgm:pt modelId="{BB4CA880-43D7-4F7D-8002-83C27F5C1F44}" type="pres">
      <dgm:prSet presAssocID="{BB13EF16-3330-4E93-A6CD-4114A4B35394}" presName="arrowAndChildren" presStyleCnt="0"/>
      <dgm:spPr/>
    </dgm:pt>
    <dgm:pt modelId="{66C15946-F0C8-4FBD-A697-C8030CA2D61C}" type="pres">
      <dgm:prSet presAssocID="{BB13EF16-3330-4E93-A6CD-4114A4B35394}" presName="parentTextArrow" presStyleLbl="node1" presStyleIdx="0" presStyleCnt="0"/>
      <dgm:spPr/>
    </dgm:pt>
    <dgm:pt modelId="{F2A4DED5-F8A2-43B6-B925-FC74F0A615CC}" type="pres">
      <dgm:prSet presAssocID="{BB13EF16-3330-4E93-A6CD-4114A4B35394}" presName="arrow" presStyleLbl="alignNode1" presStyleIdx="3" presStyleCnt="4"/>
      <dgm:spPr/>
    </dgm:pt>
    <dgm:pt modelId="{B056F024-60B7-4DFF-977A-EF12E60CB7BE}" type="pres">
      <dgm:prSet presAssocID="{BB13EF16-3330-4E93-A6CD-4114A4B35394}" presName="descendantArrow" presStyleLbl="bgAccFollowNode1" presStyleIdx="3" presStyleCnt="4"/>
      <dgm:spPr/>
    </dgm:pt>
  </dgm:ptLst>
  <dgm:cxnLst>
    <dgm:cxn modelId="{44527010-CE80-4BBC-B56D-8CE53121E917}" srcId="{31DE9997-244F-4615-846B-F12C14B779F4}" destId="{02C524E6-681C-49F5-96A3-CA7864A069A5}" srcOrd="0" destOrd="0" parTransId="{A38DD708-36FB-4C52-99B0-2BBCDB26FEB7}" sibTransId="{DD3CA325-E2E5-439A-8D2B-E4CD5F4560DF}"/>
    <dgm:cxn modelId="{31F5001C-1295-46B0-A924-12B400D3D39E}" srcId="{1D8A7595-F795-451B-BCF6-36506F8379F3}" destId="{BB13EF16-3330-4E93-A6CD-4114A4B35394}" srcOrd="0" destOrd="0" parTransId="{320238D8-8413-4DB5-921A-0779CA58B175}" sibTransId="{146A392E-9E4B-48FD-A0BF-FEE0CD8A97B3}"/>
    <dgm:cxn modelId="{3869A62A-F6F7-4FC8-A075-456CA2854E67}" srcId="{BB13EF16-3330-4E93-A6CD-4114A4B35394}" destId="{D8F4338B-F35A-4A6D-842A-A96898C41669}" srcOrd="0" destOrd="0" parTransId="{836DB62C-F5E2-4E37-9859-CC4506F7522C}" sibTransId="{4D0CA3AF-42BF-4509-B676-B59588747F0B}"/>
    <dgm:cxn modelId="{88EB262C-3BDA-4BC9-AA28-15123D98C31C}" type="presOf" srcId="{BB13EF16-3330-4E93-A6CD-4114A4B35394}" destId="{F2A4DED5-F8A2-43B6-B925-FC74F0A615CC}" srcOrd="1" destOrd="0" presId="urn:microsoft.com/office/officeart/2016/7/layout/VerticalDownArrowProcess"/>
    <dgm:cxn modelId="{DF81082D-086E-4E7E-9643-AA3F3296E35A}" srcId="{14B654C1-D654-4DC7-AD83-BDC0B32DD258}" destId="{EEAE9197-FB83-4B82-BDD6-565316F06B21}" srcOrd="0" destOrd="0" parTransId="{E0CB6397-2CBC-460B-89C0-4CDD1014ABF9}" sibTransId="{B45CB95A-F7C1-490F-AC47-1D2EA1993B13}"/>
    <dgm:cxn modelId="{73575E34-7096-4BBB-8112-4EC8CE46B4A1}" srcId="{2567CF62-015E-497C-9524-607B4985639B}" destId="{872A6304-84EA-4779-8EBB-5ABE34767758}" srcOrd="0" destOrd="0" parTransId="{EA920ACB-C037-47C5-88A4-FEACFC2255A2}" sibTransId="{8A66EC9D-EEB0-4968-8801-6E148829022E}"/>
    <dgm:cxn modelId="{E4E8874C-3D93-4826-80D6-D7518ABD2006}" type="presOf" srcId="{BB13EF16-3330-4E93-A6CD-4114A4B35394}" destId="{66C15946-F0C8-4FBD-A697-C8030CA2D61C}" srcOrd="0" destOrd="0" presId="urn:microsoft.com/office/officeart/2016/7/layout/VerticalDownArrowProcess"/>
    <dgm:cxn modelId="{768FCC4F-3419-4784-92B7-C0318E632014}" type="presOf" srcId="{02C524E6-681C-49F5-96A3-CA7864A069A5}" destId="{AA1BC544-F4BD-45A5-8BB2-EF6EE43D3A4D}" srcOrd="0" destOrd="0" presId="urn:microsoft.com/office/officeart/2016/7/layout/VerticalDownArrowProcess"/>
    <dgm:cxn modelId="{34588970-F457-4CDB-99F6-2DA515E01938}" type="presOf" srcId="{D8F4338B-F35A-4A6D-842A-A96898C41669}" destId="{B056F024-60B7-4DFF-977A-EF12E60CB7BE}" srcOrd="0" destOrd="0" presId="urn:microsoft.com/office/officeart/2016/7/layout/VerticalDownArrowProcess"/>
    <dgm:cxn modelId="{C28C0059-8A99-4CEB-9546-CE50B3AA950C}" type="presOf" srcId="{872A6304-84EA-4779-8EBB-5ABE34767758}" destId="{08F2866E-C679-4026-85BA-82D231C15C72}" srcOrd="0" destOrd="0" presId="urn:microsoft.com/office/officeart/2016/7/layout/VerticalDownArrowProcess"/>
    <dgm:cxn modelId="{3BCE107D-2C85-45F1-933B-F929622AEA24}" srcId="{1D8A7595-F795-451B-BCF6-36506F8379F3}" destId="{14B654C1-D654-4DC7-AD83-BDC0B32DD258}" srcOrd="3" destOrd="0" parTransId="{05EC1977-BE02-4137-9FD0-14A933122ADB}" sibTransId="{FC18407D-05DF-4A26-B304-8C3D280B7881}"/>
    <dgm:cxn modelId="{DDB95DA2-2C7A-42B3-B0F0-030AD1DCB0E5}" srcId="{1D8A7595-F795-451B-BCF6-36506F8379F3}" destId="{2567CF62-015E-497C-9524-607B4985639B}" srcOrd="2" destOrd="0" parTransId="{CF2F85BF-D7C7-45FD-8F83-BB7042FE9463}" sibTransId="{A15BE344-EF7C-438E-9125-56782908B095}"/>
    <dgm:cxn modelId="{21B3A3B0-B40A-48B0-B34A-6D957FB8DE50}" type="presOf" srcId="{EEAE9197-FB83-4B82-BDD6-565316F06B21}" destId="{20FCA211-E1E5-45E3-B845-2E669564B975}" srcOrd="0" destOrd="0" presId="urn:microsoft.com/office/officeart/2016/7/layout/VerticalDownArrowProcess"/>
    <dgm:cxn modelId="{E7D554B2-7EBB-4843-9378-E52867A17940}" type="presOf" srcId="{2567CF62-015E-497C-9524-607B4985639B}" destId="{213F49F4-86FB-42F7-9350-4B29BA5BF357}" srcOrd="1" destOrd="0" presId="urn:microsoft.com/office/officeart/2016/7/layout/VerticalDownArrowProcess"/>
    <dgm:cxn modelId="{C4332ABB-5230-4458-964E-C381A1169864}" type="presOf" srcId="{31DE9997-244F-4615-846B-F12C14B779F4}" destId="{5D3F6603-6561-4747-9B54-3F119C94D4F2}" srcOrd="1" destOrd="0" presId="urn:microsoft.com/office/officeart/2016/7/layout/VerticalDownArrowProcess"/>
    <dgm:cxn modelId="{8254E6CB-E82F-4AE1-9C85-4C82A7FE70C9}" type="presOf" srcId="{31DE9997-244F-4615-846B-F12C14B779F4}" destId="{8DCC74A8-D5C2-4EDD-8F16-5319D353E57B}" srcOrd="0" destOrd="0" presId="urn:microsoft.com/office/officeart/2016/7/layout/VerticalDownArrowProcess"/>
    <dgm:cxn modelId="{C73D5ED2-C013-413D-828D-8CD06692873B}" type="presOf" srcId="{14B654C1-D654-4DC7-AD83-BDC0B32DD258}" destId="{5FE79276-3731-4E61-A482-74E5D808BE08}" srcOrd="0" destOrd="0" presId="urn:microsoft.com/office/officeart/2016/7/layout/VerticalDownArrowProcess"/>
    <dgm:cxn modelId="{47D127DA-606A-4397-B496-F60D50B65280}" srcId="{1D8A7595-F795-451B-BCF6-36506F8379F3}" destId="{31DE9997-244F-4615-846B-F12C14B779F4}" srcOrd="1" destOrd="0" parTransId="{4717FE87-355E-42EC-8020-92947E9B56DA}" sibTransId="{4B3581CA-5C95-4C68-9F48-1D2F565C8BAE}"/>
    <dgm:cxn modelId="{FEF758E4-8BDA-492E-BE11-FF37A630120B}" type="presOf" srcId="{1D8A7595-F795-451B-BCF6-36506F8379F3}" destId="{3E9C1D59-351B-4832-AA72-3601A71E33CB}" srcOrd="0" destOrd="0" presId="urn:microsoft.com/office/officeart/2016/7/layout/VerticalDownArrowProcess"/>
    <dgm:cxn modelId="{CE23D2F4-2D9B-4AD3-B8D3-9F245A583138}" type="presOf" srcId="{2567CF62-015E-497C-9524-607B4985639B}" destId="{C711434A-89B8-4BE1-B2A8-01AF3A736E97}" srcOrd="0" destOrd="0" presId="urn:microsoft.com/office/officeart/2016/7/layout/VerticalDownArrowProcess"/>
    <dgm:cxn modelId="{71B491ED-D524-471E-9ACF-A1922D8C685F}" type="presParOf" srcId="{3E9C1D59-351B-4832-AA72-3601A71E33CB}" destId="{9189B009-7AC7-417B-9EB0-4F94E2DCD0F1}" srcOrd="0" destOrd="0" presId="urn:microsoft.com/office/officeart/2016/7/layout/VerticalDownArrowProcess"/>
    <dgm:cxn modelId="{AA054B8C-5EDF-453D-BD4C-DBB99B3238F4}" type="presParOf" srcId="{9189B009-7AC7-417B-9EB0-4F94E2DCD0F1}" destId="{5FE79276-3731-4E61-A482-74E5D808BE08}" srcOrd="0" destOrd="0" presId="urn:microsoft.com/office/officeart/2016/7/layout/VerticalDownArrowProcess"/>
    <dgm:cxn modelId="{40AECA7F-73BC-4705-B158-C070917FE73B}" type="presParOf" srcId="{9189B009-7AC7-417B-9EB0-4F94E2DCD0F1}" destId="{20FCA211-E1E5-45E3-B845-2E669564B975}" srcOrd="1" destOrd="0" presId="urn:microsoft.com/office/officeart/2016/7/layout/VerticalDownArrowProcess"/>
    <dgm:cxn modelId="{AEEA8E5E-A7E5-4BDB-A60E-C7FC31F2F0FB}" type="presParOf" srcId="{3E9C1D59-351B-4832-AA72-3601A71E33CB}" destId="{4D4B0446-5FB4-454D-A52D-AC2D5F9D5BF6}" srcOrd="1" destOrd="0" presId="urn:microsoft.com/office/officeart/2016/7/layout/VerticalDownArrowProcess"/>
    <dgm:cxn modelId="{1B5BBB2D-70ED-4152-88C4-D4E65CD3DDA9}" type="presParOf" srcId="{3E9C1D59-351B-4832-AA72-3601A71E33CB}" destId="{04EA620B-CD1A-4E5A-A938-0F92F8175AE5}" srcOrd="2" destOrd="0" presId="urn:microsoft.com/office/officeart/2016/7/layout/VerticalDownArrowProcess"/>
    <dgm:cxn modelId="{029F49BD-8697-498F-8512-DC21172DF728}" type="presParOf" srcId="{04EA620B-CD1A-4E5A-A938-0F92F8175AE5}" destId="{C711434A-89B8-4BE1-B2A8-01AF3A736E97}" srcOrd="0" destOrd="0" presId="urn:microsoft.com/office/officeart/2016/7/layout/VerticalDownArrowProcess"/>
    <dgm:cxn modelId="{1C322EDD-CEAD-4FEE-9044-B79C14854EB1}" type="presParOf" srcId="{04EA620B-CD1A-4E5A-A938-0F92F8175AE5}" destId="{213F49F4-86FB-42F7-9350-4B29BA5BF357}" srcOrd="1" destOrd="0" presId="urn:microsoft.com/office/officeart/2016/7/layout/VerticalDownArrowProcess"/>
    <dgm:cxn modelId="{77913D5D-0A89-4B4A-B5DF-56FB50A1569F}" type="presParOf" srcId="{04EA620B-CD1A-4E5A-A938-0F92F8175AE5}" destId="{08F2866E-C679-4026-85BA-82D231C15C72}" srcOrd="2" destOrd="0" presId="urn:microsoft.com/office/officeart/2016/7/layout/VerticalDownArrowProcess"/>
    <dgm:cxn modelId="{69DB35BC-2F13-4E98-A5E8-2AD4BEED6742}" type="presParOf" srcId="{3E9C1D59-351B-4832-AA72-3601A71E33CB}" destId="{C9F33311-FEE0-4A9F-9B5C-FCE3B8E0EC11}" srcOrd="3" destOrd="0" presId="urn:microsoft.com/office/officeart/2016/7/layout/VerticalDownArrowProcess"/>
    <dgm:cxn modelId="{EE699006-D9F3-44F7-8EEE-6A2460F64A81}" type="presParOf" srcId="{3E9C1D59-351B-4832-AA72-3601A71E33CB}" destId="{EDA9B349-F43D-4AEE-A0E7-D2EEC45A286E}" srcOrd="4" destOrd="0" presId="urn:microsoft.com/office/officeart/2016/7/layout/VerticalDownArrowProcess"/>
    <dgm:cxn modelId="{58164E17-DE40-4C31-9BC0-F2B90DEFDE57}" type="presParOf" srcId="{EDA9B349-F43D-4AEE-A0E7-D2EEC45A286E}" destId="{8DCC74A8-D5C2-4EDD-8F16-5319D353E57B}" srcOrd="0" destOrd="0" presId="urn:microsoft.com/office/officeart/2016/7/layout/VerticalDownArrowProcess"/>
    <dgm:cxn modelId="{02587173-ADD1-401B-B56C-2DCC720A8292}" type="presParOf" srcId="{EDA9B349-F43D-4AEE-A0E7-D2EEC45A286E}" destId="{5D3F6603-6561-4747-9B54-3F119C94D4F2}" srcOrd="1" destOrd="0" presId="urn:microsoft.com/office/officeart/2016/7/layout/VerticalDownArrowProcess"/>
    <dgm:cxn modelId="{BBA1802C-037C-4158-AC24-C4533273EAB9}" type="presParOf" srcId="{EDA9B349-F43D-4AEE-A0E7-D2EEC45A286E}" destId="{AA1BC544-F4BD-45A5-8BB2-EF6EE43D3A4D}" srcOrd="2" destOrd="0" presId="urn:microsoft.com/office/officeart/2016/7/layout/VerticalDownArrowProcess"/>
    <dgm:cxn modelId="{84ADEA28-A758-4DB4-8767-92FBFB4965A2}" type="presParOf" srcId="{3E9C1D59-351B-4832-AA72-3601A71E33CB}" destId="{3D4D5B76-290F-42EA-90FE-D253B0DA791C}" srcOrd="5" destOrd="0" presId="urn:microsoft.com/office/officeart/2016/7/layout/VerticalDownArrowProcess"/>
    <dgm:cxn modelId="{AD7E8A8D-B19A-489E-B08F-BCE375B33723}" type="presParOf" srcId="{3E9C1D59-351B-4832-AA72-3601A71E33CB}" destId="{BB4CA880-43D7-4F7D-8002-83C27F5C1F44}" srcOrd="6" destOrd="0" presId="urn:microsoft.com/office/officeart/2016/7/layout/VerticalDownArrowProcess"/>
    <dgm:cxn modelId="{C1A00022-5E4F-49BF-88FA-4B6E12988446}" type="presParOf" srcId="{BB4CA880-43D7-4F7D-8002-83C27F5C1F44}" destId="{66C15946-F0C8-4FBD-A697-C8030CA2D61C}" srcOrd="0" destOrd="0" presId="urn:microsoft.com/office/officeart/2016/7/layout/VerticalDownArrowProcess"/>
    <dgm:cxn modelId="{ECE9E8DF-73C6-4DCF-A0EF-C121D5D2B1F1}" type="presParOf" srcId="{BB4CA880-43D7-4F7D-8002-83C27F5C1F44}" destId="{F2A4DED5-F8A2-43B6-B925-FC74F0A615CC}" srcOrd="1" destOrd="0" presId="urn:microsoft.com/office/officeart/2016/7/layout/VerticalDownArrowProcess"/>
    <dgm:cxn modelId="{8213E186-4E88-486C-B19D-D586545B96D1}" type="presParOf" srcId="{BB4CA880-43D7-4F7D-8002-83C27F5C1F44}" destId="{B056F024-60B7-4DFF-977A-EF12E60CB7B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F564C6-C192-4B38-B632-0989A6555D3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71E07A9-0BFA-4917-96AC-A6D5E349006F}">
      <dgm:prSet/>
      <dgm:spPr/>
      <dgm:t>
        <a:bodyPr/>
        <a:lstStyle/>
        <a:p>
          <a:r>
            <a:rPr lang="en-US"/>
            <a:t>Plan Implementation and Maintenance</a:t>
          </a:r>
        </a:p>
      </dgm:t>
    </dgm:pt>
    <dgm:pt modelId="{DF392BB3-FE7D-4102-9A6C-6E44B2C65281}" type="parTrans" cxnId="{E5EEDA86-C121-48B4-A597-03B755E291AE}">
      <dgm:prSet/>
      <dgm:spPr/>
      <dgm:t>
        <a:bodyPr/>
        <a:lstStyle/>
        <a:p>
          <a:endParaRPr lang="en-US"/>
        </a:p>
      </dgm:t>
    </dgm:pt>
    <dgm:pt modelId="{F2CF3F3F-66F7-4A61-8D8E-FEE7971EAA49}" type="sibTrans" cxnId="{E5EEDA86-C121-48B4-A597-03B755E291AE}">
      <dgm:prSet/>
      <dgm:spPr/>
      <dgm:t>
        <a:bodyPr/>
        <a:lstStyle/>
        <a:p>
          <a:endParaRPr lang="en-US"/>
        </a:p>
      </dgm:t>
    </dgm:pt>
    <dgm:pt modelId="{95DBE3B6-CF1D-4F70-9666-B147EA18BC2E}">
      <dgm:prSet/>
      <dgm:spPr/>
      <dgm:t>
        <a:bodyPr/>
        <a:lstStyle/>
        <a:p>
          <a:r>
            <a:rPr lang="en-US"/>
            <a:t>Training</a:t>
          </a:r>
        </a:p>
      </dgm:t>
    </dgm:pt>
    <dgm:pt modelId="{5B7BC3B2-3461-45B1-9070-9CC86CEF0EB5}" type="parTrans" cxnId="{D0EBC5C5-5E21-4B30-A5EB-1E5DF96031B1}">
      <dgm:prSet/>
      <dgm:spPr/>
      <dgm:t>
        <a:bodyPr/>
        <a:lstStyle/>
        <a:p>
          <a:endParaRPr lang="en-US"/>
        </a:p>
      </dgm:t>
    </dgm:pt>
    <dgm:pt modelId="{D1CEFEEB-6F42-432E-BEEB-E67F6CBA207F}" type="sibTrans" cxnId="{D0EBC5C5-5E21-4B30-A5EB-1E5DF96031B1}">
      <dgm:prSet/>
      <dgm:spPr/>
      <dgm:t>
        <a:bodyPr/>
        <a:lstStyle/>
        <a:p>
          <a:endParaRPr lang="en-US"/>
        </a:p>
      </dgm:t>
    </dgm:pt>
    <dgm:pt modelId="{E47FA85F-1D29-4B11-A818-0C4272458104}">
      <dgm:prSet/>
      <dgm:spPr/>
      <dgm:t>
        <a:bodyPr/>
        <a:lstStyle/>
        <a:p>
          <a:r>
            <a:rPr lang="en-US"/>
            <a:t>Practice and Exercise of the Plan</a:t>
          </a:r>
        </a:p>
      </dgm:t>
    </dgm:pt>
    <dgm:pt modelId="{06E091FA-E11E-4279-8824-4F2D087CABDA}" type="parTrans" cxnId="{F9F2EB80-CFC4-4BD4-BD27-8633D7AE2C9E}">
      <dgm:prSet/>
      <dgm:spPr/>
      <dgm:t>
        <a:bodyPr/>
        <a:lstStyle/>
        <a:p>
          <a:endParaRPr lang="en-US"/>
        </a:p>
      </dgm:t>
    </dgm:pt>
    <dgm:pt modelId="{3F31FF24-4284-440A-886C-CAC1E370A506}" type="sibTrans" cxnId="{F9F2EB80-CFC4-4BD4-BD27-8633D7AE2C9E}">
      <dgm:prSet/>
      <dgm:spPr/>
      <dgm:t>
        <a:bodyPr/>
        <a:lstStyle/>
        <a:p>
          <a:endParaRPr lang="en-US"/>
        </a:p>
      </dgm:t>
    </dgm:pt>
    <dgm:pt modelId="{25434271-7EC0-4FF8-AB1D-B179DCA1A2CF}">
      <dgm:prSet/>
      <dgm:spPr/>
      <dgm:t>
        <a:bodyPr/>
        <a:lstStyle/>
        <a:p>
          <a:r>
            <a:rPr lang="en-US"/>
            <a:t>Review and Revise the Plan</a:t>
          </a:r>
        </a:p>
      </dgm:t>
    </dgm:pt>
    <dgm:pt modelId="{008848EC-12DA-49D7-BA0D-532FD0907FB0}" type="parTrans" cxnId="{31DB483C-2831-487E-9EF1-629D207E47CD}">
      <dgm:prSet/>
      <dgm:spPr/>
      <dgm:t>
        <a:bodyPr/>
        <a:lstStyle/>
        <a:p>
          <a:endParaRPr lang="en-US"/>
        </a:p>
      </dgm:t>
    </dgm:pt>
    <dgm:pt modelId="{A0C30A0B-9735-4E30-B3F6-55A81D3F582E}" type="sibTrans" cxnId="{31DB483C-2831-487E-9EF1-629D207E47CD}">
      <dgm:prSet/>
      <dgm:spPr/>
      <dgm:t>
        <a:bodyPr/>
        <a:lstStyle/>
        <a:p>
          <a:endParaRPr lang="en-US"/>
        </a:p>
      </dgm:t>
    </dgm:pt>
    <dgm:pt modelId="{32F067E6-BFF5-4A2F-837F-D05ED470B16D}">
      <dgm:prSet/>
      <dgm:spPr/>
      <dgm:t>
        <a:bodyPr/>
        <a:lstStyle/>
        <a:p>
          <a:r>
            <a:rPr lang="en-US"/>
            <a:t>Maintain the Plan</a:t>
          </a:r>
        </a:p>
      </dgm:t>
    </dgm:pt>
    <dgm:pt modelId="{9B3B10D7-6C88-4F07-B896-D5091A62A2E9}" type="parTrans" cxnId="{D6EA4019-11C0-4B2B-8C06-198ECE1892C7}">
      <dgm:prSet/>
      <dgm:spPr/>
      <dgm:t>
        <a:bodyPr/>
        <a:lstStyle/>
        <a:p>
          <a:endParaRPr lang="en-US"/>
        </a:p>
      </dgm:t>
    </dgm:pt>
    <dgm:pt modelId="{DB73BC3F-C0E1-4540-A00E-CF8804878322}" type="sibTrans" cxnId="{D6EA4019-11C0-4B2B-8C06-198ECE1892C7}">
      <dgm:prSet/>
      <dgm:spPr/>
      <dgm:t>
        <a:bodyPr/>
        <a:lstStyle/>
        <a:p>
          <a:endParaRPr lang="en-US"/>
        </a:p>
      </dgm:t>
    </dgm:pt>
    <dgm:pt modelId="{1FAED71E-F538-4F44-B733-0E3768453A56}" type="pres">
      <dgm:prSet presAssocID="{D7F564C6-C192-4B38-B632-0989A6555D35}" presName="root" presStyleCnt="0">
        <dgm:presLayoutVars>
          <dgm:dir/>
          <dgm:resizeHandles val="exact"/>
        </dgm:presLayoutVars>
      </dgm:prSet>
      <dgm:spPr/>
    </dgm:pt>
    <dgm:pt modelId="{33EA2117-4A2A-4113-A7A5-71B0A57D923B}" type="pres">
      <dgm:prSet presAssocID="{571E07A9-0BFA-4917-96AC-A6D5E349006F}" presName="compNode" presStyleCnt="0"/>
      <dgm:spPr/>
    </dgm:pt>
    <dgm:pt modelId="{D8091DE3-20FD-4A43-AA7B-CFFD53C271AF}" type="pres">
      <dgm:prSet presAssocID="{571E07A9-0BFA-4917-96AC-A6D5E349006F}" presName="bgRect" presStyleLbl="bgShp" presStyleIdx="0" presStyleCnt="5"/>
      <dgm:spPr/>
    </dgm:pt>
    <dgm:pt modelId="{65BF4EB9-18C7-4EAE-B38A-ED7AB6331089}" type="pres">
      <dgm:prSet presAssocID="{571E07A9-0BFA-4917-96AC-A6D5E34900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82662138-0EC4-4F41-8C71-B091C9F4C573}" type="pres">
      <dgm:prSet presAssocID="{571E07A9-0BFA-4917-96AC-A6D5E349006F}" presName="spaceRect" presStyleCnt="0"/>
      <dgm:spPr/>
    </dgm:pt>
    <dgm:pt modelId="{5540AA86-0057-42A1-A5F7-33712698DF6C}" type="pres">
      <dgm:prSet presAssocID="{571E07A9-0BFA-4917-96AC-A6D5E349006F}" presName="parTx" presStyleLbl="revTx" presStyleIdx="0" presStyleCnt="5">
        <dgm:presLayoutVars>
          <dgm:chMax val="0"/>
          <dgm:chPref val="0"/>
        </dgm:presLayoutVars>
      </dgm:prSet>
      <dgm:spPr/>
    </dgm:pt>
    <dgm:pt modelId="{EB1E7F2D-A7AC-478D-9986-BF7B0FD7A46E}" type="pres">
      <dgm:prSet presAssocID="{F2CF3F3F-66F7-4A61-8D8E-FEE7971EAA49}" presName="sibTrans" presStyleCnt="0"/>
      <dgm:spPr/>
    </dgm:pt>
    <dgm:pt modelId="{239A8B84-E4E2-4181-B5B5-6546E106857B}" type="pres">
      <dgm:prSet presAssocID="{95DBE3B6-CF1D-4F70-9666-B147EA18BC2E}" presName="compNode" presStyleCnt="0"/>
      <dgm:spPr/>
    </dgm:pt>
    <dgm:pt modelId="{20C133CA-F44E-4293-89EE-BDCC39224441}" type="pres">
      <dgm:prSet presAssocID="{95DBE3B6-CF1D-4F70-9666-B147EA18BC2E}" presName="bgRect" presStyleLbl="bgShp" presStyleIdx="1" presStyleCnt="5"/>
      <dgm:spPr/>
    </dgm:pt>
    <dgm:pt modelId="{02F75725-34EB-4F49-9741-96E167FB3151}" type="pres">
      <dgm:prSet presAssocID="{95DBE3B6-CF1D-4F70-9666-B147EA18BC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3630CC3D-184C-4403-BC98-2125C0568BB6}" type="pres">
      <dgm:prSet presAssocID="{95DBE3B6-CF1D-4F70-9666-B147EA18BC2E}" presName="spaceRect" presStyleCnt="0"/>
      <dgm:spPr/>
    </dgm:pt>
    <dgm:pt modelId="{DC153449-97AA-407F-93EC-D25D7DA1EEA0}" type="pres">
      <dgm:prSet presAssocID="{95DBE3B6-CF1D-4F70-9666-B147EA18BC2E}" presName="parTx" presStyleLbl="revTx" presStyleIdx="1" presStyleCnt="5">
        <dgm:presLayoutVars>
          <dgm:chMax val="0"/>
          <dgm:chPref val="0"/>
        </dgm:presLayoutVars>
      </dgm:prSet>
      <dgm:spPr/>
    </dgm:pt>
    <dgm:pt modelId="{B2EEE6BB-68CC-4D7D-810E-CF45B0C4EEC3}" type="pres">
      <dgm:prSet presAssocID="{D1CEFEEB-6F42-432E-BEEB-E67F6CBA207F}" presName="sibTrans" presStyleCnt="0"/>
      <dgm:spPr/>
    </dgm:pt>
    <dgm:pt modelId="{CAED764B-FA57-48E7-B4DA-93AD19246B1E}" type="pres">
      <dgm:prSet presAssocID="{E47FA85F-1D29-4B11-A818-0C4272458104}" presName="compNode" presStyleCnt="0"/>
      <dgm:spPr/>
    </dgm:pt>
    <dgm:pt modelId="{25CA7D4A-E0D6-4FB3-AB58-536D10B3029B}" type="pres">
      <dgm:prSet presAssocID="{E47FA85F-1D29-4B11-A818-0C4272458104}" presName="bgRect" presStyleLbl="bgShp" presStyleIdx="2" presStyleCnt="5"/>
      <dgm:spPr/>
    </dgm:pt>
    <dgm:pt modelId="{909D5DCF-32B6-46A1-9390-C24473A5D273}" type="pres">
      <dgm:prSet presAssocID="{E47FA85F-1D29-4B11-A818-0C42724581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14467FEC-E1CF-464D-AF70-EEAC0CBD30B2}" type="pres">
      <dgm:prSet presAssocID="{E47FA85F-1D29-4B11-A818-0C4272458104}" presName="spaceRect" presStyleCnt="0"/>
      <dgm:spPr/>
    </dgm:pt>
    <dgm:pt modelId="{A7B1F293-8D36-447A-B8BB-3CADE0A7ECEF}" type="pres">
      <dgm:prSet presAssocID="{E47FA85F-1D29-4B11-A818-0C4272458104}" presName="parTx" presStyleLbl="revTx" presStyleIdx="2" presStyleCnt="5">
        <dgm:presLayoutVars>
          <dgm:chMax val="0"/>
          <dgm:chPref val="0"/>
        </dgm:presLayoutVars>
      </dgm:prSet>
      <dgm:spPr/>
    </dgm:pt>
    <dgm:pt modelId="{234F04F8-03D4-4786-A45F-24D97A065E80}" type="pres">
      <dgm:prSet presAssocID="{3F31FF24-4284-440A-886C-CAC1E370A506}" presName="sibTrans" presStyleCnt="0"/>
      <dgm:spPr/>
    </dgm:pt>
    <dgm:pt modelId="{4A21EC98-133F-4B1E-B13E-63582C578931}" type="pres">
      <dgm:prSet presAssocID="{25434271-7EC0-4FF8-AB1D-B179DCA1A2CF}" presName="compNode" presStyleCnt="0"/>
      <dgm:spPr/>
    </dgm:pt>
    <dgm:pt modelId="{78112A7F-9268-41B1-AB93-1C2450D8D2CD}" type="pres">
      <dgm:prSet presAssocID="{25434271-7EC0-4FF8-AB1D-B179DCA1A2CF}" presName="bgRect" presStyleLbl="bgShp" presStyleIdx="3" presStyleCnt="5"/>
      <dgm:spPr/>
    </dgm:pt>
    <dgm:pt modelId="{A0586236-E131-4FD3-B0FC-C1961D1E7DE0}" type="pres">
      <dgm:prSet presAssocID="{25434271-7EC0-4FF8-AB1D-B179DCA1A2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C340467-D743-473D-97A9-C3B277DCD6E2}" type="pres">
      <dgm:prSet presAssocID="{25434271-7EC0-4FF8-AB1D-B179DCA1A2CF}" presName="spaceRect" presStyleCnt="0"/>
      <dgm:spPr/>
    </dgm:pt>
    <dgm:pt modelId="{30DDB189-29D6-4EC7-BE5F-BBCB53E42D13}" type="pres">
      <dgm:prSet presAssocID="{25434271-7EC0-4FF8-AB1D-B179DCA1A2CF}" presName="parTx" presStyleLbl="revTx" presStyleIdx="3" presStyleCnt="5">
        <dgm:presLayoutVars>
          <dgm:chMax val="0"/>
          <dgm:chPref val="0"/>
        </dgm:presLayoutVars>
      </dgm:prSet>
      <dgm:spPr/>
    </dgm:pt>
    <dgm:pt modelId="{8B513833-B80A-43BF-8806-F4AD2C3B9645}" type="pres">
      <dgm:prSet presAssocID="{A0C30A0B-9735-4E30-B3F6-55A81D3F582E}" presName="sibTrans" presStyleCnt="0"/>
      <dgm:spPr/>
    </dgm:pt>
    <dgm:pt modelId="{0E73CBEE-C388-40D6-8AD0-17E27B75C305}" type="pres">
      <dgm:prSet presAssocID="{32F067E6-BFF5-4A2F-837F-D05ED470B16D}" presName="compNode" presStyleCnt="0"/>
      <dgm:spPr/>
    </dgm:pt>
    <dgm:pt modelId="{AB75FD98-2A2F-491E-80C1-D75CCC254712}" type="pres">
      <dgm:prSet presAssocID="{32F067E6-BFF5-4A2F-837F-D05ED470B16D}" presName="bgRect" presStyleLbl="bgShp" presStyleIdx="4" presStyleCnt="5"/>
      <dgm:spPr/>
    </dgm:pt>
    <dgm:pt modelId="{85C1F5D5-BE89-4443-B5D9-9DD1323A8998}" type="pres">
      <dgm:prSet presAssocID="{32F067E6-BFF5-4A2F-837F-D05ED470B16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BADA9F3C-0378-498A-AFD6-1FDBED08B6A8}" type="pres">
      <dgm:prSet presAssocID="{32F067E6-BFF5-4A2F-837F-D05ED470B16D}" presName="spaceRect" presStyleCnt="0"/>
      <dgm:spPr/>
    </dgm:pt>
    <dgm:pt modelId="{CF4F9229-8606-4518-A5EF-C4F77D10E05A}" type="pres">
      <dgm:prSet presAssocID="{32F067E6-BFF5-4A2F-837F-D05ED470B16D}" presName="parTx" presStyleLbl="revTx" presStyleIdx="4" presStyleCnt="5">
        <dgm:presLayoutVars>
          <dgm:chMax val="0"/>
          <dgm:chPref val="0"/>
        </dgm:presLayoutVars>
      </dgm:prSet>
      <dgm:spPr/>
    </dgm:pt>
  </dgm:ptLst>
  <dgm:cxnLst>
    <dgm:cxn modelId="{7DEFB405-C4E1-469E-A41D-95B1D6F54C2E}" type="presOf" srcId="{25434271-7EC0-4FF8-AB1D-B179DCA1A2CF}" destId="{30DDB189-29D6-4EC7-BE5F-BBCB53E42D13}" srcOrd="0" destOrd="0" presId="urn:microsoft.com/office/officeart/2018/2/layout/IconVerticalSolidList"/>
    <dgm:cxn modelId="{C09ACF10-B6C4-41C0-B616-C7D03593AC29}" type="presOf" srcId="{571E07A9-0BFA-4917-96AC-A6D5E349006F}" destId="{5540AA86-0057-42A1-A5F7-33712698DF6C}" srcOrd="0" destOrd="0" presId="urn:microsoft.com/office/officeart/2018/2/layout/IconVerticalSolidList"/>
    <dgm:cxn modelId="{F6EB3515-186E-47E9-A7C6-4BB1A8124D9E}" type="presOf" srcId="{E47FA85F-1D29-4B11-A818-0C4272458104}" destId="{A7B1F293-8D36-447A-B8BB-3CADE0A7ECEF}" srcOrd="0" destOrd="0" presId="urn:microsoft.com/office/officeart/2018/2/layout/IconVerticalSolidList"/>
    <dgm:cxn modelId="{D6EA4019-11C0-4B2B-8C06-198ECE1892C7}" srcId="{D7F564C6-C192-4B38-B632-0989A6555D35}" destId="{32F067E6-BFF5-4A2F-837F-D05ED470B16D}" srcOrd="4" destOrd="0" parTransId="{9B3B10D7-6C88-4F07-B896-D5091A62A2E9}" sibTransId="{DB73BC3F-C0E1-4540-A00E-CF8804878322}"/>
    <dgm:cxn modelId="{CD7F3B22-54AB-44EC-98B5-12DE7C1A71AC}" type="presOf" srcId="{D7F564C6-C192-4B38-B632-0989A6555D35}" destId="{1FAED71E-F538-4F44-B733-0E3768453A56}" srcOrd="0" destOrd="0" presId="urn:microsoft.com/office/officeart/2018/2/layout/IconVerticalSolidList"/>
    <dgm:cxn modelId="{EF3D303A-6FD3-4BCD-91D0-D5AEC536F655}" type="presOf" srcId="{32F067E6-BFF5-4A2F-837F-D05ED470B16D}" destId="{CF4F9229-8606-4518-A5EF-C4F77D10E05A}" srcOrd="0" destOrd="0" presId="urn:microsoft.com/office/officeart/2018/2/layout/IconVerticalSolidList"/>
    <dgm:cxn modelId="{31DB483C-2831-487E-9EF1-629D207E47CD}" srcId="{D7F564C6-C192-4B38-B632-0989A6555D35}" destId="{25434271-7EC0-4FF8-AB1D-B179DCA1A2CF}" srcOrd="3" destOrd="0" parTransId="{008848EC-12DA-49D7-BA0D-532FD0907FB0}" sibTransId="{A0C30A0B-9735-4E30-B3F6-55A81D3F582E}"/>
    <dgm:cxn modelId="{F9F2EB80-CFC4-4BD4-BD27-8633D7AE2C9E}" srcId="{D7F564C6-C192-4B38-B632-0989A6555D35}" destId="{E47FA85F-1D29-4B11-A818-0C4272458104}" srcOrd="2" destOrd="0" parTransId="{06E091FA-E11E-4279-8824-4F2D087CABDA}" sibTransId="{3F31FF24-4284-440A-886C-CAC1E370A506}"/>
    <dgm:cxn modelId="{E5EEDA86-C121-48B4-A597-03B755E291AE}" srcId="{D7F564C6-C192-4B38-B632-0989A6555D35}" destId="{571E07A9-0BFA-4917-96AC-A6D5E349006F}" srcOrd="0" destOrd="0" parTransId="{DF392BB3-FE7D-4102-9A6C-6E44B2C65281}" sibTransId="{F2CF3F3F-66F7-4A61-8D8E-FEE7971EAA49}"/>
    <dgm:cxn modelId="{3608978A-6FB4-404D-9AD4-BC4D2A7E90A2}" type="presOf" srcId="{95DBE3B6-CF1D-4F70-9666-B147EA18BC2E}" destId="{DC153449-97AA-407F-93EC-D25D7DA1EEA0}" srcOrd="0" destOrd="0" presId="urn:microsoft.com/office/officeart/2018/2/layout/IconVerticalSolidList"/>
    <dgm:cxn modelId="{D0EBC5C5-5E21-4B30-A5EB-1E5DF96031B1}" srcId="{D7F564C6-C192-4B38-B632-0989A6555D35}" destId="{95DBE3B6-CF1D-4F70-9666-B147EA18BC2E}" srcOrd="1" destOrd="0" parTransId="{5B7BC3B2-3461-45B1-9070-9CC86CEF0EB5}" sibTransId="{D1CEFEEB-6F42-432E-BEEB-E67F6CBA207F}"/>
    <dgm:cxn modelId="{228F2F32-39BB-4B54-8AE3-6731B88AA129}" type="presParOf" srcId="{1FAED71E-F538-4F44-B733-0E3768453A56}" destId="{33EA2117-4A2A-4113-A7A5-71B0A57D923B}" srcOrd="0" destOrd="0" presId="urn:microsoft.com/office/officeart/2018/2/layout/IconVerticalSolidList"/>
    <dgm:cxn modelId="{FBF7CB75-3FD3-47AF-BAB1-1C439D30C265}" type="presParOf" srcId="{33EA2117-4A2A-4113-A7A5-71B0A57D923B}" destId="{D8091DE3-20FD-4A43-AA7B-CFFD53C271AF}" srcOrd="0" destOrd="0" presId="urn:microsoft.com/office/officeart/2018/2/layout/IconVerticalSolidList"/>
    <dgm:cxn modelId="{47309960-9A27-4779-9877-58BD7F77E57F}" type="presParOf" srcId="{33EA2117-4A2A-4113-A7A5-71B0A57D923B}" destId="{65BF4EB9-18C7-4EAE-B38A-ED7AB6331089}" srcOrd="1" destOrd="0" presId="urn:microsoft.com/office/officeart/2018/2/layout/IconVerticalSolidList"/>
    <dgm:cxn modelId="{3E4563E3-F50A-4788-B8AB-FC7A26CC4483}" type="presParOf" srcId="{33EA2117-4A2A-4113-A7A5-71B0A57D923B}" destId="{82662138-0EC4-4F41-8C71-B091C9F4C573}" srcOrd="2" destOrd="0" presId="urn:microsoft.com/office/officeart/2018/2/layout/IconVerticalSolidList"/>
    <dgm:cxn modelId="{EAAEA0D1-1A35-499C-9085-B868D33AA0AB}" type="presParOf" srcId="{33EA2117-4A2A-4113-A7A5-71B0A57D923B}" destId="{5540AA86-0057-42A1-A5F7-33712698DF6C}" srcOrd="3" destOrd="0" presId="urn:microsoft.com/office/officeart/2018/2/layout/IconVerticalSolidList"/>
    <dgm:cxn modelId="{3255FA44-FF3A-4588-822A-A417DF2C8E07}" type="presParOf" srcId="{1FAED71E-F538-4F44-B733-0E3768453A56}" destId="{EB1E7F2D-A7AC-478D-9986-BF7B0FD7A46E}" srcOrd="1" destOrd="0" presId="urn:microsoft.com/office/officeart/2018/2/layout/IconVerticalSolidList"/>
    <dgm:cxn modelId="{E90FC358-1AD8-479E-AC67-F116A81DDD82}" type="presParOf" srcId="{1FAED71E-F538-4F44-B733-0E3768453A56}" destId="{239A8B84-E4E2-4181-B5B5-6546E106857B}" srcOrd="2" destOrd="0" presId="urn:microsoft.com/office/officeart/2018/2/layout/IconVerticalSolidList"/>
    <dgm:cxn modelId="{8431029B-4617-4738-BAA8-A7EE5E362CED}" type="presParOf" srcId="{239A8B84-E4E2-4181-B5B5-6546E106857B}" destId="{20C133CA-F44E-4293-89EE-BDCC39224441}" srcOrd="0" destOrd="0" presId="urn:microsoft.com/office/officeart/2018/2/layout/IconVerticalSolidList"/>
    <dgm:cxn modelId="{E0874BE7-20C1-466D-A743-C7B9B63A9EC3}" type="presParOf" srcId="{239A8B84-E4E2-4181-B5B5-6546E106857B}" destId="{02F75725-34EB-4F49-9741-96E167FB3151}" srcOrd="1" destOrd="0" presId="urn:microsoft.com/office/officeart/2018/2/layout/IconVerticalSolidList"/>
    <dgm:cxn modelId="{973FF95D-5275-4981-A848-57D9C8BD3F36}" type="presParOf" srcId="{239A8B84-E4E2-4181-B5B5-6546E106857B}" destId="{3630CC3D-184C-4403-BC98-2125C0568BB6}" srcOrd="2" destOrd="0" presId="urn:microsoft.com/office/officeart/2018/2/layout/IconVerticalSolidList"/>
    <dgm:cxn modelId="{FC7B237A-7A9C-4205-AC3D-5A0E150401F4}" type="presParOf" srcId="{239A8B84-E4E2-4181-B5B5-6546E106857B}" destId="{DC153449-97AA-407F-93EC-D25D7DA1EEA0}" srcOrd="3" destOrd="0" presId="urn:microsoft.com/office/officeart/2018/2/layout/IconVerticalSolidList"/>
    <dgm:cxn modelId="{A0065FFD-858A-4B3E-B6E6-015E79F1645D}" type="presParOf" srcId="{1FAED71E-F538-4F44-B733-0E3768453A56}" destId="{B2EEE6BB-68CC-4D7D-810E-CF45B0C4EEC3}" srcOrd="3" destOrd="0" presId="urn:microsoft.com/office/officeart/2018/2/layout/IconVerticalSolidList"/>
    <dgm:cxn modelId="{98A6B40D-AB5C-4CF9-9896-B572BFDA9E53}" type="presParOf" srcId="{1FAED71E-F538-4F44-B733-0E3768453A56}" destId="{CAED764B-FA57-48E7-B4DA-93AD19246B1E}" srcOrd="4" destOrd="0" presId="urn:microsoft.com/office/officeart/2018/2/layout/IconVerticalSolidList"/>
    <dgm:cxn modelId="{30249F37-5E0B-476B-B6DB-8EE5B606DFB8}" type="presParOf" srcId="{CAED764B-FA57-48E7-B4DA-93AD19246B1E}" destId="{25CA7D4A-E0D6-4FB3-AB58-536D10B3029B}" srcOrd="0" destOrd="0" presId="urn:microsoft.com/office/officeart/2018/2/layout/IconVerticalSolidList"/>
    <dgm:cxn modelId="{8DB22FC3-4A04-4E24-9038-2EDB9E23B0AF}" type="presParOf" srcId="{CAED764B-FA57-48E7-B4DA-93AD19246B1E}" destId="{909D5DCF-32B6-46A1-9390-C24473A5D273}" srcOrd="1" destOrd="0" presId="urn:microsoft.com/office/officeart/2018/2/layout/IconVerticalSolidList"/>
    <dgm:cxn modelId="{05C267C9-A7BA-4C52-95A2-071E25534DAB}" type="presParOf" srcId="{CAED764B-FA57-48E7-B4DA-93AD19246B1E}" destId="{14467FEC-E1CF-464D-AF70-EEAC0CBD30B2}" srcOrd="2" destOrd="0" presId="urn:microsoft.com/office/officeart/2018/2/layout/IconVerticalSolidList"/>
    <dgm:cxn modelId="{307A8A86-B565-41E5-A150-250C3607FFE2}" type="presParOf" srcId="{CAED764B-FA57-48E7-B4DA-93AD19246B1E}" destId="{A7B1F293-8D36-447A-B8BB-3CADE0A7ECEF}" srcOrd="3" destOrd="0" presId="urn:microsoft.com/office/officeart/2018/2/layout/IconVerticalSolidList"/>
    <dgm:cxn modelId="{830C6448-850B-4F3B-8841-43B519B7D73C}" type="presParOf" srcId="{1FAED71E-F538-4F44-B733-0E3768453A56}" destId="{234F04F8-03D4-4786-A45F-24D97A065E80}" srcOrd="5" destOrd="0" presId="urn:microsoft.com/office/officeart/2018/2/layout/IconVerticalSolidList"/>
    <dgm:cxn modelId="{AE53B9AC-A077-4BD9-A818-8A5DF9EDE60B}" type="presParOf" srcId="{1FAED71E-F538-4F44-B733-0E3768453A56}" destId="{4A21EC98-133F-4B1E-B13E-63582C578931}" srcOrd="6" destOrd="0" presId="urn:microsoft.com/office/officeart/2018/2/layout/IconVerticalSolidList"/>
    <dgm:cxn modelId="{C27BA6D9-ACC7-4CC5-A600-1D80A5B09827}" type="presParOf" srcId="{4A21EC98-133F-4B1E-B13E-63582C578931}" destId="{78112A7F-9268-41B1-AB93-1C2450D8D2CD}" srcOrd="0" destOrd="0" presId="urn:microsoft.com/office/officeart/2018/2/layout/IconVerticalSolidList"/>
    <dgm:cxn modelId="{EAA43C56-7C2C-41D3-A7FB-B80993A0CCE2}" type="presParOf" srcId="{4A21EC98-133F-4B1E-B13E-63582C578931}" destId="{A0586236-E131-4FD3-B0FC-C1961D1E7DE0}" srcOrd="1" destOrd="0" presId="urn:microsoft.com/office/officeart/2018/2/layout/IconVerticalSolidList"/>
    <dgm:cxn modelId="{DDB9F686-0C3D-42E8-92D3-ED30CF4C7C6E}" type="presParOf" srcId="{4A21EC98-133F-4B1E-B13E-63582C578931}" destId="{7C340467-D743-473D-97A9-C3B277DCD6E2}" srcOrd="2" destOrd="0" presId="urn:microsoft.com/office/officeart/2018/2/layout/IconVerticalSolidList"/>
    <dgm:cxn modelId="{94DABD13-2D2B-4177-8760-92A389F0CD69}" type="presParOf" srcId="{4A21EC98-133F-4B1E-B13E-63582C578931}" destId="{30DDB189-29D6-4EC7-BE5F-BBCB53E42D13}" srcOrd="3" destOrd="0" presId="urn:microsoft.com/office/officeart/2018/2/layout/IconVerticalSolidList"/>
    <dgm:cxn modelId="{EC45BBF8-1D32-4F2C-AE0A-1236AD4CEB73}" type="presParOf" srcId="{1FAED71E-F538-4F44-B733-0E3768453A56}" destId="{8B513833-B80A-43BF-8806-F4AD2C3B9645}" srcOrd="7" destOrd="0" presId="urn:microsoft.com/office/officeart/2018/2/layout/IconVerticalSolidList"/>
    <dgm:cxn modelId="{F9D06D85-649A-491F-BABF-93650A1E9631}" type="presParOf" srcId="{1FAED71E-F538-4F44-B733-0E3768453A56}" destId="{0E73CBEE-C388-40D6-8AD0-17E27B75C305}" srcOrd="8" destOrd="0" presId="urn:microsoft.com/office/officeart/2018/2/layout/IconVerticalSolidList"/>
    <dgm:cxn modelId="{F434C71C-32D6-4DC5-94D6-B278487CF890}" type="presParOf" srcId="{0E73CBEE-C388-40D6-8AD0-17E27B75C305}" destId="{AB75FD98-2A2F-491E-80C1-D75CCC254712}" srcOrd="0" destOrd="0" presId="urn:microsoft.com/office/officeart/2018/2/layout/IconVerticalSolidList"/>
    <dgm:cxn modelId="{467DFB7F-B6B9-41AA-BB41-9D6C99A9403C}" type="presParOf" srcId="{0E73CBEE-C388-40D6-8AD0-17E27B75C305}" destId="{85C1F5D5-BE89-4443-B5D9-9DD1323A8998}" srcOrd="1" destOrd="0" presId="urn:microsoft.com/office/officeart/2018/2/layout/IconVerticalSolidList"/>
    <dgm:cxn modelId="{74E33D14-E599-4470-9313-EAFF1B8F7696}" type="presParOf" srcId="{0E73CBEE-C388-40D6-8AD0-17E27B75C305}" destId="{BADA9F3C-0378-498A-AFD6-1FDBED08B6A8}" srcOrd="2" destOrd="0" presId="urn:microsoft.com/office/officeart/2018/2/layout/IconVerticalSolidList"/>
    <dgm:cxn modelId="{9DE1E1BF-7650-41E3-8540-74C312F5E29A}" type="presParOf" srcId="{0E73CBEE-C388-40D6-8AD0-17E27B75C305}" destId="{CF4F9229-8606-4518-A5EF-C4F77D10E0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50DFC-FF82-48B1-ACCE-1EF3455293D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20017F0-B899-4507-B428-BB1B66B9A15F}">
      <dgm:prSet/>
      <dgm:spPr/>
      <dgm:t>
        <a:bodyPr/>
        <a:lstStyle/>
        <a:p>
          <a:r>
            <a:rPr lang="en-US"/>
            <a:t>Mitigation</a:t>
          </a:r>
        </a:p>
      </dgm:t>
    </dgm:pt>
    <dgm:pt modelId="{D4490BA3-047F-4F2F-A79D-B3781D21F9FE}" type="parTrans" cxnId="{0493AFB7-53C8-4FBB-B903-7FE99D607D6D}">
      <dgm:prSet/>
      <dgm:spPr/>
      <dgm:t>
        <a:bodyPr/>
        <a:lstStyle/>
        <a:p>
          <a:endParaRPr lang="en-US"/>
        </a:p>
      </dgm:t>
    </dgm:pt>
    <dgm:pt modelId="{1A507DC0-1E82-459A-B5A0-79EE31EBA949}" type="sibTrans" cxnId="{0493AFB7-53C8-4FBB-B903-7FE99D607D6D}">
      <dgm:prSet/>
      <dgm:spPr/>
      <dgm:t>
        <a:bodyPr/>
        <a:lstStyle/>
        <a:p>
          <a:endParaRPr lang="en-US"/>
        </a:p>
      </dgm:t>
    </dgm:pt>
    <dgm:pt modelId="{FDD6F167-AFF9-4A69-AF0D-B2C88091F19B}">
      <dgm:prSet/>
      <dgm:spPr/>
      <dgm:t>
        <a:bodyPr/>
        <a:lstStyle/>
        <a:p>
          <a:r>
            <a:rPr lang="en-US"/>
            <a:t>Preparedness</a:t>
          </a:r>
        </a:p>
      </dgm:t>
    </dgm:pt>
    <dgm:pt modelId="{3D43FA80-7BF5-4903-817A-E081445FC572}" type="parTrans" cxnId="{97FA3BE2-5D79-4C34-8EE4-106284331E18}">
      <dgm:prSet/>
      <dgm:spPr/>
      <dgm:t>
        <a:bodyPr/>
        <a:lstStyle/>
        <a:p>
          <a:endParaRPr lang="en-US"/>
        </a:p>
      </dgm:t>
    </dgm:pt>
    <dgm:pt modelId="{84B63E21-AA51-4223-923A-219BE28ADADA}" type="sibTrans" cxnId="{97FA3BE2-5D79-4C34-8EE4-106284331E18}">
      <dgm:prSet/>
      <dgm:spPr/>
      <dgm:t>
        <a:bodyPr/>
        <a:lstStyle/>
        <a:p>
          <a:endParaRPr lang="en-US"/>
        </a:p>
      </dgm:t>
    </dgm:pt>
    <dgm:pt modelId="{F018726C-8867-4C3C-8ECE-A8660FC4D0AC}">
      <dgm:prSet/>
      <dgm:spPr/>
      <dgm:t>
        <a:bodyPr/>
        <a:lstStyle/>
        <a:p>
          <a:r>
            <a:rPr lang="en-US"/>
            <a:t>Response</a:t>
          </a:r>
        </a:p>
      </dgm:t>
    </dgm:pt>
    <dgm:pt modelId="{472A7D60-90EF-4AD0-B347-8393A73A0F0B}" type="parTrans" cxnId="{C2E7ABFA-FAA9-4E02-8037-D8CB8F52E1C7}">
      <dgm:prSet/>
      <dgm:spPr/>
      <dgm:t>
        <a:bodyPr/>
        <a:lstStyle/>
        <a:p>
          <a:endParaRPr lang="en-US"/>
        </a:p>
      </dgm:t>
    </dgm:pt>
    <dgm:pt modelId="{9DDA0DAA-010E-4DD9-B30D-47C37EB7B680}" type="sibTrans" cxnId="{C2E7ABFA-FAA9-4E02-8037-D8CB8F52E1C7}">
      <dgm:prSet/>
      <dgm:spPr/>
      <dgm:t>
        <a:bodyPr/>
        <a:lstStyle/>
        <a:p>
          <a:endParaRPr lang="en-US"/>
        </a:p>
      </dgm:t>
    </dgm:pt>
    <dgm:pt modelId="{032A1666-BFD7-4E71-A81D-DE7097A8F6FC}">
      <dgm:prSet/>
      <dgm:spPr/>
      <dgm:t>
        <a:bodyPr/>
        <a:lstStyle/>
        <a:p>
          <a:r>
            <a:rPr lang="en-US"/>
            <a:t>Recovery</a:t>
          </a:r>
        </a:p>
      </dgm:t>
    </dgm:pt>
    <dgm:pt modelId="{A03F9164-4296-4C93-BBD6-0AD636C731CC}" type="parTrans" cxnId="{DFBF8E8B-D1A6-4B39-87ED-76423B123C50}">
      <dgm:prSet/>
      <dgm:spPr/>
      <dgm:t>
        <a:bodyPr/>
        <a:lstStyle/>
        <a:p>
          <a:endParaRPr lang="en-US"/>
        </a:p>
      </dgm:t>
    </dgm:pt>
    <dgm:pt modelId="{451855B8-51ED-4E12-A947-40BAD88A912A}" type="sibTrans" cxnId="{DFBF8E8B-D1A6-4B39-87ED-76423B123C50}">
      <dgm:prSet/>
      <dgm:spPr/>
      <dgm:t>
        <a:bodyPr/>
        <a:lstStyle/>
        <a:p>
          <a:endParaRPr lang="en-US"/>
        </a:p>
      </dgm:t>
    </dgm:pt>
    <dgm:pt modelId="{306323A4-E44D-41D6-BC2C-9093B248C89B}" type="pres">
      <dgm:prSet presAssocID="{EA950DFC-FF82-48B1-ACCE-1EF3455293D2}" presName="root" presStyleCnt="0">
        <dgm:presLayoutVars>
          <dgm:dir/>
          <dgm:resizeHandles val="exact"/>
        </dgm:presLayoutVars>
      </dgm:prSet>
      <dgm:spPr/>
    </dgm:pt>
    <dgm:pt modelId="{B5798443-2C98-4AAE-9C80-D6EF17C2AE00}" type="pres">
      <dgm:prSet presAssocID="{E20017F0-B899-4507-B428-BB1B66B9A15F}" presName="compNode" presStyleCnt="0"/>
      <dgm:spPr/>
    </dgm:pt>
    <dgm:pt modelId="{C23EEA4B-7977-4CF5-9069-DADF0F87C6D4}" type="pres">
      <dgm:prSet presAssocID="{E20017F0-B899-4507-B428-BB1B66B9A15F}" presName="bgRect" presStyleLbl="bgShp" presStyleIdx="0" presStyleCnt="4"/>
      <dgm:spPr/>
    </dgm:pt>
    <dgm:pt modelId="{6AF08B39-36A2-4BA2-9B91-C58CEAD07A5F}" type="pres">
      <dgm:prSet presAssocID="{E20017F0-B899-4507-B428-BB1B66B9A1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E1E4B83-5672-4C15-B055-4CA6AA319A63}" type="pres">
      <dgm:prSet presAssocID="{E20017F0-B899-4507-B428-BB1B66B9A15F}" presName="spaceRect" presStyleCnt="0"/>
      <dgm:spPr/>
    </dgm:pt>
    <dgm:pt modelId="{FB1ED537-C23E-45E0-875D-7E78A84596C5}" type="pres">
      <dgm:prSet presAssocID="{E20017F0-B899-4507-B428-BB1B66B9A15F}" presName="parTx" presStyleLbl="revTx" presStyleIdx="0" presStyleCnt="4">
        <dgm:presLayoutVars>
          <dgm:chMax val="0"/>
          <dgm:chPref val="0"/>
        </dgm:presLayoutVars>
      </dgm:prSet>
      <dgm:spPr/>
    </dgm:pt>
    <dgm:pt modelId="{F78D1DBA-0479-4E40-96AB-65ACC01E739D}" type="pres">
      <dgm:prSet presAssocID="{1A507DC0-1E82-459A-B5A0-79EE31EBA949}" presName="sibTrans" presStyleCnt="0"/>
      <dgm:spPr/>
    </dgm:pt>
    <dgm:pt modelId="{6F74F7B5-AE68-4D6A-9382-971A1814301F}" type="pres">
      <dgm:prSet presAssocID="{FDD6F167-AFF9-4A69-AF0D-B2C88091F19B}" presName="compNode" presStyleCnt="0"/>
      <dgm:spPr/>
    </dgm:pt>
    <dgm:pt modelId="{C93CC170-1953-4D02-9BA8-CC82D10E30E0}" type="pres">
      <dgm:prSet presAssocID="{FDD6F167-AFF9-4A69-AF0D-B2C88091F19B}" presName="bgRect" presStyleLbl="bgShp" presStyleIdx="1" presStyleCnt="4"/>
      <dgm:spPr/>
    </dgm:pt>
    <dgm:pt modelId="{065E8A4D-C616-4E70-9423-D1080D0BA681}" type="pres">
      <dgm:prSet presAssocID="{FDD6F167-AFF9-4A69-AF0D-B2C88091F1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AF777EAB-59C6-4BC6-A7F9-47234C451CED}" type="pres">
      <dgm:prSet presAssocID="{FDD6F167-AFF9-4A69-AF0D-B2C88091F19B}" presName="spaceRect" presStyleCnt="0"/>
      <dgm:spPr/>
    </dgm:pt>
    <dgm:pt modelId="{D8C486E2-024C-4B40-B646-90B77D300699}" type="pres">
      <dgm:prSet presAssocID="{FDD6F167-AFF9-4A69-AF0D-B2C88091F19B}" presName="parTx" presStyleLbl="revTx" presStyleIdx="1" presStyleCnt="4">
        <dgm:presLayoutVars>
          <dgm:chMax val="0"/>
          <dgm:chPref val="0"/>
        </dgm:presLayoutVars>
      </dgm:prSet>
      <dgm:spPr/>
    </dgm:pt>
    <dgm:pt modelId="{96304887-4E76-4F62-BF9E-872FE0D3A99C}" type="pres">
      <dgm:prSet presAssocID="{84B63E21-AA51-4223-923A-219BE28ADADA}" presName="sibTrans" presStyleCnt="0"/>
      <dgm:spPr/>
    </dgm:pt>
    <dgm:pt modelId="{B1633CA7-8DC6-41A8-9F2D-AEE102E0BB35}" type="pres">
      <dgm:prSet presAssocID="{F018726C-8867-4C3C-8ECE-A8660FC4D0AC}" presName="compNode" presStyleCnt="0"/>
      <dgm:spPr/>
    </dgm:pt>
    <dgm:pt modelId="{AB2E30E6-63E7-4815-A087-846418D0D517}" type="pres">
      <dgm:prSet presAssocID="{F018726C-8867-4C3C-8ECE-A8660FC4D0AC}" presName="bgRect" presStyleLbl="bgShp" presStyleIdx="2" presStyleCnt="4"/>
      <dgm:spPr/>
    </dgm:pt>
    <dgm:pt modelId="{9F3BFBE3-31BE-4859-BCC1-AFD36FAEA17F}" type="pres">
      <dgm:prSet presAssocID="{F018726C-8867-4C3C-8ECE-A8660FC4D0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B6382719-DFD0-4D35-99B8-157B303AEA0B}" type="pres">
      <dgm:prSet presAssocID="{F018726C-8867-4C3C-8ECE-A8660FC4D0AC}" presName="spaceRect" presStyleCnt="0"/>
      <dgm:spPr/>
    </dgm:pt>
    <dgm:pt modelId="{D889599A-C4FE-4B74-ADCB-E0BA47BCA588}" type="pres">
      <dgm:prSet presAssocID="{F018726C-8867-4C3C-8ECE-A8660FC4D0AC}" presName="parTx" presStyleLbl="revTx" presStyleIdx="2" presStyleCnt="4">
        <dgm:presLayoutVars>
          <dgm:chMax val="0"/>
          <dgm:chPref val="0"/>
        </dgm:presLayoutVars>
      </dgm:prSet>
      <dgm:spPr/>
    </dgm:pt>
    <dgm:pt modelId="{6830AB86-2CBF-4864-8BC5-1FF52AAF4BB5}" type="pres">
      <dgm:prSet presAssocID="{9DDA0DAA-010E-4DD9-B30D-47C37EB7B680}" presName="sibTrans" presStyleCnt="0"/>
      <dgm:spPr/>
    </dgm:pt>
    <dgm:pt modelId="{3E34A6AC-B937-4CD7-8E4C-D1EBA324C315}" type="pres">
      <dgm:prSet presAssocID="{032A1666-BFD7-4E71-A81D-DE7097A8F6FC}" presName="compNode" presStyleCnt="0"/>
      <dgm:spPr/>
    </dgm:pt>
    <dgm:pt modelId="{B3B0C205-BDA3-4B75-A8C8-CDC04DA9148A}" type="pres">
      <dgm:prSet presAssocID="{032A1666-BFD7-4E71-A81D-DE7097A8F6FC}" presName="bgRect" presStyleLbl="bgShp" presStyleIdx="3" presStyleCnt="4"/>
      <dgm:spPr/>
    </dgm:pt>
    <dgm:pt modelId="{2D23E085-B775-4E3F-9852-B7C33183C541}" type="pres">
      <dgm:prSet presAssocID="{032A1666-BFD7-4E71-A81D-DE7097A8F6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7C97427-3C5D-43A2-BC37-DD060B487CCE}" type="pres">
      <dgm:prSet presAssocID="{032A1666-BFD7-4E71-A81D-DE7097A8F6FC}" presName="spaceRect" presStyleCnt="0"/>
      <dgm:spPr/>
    </dgm:pt>
    <dgm:pt modelId="{9BFFFDC1-5A97-4817-B6C7-6DF6214DE3BE}" type="pres">
      <dgm:prSet presAssocID="{032A1666-BFD7-4E71-A81D-DE7097A8F6FC}" presName="parTx" presStyleLbl="revTx" presStyleIdx="3" presStyleCnt="4">
        <dgm:presLayoutVars>
          <dgm:chMax val="0"/>
          <dgm:chPref val="0"/>
        </dgm:presLayoutVars>
      </dgm:prSet>
      <dgm:spPr/>
    </dgm:pt>
  </dgm:ptLst>
  <dgm:cxnLst>
    <dgm:cxn modelId="{ECD97F2C-6366-4EE2-BA90-1F0749DFF608}" type="presOf" srcId="{EA950DFC-FF82-48B1-ACCE-1EF3455293D2}" destId="{306323A4-E44D-41D6-BC2C-9093B248C89B}" srcOrd="0" destOrd="0" presId="urn:microsoft.com/office/officeart/2018/2/layout/IconVerticalSolidList"/>
    <dgm:cxn modelId="{32AC6F68-947B-4AE4-BB24-47F20B11C390}" type="presOf" srcId="{E20017F0-B899-4507-B428-BB1B66B9A15F}" destId="{FB1ED537-C23E-45E0-875D-7E78A84596C5}" srcOrd="0" destOrd="0" presId="urn:microsoft.com/office/officeart/2018/2/layout/IconVerticalSolidList"/>
    <dgm:cxn modelId="{DFBF8E8B-D1A6-4B39-87ED-76423B123C50}" srcId="{EA950DFC-FF82-48B1-ACCE-1EF3455293D2}" destId="{032A1666-BFD7-4E71-A81D-DE7097A8F6FC}" srcOrd="3" destOrd="0" parTransId="{A03F9164-4296-4C93-BBD6-0AD636C731CC}" sibTransId="{451855B8-51ED-4E12-A947-40BAD88A912A}"/>
    <dgm:cxn modelId="{917D5A95-B6CF-44E8-A4BC-78EC0FC612A6}" type="presOf" srcId="{FDD6F167-AFF9-4A69-AF0D-B2C88091F19B}" destId="{D8C486E2-024C-4B40-B646-90B77D300699}" srcOrd="0" destOrd="0" presId="urn:microsoft.com/office/officeart/2018/2/layout/IconVerticalSolidList"/>
    <dgm:cxn modelId="{0493AFB7-53C8-4FBB-B903-7FE99D607D6D}" srcId="{EA950DFC-FF82-48B1-ACCE-1EF3455293D2}" destId="{E20017F0-B899-4507-B428-BB1B66B9A15F}" srcOrd="0" destOrd="0" parTransId="{D4490BA3-047F-4F2F-A79D-B3781D21F9FE}" sibTransId="{1A507DC0-1E82-459A-B5A0-79EE31EBA949}"/>
    <dgm:cxn modelId="{998B4FCF-4E90-4AF0-9F9B-88B742CD6D8F}" type="presOf" srcId="{F018726C-8867-4C3C-8ECE-A8660FC4D0AC}" destId="{D889599A-C4FE-4B74-ADCB-E0BA47BCA588}" srcOrd="0" destOrd="0" presId="urn:microsoft.com/office/officeart/2018/2/layout/IconVerticalSolidList"/>
    <dgm:cxn modelId="{97FA3BE2-5D79-4C34-8EE4-106284331E18}" srcId="{EA950DFC-FF82-48B1-ACCE-1EF3455293D2}" destId="{FDD6F167-AFF9-4A69-AF0D-B2C88091F19B}" srcOrd="1" destOrd="0" parTransId="{3D43FA80-7BF5-4903-817A-E081445FC572}" sibTransId="{84B63E21-AA51-4223-923A-219BE28ADADA}"/>
    <dgm:cxn modelId="{AB3DF7F4-E26C-4F58-9835-CF627D5FBF0E}" type="presOf" srcId="{032A1666-BFD7-4E71-A81D-DE7097A8F6FC}" destId="{9BFFFDC1-5A97-4817-B6C7-6DF6214DE3BE}" srcOrd="0" destOrd="0" presId="urn:microsoft.com/office/officeart/2018/2/layout/IconVerticalSolidList"/>
    <dgm:cxn modelId="{C2E7ABFA-FAA9-4E02-8037-D8CB8F52E1C7}" srcId="{EA950DFC-FF82-48B1-ACCE-1EF3455293D2}" destId="{F018726C-8867-4C3C-8ECE-A8660FC4D0AC}" srcOrd="2" destOrd="0" parTransId="{472A7D60-90EF-4AD0-B347-8393A73A0F0B}" sibTransId="{9DDA0DAA-010E-4DD9-B30D-47C37EB7B680}"/>
    <dgm:cxn modelId="{2F74DB9A-5822-4618-9D93-A290C510B521}" type="presParOf" srcId="{306323A4-E44D-41D6-BC2C-9093B248C89B}" destId="{B5798443-2C98-4AAE-9C80-D6EF17C2AE00}" srcOrd="0" destOrd="0" presId="urn:microsoft.com/office/officeart/2018/2/layout/IconVerticalSolidList"/>
    <dgm:cxn modelId="{E4AD9060-A873-4737-A2B4-F22326EA36EC}" type="presParOf" srcId="{B5798443-2C98-4AAE-9C80-D6EF17C2AE00}" destId="{C23EEA4B-7977-4CF5-9069-DADF0F87C6D4}" srcOrd="0" destOrd="0" presId="urn:microsoft.com/office/officeart/2018/2/layout/IconVerticalSolidList"/>
    <dgm:cxn modelId="{91B7A318-FDF8-4046-B650-652375F3FEBA}" type="presParOf" srcId="{B5798443-2C98-4AAE-9C80-D6EF17C2AE00}" destId="{6AF08B39-36A2-4BA2-9B91-C58CEAD07A5F}" srcOrd="1" destOrd="0" presId="urn:microsoft.com/office/officeart/2018/2/layout/IconVerticalSolidList"/>
    <dgm:cxn modelId="{F8625102-3B6D-414F-B90E-9FF9D72F99C2}" type="presParOf" srcId="{B5798443-2C98-4AAE-9C80-D6EF17C2AE00}" destId="{4E1E4B83-5672-4C15-B055-4CA6AA319A63}" srcOrd="2" destOrd="0" presId="urn:microsoft.com/office/officeart/2018/2/layout/IconVerticalSolidList"/>
    <dgm:cxn modelId="{D186CEA5-2448-4588-9870-7EE2C11CF939}" type="presParOf" srcId="{B5798443-2C98-4AAE-9C80-D6EF17C2AE00}" destId="{FB1ED537-C23E-45E0-875D-7E78A84596C5}" srcOrd="3" destOrd="0" presId="urn:microsoft.com/office/officeart/2018/2/layout/IconVerticalSolidList"/>
    <dgm:cxn modelId="{73492101-83FC-436E-92E8-1844B145748E}" type="presParOf" srcId="{306323A4-E44D-41D6-BC2C-9093B248C89B}" destId="{F78D1DBA-0479-4E40-96AB-65ACC01E739D}" srcOrd="1" destOrd="0" presId="urn:microsoft.com/office/officeart/2018/2/layout/IconVerticalSolidList"/>
    <dgm:cxn modelId="{4A564715-1912-4C60-A3D2-F05FABFC8489}" type="presParOf" srcId="{306323A4-E44D-41D6-BC2C-9093B248C89B}" destId="{6F74F7B5-AE68-4D6A-9382-971A1814301F}" srcOrd="2" destOrd="0" presId="urn:microsoft.com/office/officeart/2018/2/layout/IconVerticalSolidList"/>
    <dgm:cxn modelId="{F92D5F6B-3FF2-42CF-B0A9-BE6834304E9F}" type="presParOf" srcId="{6F74F7B5-AE68-4D6A-9382-971A1814301F}" destId="{C93CC170-1953-4D02-9BA8-CC82D10E30E0}" srcOrd="0" destOrd="0" presId="urn:microsoft.com/office/officeart/2018/2/layout/IconVerticalSolidList"/>
    <dgm:cxn modelId="{203D4E46-1D5A-4F14-96C6-D835070964D2}" type="presParOf" srcId="{6F74F7B5-AE68-4D6A-9382-971A1814301F}" destId="{065E8A4D-C616-4E70-9423-D1080D0BA681}" srcOrd="1" destOrd="0" presId="urn:microsoft.com/office/officeart/2018/2/layout/IconVerticalSolidList"/>
    <dgm:cxn modelId="{6C51A7AF-EA9D-486D-9B8B-7A7E0D8C3E06}" type="presParOf" srcId="{6F74F7B5-AE68-4D6A-9382-971A1814301F}" destId="{AF777EAB-59C6-4BC6-A7F9-47234C451CED}" srcOrd="2" destOrd="0" presId="urn:microsoft.com/office/officeart/2018/2/layout/IconVerticalSolidList"/>
    <dgm:cxn modelId="{C28A5D3E-580D-4CBA-8A2A-9092CE379872}" type="presParOf" srcId="{6F74F7B5-AE68-4D6A-9382-971A1814301F}" destId="{D8C486E2-024C-4B40-B646-90B77D300699}" srcOrd="3" destOrd="0" presId="urn:microsoft.com/office/officeart/2018/2/layout/IconVerticalSolidList"/>
    <dgm:cxn modelId="{F5883CC8-422A-4246-8021-5D6AB6B877B0}" type="presParOf" srcId="{306323A4-E44D-41D6-BC2C-9093B248C89B}" destId="{96304887-4E76-4F62-BF9E-872FE0D3A99C}" srcOrd="3" destOrd="0" presId="urn:microsoft.com/office/officeart/2018/2/layout/IconVerticalSolidList"/>
    <dgm:cxn modelId="{252E6ABE-0881-4017-947D-19AE8EF89669}" type="presParOf" srcId="{306323A4-E44D-41D6-BC2C-9093B248C89B}" destId="{B1633CA7-8DC6-41A8-9F2D-AEE102E0BB35}" srcOrd="4" destOrd="0" presId="urn:microsoft.com/office/officeart/2018/2/layout/IconVerticalSolidList"/>
    <dgm:cxn modelId="{F56C5CEF-6F57-4249-AFCA-7EB728A8E249}" type="presParOf" srcId="{B1633CA7-8DC6-41A8-9F2D-AEE102E0BB35}" destId="{AB2E30E6-63E7-4815-A087-846418D0D517}" srcOrd="0" destOrd="0" presId="urn:microsoft.com/office/officeart/2018/2/layout/IconVerticalSolidList"/>
    <dgm:cxn modelId="{C5F2CB11-A412-4155-A313-9EC610F83139}" type="presParOf" srcId="{B1633CA7-8DC6-41A8-9F2D-AEE102E0BB35}" destId="{9F3BFBE3-31BE-4859-BCC1-AFD36FAEA17F}" srcOrd="1" destOrd="0" presId="urn:microsoft.com/office/officeart/2018/2/layout/IconVerticalSolidList"/>
    <dgm:cxn modelId="{27FC66FB-5066-4DB7-BF60-1EC0A72E7BA2}" type="presParOf" srcId="{B1633CA7-8DC6-41A8-9F2D-AEE102E0BB35}" destId="{B6382719-DFD0-4D35-99B8-157B303AEA0B}" srcOrd="2" destOrd="0" presId="urn:microsoft.com/office/officeart/2018/2/layout/IconVerticalSolidList"/>
    <dgm:cxn modelId="{303A7D30-C2C1-45F6-926A-4E295F62CDED}" type="presParOf" srcId="{B1633CA7-8DC6-41A8-9F2D-AEE102E0BB35}" destId="{D889599A-C4FE-4B74-ADCB-E0BA47BCA588}" srcOrd="3" destOrd="0" presId="urn:microsoft.com/office/officeart/2018/2/layout/IconVerticalSolidList"/>
    <dgm:cxn modelId="{A0F7C4D3-A0A5-4A33-B48A-B964618F3DFA}" type="presParOf" srcId="{306323A4-E44D-41D6-BC2C-9093B248C89B}" destId="{6830AB86-2CBF-4864-8BC5-1FF52AAF4BB5}" srcOrd="5" destOrd="0" presId="urn:microsoft.com/office/officeart/2018/2/layout/IconVerticalSolidList"/>
    <dgm:cxn modelId="{B9D7AE90-298B-47E0-B780-FA91513B5A7A}" type="presParOf" srcId="{306323A4-E44D-41D6-BC2C-9093B248C89B}" destId="{3E34A6AC-B937-4CD7-8E4C-D1EBA324C315}" srcOrd="6" destOrd="0" presId="urn:microsoft.com/office/officeart/2018/2/layout/IconVerticalSolidList"/>
    <dgm:cxn modelId="{2B08A16A-84AB-46B4-B9FC-52479C7D0AF4}" type="presParOf" srcId="{3E34A6AC-B937-4CD7-8E4C-D1EBA324C315}" destId="{B3B0C205-BDA3-4B75-A8C8-CDC04DA9148A}" srcOrd="0" destOrd="0" presId="urn:microsoft.com/office/officeart/2018/2/layout/IconVerticalSolidList"/>
    <dgm:cxn modelId="{38519680-C6C0-4F5E-AA3C-E35EB011378B}" type="presParOf" srcId="{3E34A6AC-B937-4CD7-8E4C-D1EBA324C315}" destId="{2D23E085-B775-4E3F-9852-B7C33183C541}" srcOrd="1" destOrd="0" presId="urn:microsoft.com/office/officeart/2018/2/layout/IconVerticalSolidList"/>
    <dgm:cxn modelId="{2D6CC3B9-E2E3-49FF-A1BB-76B6BE17655A}" type="presParOf" srcId="{3E34A6AC-B937-4CD7-8E4C-D1EBA324C315}" destId="{87C97427-3C5D-43A2-BC37-DD060B487CCE}" srcOrd="2" destOrd="0" presId="urn:microsoft.com/office/officeart/2018/2/layout/IconVerticalSolidList"/>
    <dgm:cxn modelId="{49A7D4FC-C390-4512-B632-BBFE9A6CC68C}" type="presParOf" srcId="{3E34A6AC-B937-4CD7-8E4C-D1EBA324C315}" destId="{9BFFFDC1-5A97-4817-B6C7-6DF6214DE3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AB09D-6D74-4352-AD6D-C25250C64E1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43658CF-CD91-4071-9D10-E92BF7958647}">
      <dgm:prSet/>
      <dgm:spPr/>
      <dgm:t>
        <a:bodyPr/>
        <a:lstStyle/>
        <a:p>
          <a:r>
            <a:rPr lang="en-US" dirty="0"/>
            <a:t>Includes any activities that prevent an emergency, reduce the chance of an emergency happening, or reduce the damaging effects of unavoidable emergencies. </a:t>
          </a:r>
        </a:p>
      </dgm:t>
    </dgm:pt>
    <dgm:pt modelId="{890C4F49-796B-4D8A-9DC6-FCFDCE4E6619}" type="parTrans" cxnId="{D4EA5244-98A6-4B70-B704-6D16098B2941}">
      <dgm:prSet/>
      <dgm:spPr/>
      <dgm:t>
        <a:bodyPr/>
        <a:lstStyle/>
        <a:p>
          <a:endParaRPr lang="en-US"/>
        </a:p>
      </dgm:t>
    </dgm:pt>
    <dgm:pt modelId="{3AE3E769-88ED-48F7-B7DD-F600E843F55C}" type="sibTrans" cxnId="{D4EA5244-98A6-4B70-B704-6D16098B2941}">
      <dgm:prSet/>
      <dgm:spPr/>
      <dgm:t>
        <a:bodyPr/>
        <a:lstStyle/>
        <a:p>
          <a:endParaRPr lang="en-US"/>
        </a:p>
      </dgm:t>
    </dgm:pt>
    <dgm:pt modelId="{C5F52501-905F-44DB-8A24-FBD4D2665182}">
      <dgm:prSet/>
      <dgm:spPr/>
      <dgm:t>
        <a:bodyPr/>
        <a:lstStyle/>
        <a:p>
          <a:r>
            <a:rPr lang="en-US"/>
            <a:t>Buying flood and fire insurance for your home is a mitigation activity. </a:t>
          </a:r>
        </a:p>
      </dgm:t>
    </dgm:pt>
    <dgm:pt modelId="{9EB0421A-53FB-4CFC-8915-6310A8E3D5CF}" type="parTrans" cxnId="{381EA329-9293-4AC4-AE69-668B870721A6}">
      <dgm:prSet/>
      <dgm:spPr/>
      <dgm:t>
        <a:bodyPr/>
        <a:lstStyle/>
        <a:p>
          <a:endParaRPr lang="en-US"/>
        </a:p>
      </dgm:t>
    </dgm:pt>
    <dgm:pt modelId="{8CEA010E-DCF6-4216-B9ED-3087E4C925C1}" type="sibTrans" cxnId="{381EA329-9293-4AC4-AE69-668B870721A6}">
      <dgm:prSet/>
      <dgm:spPr/>
      <dgm:t>
        <a:bodyPr/>
        <a:lstStyle/>
        <a:p>
          <a:endParaRPr lang="en-US"/>
        </a:p>
      </dgm:t>
    </dgm:pt>
    <dgm:pt modelId="{2759E65F-8806-4BA7-AED2-012981CD70D3}">
      <dgm:prSet/>
      <dgm:spPr/>
      <dgm:t>
        <a:bodyPr/>
        <a:lstStyle/>
        <a:p>
          <a:r>
            <a:rPr lang="en-US"/>
            <a:t>Mitigation activities take place before and after emergencies.</a:t>
          </a:r>
        </a:p>
      </dgm:t>
    </dgm:pt>
    <dgm:pt modelId="{60248A5C-D86B-4B68-B2DD-581E9884BE26}" type="parTrans" cxnId="{7C70DD7A-D3DB-4A57-A1AE-00ABA674157F}">
      <dgm:prSet/>
      <dgm:spPr/>
      <dgm:t>
        <a:bodyPr/>
        <a:lstStyle/>
        <a:p>
          <a:endParaRPr lang="en-US"/>
        </a:p>
      </dgm:t>
    </dgm:pt>
    <dgm:pt modelId="{BCB4E9D5-8460-4530-9580-7603251DD1F6}" type="sibTrans" cxnId="{7C70DD7A-D3DB-4A57-A1AE-00ABA674157F}">
      <dgm:prSet/>
      <dgm:spPr/>
      <dgm:t>
        <a:bodyPr/>
        <a:lstStyle/>
        <a:p>
          <a:endParaRPr lang="en-US"/>
        </a:p>
      </dgm:t>
    </dgm:pt>
    <dgm:pt modelId="{7B701168-F496-4704-A218-7EF7A41165FA}" type="pres">
      <dgm:prSet presAssocID="{681AB09D-6D74-4352-AD6D-C25250C64E19}" presName="linear" presStyleCnt="0">
        <dgm:presLayoutVars>
          <dgm:animLvl val="lvl"/>
          <dgm:resizeHandles val="exact"/>
        </dgm:presLayoutVars>
      </dgm:prSet>
      <dgm:spPr/>
    </dgm:pt>
    <dgm:pt modelId="{636AF431-CA78-41AE-A04E-90D1F5A989FE}" type="pres">
      <dgm:prSet presAssocID="{743658CF-CD91-4071-9D10-E92BF7958647}" presName="parentText" presStyleLbl="node1" presStyleIdx="0" presStyleCnt="3">
        <dgm:presLayoutVars>
          <dgm:chMax val="0"/>
          <dgm:bulletEnabled val="1"/>
        </dgm:presLayoutVars>
      </dgm:prSet>
      <dgm:spPr/>
    </dgm:pt>
    <dgm:pt modelId="{7ABD23C7-8F6B-4A68-A347-96C4B44AC507}" type="pres">
      <dgm:prSet presAssocID="{3AE3E769-88ED-48F7-B7DD-F600E843F55C}" presName="spacer" presStyleCnt="0"/>
      <dgm:spPr/>
    </dgm:pt>
    <dgm:pt modelId="{A560BA7B-688A-42C5-A29E-A6F0F4B42E0F}" type="pres">
      <dgm:prSet presAssocID="{C5F52501-905F-44DB-8A24-FBD4D2665182}" presName="parentText" presStyleLbl="node1" presStyleIdx="1" presStyleCnt="3">
        <dgm:presLayoutVars>
          <dgm:chMax val="0"/>
          <dgm:bulletEnabled val="1"/>
        </dgm:presLayoutVars>
      </dgm:prSet>
      <dgm:spPr/>
    </dgm:pt>
    <dgm:pt modelId="{F030D2E1-D4C1-4BA2-B8D6-65EF462E2FAF}" type="pres">
      <dgm:prSet presAssocID="{8CEA010E-DCF6-4216-B9ED-3087E4C925C1}" presName="spacer" presStyleCnt="0"/>
      <dgm:spPr/>
    </dgm:pt>
    <dgm:pt modelId="{3AE18740-FECE-4F1A-9FED-C8F594CA8531}" type="pres">
      <dgm:prSet presAssocID="{2759E65F-8806-4BA7-AED2-012981CD70D3}" presName="parentText" presStyleLbl="node1" presStyleIdx="2" presStyleCnt="3">
        <dgm:presLayoutVars>
          <dgm:chMax val="0"/>
          <dgm:bulletEnabled val="1"/>
        </dgm:presLayoutVars>
      </dgm:prSet>
      <dgm:spPr/>
    </dgm:pt>
  </dgm:ptLst>
  <dgm:cxnLst>
    <dgm:cxn modelId="{381EA329-9293-4AC4-AE69-668B870721A6}" srcId="{681AB09D-6D74-4352-AD6D-C25250C64E19}" destId="{C5F52501-905F-44DB-8A24-FBD4D2665182}" srcOrd="1" destOrd="0" parTransId="{9EB0421A-53FB-4CFC-8915-6310A8E3D5CF}" sibTransId="{8CEA010E-DCF6-4216-B9ED-3087E4C925C1}"/>
    <dgm:cxn modelId="{D4EA5244-98A6-4B70-B704-6D16098B2941}" srcId="{681AB09D-6D74-4352-AD6D-C25250C64E19}" destId="{743658CF-CD91-4071-9D10-E92BF7958647}" srcOrd="0" destOrd="0" parTransId="{890C4F49-796B-4D8A-9DC6-FCFDCE4E6619}" sibTransId="{3AE3E769-88ED-48F7-B7DD-F600E843F55C}"/>
    <dgm:cxn modelId="{22CDF86D-2795-4764-967F-B0FA0756641E}" type="presOf" srcId="{2759E65F-8806-4BA7-AED2-012981CD70D3}" destId="{3AE18740-FECE-4F1A-9FED-C8F594CA8531}" srcOrd="0" destOrd="0" presId="urn:microsoft.com/office/officeart/2005/8/layout/vList2"/>
    <dgm:cxn modelId="{7C70DD7A-D3DB-4A57-A1AE-00ABA674157F}" srcId="{681AB09D-6D74-4352-AD6D-C25250C64E19}" destId="{2759E65F-8806-4BA7-AED2-012981CD70D3}" srcOrd="2" destOrd="0" parTransId="{60248A5C-D86B-4B68-B2DD-581E9884BE26}" sibTransId="{BCB4E9D5-8460-4530-9580-7603251DD1F6}"/>
    <dgm:cxn modelId="{AFF4B0CD-E3C6-4DE3-82B2-BB80EE2B2DA9}" type="presOf" srcId="{743658CF-CD91-4071-9D10-E92BF7958647}" destId="{636AF431-CA78-41AE-A04E-90D1F5A989FE}" srcOrd="0" destOrd="0" presId="urn:microsoft.com/office/officeart/2005/8/layout/vList2"/>
    <dgm:cxn modelId="{B3C613DA-51E4-452E-8288-B8596E683D2F}" type="presOf" srcId="{C5F52501-905F-44DB-8A24-FBD4D2665182}" destId="{A560BA7B-688A-42C5-A29E-A6F0F4B42E0F}" srcOrd="0" destOrd="0" presId="urn:microsoft.com/office/officeart/2005/8/layout/vList2"/>
    <dgm:cxn modelId="{593BEBF5-0697-4CDE-A76A-F12B87FB0DEB}" type="presOf" srcId="{681AB09D-6D74-4352-AD6D-C25250C64E19}" destId="{7B701168-F496-4704-A218-7EF7A41165FA}" srcOrd="0" destOrd="0" presId="urn:microsoft.com/office/officeart/2005/8/layout/vList2"/>
    <dgm:cxn modelId="{45A940A4-11D4-4DFA-BBF6-DF3B73A1130D}" type="presParOf" srcId="{7B701168-F496-4704-A218-7EF7A41165FA}" destId="{636AF431-CA78-41AE-A04E-90D1F5A989FE}" srcOrd="0" destOrd="0" presId="urn:microsoft.com/office/officeart/2005/8/layout/vList2"/>
    <dgm:cxn modelId="{C0680393-A6E4-41AE-A0B5-DB736349E171}" type="presParOf" srcId="{7B701168-F496-4704-A218-7EF7A41165FA}" destId="{7ABD23C7-8F6B-4A68-A347-96C4B44AC507}" srcOrd="1" destOrd="0" presId="urn:microsoft.com/office/officeart/2005/8/layout/vList2"/>
    <dgm:cxn modelId="{ECFC8C93-2A5C-49CD-BCF2-E614F22C8A8E}" type="presParOf" srcId="{7B701168-F496-4704-A218-7EF7A41165FA}" destId="{A560BA7B-688A-42C5-A29E-A6F0F4B42E0F}" srcOrd="2" destOrd="0" presId="urn:microsoft.com/office/officeart/2005/8/layout/vList2"/>
    <dgm:cxn modelId="{6885C573-9741-452B-8384-F3F1D5793395}" type="presParOf" srcId="{7B701168-F496-4704-A218-7EF7A41165FA}" destId="{F030D2E1-D4C1-4BA2-B8D6-65EF462E2FAF}" srcOrd="3" destOrd="0" presId="urn:microsoft.com/office/officeart/2005/8/layout/vList2"/>
    <dgm:cxn modelId="{A36CA45A-42CC-44A5-8EFF-732CEB8C8BED}" type="presParOf" srcId="{7B701168-F496-4704-A218-7EF7A41165FA}" destId="{3AE18740-FECE-4F1A-9FED-C8F594CA85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17C6D-BF86-45E1-AE30-2C11A838DD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EE0701-EDFC-44E0-BBF0-3F32C4E3CC17}">
      <dgm:prSet/>
      <dgm:spPr/>
      <dgm:t>
        <a:bodyPr/>
        <a:lstStyle/>
        <a:p>
          <a:r>
            <a:rPr lang="en-US" dirty="0">
              <a:solidFill>
                <a:schemeClr val="tx1">
                  <a:lumMod val="75000"/>
                </a:schemeClr>
              </a:solidFill>
            </a:rPr>
            <a:t>Includes plans or preparations made to save lives and to help response and rescue operations. </a:t>
          </a:r>
        </a:p>
      </dgm:t>
    </dgm:pt>
    <dgm:pt modelId="{8566F530-482E-47DE-90CC-27AB26441729}" type="parTrans" cxnId="{1F2FB197-0E8C-4C79-8D7F-ECC7EBB8DFEC}">
      <dgm:prSet/>
      <dgm:spPr/>
      <dgm:t>
        <a:bodyPr/>
        <a:lstStyle/>
        <a:p>
          <a:endParaRPr lang="en-US"/>
        </a:p>
      </dgm:t>
    </dgm:pt>
    <dgm:pt modelId="{24FD1738-2496-4A59-8EFF-F9BBF05635E9}" type="sibTrans" cxnId="{1F2FB197-0E8C-4C79-8D7F-ECC7EBB8DFEC}">
      <dgm:prSet/>
      <dgm:spPr/>
      <dgm:t>
        <a:bodyPr/>
        <a:lstStyle/>
        <a:p>
          <a:endParaRPr lang="en-US"/>
        </a:p>
      </dgm:t>
    </dgm:pt>
    <dgm:pt modelId="{8E5EF0E4-5F86-4E7D-B43E-C6A6FB388B1D}">
      <dgm:prSet/>
      <dgm:spPr/>
      <dgm:t>
        <a:bodyPr/>
        <a:lstStyle/>
        <a:p>
          <a:r>
            <a:rPr lang="en-US" dirty="0">
              <a:solidFill>
                <a:schemeClr val="tx1">
                  <a:lumMod val="75000"/>
                </a:schemeClr>
              </a:solidFill>
            </a:rPr>
            <a:t>Evacuation plans and stocking food and water are both examples of preparedness. </a:t>
          </a:r>
        </a:p>
      </dgm:t>
    </dgm:pt>
    <dgm:pt modelId="{A10BF264-6905-4F83-92B3-10B58E41606F}" type="parTrans" cxnId="{389E58CD-AF7C-48FD-A028-2A67DFC1ACC8}">
      <dgm:prSet/>
      <dgm:spPr/>
      <dgm:t>
        <a:bodyPr/>
        <a:lstStyle/>
        <a:p>
          <a:endParaRPr lang="en-US"/>
        </a:p>
      </dgm:t>
    </dgm:pt>
    <dgm:pt modelId="{9685CCB7-5656-4C85-92FD-CCF770FA2FFA}" type="sibTrans" cxnId="{389E58CD-AF7C-48FD-A028-2A67DFC1ACC8}">
      <dgm:prSet/>
      <dgm:spPr/>
      <dgm:t>
        <a:bodyPr/>
        <a:lstStyle/>
        <a:p>
          <a:endParaRPr lang="en-US"/>
        </a:p>
      </dgm:t>
    </dgm:pt>
    <dgm:pt modelId="{A8E64E69-8075-4D01-8CBF-9D7CBDCCAE3E}">
      <dgm:prSet/>
      <dgm:spPr/>
      <dgm:t>
        <a:bodyPr/>
        <a:lstStyle/>
        <a:p>
          <a:r>
            <a:rPr lang="en-US" dirty="0">
              <a:solidFill>
                <a:schemeClr val="tx1">
                  <a:lumMod val="75000"/>
                </a:schemeClr>
              </a:solidFill>
            </a:rPr>
            <a:t>Preparedness activities take place before an emergency occurs.</a:t>
          </a:r>
        </a:p>
      </dgm:t>
    </dgm:pt>
    <dgm:pt modelId="{BF7D6EB2-6841-4D97-8EB8-2F89512DAEF4}" type="parTrans" cxnId="{651A98EC-EC08-42AA-BEF7-D5D01510C963}">
      <dgm:prSet/>
      <dgm:spPr/>
      <dgm:t>
        <a:bodyPr/>
        <a:lstStyle/>
        <a:p>
          <a:endParaRPr lang="en-US"/>
        </a:p>
      </dgm:t>
    </dgm:pt>
    <dgm:pt modelId="{AEDD4CAF-313F-4DB0-B7D2-3331217685B7}" type="sibTrans" cxnId="{651A98EC-EC08-42AA-BEF7-D5D01510C963}">
      <dgm:prSet/>
      <dgm:spPr/>
      <dgm:t>
        <a:bodyPr/>
        <a:lstStyle/>
        <a:p>
          <a:endParaRPr lang="en-US"/>
        </a:p>
      </dgm:t>
    </dgm:pt>
    <dgm:pt modelId="{5B09D414-AEF4-4D5E-8566-0BE7DFCBAE83}" type="pres">
      <dgm:prSet presAssocID="{A9917C6D-BF86-45E1-AE30-2C11A838DD3E}" presName="linear" presStyleCnt="0">
        <dgm:presLayoutVars>
          <dgm:animLvl val="lvl"/>
          <dgm:resizeHandles val="exact"/>
        </dgm:presLayoutVars>
      </dgm:prSet>
      <dgm:spPr/>
    </dgm:pt>
    <dgm:pt modelId="{F5F26451-0CBF-4C5F-BB2E-D7B831EC5A1E}" type="pres">
      <dgm:prSet presAssocID="{F7EE0701-EDFC-44E0-BBF0-3F32C4E3CC17}" presName="parentText" presStyleLbl="node1" presStyleIdx="0" presStyleCnt="3">
        <dgm:presLayoutVars>
          <dgm:chMax val="0"/>
          <dgm:bulletEnabled val="1"/>
        </dgm:presLayoutVars>
      </dgm:prSet>
      <dgm:spPr/>
    </dgm:pt>
    <dgm:pt modelId="{ECF8B64C-D6F1-4E3F-A46C-55AE3ECB9A6C}" type="pres">
      <dgm:prSet presAssocID="{24FD1738-2496-4A59-8EFF-F9BBF05635E9}" presName="spacer" presStyleCnt="0"/>
      <dgm:spPr/>
    </dgm:pt>
    <dgm:pt modelId="{784DF236-C51D-4CEB-937B-55943AFFDE83}" type="pres">
      <dgm:prSet presAssocID="{8E5EF0E4-5F86-4E7D-B43E-C6A6FB388B1D}" presName="parentText" presStyleLbl="node1" presStyleIdx="1" presStyleCnt="3">
        <dgm:presLayoutVars>
          <dgm:chMax val="0"/>
          <dgm:bulletEnabled val="1"/>
        </dgm:presLayoutVars>
      </dgm:prSet>
      <dgm:spPr/>
    </dgm:pt>
    <dgm:pt modelId="{03A57D60-D2E3-4694-965D-446D7D36D50E}" type="pres">
      <dgm:prSet presAssocID="{9685CCB7-5656-4C85-92FD-CCF770FA2FFA}" presName="spacer" presStyleCnt="0"/>
      <dgm:spPr/>
    </dgm:pt>
    <dgm:pt modelId="{C146E659-5DF0-4EA1-88FB-88514D78C291}" type="pres">
      <dgm:prSet presAssocID="{A8E64E69-8075-4D01-8CBF-9D7CBDCCAE3E}" presName="parentText" presStyleLbl="node1" presStyleIdx="2" presStyleCnt="3">
        <dgm:presLayoutVars>
          <dgm:chMax val="0"/>
          <dgm:bulletEnabled val="1"/>
        </dgm:presLayoutVars>
      </dgm:prSet>
      <dgm:spPr/>
    </dgm:pt>
  </dgm:ptLst>
  <dgm:cxnLst>
    <dgm:cxn modelId="{AC09DC8F-5648-4425-AA58-D411BA1013A4}" type="presOf" srcId="{F7EE0701-EDFC-44E0-BBF0-3F32C4E3CC17}" destId="{F5F26451-0CBF-4C5F-BB2E-D7B831EC5A1E}" srcOrd="0" destOrd="0" presId="urn:microsoft.com/office/officeart/2005/8/layout/vList2"/>
    <dgm:cxn modelId="{1F2FB197-0E8C-4C79-8D7F-ECC7EBB8DFEC}" srcId="{A9917C6D-BF86-45E1-AE30-2C11A838DD3E}" destId="{F7EE0701-EDFC-44E0-BBF0-3F32C4E3CC17}" srcOrd="0" destOrd="0" parTransId="{8566F530-482E-47DE-90CC-27AB26441729}" sibTransId="{24FD1738-2496-4A59-8EFF-F9BBF05635E9}"/>
    <dgm:cxn modelId="{51F550C7-0C22-42BC-B136-5F780FE92518}" type="presOf" srcId="{A8E64E69-8075-4D01-8CBF-9D7CBDCCAE3E}" destId="{C146E659-5DF0-4EA1-88FB-88514D78C291}" srcOrd="0" destOrd="0" presId="urn:microsoft.com/office/officeart/2005/8/layout/vList2"/>
    <dgm:cxn modelId="{389E58CD-AF7C-48FD-A028-2A67DFC1ACC8}" srcId="{A9917C6D-BF86-45E1-AE30-2C11A838DD3E}" destId="{8E5EF0E4-5F86-4E7D-B43E-C6A6FB388B1D}" srcOrd="1" destOrd="0" parTransId="{A10BF264-6905-4F83-92B3-10B58E41606F}" sibTransId="{9685CCB7-5656-4C85-92FD-CCF770FA2FFA}"/>
    <dgm:cxn modelId="{651A98EC-EC08-42AA-BEF7-D5D01510C963}" srcId="{A9917C6D-BF86-45E1-AE30-2C11A838DD3E}" destId="{A8E64E69-8075-4D01-8CBF-9D7CBDCCAE3E}" srcOrd="2" destOrd="0" parTransId="{BF7D6EB2-6841-4D97-8EB8-2F89512DAEF4}" sibTransId="{AEDD4CAF-313F-4DB0-B7D2-3331217685B7}"/>
    <dgm:cxn modelId="{050DCDED-C195-4545-B0CC-4422B7B3244D}" type="presOf" srcId="{8E5EF0E4-5F86-4E7D-B43E-C6A6FB388B1D}" destId="{784DF236-C51D-4CEB-937B-55943AFFDE83}" srcOrd="0" destOrd="0" presId="urn:microsoft.com/office/officeart/2005/8/layout/vList2"/>
    <dgm:cxn modelId="{68AF82EF-C511-4453-8D5A-ED3CEB9B4858}" type="presOf" srcId="{A9917C6D-BF86-45E1-AE30-2C11A838DD3E}" destId="{5B09D414-AEF4-4D5E-8566-0BE7DFCBAE83}" srcOrd="0" destOrd="0" presId="urn:microsoft.com/office/officeart/2005/8/layout/vList2"/>
    <dgm:cxn modelId="{BFC42BFC-09A4-4ADE-905F-E3659C44D82A}" type="presParOf" srcId="{5B09D414-AEF4-4D5E-8566-0BE7DFCBAE83}" destId="{F5F26451-0CBF-4C5F-BB2E-D7B831EC5A1E}" srcOrd="0" destOrd="0" presId="urn:microsoft.com/office/officeart/2005/8/layout/vList2"/>
    <dgm:cxn modelId="{4C9975FB-83F6-468F-8A3C-53D20EF0D1CE}" type="presParOf" srcId="{5B09D414-AEF4-4D5E-8566-0BE7DFCBAE83}" destId="{ECF8B64C-D6F1-4E3F-A46C-55AE3ECB9A6C}" srcOrd="1" destOrd="0" presId="urn:microsoft.com/office/officeart/2005/8/layout/vList2"/>
    <dgm:cxn modelId="{212E9250-2F41-4729-846E-20605B3472B6}" type="presParOf" srcId="{5B09D414-AEF4-4D5E-8566-0BE7DFCBAE83}" destId="{784DF236-C51D-4CEB-937B-55943AFFDE83}" srcOrd="2" destOrd="0" presId="urn:microsoft.com/office/officeart/2005/8/layout/vList2"/>
    <dgm:cxn modelId="{52A23A4B-39FA-4E47-918D-E5237D90997C}" type="presParOf" srcId="{5B09D414-AEF4-4D5E-8566-0BE7DFCBAE83}" destId="{03A57D60-D2E3-4694-965D-446D7D36D50E}" srcOrd="3" destOrd="0" presId="urn:microsoft.com/office/officeart/2005/8/layout/vList2"/>
    <dgm:cxn modelId="{DB0DF139-59A9-4778-AF58-A94F059A007C}" type="presParOf" srcId="{5B09D414-AEF4-4D5E-8566-0BE7DFCBAE83}" destId="{C146E659-5DF0-4EA1-88FB-88514D78C2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3D775C-87D2-465A-919C-4FE03F34D04F}"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D1B0615E-9FD7-4382-8922-27CB06AC30C7}">
      <dgm:prSet/>
      <dgm:spPr/>
      <dgm:t>
        <a:bodyPr/>
        <a:lstStyle/>
        <a:p>
          <a:r>
            <a:rPr lang="en-US"/>
            <a:t>Includes actions taken to save lives and prevent further property damage in an emergency situation. Response is putting your preparedness plans into action. </a:t>
          </a:r>
        </a:p>
      </dgm:t>
    </dgm:pt>
    <dgm:pt modelId="{3D9A80C3-EA1E-413D-A277-1B5AB37488AA}" type="parTrans" cxnId="{FE2CD258-AB1A-4FFD-AC41-D6CA74ABD799}">
      <dgm:prSet/>
      <dgm:spPr/>
      <dgm:t>
        <a:bodyPr/>
        <a:lstStyle/>
        <a:p>
          <a:endParaRPr lang="en-US"/>
        </a:p>
      </dgm:t>
    </dgm:pt>
    <dgm:pt modelId="{E1D7FCF7-BB99-4382-B1D6-883B5D7A72FC}" type="sibTrans" cxnId="{FE2CD258-AB1A-4FFD-AC41-D6CA74ABD799}">
      <dgm:prSet/>
      <dgm:spPr/>
      <dgm:t>
        <a:bodyPr/>
        <a:lstStyle/>
        <a:p>
          <a:endParaRPr lang="en-US"/>
        </a:p>
      </dgm:t>
    </dgm:pt>
    <dgm:pt modelId="{15F48A23-776D-4EF6-AC71-5B2B80A4AF81}">
      <dgm:prSet/>
      <dgm:spPr/>
      <dgm:t>
        <a:bodyPr/>
        <a:lstStyle/>
        <a:p>
          <a:r>
            <a:rPr lang="en-US" dirty="0"/>
            <a:t>Seeking shelter from a tornado or turning off gas valves in an earthquake are both response activities. </a:t>
          </a:r>
        </a:p>
      </dgm:t>
    </dgm:pt>
    <dgm:pt modelId="{B525639A-B855-44EA-8EDB-EEF08A914FB2}" type="parTrans" cxnId="{BDCAAC9F-4115-4E01-940C-A6A9C2CDAA5D}">
      <dgm:prSet/>
      <dgm:spPr/>
      <dgm:t>
        <a:bodyPr/>
        <a:lstStyle/>
        <a:p>
          <a:endParaRPr lang="en-US"/>
        </a:p>
      </dgm:t>
    </dgm:pt>
    <dgm:pt modelId="{F348F7F3-353C-41A8-971A-F54E85B7A08D}" type="sibTrans" cxnId="{BDCAAC9F-4115-4E01-940C-A6A9C2CDAA5D}">
      <dgm:prSet/>
      <dgm:spPr/>
      <dgm:t>
        <a:bodyPr/>
        <a:lstStyle/>
        <a:p>
          <a:endParaRPr lang="en-US"/>
        </a:p>
      </dgm:t>
    </dgm:pt>
    <dgm:pt modelId="{CA9C1B99-0FE6-4D9F-A960-15B3EDA154CF}">
      <dgm:prSet/>
      <dgm:spPr/>
      <dgm:t>
        <a:bodyPr/>
        <a:lstStyle/>
        <a:p>
          <a:r>
            <a:rPr lang="en-US"/>
            <a:t>Response activities take place during an emergency.</a:t>
          </a:r>
        </a:p>
      </dgm:t>
    </dgm:pt>
    <dgm:pt modelId="{C3633A10-C124-4B4D-B398-D954015042C4}" type="parTrans" cxnId="{312FAE9B-1343-4F1D-8CB0-710A2B2490B8}">
      <dgm:prSet/>
      <dgm:spPr/>
      <dgm:t>
        <a:bodyPr/>
        <a:lstStyle/>
        <a:p>
          <a:endParaRPr lang="en-US"/>
        </a:p>
      </dgm:t>
    </dgm:pt>
    <dgm:pt modelId="{A5B2E063-4F9B-4FDE-AF3A-B5A0C56B04AE}" type="sibTrans" cxnId="{312FAE9B-1343-4F1D-8CB0-710A2B2490B8}">
      <dgm:prSet/>
      <dgm:spPr/>
      <dgm:t>
        <a:bodyPr/>
        <a:lstStyle/>
        <a:p>
          <a:endParaRPr lang="en-US"/>
        </a:p>
      </dgm:t>
    </dgm:pt>
    <dgm:pt modelId="{5619E34B-E47C-47B1-ABFE-0302D71B44A0}" type="pres">
      <dgm:prSet presAssocID="{4F3D775C-87D2-465A-919C-4FE03F34D04F}" presName="linear" presStyleCnt="0">
        <dgm:presLayoutVars>
          <dgm:animLvl val="lvl"/>
          <dgm:resizeHandles val="exact"/>
        </dgm:presLayoutVars>
      </dgm:prSet>
      <dgm:spPr/>
    </dgm:pt>
    <dgm:pt modelId="{DC46BBC2-5D4F-4DAA-9E31-E9389C721F35}" type="pres">
      <dgm:prSet presAssocID="{D1B0615E-9FD7-4382-8922-27CB06AC30C7}" presName="parentText" presStyleLbl="node1" presStyleIdx="0" presStyleCnt="3">
        <dgm:presLayoutVars>
          <dgm:chMax val="0"/>
          <dgm:bulletEnabled val="1"/>
        </dgm:presLayoutVars>
      </dgm:prSet>
      <dgm:spPr/>
    </dgm:pt>
    <dgm:pt modelId="{39FA7BD8-699F-4638-B8C7-106DD8AA5342}" type="pres">
      <dgm:prSet presAssocID="{E1D7FCF7-BB99-4382-B1D6-883B5D7A72FC}" presName="spacer" presStyleCnt="0"/>
      <dgm:spPr/>
    </dgm:pt>
    <dgm:pt modelId="{203C47BA-48EC-4361-AEBF-CE3F580D524C}" type="pres">
      <dgm:prSet presAssocID="{15F48A23-776D-4EF6-AC71-5B2B80A4AF81}" presName="parentText" presStyleLbl="node1" presStyleIdx="1" presStyleCnt="3">
        <dgm:presLayoutVars>
          <dgm:chMax val="0"/>
          <dgm:bulletEnabled val="1"/>
        </dgm:presLayoutVars>
      </dgm:prSet>
      <dgm:spPr/>
    </dgm:pt>
    <dgm:pt modelId="{8F770EA4-4458-4200-80CE-BA740BC4C0FF}" type="pres">
      <dgm:prSet presAssocID="{F348F7F3-353C-41A8-971A-F54E85B7A08D}" presName="spacer" presStyleCnt="0"/>
      <dgm:spPr/>
    </dgm:pt>
    <dgm:pt modelId="{B0A7BA97-E529-499F-BC97-6108F4267717}" type="pres">
      <dgm:prSet presAssocID="{CA9C1B99-0FE6-4D9F-A960-15B3EDA154CF}" presName="parentText" presStyleLbl="node1" presStyleIdx="2" presStyleCnt="3">
        <dgm:presLayoutVars>
          <dgm:chMax val="0"/>
          <dgm:bulletEnabled val="1"/>
        </dgm:presLayoutVars>
      </dgm:prSet>
      <dgm:spPr/>
    </dgm:pt>
  </dgm:ptLst>
  <dgm:cxnLst>
    <dgm:cxn modelId="{532F8A02-4C9B-48ED-AF33-0182E1560576}" type="presOf" srcId="{CA9C1B99-0FE6-4D9F-A960-15B3EDA154CF}" destId="{B0A7BA97-E529-499F-BC97-6108F4267717}" srcOrd="0" destOrd="0" presId="urn:microsoft.com/office/officeart/2005/8/layout/vList2"/>
    <dgm:cxn modelId="{E3086576-AB69-4714-BF46-2C5CE9101B65}" type="presOf" srcId="{4F3D775C-87D2-465A-919C-4FE03F34D04F}" destId="{5619E34B-E47C-47B1-ABFE-0302D71B44A0}" srcOrd="0" destOrd="0" presId="urn:microsoft.com/office/officeart/2005/8/layout/vList2"/>
    <dgm:cxn modelId="{FE2CD258-AB1A-4FFD-AC41-D6CA74ABD799}" srcId="{4F3D775C-87D2-465A-919C-4FE03F34D04F}" destId="{D1B0615E-9FD7-4382-8922-27CB06AC30C7}" srcOrd="0" destOrd="0" parTransId="{3D9A80C3-EA1E-413D-A277-1B5AB37488AA}" sibTransId="{E1D7FCF7-BB99-4382-B1D6-883B5D7A72FC}"/>
    <dgm:cxn modelId="{E7B4E287-B277-467F-844F-D15F792C5192}" type="presOf" srcId="{15F48A23-776D-4EF6-AC71-5B2B80A4AF81}" destId="{203C47BA-48EC-4361-AEBF-CE3F580D524C}" srcOrd="0" destOrd="0" presId="urn:microsoft.com/office/officeart/2005/8/layout/vList2"/>
    <dgm:cxn modelId="{312FAE9B-1343-4F1D-8CB0-710A2B2490B8}" srcId="{4F3D775C-87D2-465A-919C-4FE03F34D04F}" destId="{CA9C1B99-0FE6-4D9F-A960-15B3EDA154CF}" srcOrd="2" destOrd="0" parTransId="{C3633A10-C124-4B4D-B398-D954015042C4}" sibTransId="{A5B2E063-4F9B-4FDE-AF3A-B5A0C56B04AE}"/>
    <dgm:cxn modelId="{BDCAAC9F-4115-4E01-940C-A6A9C2CDAA5D}" srcId="{4F3D775C-87D2-465A-919C-4FE03F34D04F}" destId="{15F48A23-776D-4EF6-AC71-5B2B80A4AF81}" srcOrd="1" destOrd="0" parTransId="{B525639A-B855-44EA-8EDB-EEF08A914FB2}" sibTransId="{F348F7F3-353C-41A8-971A-F54E85B7A08D}"/>
    <dgm:cxn modelId="{2288FCE5-557C-41CE-AA90-0F1E54926B64}" type="presOf" srcId="{D1B0615E-9FD7-4382-8922-27CB06AC30C7}" destId="{DC46BBC2-5D4F-4DAA-9E31-E9389C721F35}" srcOrd="0" destOrd="0" presId="urn:microsoft.com/office/officeart/2005/8/layout/vList2"/>
    <dgm:cxn modelId="{E58A8343-7D89-48F7-BC6A-B8866FA92E0C}" type="presParOf" srcId="{5619E34B-E47C-47B1-ABFE-0302D71B44A0}" destId="{DC46BBC2-5D4F-4DAA-9E31-E9389C721F35}" srcOrd="0" destOrd="0" presId="urn:microsoft.com/office/officeart/2005/8/layout/vList2"/>
    <dgm:cxn modelId="{94DFB855-7768-43CD-9D82-91E6E6E38FFC}" type="presParOf" srcId="{5619E34B-E47C-47B1-ABFE-0302D71B44A0}" destId="{39FA7BD8-699F-4638-B8C7-106DD8AA5342}" srcOrd="1" destOrd="0" presId="urn:microsoft.com/office/officeart/2005/8/layout/vList2"/>
    <dgm:cxn modelId="{D1DC9D75-FB44-4F65-A8CB-822E48DE4A2F}" type="presParOf" srcId="{5619E34B-E47C-47B1-ABFE-0302D71B44A0}" destId="{203C47BA-48EC-4361-AEBF-CE3F580D524C}" srcOrd="2" destOrd="0" presId="urn:microsoft.com/office/officeart/2005/8/layout/vList2"/>
    <dgm:cxn modelId="{2EA7D670-CA7C-4E91-84A9-E0B363C10705}" type="presParOf" srcId="{5619E34B-E47C-47B1-ABFE-0302D71B44A0}" destId="{8F770EA4-4458-4200-80CE-BA740BC4C0FF}" srcOrd="3" destOrd="0" presId="urn:microsoft.com/office/officeart/2005/8/layout/vList2"/>
    <dgm:cxn modelId="{0391110D-18BC-478F-BFD1-DF0B1F89AFCA}" type="presParOf" srcId="{5619E34B-E47C-47B1-ABFE-0302D71B44A0}" destId="{B0A7BA97-E529-499F-BC97-6108F42677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A44FCB-B9B9-4290-AB4F-79E5FC1842FB}"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D31B38F1-BF0B-496F-8AE0-178113BFC64A}">
      <dgm:prSet/>
      <dgm:spPr/>
      <dgm:t>
        <a:bodyPr/>
        <a:lstStyle/>
        <a:p>
          <a:r>
            <a:rPr lang="en-US" dirty="0"/>
            <a:t>Includes actions taken to return to a normal or an even safer situation following an emergency. </a:t>
          </a:r>
        </a:p>
      </dgm:t>
    </dgm:pt>
    <dgm:pt modelId="{788DCF76-4BB4-4B70-839E-AFCD8E8551AA}" type="parTrans" cxnId="{F6026666-5078-473F-9C23-9CEC5BBC35CC}">
      <dgm:prSet/>
      <dgm:spPr/>
      <dgm:t>
        <a:bodyPr/>
        <a:lstStyle/>
        <a:p>
          <a:endParaRPr lang="en-US"/>
        </a:p>
      </dgm:t>
    </dgm:pt>
    <dgm:pt modelId="{A9E9EF6D-0225-442A-9A47-1E6DFBAF3DC2}" type="sibTrans" cxnId="{F6026666-5078-473F-9C23-9CEC5BBC35CC}">
      <dgm:prSet/>
      <dgm:spPr/>
      <dgm:t>
        <a:bodyPr/>
        <a:lstStyle/>
        <a:p>
          <a:endParaRPr lang="en-US"/>
        </a:p>
      </dgm:t>
    </dgm:pt>
    <dgm:pt modelId="{8CAF1DCA-DEAC-434D-A09B-A7CBA0B83436}">
      <dgm:prSet/>
      <dgm:spPr/>
      <dgm:t>
        <a:bodyPr/>
        <a:lstStyle/>
        <a:p>
          <a:r>
            <a:rPr lang="en-US"/>
            <a:t>Recovery includes getting financial assistance to help pay for the repairs. </a:t>
          </a:r>
        </a:p>
      </dgm:t>
    </dgm:pt>
    <dgm:pt modelId="{24CACEE8-6057-4376-8DDD-D683CAE77E3B}" type="parTrans" cxnId="{F61528D5-E8F2-4169-ACE1-D04AE38AD173}">
      <dgm:prSet/>
      <dgm:spPr/>
      <dgm:t>
        <a:bodyPr/>
        <a:lstStyle/>
        <a:p>
          <a:endParaRPr lang="en-US"/>
        </a:p>
      </dgm:t>
    </dgm:pt>
    <dgm:pt modelId="{7513B3F6-1F58-448B-A8F2-0FC3B9465F73}" type="sibTrans" cxnId="{F61528D5-E8F2-4169-ACE1-D04AE38AD173}">
      <dgm:prSet/>
      <dgm:spPr/>
      <dgm:t>
        <a:bodyPr/>
        <a:lstStyle/>
        <a:p>
          <a:endParaRPr lang="en-US"/>
        </a:p>
      </dgm:t>
    </dgm:pt>
    <dgm:pt modelId="{D032B6C9-7B44-4DB5-B711-3CD4A26E2282}">
      <dgm:prSet/>
      <dgm:spPr/>
      <dgm:t>
        <a:bodyPr/>
        <a:lstStyle/>
        <a:p>
          <a:r>
            <a:rPr lang="en-US" dirty="0"/>
            <a:t>Recovery activities take place after an emergency.</a:t>
          </a:r>
        </a:p>
      </dgm:t>
    </dgm:pt>
    <dgm:pt modelId="{571961B2-D0FB-4C9A-9CEA-89510E58E344}" type="parTrans" cxnId="{5EE7E524-2209-4985-9C51-63F1074DE476}">
      <dgm:prSet/>
      <dgm:spPr/>
      <dgm:t>
        <a:bodyPr/>
        <a:lstStyle/>
        <a:p>
          <a:endParaRPr lang="en-US"/>
        </a:p>
      </dgm:t>
    </dgm:pt>
    <dgm:pt modelId="{E43E1FEE-B569-432E-BE3C-AAAFD273CDBF}" type="sibTrans" cxnId="{5EE7E524-2209-4985-9C51-63F1074DE476}">
      <dgm:prSet/>
      <dgm:spPr/>
      <dgm:t>
        <a:bodyPr/>
        <a:lstStyle/>
        <a:p>
          <a:endParaRPr lang="en-US"/>
        </a:p>
      </dgm:t>
    </dgm:pt>
    <dgm:pt modelId="{3DF3B5A1-A1DE-41BB-8596-2D5868432264}" type="pres">
      <dgm:prSet presAssocID="{84A44FCB-B9B9-4290-AB4F-79E5FC1842FB}" presName="outerComposite" presStyleCnt="0">
        <dgm:presLayoutVars>
          <dgm:chMax val="5"/>
          <dgm:dir/>
          <dgm:resizeHandles val="exact"/>
        </dgm:presLayoutVars>
      </dgm:prSet>
      <dgm:spPr/>
    </dgm:pt>
    <dgm:pt modelId="{A699BCD2-41C9-45C9-B2EC-9F5D9D34D527}" type="pres">
      <dgm:prSet presAssocID="{84A44FCB-B9B9-4290-AB4F-79E5FC1842FB}" presName="dummyMaxCanvas" presStyleCnt="0">
        <dgm:presLayoutVars/>
      </dgm:prSet>
      <dgm:spPr/>
    </dgm:pt>
    <dgm:pt modelId="{1D6D840C-3C36-450A-BEA7-D911D8E4930B}" type="pres">
      <dgm:prSet presAssocID="{84A44FCB-B9B9-4290-AB4F-79E5FC1842FB}" presName="ThreeNodes_1" presStyleLbl="node1" presStyleIdx="0" presStyleCnt="3">
        <dgm:presLayoutVars>
          <dgm:bulletEnabled val="1"/>
        </dgm:presLayoutVars>
      </dgm:prSet>
      <dgm:spPr/>
    </dgm:pt>
    <dgm:pt modelId="{396DA03C-977A-453E-8333-900921A51B41}" type="pres">
      <dgm:prSet presAssocID="{84A44FCB-B9B9-4290-AB4F-79E5FC1842FB}" presName="ThreeNodes_2" presStyleLbl="node1" presStyleIdx="1" presStyleCnt="3">
        <dgm:presLayoutVars>
          <dgm:bulletEnabled val="1"/>
        </dgm:presLayoutVars>
      </dgm:prSet>
      <dgm:spPr/>
    </dgm:pt>
    <dgm:pt modelId="{06FA9275-7D68-4EB1-9DA9-06C7BBC3AA2A}" type="pres">
      <dgm:prSet presAssocID="{84A44FCB-B9B9-4290-AB4F-79E5FC1842FB}" presName="ThreeNodes_3" presStyleLbl="node1" presStyleIdx="2" presStyleCnt="3">
        <dgm:presLayoutVars>
          <dgm:bulletEnabled val="1"/>
        </dgm:presLayoutVars>
      </dgm:prSet>
      <dgm:spPr/>
    </dgm:pt>
    <dgm:pt modelId="{352397D9-7FF7-452B-8D8C-719435CC86CC}" type="pres">
      <dgm:prSet presAssocID="{84A44FCB-B9B9-4290-AB4F-79E5FC1842FB}" presName="ThreeConn_1-2" presStyleLbl="fgAccFollowNode1" presStyleIdx="0" presStyleCnt="2">
        <dgm:presLayoutVars>
          <dgm:bulletEnabled val="1"/>
        </dgm:presLayoutVars>
      </dgm:prSet>
      <dgm:spPr/>
    </dgm:pt>
    <dgm:pt modelId="{B5C5A8F2-8082-41E5-B74C-4E42DA07626C}" type="pres">
      <dgm:prSet presAssocID="{84A44FCB-B9B9-4290-AB4F-79E5FC1842FB}" presName="ThreeConn_2-3" presStyleLbl="fgAccFollowNode1" presStyleIdx="1" presStyleCnt="2">
        <dgm:presLayoutVars>
          <dgm:bulletEnabled val="1"/>
        </dgm:presLayoutVars>
      </dgm:prSet>
      <dgm:spPr/>
    </dgm:pt>
    <dgm:pt modelId="{1E3670B3-1CBD-4CAC-9874-39F0D60734F5}" type="pres">
      <dgm:prSet presAssocID="{84A44FCB-B9B9-4290-AB4F-79E5FC1842FB}" presName="ThreeNodes_1_text" presStyleLbl="node1" presStyleIdx="2" presStyleCnt="3">
        <dgm:presLayoutVars>
          <dgm:bulletEnabled val="1"/>
        </dgm:presLayoutVars>
      </dgm:prSet>
      <dgm:spPr/>
    </dgm:pt>
    <dgm:pt modelId="{49A90A67-C257-496A-92D7-311310424266}" type="pres">
      <dgm:prSet presAssocID="{84A44FCB-B9B9-4290-AB4F-79E5FC1842FB}" presName="ThreeNodes_2_text" presStyleLbl="node1" presStyleIdx="2" presStyleCnt="3">
        <dgm:presLayoutVars>
          <dgm:bulletEnabled val="1"/>
        </dgm:presLayoutVars>
      </dgm:prSet>
      <dgm:spPr/>
    </dgm:pt>
    <dgm:pt modelId="{CF5D079C-2C1B-46AF-9F4F-BD67FB3D8C2C}" type="pres">
      <dgm:prSet presAssocID="{84A44FCB-B9B9-4290-AB4F-79E5FC1842FB}" presName="ThreeNodes_3_text" presStyleLbl="node1" presStyleIdx="2" presStyleCnt="3">
        <dgm:presLayoutVars>
          <dgm:bulletEnabled val="1"/>
        </dgm:presLayoutVars>
      </dgm:prSet>
      <dgm:spPr/>
    </dgm:pt>
  </dgm:ptLst>
  <dgm:cxnLst>
    <dgm:cxn modelId="{5EE7E524-2209-4985-9C51-63F1074DE476}" srcId="{84A44FCB-B9B9-4290-AB4F-79E5FC1842FB}" destId="{D032B6C9-7B44-4DB5-B711-3CD4A26E2282}" srcOrd="2" destOrd="0" parTransId="{571961B2-D0FB-4C9A-9CEA-89510E58E344}" sibTransId="{E43E1FEE-B569-432E-BE3C-AAAFD273CDBF}"/>
    <dgm:cxn modelId="{F051492F-3982-420C-8BEA-80E4E8426799}" type="presOf" srcId="{D032B6C9-7B44-4DB5-B711-3CD4A26E2282}" destId="{CF5D079C-2C1B-46AF-9F4F-BD67FB3D8C2C}" srcOrd="1" destOrd="0" presId="urn:microsoft.com/office/officeart/2005/8/layout/vProcess5"/>
    <dgm:cxn modelId="{F6026666-5078-473F-9C23-9CEC5BBC35CC}" srcId="{84A44FCB-B9B9-4290-AB4F-79E5FC1842FB}" destId="{D31B38F1-BF0B-496F-8AE0-178113BFC64A}" srcOrd="0" destOrd="0" parTransId="{788DCF76-4BB4-4B70-839E-AFCD8E8551AA}" sibTransId="{A9E9EF6D-0225-442A-9A47-1E6DFBAF3DC2}"/>
    <dgm:cxn modelId="{26174947-A616-4BEF-8EA7-FFC62140D136}" type="presOf" srcId="{A9E9EF6D-0225-442A-9A47-1E6DFBAF3DC2}" destId="{352397D9-7FF7-452B-8D8C-719435CC86CC}" srcOrd="0" destOrd="0" presId="urn:microsoft.com/office/officeart/2005/8/layout/vProcess5"/>
    <dgm:cxn modelId="{975AD34B-C3B1-4552-BBEB-077DF1F77C9A}" type="presOf" srcId="{8CAF1DCA-DEAC-434D-A09B-A7CBA0B83436}" destId="{49A90A67-C257-496A-92D7-311310424266}" srcOrd="1" destOrd="0" presId="urn:microsoft.com/office/officeart/2005/8/layout/vProcess5"/>
    <dgm:cxn modelId="{FBD3794E-C038-4F61-A376-9E578299E353}" type="presOf" srcId="{7513B3F6-1F58-448B-A8F2-0FC3B9465F73}" destId="{B5C5A8F2-8082-41E5-B74C-4E42DA07626C}" srcOrd="0" destOrd="0" presId="urn:microsoft.com/office/officeart/2005/8/layout/vProcess5"/>
    <dgm:cxn modelId="{67DBC26F-B9E2-45C1-8E28-8E7FAEA5ADD9}" type="presOf" srcId="{D31B38F1-BF0B-496F-8AE0-178113BFC64A}" destId="{1D6D840C-3C36-450A-BEA7-D911D8E4930B}" srcOrd="0" destOrd="0" presId="urn:microsoft.com/office/officeart/2005/8/layout/vProcess5"/>
    <dgm:cxn modelId="{AB7FB7A2-AA72-4B69-AE9D-84674FCA9EFB}" type="presOf" srcId="{D032B6C9-7B44-4DB5-B711-3CD4A26E2282}" destId="{06FA9275-7D68-4EB1-9DA9-06C7BBC3AA2A}" srcOrd="0" destOrd="0" presId="urn:microsoft.com/office/officeart/2005/8/layout/vProcess5"/>
    <dgm:cxn modelId="{A48162D3-60ED-450B-9266-78C9F318A8CD}" type="presOf" srcId="{84A44FCB-B9B9-4290-AB4F-79E5FC1842FB}" destId="{3DF3B5A1-A1DE-41BB-8596-2D5868432264}" srcOrd="0" destOrd="0" presId="urn:microsoft.com/office/officeart/2005/8/layout/vProcess5"/>
    <dgm:cxn modelId="{F61528D5-E8F2-4169-ACE1-D04AE38AD173}" srcId="{84A44FCB-B9B9-4290-AB4F-79E5FC1842FB}" destId="{8CAF1DCA-DEAC-434D-A09B-A7CBA0B83436}" srcOrd="1" destOrd="0" parTransId="{24CACEE8-6057-4376-8DDD-D683CAE77E3B}" sibTransId="{7513B3F6-1F58-448B-A8F2-0FC3B9465F73}"/>
    <dgm:cxn modelId="{27FF03D8-1DDB-41A0-9715-E32C84B39B2C}" type="presOf" srcId="{8CAF1DCA-DEAC-434D-A09B-A7CBA0B83436}" destId="{396DA03C-977A-453E-8333-900921A51B41}" srcOrd="0" destOrd="0" presId="urn:microsoft.com/office/officeart/2005/8/layout/vProcess5"/>
    <dgm:cxn modelId="{7FF886FD-7D82-4C4E-B578-B252D766CA91}" type="presOf" srcId="{D31B38F1-BF0B-496F-8AE0-178113BFC64A}" destId="{1E3670B3-1CBD-4CAC-9874-39F0D60734F5}" srcOrd="1" destOrd="0" presId="urn:microsoft.com/office/officeart/2005/8/layout/vProcess5"/>
    <dgm:cxn modelId="{924923E7-E32E-4574-A8C3-8371C1D5320C}" type="presParOf" srcId="{3DF3B5A1-A1DE-41BB-8596-2D5868432264}" destId="{A699BCD2-41C9-45C9-B2EC-9F5D9D34D527}" srcOrd="0" destOrd="0" presId="urn:microsoft.com/office/officeart/2005/8/layout/vProcess5"/>
    <dgm:cxn modelId="{C8BAD504-5E74-4AD3-9213-ED202AA76DF2}" type="presParOf" srcId="{3DF3B5A1-A1DE-41BB-8596-2D5868432264}" destId="{1D6D840C-3C36-450A-BEA7-D911D8E4930B}" srcOrd="1" destOrd="0" presId="urn:microsoft.com/office/officeart/2005/8/layout/vProcess5"/>
    <dgm:cxn modelId="{49B1F6DF-36A0-4395-9FDB-E5A9B0C8BD01}" type="presParOf" srcId="{3DF3B5A1-A1DE-41BB-8596-2D5868432264}" destId="{396DA03C-977A-453E-8333-900921A51B41}" srcOrd="2" destOrd="0" presId="urn:microsoft.com/office/officeart/2005/8/layout/vProcess5"/>
    <dgm:cxn modelId="{DDA9DE33-A173-4C0D-BF3D-ECE056F7A90D}" type="presParOf" srcId="{3DF3B5A1-A1DE-41BB-8596-2D5868432264}" destId="{06FA9275-7D68-4EB1-9DA9-06C7BBC3AA2A}" srcOrd="3" destOrd="0" presId="urn:microsoft.com/office/officeart/2005/8/layout/vProcess5"/>
    <dgm:cxn modelId="{C12B2289-7571-469C-8FCB-65BA6844EA7E}" type="presParOf" srcId="{3DF3B5A1-A1DE-41BB-8596-2D5868432264}" destId="{352397D9-7FF7-452B-8D8C-719435CC86CC}" srcOrd="4" destOrd="0" presId="urn:microsoft.com/office/officeart/2005/8/layout/vProcess5"/>
    <dgm:cxn modelId="{E899F881-0100-4AF9-A2B4-7D4C35262E9E}" type="presParOf" srcId="{3DF3B5A1-A1DE-41BB-8596-2D5868432264}" destId="{B5C5A8F2-8082-41E5-B74C-4E42DA07626C}" srcOrd="5" destOrd="0" presId="urn:microsoft.com/office/officeart/2005/8/layout/vProcess5"/>
    <dgm:cxn modelId="{ACB08EF0-DA6E-426D-B58E-E9999167C58B}" type="presParOf" srcId="{3DF3B5A1-A1DE-41BB-8596-2D5868432264}" destId="{1E3670B3-1CBD-4CAC-9874-39F0D60734F5}" srcOrd="6" destOrd="0" presId="urn:microsoft.com/office/officeart/2005/8/layout/vProcess5"/>
    <dgm:cxn modelId="{932E356E-61A9-4C3C-ACBB-3FABC86E4E03}" type="presParOf" srcId="{3DF3B5A1-A1DE-41BB-8596-2D5868432264}" destId="{49A90A67-C257-496A-92D7-311310424266}" srcOrd="7" destOrd="0" presId="urn:microsoft.com/office/officeart/2005/8/layout/vProcess5"/>
    <dgm:cxn modelId="{36A50A5F-0E1B-4D4B-893A-4E30481E2A7D}" type="presParOf" srcId="{3DF3B5A1-A1DE-41BB-8596-2D5868432264}" destId="{CF5D079C-2C1B-46AF-9F4F-BD67FB3D8C2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3365F3-0FB0-4CFC-BC8B-C9CCD2C4DC2D}"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DF1BEDEF-DA5B-466B-A2C6-582DCCB15066}">
      <dgm:prSet/>
      <dgm:spPr/>
      <dgm:t>
        <a:bodyPr/>
        <a:lstStyle/>
        <a:p>
          <a:r>
            <a:rPr lang="en-US"/>
            <a:t>The emergency planning process is successful when all parties involved understand their responsibilities.</a:t>
          </a:r>
        </a:p>
      </dgm:t>
    </dgm:pt>
    <dgm:pt modelId="{470700D3-CD53-4636-B3F2-060DD8614A41}" type="parTrans" cxnId="{789952C1-5206-4333-B163-8E8780FAAD2E}">
      <dgm:prSet/>
      <dgm:spPr/>
      <dgm:t>
        <a:bodyPr/>
        <a:lstStyle/>
        <a:p>
          <a:endParaRPr lang="en-US"/>
        </a:p>
      </dgm:t>
    </dgm:pt>
    <dgm:pt modelId="{1EDEB5C3-A67B-4389-B80C-19A7B73763FC}" type="sibTrans" cxnId="{789952C1-5206-4333-B163-8E8780FAAD2E}">
      <dgm:prSet/>
      <dgm:spPr/>
      <dgm:t>
        <a:bodyPr/>
        <a:lstStyle/>
        <a:p>
          <a:endParaRPr lang="en-US"/>
        </a:p>
      </dgm:t>
    </dgm:pt>
    <dgm:pt modelId="{466E1641-60FF-4DC3-93AC-34D23A49C018}">
      <dgm:prSet/>
      <dgm:spPr/>
      <dgm:t>
        <a:bodyPr/>
        <a:lstStyle/>
        <a:p>
          <a:pPr algn="ctr"/>
          <a:endParaRPr lang="en-US" dirty="0"/>
        </a:p>
        <a:p>
          <a:pPr algn="ctr"/>
          <a:r>
            <a:rPr lang="en-US" dirty="0"/>
            <a:t>Federal</a:t>
          </a:r>
        </a:p>
      </dgm:t>
    </dgm:pt>
    <dgm:pt modelId="{D61D1935-734B-4FC6-BFE6-9DD58BD54CEC}" type="parTrans" cxnId="{3CD3FC83-7760-4F68-AB00-179D9E37A671}">
      <dgm:prSet/>
      <dgm:spPr/>
      <dgm:t>
        <a:bodyPr/>
        <a:lstStyle/>
        <a:p>
          <a:endParaRPr lang="en-US"/>
        </a:p>
      </dgm:t>
    </dgm:pt>
    <dgm:pt modelId="{ECECDB40-0BE7-4DDB-9D37-A8378018D22B}" type="sibTrans" cxnId="{3CD3FC83-7760-4F68-AB00-179D9E37A671}">
      <dgm:prSet/>
      <dgm:spPr/>
      <dgm:t>
        <a:bodyPr/>
        <a:lstStyle/>
        <a:p>
          <a:endParaRPr lang="en-US"/>
        </a:p>
      </dgm:t>
    </dgm:pt>
    <dgm:pt modelId="{E2A16A1E-59D4-45EE-AE37-886EBC40BE1A}">
      <dgm:prSet/>
      <dgm:spPr/>
      <dgm:t>
        <a:bodyPr/>
        <a:lstStyle/>
        <a:p>
          <a:pPr algn="ctr"/>
          <a:endParaRPr lang="en-US" dirty="0"/>
        </a:p>
        <a:p>
          <a:pPr algn="ctr"/>
          <a:r>
            <a:rPr lang="en-US" dirty="0"/>
            <a:t>State</a:t>
          </a:r>
        </a:p>
      </dgm:t>
    </dgm:pt>
    <dgm:pt modelId="{C35C84EB-0E85-4067-8CC1-264FEA58356D}" type="parTrans" cxnId="{09041472-0679-4DF9-9A6B-4F544C238CAD}">
      <dgm:prSet/>
      <dgm:spPr/>
      <dgm:t>
        <a:bodyPr/>
        <a:lstStyle/>
        <a:p>
          <a:endParaRPr lang="en-US"/>
        </a:p>
      </dgm:t>
    </dgm:pt>
    <dgm:pt modelId="{9E7EE609-3721-46C4-8F70-5C6CF27A63BC}" type="sibTrans" cxnId="{09041472-0679-4DF9-9A6B-4F544C238CAD}">
      <dgm:prSet/>
      <dgm:spPr/>
      <dgm:t>
        <a:bodyPr/>
        <a:lstStyle/>
        <a:p>
          <a:endParaRPr lang="en-US"/>
        </a:p>
      </dgm:t>
    </dgm:pt>
    <dgm:pt modelId="{30C821CF-A3DC-4B9B-A89D-71683BE08E8B}">
      <dgm:prSet/>
      <dgm:spPr/>
      <dgm:t>
        <a:bodyPr/>
        <a:lstStyle/>
        <a:p>
          <a:pPr algn="ctr"/>
          <a:endParaRPr lang="en-US" dirty="0"/>
        </a:p>
        <a:p>
          <a:pPr algn="ctr"/>
          <a:r>
            <a:rPr lang="en-US" dirty="0"/>
            <a:t>Local</a:t>
          </a:r>
        </a:p>
      </dgm:t>
    </dgm:pt>
    <dgm:pt modelId="{CFA2D02A-F01B-4712-9540-E356180EAED9}" type="parTrans" cxnId="{1AE2B4CC-BA46-4D05-8BA0-CCE64A3BDAA9}">
      <dgm:prSet/>
      <dgm:spPr/>
      <dgm:t>
        <a:bodyPr/>
        <a:lstStyle/>
        <a:p>
          <a:endParaRPr lang="en-US"/>
        </a:p>
      </dgm:t>
    </dgm:pt>
    <dgm:pt modelId="{87D5D010-2CCE-4378-9F6B-6A5DA4B5422E}" type="sibTrans" cxnId="{1AE2B4CC-BA46-4D05-8BA0-CCE64A3BDAA9}">
      <dgm:prSet/>
      <dgm:spPr/>
      <dgm:t>
        <a:bodyPr/>
        <a:lstStyle/>
        <a:p>
          <a:endParaRPr lang="en-US"/>
        </a:p>
      </dgm:t>
    </dgm:pt>
    <dgm:pt modelId="{65F76DA0-355E-4FFE-A3D0-8B3131B591F2}" type="pres">
      <dgm:prSet presAssocID="{1B3365F3-0FB0-4CFC-BC8B-C9CCD2C4DC2D}" presName="vert0" presStyleCnt="0">
        <dgm:presLayoutVars>
          <dgm:dir/>
          <dgm:animOne val="branch"/>
          <dgm:animLvl val="lvl"/>
        </dgm:presLayoutVars>
      </dgm:prSet>
      <dgm:spPr/>
    </dgm:pt>
    <dgm:pt modelId="{068E4D60-6A64-4235-86C5-1CD751EEC435}" type="pres">
      <dgm:prSet presAssocID="{DF1BEDEF-DA5B-466B-A2C6-582DCCB15066}" presName="thickLine" presStyleLbl="alignNode1" presStyleIdx="0" presStyleCnt="4"/>
      <dgm:spPr/>
    </dgm:pt>
    <dgm:pt modelId="{2E704129-0327-4C5F-BFF6-2E9EDAE9E9D8}" type="pres">
      <dgm:prSet presAssocID="{DF1BEDEF-DA5B-466B-A2C6-582DCCB15066}" presName="horz1" presStyleCnt="0"/>
      <dgm:spPr/>
    </dgm:pt>
    <dgm:pt modelId="{6BE3012C-DCB8-465B-AB8A-D51A38D966D3}" type="pres">
      <dgm:prSet presAssocID="{DF1BEDEF-DA5B-466B-A2C6-582DCCB15066}" presName="tx1" presStyleLbl="revTx" presStyleIdx="0" presStyleCnt="4"/>
      <dgm:spPr/>
    </dgm:pt>
    <dgm:pt modelId="{DAB18AB5-123D-4615-B9F7-684FF767CB56}" type="pres">
      <dgm:prSet presAssocID="{DF1BEDEF-DA5B-466B-A2C6-582DCCB15066}" presName="vert1" presStyleCnt="0"/>
      <dgm:spPr/>
    </dgm:pt>
    <dgm:pt modelId="{1857A99F-CF4D-45E2-9783-04AB1041E371}" type="pres">
      <dgm:prSet presAssocID="{466E1641-60FF-4DC3-93AC-34D23A49C018}" presName="thickLine" presStyleLbl="alignNode1" presStyleIdx="1" presStyleCnt="4"/>
      <dgm:spPr/>
    </dgm:pt>
    <dgm:pt modelId="{CB688A6C-DF91-4A4D-A193-A0B734603F29}" type="pres">
      <dgm:prSet presAssocID="{466E1641-60FF-4DC3-93AC-34D23A49C018}" presName="horz1" presStyleCnt="0"/>
      <dgm:spPr/>
    </dgm:pt>
    <dgm:pt modelId="{C1916119-BEC3-4A7F-B903-92456A94C281}" type="pres">
      <dgm:prSet presAssocID="{466E1641-60FF-4DC3-93AC-34D23A49C018}" presName="tx1" presStyleLbl="revTx" presStyleIdx="1" presStyleCnt="4"/>
      <dgm:spPr/>
    </dgm:pt>
    <dgm:pt modelId="{D86EC29C-4A6F-412C-BF48-89D0635637FD}" type="pres">
      <dgm:prSet presAssocID="{466E1641-60FF-4DC3-93AC-34D23A49C018}" presName="vert1" presStyleCnt="0"/>
      <dgm:spPr/>
    </dgm:pt>
    <dgm:pt modelId="{4AD0E9B6-46F2-4004-BD6C-D6BBEBD72272}" type="pres">
      <dgm:prSet presAssocID="{E2A16A1E-59D4-45EE-AE37-886EBC40BE1A}" presName="thickLine" presStyleLbl="alignNode1" presStyleIdx="2" presStyleCnt="4"/>
      <dgm:spPr/>
    </dgm:pt>
    <dgm:pt modelId="{522D1E31-44C1-40CC-A8A8-AEF4ABDA402F}" type="pres">
      <dgm:prSet presAssocID="{E2A16A1E-59D4-45EE-AE37-886EBC40BE1A}" presName="horz1" presStyleCnt="0"/>
      <dgm:spPr/>
    </dgm:pt>
    <dgm:pt modelId="{1D7B110B-5232-47D5-8C28-CF3DA12D26B4}" type="pres">
      <dgm:prSet presAssocID="{E2A16A1E-59D4-45EE-AE37-886EBC40BE1A}" presName="tx1" presStyleLbl="revTx" presStyleIdx="2" presStyleCnt="4"/>
      <dgm:spPr/>
    </dgm:pt>
    <dgm:pt modelId="{7640E626-BAD2-4ED9-B937-6F486BAC07D9}" type="pres">
      <dgm:prSet presAssocID="{E2A16A1E-59D4-45EE-AE37-886EBC40BE1A}" presName="vert1" presStyleCnt="0"/>
      <dgm:spPr/>
    </dgm:pt>
    <dgm:pt modelId="{37C2DECF-AC46-4E40-A57F-E3BEF3B06F24}" type="pres">
      <dgm:prSet presAssocID="{30C821CF-A3DC-4B9B-A89D-71683BE08E8B}" presName="thickLine" presStyleLbl="alignNode1" presStyleIdx="3" presStyleCnt="4"/>
      <dgm:spPr/>
    </dgm:pt>
    <dgm:pt modelId="{AA4936B1-A79F-4AE1-BBEC-90CA29D3823B}" type="pres">
      <dgm:prSet presAssocID="{30C821CF-A3DC-4B9B-A89D-71683BE08E8B}" presName="horz1" presStyleCnt="0"/>
      <dgm:spPr/>
    </dgm:pt>
    <dgm:pt modelId="{EEB32DE7-E1E6-4F95-8AE6-3AD88E5FD380}" type="pres">
      <dgm:prSet presAssocID="{30C821CF-A3DC-4B9B-A89D-71683BE08E8B}" presName="tx1" presStyleLbl="revTx" presStyleIdx="3" presStyleCnt="4"/>
      <dgm:spPr/>
    </dgm:pt>
    <dgm:pt modelId="{3EB59BEF-517D-4490-9B1B-BB0ECD9A53EA}" type="pres">
      <dgm:prSet presAssocID="{30C821CF-A3DC-4B9B-A89D-71683BE08E8B}" presName="vert1" presStyleCnt="0"/>
      <dgm:spPr/>
    </dgm:pt>
  </dgm:ptLst>
  <dgm:cxnLst>
    <dgm:cxn modelId="{B5483F2D-6B74-48DA-AA26-6F2BD2CA7AE3}" type="presOf" srcId="{30C821CF-A3DC-4B9B-A89D-71683BE08E8B}" destId="{EEB32DE7-E1E6-4F95-8AE6-3AD88E5FD380}" srcOrd="0" destOrd="0" presId="urn:microsoft.com/office/officeart/2008/layout/LinedList"/>
    <dgm:cxn modelId="{6F859C60-DB8C-4258-AC74-25AD6224EC6E}" type="presOf" srcId="{DF1BEDEF-DA5B-466B-A2C6-582DCCB15066}" destId="{6BE3012C-DCB8-465B-AB8A-D51A38D966D3}" srcOrd="0" destOrd="0" presId="urn:microsoft.com/office/officeart/2008/layout/LinedList"/>
    <dgm:cxn modelId="{09041472-0679-4DF9-9A6B-4F544C238CAD}" srcId="{1B3365F3-0FB0-4CFC-BC8B-C9CCD2C4DC2D}" destId="{E2A16A1E-59D4-45EE-AE37-886EBC40BE1A}" srcOrd="2" destOrd="0" parTransId="{C35C84EB-0E85-4067-8CC1-264FEA58356D}" sibTransId="{9E7EE609-3721-46C4-8F70-5C6CF27A63BC}"/>
    <dgm:cxn modelId="{A7F1C87B-AE78-4AE0-B08A-29C7A94990D4}" type="presOf" srcId="{E2A16A1E-59D4-45EE-AE37-886EBC40BE1A}" destId="{1D7B110B-5232-47D5-8C28-CF3DA12D26B4}" srcOrd="0" destOrd="0" presId="urn:microsoft.com/office/officeart/2008/layout/LinedList"/>
    <dgm:cxn modelId="{3CD3FC83-7760-4F68-AB00-179D9E37A671}" srcId="{1B3365F3-0FB0-4CFC-BC8B-C9CCD2C4DC2D}" destId="{466E1641-60FF-4DC3-93AC-34D23A49C018}" srcOrd="1" destOrd="0" parTransId="{D61D1935-734B-4FC6-BFE6-9DD58BD54CEC}" sibTransId="{ECECDB40-0BE7-4DDB-9D37-A8378018D22B}"/>
    <dgm:cxn modelId="{789952C1-5206-4333-B163-8E8780FAAD2E}" srcId="{1B3365F3-0FB0-4CFC-BC8B-C9CCD2C4DC2D}" destId="{DF1BEDEF-DA5B-466B-A2C6-582DCCB15066}" srcOrd="0" destOrd="0" parTransId="{470700D3-CD53-4636-B3F2-060DD8614A41}" sibTransId="{1EDEB5C3-A67B-4389-B80C-19A7B73763FC}"/>
    <dgm:cxn modelId="{1AE2B4CC-BA46-4D05-8BA0-CCE64A3BDAA9}" srcId="{1B3365F3-0FB0-4CFC-BC8B-C9CCD2C4DC2D}" destId="{30C821CF-A3DC-4B9B-A89D-71683BE08E8B}" srcOrd="3" destOrd="0" parTransId="{CFA2D02A-F01B-4712-9540-E356180EAED9}" sibTransId="{87D5D010-2CCE-4378-9F6B-6A5DA4B5422E}"/>
    <dgm:cxn modelId="{B11701D8-D9F8-4A1F-97D7-AD9D63D88ACF}" type="presOf" srcId="{466E1641-60FF-4DC3-93AC-34D23A49C018}" destId="{C1916119-BEC3-4A7F-B903-92456A94C281}" srcOrd="0" destOrd="0" presId="urn:microsoft.com/office/officeart/2008/layout/LinedList"/>
    <dgm:cxn modelId="{4287BFE4-4309-405D-8B4E-D577BD8DED98}" type="presOf" srcId="{1B3365F3-0FB0-4CFC-BC8B-C9CCD2C4DC2D}" destId="{65F76DA0-355E-4FFE-A3D0-8B3131B591F2}" srcOrd="0" destOrd="0" presId="urn:microsoft.com/office/officeart/2008/layout/LinedList"/>
    <dgm:cxn modelId="{9A004242-19DE-4D13-B3B9-975AC00967F7}" type="presParOf" srcId="{65F76DA0-355E-4FFE-A3D0-8B3131B591F2}" destId="{068E4D60-6A64-4235-86C5-1CD751EEC435}" srcOrd="0" destOrd="0" presId="urn:microsoft.com/office/officeart/2008/layout/LinedList"/>
    <dgm:cxn modelId="{2E6D660E-5598-4EB0-A8F7-6C1613AC8605}" type="presParOf" srcId="{65F76DA0-355E-4FFE-A3D0-8B3131B591F2}" destId="{2E704129-0327-4C5F-BFF6-2E9EDAE9E9D8}" srcOrd="1" destOrd="0" presId="urn:microsoft.com/office/officeart/2008/layout/LinedList"/>
    <dgm:cxn modelId="{80AAB7F1-B5C6-4BE8-96A8-386AB8026A25}" type="presParOf" srcId="{2E704129-0327-4C5F-BFF6-2E9EDAE9E9D8}" destId="{6BE3012C-DCB8-465B-AB8A-D51A38D966D3}" srcOrd="0" destOrd="0" presId="urn:microsoft.com/office/officeart/2008/layout/LinedList"/>
    <dgm:cxn modelId="{4B14DF8A-554B-497A-A093-AAED1B46450A}" type="presParOf" srcId="{2E704129-0327-4C5F-BFF6-2E9EDAE9E9D8}" destId="{DAB18AB5-123D-4615-B9F7-684FF767CB56}" srcOrd="1" destOrd="0" presId="urn:microsoft.com/office/officeart/2008/layout/LinedList"/>
    <dgm:cxn modelId="{9BB84C24-CA2E-4B81-94FC-90A5397FE212}" type="presParOf" srcId="{65F76DA0-355E-4FFE-A3D0-8B3131B591F2}" destId="{1857A99F-CF4D-45E2-9783-04AB1041E371}" srcOrd="2" destOrd="0" presId="urn:microsoft.com/office/officeart/2008/layout/LinedList"/>
    <dgm:cxn modelId="{98F51C29-2E5A-41EC-9233-66ED6FBBBD65}" type="presParOf" srcId="{65F76DA0-355E-4FFE-A3D0-8B3131B591F2}" destId="{CB688A6C-DF91-4A4D-A193-A0B734603F29}" srcOrd="3" destOrd="0" presId="urn:microsoft.com/office/officeart/2008/layout/LinedList"/>
    <dgm:cxn modelId="{FA60C95E-5E33-4482-AB6D-26EB0D21BA14}" type="presParOf" srcId="{CB688A6C-DF91-4A4D-A193-A0B734603F29}" destId="{C1916119-BEC3-4A7F-B903-92456A94C281}" srcOrd="0" destOrd="0" presId="urn:microsoft.com/office/officeart/2008/layout/LinedList"/>
    <dgm:cxn modelId="{51899508-F35D-40A2-9495-0D53D81C58C0}" type="presParOf" srcId="{CB688A6C-DF91-4A4D-A193-A0B734603F29}" destId="{D86EC29C-4A6F-412C-BF48-89D0635637FD}" srcOrd="1" destOrd="0" presId="urn:microsoft.com/office/officeart/2008/layout/LinedList"/>
    <dgm:cxn modelId="{A7CA1FE8-5F1D-4DB9-AC50-94D6AC8BB7A3}" type="presParOf" srcId="{65F76DA0-355E-4FFE-A3D0-8B3131B591F2}" destId="{4AD0E9B6-46F2-4004-BD6C-D6BBEBD72272}" srcOrd="4" destOrd="0" presId="urn:microsoft.com/office/officeart/2008/layout/LinedList"/>
    <dgm:cxn modelId="{84690420-3D8C-4678-8674-C51E468778AE}" type="presParOf" srcId="{65F76DA0-355E-4FFE-A3D0-8B3131B591F2}" destId="{522D1E31-44C1-40CC-A8A8-AEF4ABDA402F}" srcOrd="5" destOrd="0" presId="urn:microsoft.com/office/officeart/2008/layout/LinedList"/>
    <dgm:cxn modelId="{97D40D07-B9E8-4150-9CE7-6CA514126C3D}" type="presParOf" srcId="{522D1E31-44C1-40CC-A8A8-AEF4ABDA402F}" destId="{1D7B110B-5232-47D5-8C28-CF3DA12D26B4}" srcOrd="0" destOrd="0" presId="urn:microsoft.com/office/officeart/2008/layout/LinedList"/>
    <dgm:cxn modelId="{1FA8E92D-68A3-4253-9DDD-2437548EC384}" type="presParOf" srcId="{522D1E31-44C1-40CC-A8A8-AEF4ABDA402F}" destId="{7640E626-BAD2-4ED9-B937-6F486BAC07D9}" srcOrd="1" destOrd="0" presId="urn:microsoft.com/office/officeart/2008/layout/LinedList"/>
    <dgm:cxn modelId="{364BF916-D485-4E5A-997D-97EA5233ED08}" type="presParOf" srcId="{65F76DA0-355E-4FFE-A3D0-8B3131B591F2}" destId="{37C2DECF-AC46-4E40-A57F-E3BEF3B06F24}" srcOrd="6" destOrd="0" presId="urn:microsoft.com/office/officeart/2008/layout/LinedList"/>
    <dgm:cxn modelId="{F679A5A1-F58B-4E82-B410-A90D02E0984C}" type="presParOf" srcId="{65F76DA0-355E-4FFE-A3D0-8B3131B591F2}" destId="{AA4936B1-A79F-4AE1-BBEC-90CA29D3823B}" srcOrd="7" destOrd="0" presId="urn:microsoft.com/office/officeart/2008/layout/LinedList"/>
    <dgm:cxn modelId="{E2312F8B-93C1-4E87-9015-BAD56936AB37}" type="presParOf" srcId="{AA4936B1-A79F-4AE1-BBEC-90CA29D3823B}" destId="{EEB32DE7-E1E6-4F95-8AE6-3AD88E5FD380}" srcOrd="0" destOrd="0" presId="urn:microsoft.com/office/officeart/2008/layout/LinedList"/>
    <dgm:cxn modelId="{6F75DCD2-FDFF-4473-B749-D59C784D7DB7}" type="presParOf" srcId="{AA4936B1-A79F-4AE1-BBEC-90CA29D3823B}" destId="{3EB59BEF-517D-4490-9B1B-BB0ECD9A53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263A3E-C28B-4829-9F12-3FFDE3FF566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44EE149-3D37-4825-BEC9-1C9570E12087}">
      <dgm:prSet/>
      <dgm:spPr/>
      <dgm:t>
        <a:bodyPr/>
        <a:lstStyle/>
        <a:p>
          <a:pPr>
            <a:lnSpc>
              <a:spcPct val="100000"/>
            </a:lnSpc>
            <a:defRPr cap="all"/>
          </a:pPr>
          <a:r>
            <a:rPr lang="en-US" dirty="0"/>
            <a:t>STEP 1.  </a:t>
          </a:r>
        </a:p>
        <a:p>
          <a:pPr>
            <a:lnSpc>
              <a:spcPct val="100000"/>
            </a:lnSpc>
            <a:defRPr cap="all"/>
          </a:pPr>
          <a:r>
            <a:rPr lang="en-US" dirty="0"/>
            <a:t>Form a Collaborative Planning Team</a:t>
          </a:r>
        </a:p>
      </dgm:t>
    </dgm:pt>
    <dgm:pt modelId="{5C5E5EAB-3E10-4794-9075-C1EFC76D99AA}" type="parTrans" cxnId="{EE55DE76-D378-40A5-BC67-CB153D06C12C}">
      <dgm:prSet/>
      <dgm:spPr/>
      <dgm:t>
        <a:bodyPr/>
        <a:lstStyle/>
        <a:p>
          <a:endParaRPr lang="en-US"/>
        </a:p>
      </dgm:t>
    </dgm:pt>
    <dgm:pt modelId="{53866D10-9509-4FC8-8901-DF4FF4052D1F}" type="sibTrans" cxnId="{EE55DE76-D378-40A5-BC67-CB153D06C12C}">
      <dgm:prSet/>
      <dgm:spPr/>
      <dgm:t>
        <a:bodyPr/>
        <a:lstStyle/>
        <a:p>
          <a:endParaRPr lang="en-US"/>
        </a:p>
      </dgm:t>
    </dgm:pt>
    <dgm:pt modelId="{2695A353-16E0-4F15-ACE5-1BC3A3093598}">
      <dgm:prSet/>
      <dgm:spPr/>
      <dgm:t>
        <a:bodyPr/>
        <a:lstStyle/>
        <a:p>
          <a:pPr>
            <a:lnSpc>
              <a:spcPct val="100000"/>
            </a:lnSpc>
            <a:defRPr cap="all"/>
          </a:pPr>
          <a:r>
            <a:rPr lang="en-US" dirty="0"/>
            <a:t>Step 2.  </a:t>
          </a:r>
        </a:p>
        <a:p>
          <a:pPr>
            <a:lnSpc>
              <a:spcPct val="100000"/>
            </a:lnSpc>
            <a:defRPr cap="all"/>
          </a:pPr>
          <a:r>
            <a:rPr lang="en-US" dirty="0"/>
            <a:t>Situational Awareness</a:t>
          </a:r>
        </a:p>
      </dgm:t>
    </dgm:pt>
    <dgm:pt modelId="{2460B336-7842-4E67-B644-6A132475B986}" type="parTrans" cxnId="{E43B3A4D-FB52-44DF-9920-779B960F9B99}">
      <dgm:prSet/>
      <dgm:spPr/>
      <dgm:t>
        <a:bodyPr/>
        <a:lstStyle/>
        <a:p>
          <a:endParaRPr lang="en-US"/>
        </a:p>
      </dgm:t>
    </dgm:pt>
    <dgm:pt modelId="{B4B247DC-188F-4883-8E29-1909C552DEA7}" type="sibTrans" cxnId="{E43B3A4D-FB52-44DF-9920-779B960F9B99}">
      <dgm:prSet/>
      <dgm:spPr/>
      <dgm:t>
        <a:bodyPr/>
        <a:lstStyle/>
        <a:p>
          <a:endParaRPr lang="en-US"/>
        </a:p>
      </dgm:t>
    </dgm:pt>
    <dgm:pt modelId="{F771A403-2D94-4886-9C30-EBC2767999BC}">
      <dgm:prSet/>
      <dgm:spPr/>
      <dgm:t>
        <a:bodyPr/>
        <a:lstStyle/>
        <a:p>
          <a:pPr>
            <a:lnSpc>
              <a:spcPct val="100000"/>
            </a:lnSpc>
            <a:defRPr cap="all"/>
          </a:pPr>
          <a:r>
            <a:rPr lang="en-US" dirty="0"/>
            <a:t>Step 3.  </a:t>
          </a:r>
        </a:p>
        <a:p>
          <a:pPr>
            <a:lnSpc>
              <a:spcPct val="100000"/>
            </a:lnSpc>
            <a:defRPr cap="all"/>
          </a:pPr>
          <a:r>
            <a:rPr lang="en-US" dirty="0"/>
            <a:t>Determine Goals and Objectives</a:t>
          </a:r>
        </a:p>
      </dgm:t>
    </dgm:pt>
    <dgm:pt modelId="{FBD84E64-C458-4E65-B602-4E2A006D5196}" type="parTrans" cxnId="{7D349032-65BB-4369-B67C-401FA6136E0D}">
      <dgm:prSet/>
      <dgm:spPr/>
      <dgm:t>
        <a:bodyPr/>
        <a:lstStyle/>
        <a:p>
          <a:endParaRPr lang="en-US"/>
        </a:p>
      </dgm:t>
    </dgm:pt>
    <dgm:pt modelId="{E93E8C3C-46E7-4DB3-A908-CD761ED3E683}" type="sibTrans" cxnId="{7D349032-65BB-4369-B67C-401FA6136E0D}">
      <dgm:prSet/>
      <dgm:spPr/>
      <dgm:t>
        <a:bodyPr/>
        <a:lstStyle/>
        <a:p>
          <a:endParaRPr lang="en-US"/>
        </a:p>
      </dgm:t>
    </dgm:pt>
    <dgm:pt modelId="{6A9C406A-E194-4890-906F-2666EB35DFD2}">
      <dgm:prSet/>
      <dgm:spPr/>
      <dgm:t>
        <a:bodyPr/>
        <a:lstStyle/>
        <a:p>
          <a:pPr>
            <a:lnSpc>
              <a:spcPct val="100000"/>
            </a:lnSpc>
            <a:defRPr cap="all"/>
          </a:pPr>
          <a:r>
            <a:rPr lang="en-US" dirty="0"/>
            <a:t>Step 4.  </a:t>
          </a:r>
        </a:p>
        <a:p>
          <a:pPr>
            <a:lnSpc>
              <a:spcPct val="100000"/>
            </a:lnSpc>
            <a:defRPr cap="all"/>
          </a:pPr>
          <a:r>
            <a:rPr lang="en-US" dirty="0"/>
            <a:t>Plan Development</a:t>
          </a:r>
        </a:p>
      </dgm:t>
    </dgm:pt>
    <dgm:pt modelId="{BAF774AB-0392-41FF-A2AD-68EAB81739B5}" type="parTrans" cxnId="{4449634E-488B-41EE-B9D7-F18C7CD5BADE}">
      <dgm:prSet/>
      <dgm:spPr/>
      <dgm:t>
        <a:bodyPr/>
        <a:lstStyle/>
        <a:p>
          <a:endParaRPr lang="en-US"/>
        </a:p>
      </dgm:t>
    </dgm:pt>
    <dgm:pt modelId="{F02690F7-E246-47B4-9020-070239A995C1}" type="sibTrans" cxnId="{4449634E-488B-41EE-B9D7-F18C7CD5BADE}">
      <dgm:prSet/>
      <dgm:spPr/>
      <dgm:t>
        <a:bodyPr/>
        <a:lstStyle/>
        <a:p>
          <a:endParaRPr lang="en-US"/>
        </a:p>
      </dgm:t>
    </dgm:pt>
    <dgm:pt modelId="{02FBB12C-B963-4D50-82FA-3C7A6D0CDAA7}">
      <dgm:prSet/>
      <dgm:spPr/>
      <dgm:t>
        <a:bodyPr/>
        <a:lstStyle/>
        <a:p>
          <a:pPr>
            <a:lnSpc>
              <a:spcPct val="100000"/>
            </a:lnSpc>
            <a:defRPr cap="all"/>
          </a:pPr>
          <a:r>
            <a:rPr lang="en-US" dirty="0"/>
            <a:t>Step 5.  </a:t>
          </a:r>
        </a:p>
        <a:p>
          <a:pPr>
            <a:lnSpc>
              <a:spcPct val="100000"/>
            </a:lnSpc>
            <a:defRPr cap="all"/>
          </a:pPr>
          <a:r>
            <a:rPr lang="en-US" dirty="0"/>
            <a:t>Plan Preparation, Review, and Approval</a:t>
          </a:r>
        </a:p>
      </dgm:t>
    </dgm:pt>
    <dgm:pt modelId="{8BC76A20-7FF6-443A-8366-C63D16FE4E22}" type="parTrans" cxnId="{8A6A2C3B-0668-4535-A46D-6A2F664D4C2F}">
      <dgm:prSet/>
      <dgm:spPr/>
      <dgm:t>
        <a:bodyPr/>
        <a:lstStyle/>
        <a:p>
          <a:endParaRPr lang="en-US"/>
        </a:p>
      </dgm:t>
    </dgm:pt>
    <dgm:pt modelId="{E93DC7F7-D140-4168-9000-16ED17A66324}" type="sibTrans" cxnId="{8A6A2C3B-0668-4535-A46D-6A2F664D4C2F}">
      <dgm:prSet/>
      <dgm:spPr/>
      <dgm:t>
        <a:bodyPr/>
        <a:lstStyle/>
        <a:p>
          <a:endParaRPr lang="en-US"/>
        </a:p>
      </dgm:t>
    </dgm:pt>
    <dgm:pt modelId="{2B2D93A1-8830-442A-AC29-07C30A7C051E}">
      <dgm:prSet/>
      <dgm:spPr/>
      <dgm:t>
        <a:bodyPr/>
        <a:lstStyle/>
        <a:p>
          <a:pPr>
            <a:lnSpc>
              <a:spcPct val="100000"/>
            </a:lnSpc>
            <a:defRPr cap="all"/>
          </a:pPr>
          <a:r>
            <a:rPr lang="en-US" dirty="0"/>
            <a:t>Step 6.  </a:t>
          </a:r>
        </a:p>
        <a:p>
          <a:pPr>
            <a:lnSpc>
              <a:spcPct val="100000"/>
            </a:lnSpc>
            <a:defRPr cap="all"/>
          </a:pPr>
          <a:r>
            <a:rPr lang="en-US" dirty="0"/>
            <a:t>Plan Implementation and Maintenance</a:t>
          </a:r>
        </a:p>
      </dgm:t>
    </dgm:pt>
    <dgm:pt modelId="{59AF9144-E116-4EEE-8DF0-FA3A2A7D0A57}" type="parTrans" cxnId="{B7DD5F3A-ECC3-4591-9865-A6F324D9B696}">
      <dgm:prSet/>
      <dgm:spPr/>
      <dgm:t>
        <a:bodyPr/>
        <a:lstStyle/>
        <a:p>
          <a:endParaRPr lang="en-US"/>
        </a:p>
      </dgm:t>
    </dgm:pt>
    <dgm:pt modelId="{8C8E811D-76F1-4BA3-90C5-20ED35582095}" type="sibTrans" cxnId="{B7DD5F3A-ECC3-4591-9865-A6F324D9B696}">
      <dgm:prSet/>
      <dgm:spPr/>
      <dgm:t>
        <a:bodyPr/>
        <a:lstStyle/>
        <a:p>
          <a:endParaRPr lang="en-US"/>
        </a:p>
      </dgm:t>
    </dgm:pt>
    <dgm:pt modelId="{34A510EC-FDE7-4937-82B1-2D9C38EFBD71}" type="pres">
      <dgm:prSet presAssocID="{CC263A3E-C28B-4829-9F12-3FFDE3FF5664}" presName="root" presStyleCnt="0">
        <dgm:presLayoutVars>
          <dgm:dir/>
          <dgm:resizeHandles val="exact"/>
        </dgm:presLayoutVars>
      </dgm:prSet>
      <dgm:spPr/>
    </dgm:pt>
    <dgm:pt modelId="{263D73C9-C86F-43B2-876E-178A2A1AA763}" type="pres">
      <dgm:prSet presAssocID="{344EE149-3D37-4825-BEC9-1C9570E12087}" presName="compNode" presStyleCnt="0"/>
      <dgm:spPr/>
    </dgm:pt>
    <dgm:pt modelId="{5E8B6984-8283-4494-BF13-CE948B61DF7C}" type="pres">
      <dgm:prSet presAssocID="{344EE149-3D37-4825-BEC9-1C9570E12087}" presName="iconBgRect" presStyleLbl="bgShp" presStyleIdx="0" presStyleCnt="6"/>
      <dgm:spPr/>
    </dgm:pt>
    <dgm:pt modelId="{D766D043-02A6-4FD7-9CBF-77D73B111C51}" type="pres">
      <dgm:prSet presAssocID="{344EE149-3D37-4825-BEC9-1C9570E120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DCA2A5FC-2EFC-494D-AAA5-71CDB7B7F133}" type="pres">
      <dgm:prSet presAssocID="{344EE149-3D37-4825-BEC9-1C9570E12087}" presName="spaceRect" presStyleCnt="0"/>
      <dgm:spPr/>
    </dgm:pt>
    <dgm:pt modelId="{56E1B7D8-7E5B-490F-9CCB-B90D87F78CC4}" type="pres">
      <dgm:prSet presAssocID="{344EE149-3D37-4825-BEC9-1C9570E12087}" presName="textRect" presStyleLbl="revTx" presStyleIdx="0" presStyleCnt="6">
        <dgm:presLayoutVars>
          <dgm:chMax val="1"/>
          <dgm:chPref val="1"/>
        </dgm:presLayoutVars>
      </dgm:prSet>
      <dgm:spPr/>
    </dgm:pt>
    <dgm:pt modelId="{541F478F-33DA-4DA3-88E4-CFDE8C52735B}" type="pres">
      <dgm:prSet presAssocID="{53866D10-9509-4FC8-8901-DF4FF4052D1F}" presName="sibTrans" presStyleCnt="0"/>
      <dgm:spPr/>
    </dgm:pt>
    <dgm:pt modelId="{7B65B78A-8F0F-4225-88F4-E3FF2F9E796F}" type="pres">
      <dgm:prSet presAssocID="{2695A353-16E0-4F15-ACE5-1BC3A3093598}" presName="compNode" presStyleCnt="0"/>
      <dgm:spPr/>
    </dgm:pt>
    <dgm:pt modelId="{98424022-85CF-4A3B-A094-84DBC91E629D}" type="pres">
      <dgm:prSet presAssocID="{2695A353-16E0-4F15-ACE5-1BC3A3093598}" presName="iconBgRect" presStyleLbl="bgShp" presStyleIdx="1" presStyleCnt="6"/>
      <dgm:spPr/>
    </dgm:pt>
    <dgm:pt modelId="{398BFDC3-D175-4A15-A791-C0D36CC60DAE}" type="pres">
      <dgm:prSet presAssocID="{2695A353-16E0-4F15-ACE5-1BC3A309359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Steps"/>
        </a:ext>
      </dgm:extLst>
    </dgm:pt>
    <dgm:pt modelId="{FCFDFC2F-277F-41EB-B58B-C074017260D7}" type="pres">
      <dgm:prSet presAssocID="{2695A353-16E0-4F15-ACE5-1BC3A3093598}" presName="spaceRect" presStyleCnt="0"/>
      <dgm:spPr/>
    </dgm:pt>
    <dgm:pt modelId="{92C1CB47-DAB3-4743-BE9E-4CC83B512530}" type="pres">
      <dgm:prSet presAssocID="{2695A353-16E0-4F15-ACE5-1BC3A3093598}" presName="textRect" presStyleLbl="revTx" presStyleIdx="1" presStyleCnt="6">
        <dgm:presLayoutVars>
          <dgm:chMax val="1"/>
          <dgm:chPref val="1"/>
        </dgm:presLayoutVars>
      </dgm:prSet>
      <dgm:spPr/>
    </dgm:pt>
    <dgm:pt modelId="{81AF0393-C7E1-4665-B6F9-08D4DF780146}" type="pres">
      <dgm:prSet presAssocID="{B4B247DC-188F-4883-8E29-1909C552DEA7}" presName="sibTrans" presStyleCnt="0"/>
      <dgm:spPr/>
    </dgm:pt>
    <dgm:pt modelId="{3606F962-4897-4E6E-AD81-3DB2A7416019}" type="pres">
      <dgm:prSet presAssocID="{F771A403-2D94-4886-9C30-EBC2767999BC}" presName="compNode" presStyleCnt="0"/>
      <dgm:spPr/>
    </dgm:pt>
    <dgm:pt modelId="{D1A33F0C-FF68-45AA-A001-43FA6917A249}" type="pres">
      <dgm:prSet presAssocID="{F771A403-2D94-4886-9C30-EBC2767999BC}" presName="iconBgRect" presStyleLbl="bgShp" presStyleIdx="2" presStyleCnt="6"/>
      <dgm:spPr/>
    </dgm:pt>
    <dgm:pt modelId="{0789378F-C430-4079-B7E0-7AA9A2509859}" type="pres">
      <dgm:prSet presAssocID="{F771A403-2D94-4886-9C30-EBC2767999B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2C3ADF4D-1CFE-44DF-A70F-B68314C73F62}" type="pres">
      <dgm:prSet presAssocID="{F771A403-2D94-4886-9C30-EBC2767999BC}" presName="spaceRect" presStyleCnt="0"/>
      <dgm:spPr/>
    </dgm:pt>
    <dgm:pt modelId="{B5D99C41-7543-47B0-BEBD-B006DA9ECAE9}" type="pres">
      <dgm:prSet presAssocID="{F771A403-2D94-4886-9C30-EBC2767999BC}" presName="textRect" presStyleLbl="revTx" presStyleIdx="2" presStyleCnt="6">
        <dgm:presLayoutVars>
          <dgm:chMax val="1"/>
          <dgm:chPref val="1"/>
        </dgm:presLayoutVars>
      </dgm:prSet>
      <dgm:spPr/>
    </dgm:pt>
    <dgm:pt modelId="{E1A60DA7-EDD0-495B-B660-B44971121AFA}" type="pres">
      <dgm:prSet presAssocID="{E93E8C3C-46E7-4DB3-A908-CD761ED3E683}" presName="sibTrans" presStyleCnt="0"/>
      <dgm:spPr/>
    </dgm:pt>
    <dgm:pt modelId="{1757A17B-C7DC-43FF-9A35-2F269F76AA48}" type="pres">
      <dgm:prSet presAssocID="{6A9C406A-E194-4890-906F-2666EB35DFD2}" presName="compNode" presStyleCnt="0"/>
      <dgm:spPr/>
    </dgm:pt>
    <dgm:pt modelId="{DDE490D7-9EB6-4629-950C-6CCA1A688EA3}" type="pres">
      <dgm:prSet presAssocID="{6A9C406A-E194-4890-906F-2666EB35DFD2}" presName="iconBgRect" presStyleLbl="bgShp" presStyleIdx="3" presStyleCnt="6"/>
      <dgm:spPr/>
    </dgm:pt>
    <dgm:pt modelId="{AB4A50E6-7E1C-4FFE-9EC8-A0505C246140}" type="pres">
      <dgm:prSet presAssocID="{6A9C406A-E194-4890-906F-2666EB35DFD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E3949C99-2BFA-410D-A368-E52C27127ABF}" type="pres">
      <dgm:prSet presAssocID="{6A9C406A-E194-4890-906F-2666EB35DFD2}" presName="spaceRect" presStyleCnt="0"/>
      <dgm:spPr/>
    </dgm:pt>
    <dgm:pt modelId="{52CC3C36-119E-4F69-AAFB-FA1C514FA831}" type="pres">
      <dgm:prSet presAssocID="{6A9C406A-E194-4890-906F-2666EB35DFD2}" presName="textRect" presStyleLbl="revTx" presStyleIdx="3" presStyleCnt="6">
        <dgm:presLayoutVars>
          <dgm:chMax val="1"/>
          <dgm:chPref val="1"/>
        </dgm:presLayoutVars>
      </dgm:prSet>
      <dgm:spPr/>
    </dgm:pt>
    <dgm:pt modelId="{35E9B744-28D0-4883-8976-8FD099AFF87F}" type="pres">
      <dgm:prSet presAssocID="{F02690F7-E246-47B4-9020-070239A995C1}" presName="sibTrans" presStyleCnt="0"/>
      <dgm:spPr/>
    </dgm:pt>
    <dgm:pt modelId="{1BC32465-0A14-4B3D-BDCC-3DF480C637AF}" type="pres">
      <dgm:prSet presAssocID="{02FBB12C-B963-4D50-82FA-3C7A6D0CDAA7}" presName="compNode" presStyleCnt="0"/>
      <dgm:spPr/>
    </dgm:pt>
    <dgm:pt modelId="{660C2A02-98F0-4757-97CC-D4B6ED1AAE4F}" type="pres">
      <dgm:prSet presAssocID="{02FBB12C-B963-4D50-82FA-3C7A6D0CDAA7}" presName="iconBgRect" presStyleLbl="bgShp" presStyleIdx="4" presStyleCnt="6"/>
      <dgm:spPr/>
    </dgm:pt>
    <dgm:pt modelId="{01EB37A7-28F6-42F7-AA04-36F5A9E06266}" type="pres">
      <dgm:prSet presAssocID="{02FBB12C-B963-4D50-82FA-3C7A6D0CDAA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E9DB3CA9-631E-440B-B5A6-018BA26741B9}" type="pres">
      <dgm:prSet presAssocID="{02FBB12C-B963-4D50-82FA-3C7A6D0CDAA7}" presName="spaceRect" presStyleCnt="0"/>
      <dgm:spPr/>
    </dgm:pt>
    <dgm:pt modelId="{95F82B76-B597-4206-8171-543DA7C1F637}" type="pres">
      <dgm:prSet presAssocID="{02FBB12C-B963-4D50-82FA-3C7A6D0CDAA7}" presName="textRect" presStyleLbl="revTx" presStyleIdx="4" presStyleCnt="6">
        <dgm:presLayoutVars>
          <dgm:chMax val="1"/>
          <dgm:chPref val="1"/>
        </dgm:presLayoutVars>
      </dgm:prSet>
      <dgm:spPr/>
    </dgm:pt>
    <dgm:pt modelId="{CE942C07-3CFB-4B7F-8683-BB767CDB0CB4}" type="pres">
      <dgm:prSet presAssocID="{E93DC7F7-D140-4168-9000-16ED17A66324}" presName="sibTrans" presStyleCnt="0"/>
      <dgm:spPr/>
    </dgm:pt>
    <dgm:pt modelId="{63A9481B-7495-4D3A-AF5F-63407672EDA7}" type="pres">
      <dgm:prSet presAssocID="{2B2D93A1-8830-442A-AC29-07C30A7C051E}" presName="compNode" presStyleCnt="0"/>
      <dgm:spPr/>
    </dgm:pt>
    <dgm:pt modelId="{E05F951A-EB6D-4DCE-9148-DAF28A8BCFB7}" type="pres">
      <dgm:prSet presAssocID="{2B2D93A1-8830-442A-AC29-07C30A7C051E}" presName="iconBgRect" presStyleLbl="bgShp" presStyleIdx="5" presStyleCnt="6"/>
      <dgm:spPr/>
    </dgm:pt>
    <dgm:pt modelId="{A9A309AB-DCDC-40A5-B759-D120186A76AD}" type="pres">
      <dgm:prSet presAssocID="{2B2D93A1-8830-442A-AC29-07C30A7C051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ears"/>
        </a:ext>
      </dgm:extLst>
    </dgm:pt>
    <dgm:pt modelId="{3FC83623-6A39-472E-BB21-28D1AD7BAA87}" type="pres">
      <dgm:prSet presAssocID="{2B2D93A1-8830-442A-AC29-07C30A7C051E}" presName="spaceRect" presStyleCnt="0"/>
      <dgm:spPr/>
    </dgm:pt>
    <dgm:pt modelId="{C8AB4F14-06B4-41AD-B3BA-0A138978F31E}" type="pres">
      <dgm:prSet presAssocID="{2B2D93A1-8830-442A-AC29-07C30A7C051E}" presName="textRect" presStyleLbl="revTx" presStyleIdx="5" presStyleCnt="6">
        <dgm:presLayoutVars>
          <dgm:chMax val="1"/>
          <dgm:chPref val="1"/>
        </dgm:presLayoutVars>
      </dgm:prSet>
      <dgm:spPr/>
    </dgm:pt>
  </dgm:ptLst>
  <dgm:cxnLst>
    <dgm:cxn modelId="{B5930C2E-CA7E-423B-A7A1-0366A31B2617}" type="presOf" srcId="{2B2D93A1-8830-442A-AC29-07C30A7C051E}" destId="{C8AB4F14-06B4-41AD-B3BA-0A138978F31E}" srcOrd="0" destOrd="0" presId="urn:microsoft.com/office/officeart/2018/5/layout/IconCircleLabelList"/>
    <dgm:cxn modelId="{7D349032-65BB-4369-B67C-401FA6136E0D}" srcId="{CC263A3E-C28B-4829-9F12-3FFDE3FF5664}" destId="{F771A403-2D94-4886-9C30-EBC2767999BC}" srcOrd="2" destOrd="0" parTransId="{FBD84E64-C458-4E65-B602-4E2A006D5196}" sibTransId="{E93E8C3C-46E7-4DB3-A908-CD761ED3E683}"/>
    <dgm:cxn modelId="{21BA5337-678C-4632-88D2-4203E0E92D8F}" type="presOf" srcId="{02FBB12C-B963-4D50-82FA-3C7A6D0CDAA7}" destId="{95F82B76-B597-4206-8171-543DA7C1F637}" srcOrd="0" destOrd="0" presId="urn:microsoft.com/office/officeart/2018/5/layout/IconCircleLabelList"/>
    <dgm:cxn modelId="{B7DD5F3A-ECC3-4591-9865-A6F324D9B696}" srcId="{CC263A3E-C28B-4829-9F12-3FFDE3FF5664}" destId="{2B2D93A1-8830-442A-AC29-07C30A7C051E}" srcOrd="5" destOrd="0" parTransId="{59AF9144-E116-4EEE-8DF0-FA3A2A7D0A57}" sibTransId="{8C8E811D-76F1-4BA3-90C5-20ED35582095}"/>
    <dgm:cxn modelId="{8A6A2C3B-0668-4535-A46D-6A2F664D4C2F}" srcId="{CC263A3E-C28B-4829-9F12-3FFDE3FF5664}" destId="{02FBB12C-B963-4D50-82FA-3C7A6D0CDAA7}" srcOrd="4" destOrd="0" parTransId="{8BC76A20-7FF6-443A-8366-C63D16FE4E22}" sibTransId="{E93DC7F7-D140-4168-9000-16ED17A66324}"/>
    <dgm:cxn modelId="{E43B3A4D-FB52-44DF-9920-779B960F9B99}" srcId="{CC263A3E-C28B-4829-9F12-3FFDE3FF5664}" destId="{2695A353-16E0-4F15-ACE5-1BC3A3093598}" srcOrd="1" destOrd="0" parTransId="{2460B336-7842-4E67-B644-6A132475B986}" sibTransId="{B4B247DC-188F-4883-8E29-1909C552DEA7}"/>
    <dgm:cxn modelId="{4449634E-488B-41EE-B9D7-F18C7CD5BADE}" srcId="{CC263A3E-C28B-4829-9F12-3FFDE3FF5664}" destId="{6A9C406A-E194-4890-906F-2666EB35DFD2}" srcOrd="3" destOrd="0" parTransId="{BAF774AB-0392-41FF-A2AD-68EAB81739B5}" sibTransId="{F02690F7-E246-47B4-9020-070239A995C1}"/>
    <dgm:cxn modelId="{EE55DE76-D378-40A5-BC67-CB153D06C12C}" srcId="{CC263A3E-C28B-4829-9F12-3FFDE3FF5664}" destId="{344EE149-3D37-4825-BEC9-1C9570E12087}" srcOrd="0" destOrd="0" parTransId="{5C5E5EAB-3E10-4794-9075-C1EFC76D99AA}" sibTransId="{53866D10-9509-4FC8-8901-DF4FF4052D1F}"/>
    <dgm:cxn modelId="{142E7F5A-145C-485D-8D90-64C7DCCADB43}" type="presOf" srcId="{6A9C406A-E194-4890-906F-2666EB35DFD2}" destId="{52CC3C36-119E-4F69-AAFB-FA1C514FA831}" srcOrd="0" destOrd="0" presId="urn:microsoft.com/office/officeart/2018/5/layout/IconCircleLabelList"/>
    <dgm:cxn modelId="{4CE3C77D-8A19-40A6-9FC2-46D17C6EF758}" type="presOf" srcId="{F771A403-2D94-4886-9C30-EBC2767999BC}" destId="{B5D99C41-7543-47B0-BEBD-B006DA9ECAE9}" srcOrd="0" destOrd="0" presId="urn:microsoft.com/office/officeart/2018/5/layout/IconCircleLabelList"/>
    <dgm:cxn modelId="{A7B70282-6DC4-4117-B13F-B28A022D128D}" type="presOf" srcId="{CC263A3E-C28B-4829-9F12-3FFDE3FF5664}" destId="{34A510EC-FDE7-4937-82B1-2D9C38EFBD71}" srcOrd="0" destOrd="0" presId="urn:microsoft.com/office/officeart/2018/5/layout/IconCircleLabelList"/>
    <dgm:cxn modelId="{91C4D3DF-57BE-44FE-813A-C51A55ECFF6B}" type="presOf" srcId="{2695A353-16E0-4F15-ACE5-1BC3A3093598}" destId="{92C1CB47-DAB3-4743-BE9E-4CC83B512530}" srcOrd="0" destOrd="0" presId="urn:microsoft.com/office/officeart/2018/5/layout/IconCircleLabelList"/>
    <dgm:cxn modelId="{E151B2F4-D41D-4063-B1FF-BBCE020F162A}" type="presOf" srcId="{344EE149-3D37-4825-BEC9-1C9570E12087}" destId="{56E1B7D8-7E5B-490F-9CCB-B90D87F78CC4}" srcOrd="0" destOrd="0" presId="urn:microsoft.com/office/officeart/2018/5/layout/IconCircleLabelList"/>
    <dgm:cxn modelId="{7087490A-AFD8-48D2-8681-B4AC80E1F004}" type="presParOf" srcId="{34A510EC-FDE7-4937-82B1-2D9C38EFBD71}" destId="{263D73C9-C86F-43B2-876E-178A2A1AA763}" srcOrd="0" destOrd="0" presId="urn:microsoft.com/office/officeart/2018/5/layout/IconCircleLabelList"/>
    <dgm:cxn modelId="{E31BD342-F4B2-41F8-9BBE-A931384FED3A}" type="presParOf" srcId="{263D73C9-C86F-43B2-876E-178A2A1AA763}" destId="{5E8B6984-8283-4494-BF13-CE948B61DF7C}" srcOrd="0" destOrd="0" presId="urn:microsoft.com/office/officeart/2018/5/layout/IconCircleLabelList"/>
    <dgm:cxn modelId="{009C801B-7BEE-47FF-8117-D3C1E9AC6871}" type="presParOf" srcId="{263D73C9-C86F-43B2-876E-178A2A1AA763}" destId="{D766D043-02A6-4FD7-9CBF-77D73B111C51}" srcOrd="1" destOrd="0" presId="urn:microsoft.com/office/officeart/2018/5/layout/IconCircleLabelList"/>
    <dgm:cxn modelId="{408067F8-16FC-4EF7-B5FA-34B2C013FC4B}" type="presParOf" srcId="{263D73C9-C86F-43B2-876E-178A2A1AA763}" destId="{DCA2A5FC-2EFC-494D-AAA5-71CDB7B7F133}" srcOrd="2" destOrd="0" presId="urn:microsoft.com/office/officeart/2018/5/layout/IconCircleLabelList"/>
    <dgm:cxn modelId="{8B994BB9-3A69-4F83-8A6E-10BC2FBD142B}" type="presParOf" srcId="{263D73C9-C86F-43B2-876E-178A2A1AA763}" destId="{56E1B7D8-7E5B-490F-9CCB-B90D87F78CC4}" srcOrd="3" destOrd="0" presId="urn:microsoft.com/office/officeart/2018/5/layout/IconCircleLabelList"/>
    <dgm:cxn modelId="{921C8E9C-FC12-4433-9AB5-063C6FB71901}" type="presParOf" srcId="{34A510EC-FDE7-4937-82B1-2D9C38EFBD71}" destId="{541F478F-33DA-4DA3-88E4-CFDE8C52735B}" srcOrd="1" destOrd="0" presId="urn:microsoft.com/office/officeart/2018/5/layout/IconCircleLabelList"/>
    <dgm:cxn modelId="{F20BC4C4-C31F-4215-9382-745D2C4C5BA3}" type="presParOf" srcId="{34A510EC-FDE7-4937-82B1-2D9C38EFBD71}" destId="{7B65B78A-8F0F-4225-88F4-E3FF2F9E796F}" srcOrd="2" destOrd="0" presId="urn:microsoft.com/office/officeart/2018/5/layout/IconCircleLabelList"/>
    <dgm:cxn modelId="{2D1695A5-8849-4837-9F19-687F95FFDC14}" type="presParOf" srcId="{7B65B78A-8F0F-4225-88F4-E3FF2F9E796F}" destId="{98424022-85CF-4A3B-A094-84DBC91E629D}" srcOrd="0" destOrd="0" presId="urn:microsoft.com/office/officeart/2018/5/layout/IconCircleLabelList"/>
    <dgm:cxn modelId="{F37CCCD0-092B-4B5B-8A46-DFC7ED5ADA04}" type="presParOf" srcId="{7B65B78A-8F0F-4225-88F4-E3FF2F9E796F}" destId="{398BFDC3-D175-4A15-A791-C0D36CC60DAE}" srcOrd="1" destOrd="0" presId="urn:microsoft.com/office/officeart/2018/5/layout/IconCircleLabelList"/>
    <dgm:cxn modelId="{B34CDBB9-3AB7-4542-8D35-45754B80E7E9}" type="presParOf" srcId="{7B65B78A-8F0F-4225-88F4-E3FF2F9E796F}" destId="{FCFDFC2F-277F-41EB-B58B-C074017260D7}" srcOrd="2" destOrd="0" presId="urn:microsoft.com/office/officeart/2018/5/layout/IconCircleLabelList"/>
    <dgm:cxn modelId="{90646A25-CE6F-4089-904A-C6F7B2C56183}" type="presParOf" srcId="{7B65B78A-8F0F-4225-88F4-E3FF2F9E796F}" destId="{92C1CB47-DAB3-4743-BE9E-4CC83B512530}" srcOrd="3" destOrd="0" presId="urn:microsoft.com/office/officeart/2018/5/layout/IconCircleLabelList"/>
    <dgm:cxn modelId="{CD512598-6D32-416D-A566-6AC494B3531C}" type="presParOf" srcId="{34A510EC-FDE7-4937-82B1-2D9C38EFBD71}" destId="{81AF0393-C7E1-4665-B6F9-08D4DF780146}" srcOrd="3" destOrd="0" presId="urn:microsoft.com/office/officeart/2018/5/layout/IconCircleLabelList"/>
    <dgm:cxn modelId="{1870B0C3-5636-4F47-8914-DC4655954A89}" type="presParOf" srcId="{34A510EC-FDE7-4937-82B1-2D9C38EFBD71}" destId="{3606F962-4897-4E6E-AD81-3DB2A7416019}" srcOrd="4" destOrd="0" presId="urn:microsoft.com/office/officeart/2018/5/layout/IconCircleLabelList"/>
    <dgm:cxn modelId="{74961942-5113-4CC1-A09A-E12352636EB1}" type="presParOf" srcId="{3606F962-4897-4E6E-AD81-3DB2A7416019}" destId="{D1A33F0C-FF68-45AA-A001-43FA6917A249}" srcOrd="0" destOrd="0" presId="urn:microsoft.com/office/officeart/2018/5/layout/IconCircleLabelList"/>
    <dgm:cxn modelId="{B1F745E4-EA23-4D48-B150-EF1530717DA3}" type="presParOf" srcId="{3606F962-4897-4E6E-AD81-3DB2A7416019}" destId="{0789378F-C430-4079-B7E0-7AA9A2509859}" srcOrd="1" destOrd="0" presId="urn:microsoft.com/office/officeart/2018/5/layout/IconCircleLabelList"/>
    <dgm:cxn modelId="{26838960-DD4F-48E5-9803-49F2AA5ACC0C}" type="presParOf" srcId="{3606F962-4897-4E6E-AD81-3DB2A7416019}" destId="{2C3ADF4D-1CFE-44DF-A70F-B68314C73F62}" srcOrd="2" destOrd="0" presId="urn:microsoft.com/office/officeart/2018/5/layout/IconCircleLabelList"/>
    <dgm:cxn modelId="{328AA9E3-3B4B-482F-A905-EFE21A5857BD}" type="presParOf" srcId="{3606F962-4897-4E6E-AD81-3DB2A7416019}" destId="{B5D99C41-7543-47B0-BEBD-B006DA9ECAE9}" srcOrd="3" destOrd="0" presId="urn:microsoft.com/office/officeart/2018/5/layout/IconCircleLabelList"/>
    <dgm:cxn modelId="{A672D3DC-5F3B-45FC-9B86-C04247157CED}" type="presParOf" srcId="{34A510EC-FDE7-4937-82B1-2D9C38EFBD71}" destId="{E1A60DA7-EDD0-495B-B660-B44971121AFA}" srcOrd="5" destOrd="0" presId="urn:microsoft.com/office/officeart/2018/5/layout/IconCircleLabelList"/>
    <dgm:cxn modelId="{9F2B8E8A-781C-441B-867D-D3CF50D39BC2}" type="presParOf" srcId="{34A510EC-FDE7-4937-82B1-2D9C38EFBD71}" destId="{1757A17B-C7DC-43FF-9A35-2F269F76AA48}" srcOrd="6" destOrd="0" presId="urn:microsoft.com/office/officeart/2018/5/layout/IconCircleLabelList"/>
    <dgm:cxn modelId="{4466A129-1C50-45FF-83DD-45D4543D28F7}" type="presParOf" srcId="{1757A17B-C7DC-43FF-9A35-2F269F76AA48}" destId="{DDE490D7-9EB6-4629-950C-6CCA1A688EA3}" srcOrd="0" destOrd="0" presId="urn:microsoft.com/office/officeart/2018/5/layout/IconCircleLabelList"/>
    <dgm:cxn modelId="{307386FA-BDD1-4537-AA0A-45FC80A6C98C}" type="presParOf" srcId="{1757A17B-C7DC-43FF-9A35-2F269F76AA48}" destId="{AB4A50E6-7E1C-4FFE-9EC8-A0505C246140}" srcOrd="1" destOrd="0" presId="urn:microsoft.com/office/officeart/2018/5/layout/IconCircleLabelList"/>
    <dgm:cxn modelId="{B2BBF266-E86A-48A2-9BDE-853D1636F523}" type="presParOf" srcId="{1757A17B-C7DC-43FF-9A35-2F269F76AA48}" destId="{E3949C99-2BFA-410D-A368-E52C27127ABF}" srcOrd="2" destOrd="0" presId="urn:microsoft.com/office/officeart/2018/5/layout/IconCircleLabelList"/>
    <dgm:cxn modelId="{613F02FA-D1FB-4618-8348-CDDB5387AD0F}" type="presParOf" srcId="{1757A17B-C7DC-43FF-9A35-2F269F76AA48}" destId="{52CC3C36-119E-4F69-AAFB-FA1C514FA831}" srcOrd="3" destOrd="0" presId="urn:microsoft.com/office/officeart/2018/5/layout/IconCircleLabelList"/>
    <dgm:cxn modelId="{00AD3F34-6C2A-4F7E-83EA-6DE0BC25B6CF}" type="presParOf" srcId="{34A510EC-FDE7-4937-82B1-2D9C38EFBD71}" destId="{35E9B744-28D0-4883-8976-8FD099AFF87F}" srcOrd="7" destOrd="0" presId="urn:microsoft.com/office/officeart/2018/5/layout/IconCircleLabelList"/>
    <dgm:cxn modelId="{EBE17C06-CD0D-4D97-B474-9175F1BB8C8D}" type="presParOf" srcId="{34A510EC-FDE7-4937-82B1-2D9C38EFBD71}" destId="{1BC32465-0A14-4B3D-BDCC-3DF480C637AF}" srcOrd="8" destOrd="0" presId="urn:microsoft.com/office/officeart/2018/5/layout/IconCircleLabelList"/>
    <dgm:cxn modelId="{880ADB29-D27B-41EC-B17F-C3B7B9D552E7}" type="presParOf" srcId="{1BC32465-0A14-4B3D-BDCC-3DF480C637AF}" destId="{660C2A02-98F0-4757-97CC-D4B6ED1AAE4F}" srcOrd="0" destOrd="0" presId="urn:microsoft.com/office/officeart/2018/5/layout/IconCircleLabelList"/>
    <dgm:cxn modelId="{DCFF85B0-0844-4940-B75A-ECB83760A0FB}" type="presParOf" srcId="{1BC32465-0A14-4B3D-BDCC-3DF480C637AF}" destId="{01EB37A7-28F6-42F7-AA04-36F5A9E06266}" srcOrd="1" destOrd="0" presId="urn:microsoft.com/office/officeart/2018/5/layout/IconCircleLabelList"/>
    <dgm:cxn modelId="{330FA585-5F65-41FB-B730-43649D65816E}" type="presParOf" srcId="{1BC32465-0A14-4B3D-BDCC-3DF480C637AF}" destId="{E9DB3CA9-631E-440B-B5A6-018BA26741B9}" srcOrd="2" destOrd="0" presId="urn:microsoft.com/office/officeart/2018/5/layout/IconCircleLabelList"/>
    <dgm:cxn modelId="{1595D033-316C-44C6-B006-0F9F3BF62F5C}" type="presParOf" srcId="{1BC32465-0A14-4B3D-BDCC-3DF480C637AF}" destId="{95F82B76-B597-4206-8171-543DA7C1F637}" srcOrd="3" destOrd="0" presId="urn:microsoft.com/office/officeart/2018/5/layout/IconCircleLabelList"/>
    <dgm:cxn modelId="{5A99FE47-0659-4689-898C-E91D5F4E3322}" type="presParOf" srcId="{34A510EC-FDE7-4937-82B1-2D9C38EFBD71}" destId="{CE942C07-3CFB-4B7F-8683-BB767CDB0CB4}" srcOrd="9" destOrd="0" presId="urn:microsoft.com/office/officeart/2018/5/layout/IconCircleLabelList"/>
    <dgm:cxn modelId="{D1624655-1DEF-43F2-8C01-6A240F65583E}" type="presParOf" srcId="{34A510EC-FDE7-4937-82B1-2D9C38EFBD71}" destId="{63A9481B-7495-4D3A-AF5F-63407672EDA7}" srcOrd="10" destOrd="0" presId="urn:microsoft.com/office/officeart/2018/5/layout/IconCircleLabelList"/>
    <dgm:cxn modelId="{364CE37B-3BA4-436C-82B3-74E4F9AAB3BB}" type="presParOf" srcId="{63A9481B-7495-4D3A-AF5F-63407672EDA7}" destId="{E05F951A-EB6D-4DCE-9148-DAF28A8BCFB7}" srcOrd="0" destOrd="0" presId="urn:microsoft.com/office/officeart/2018/5/layout/IconCircleLabelList"/>
    <dgm:cxn modelId="{B7D7DFEE-A690-4348-AA72-F33DAADAFB17}" type="presParOf" srcId="{63A9481B-7495-4D3A-AF5F-63407672EDA7}" destId="{A9A309AB-DCDC-40A5-B759-D120186A76AD}" srcOrd="1" destOrd="0" presId="urn:microsoft.com/office/officeart/2018/5/layout/IconCircleLabelList"/>
    <dgm:cxn modelId="{9C570068-2D2D-4F0C-BCEA-79E4FC4BFAAF}" type="presParOf" srcId="{63A9481B-7495-4D3A-AF5F-63407672EDA7}" destId="{3FC83623-6A39-472E-BB21-28D1AD7BAA87}" srcOrd="2" destOrd="0" presId="urn:microsoft.com/office/officeart/2018/5/layout/IconCircleLabelList"/>
    <dgm:cxn modelId="{7DE1C7E4-E43F-4BBC-A50E-77EC998B7E2D}" type="presParOf" srcId="{63A9481B-7495-4D3A-AF5F-63407672EDA7}" destId="{C8AB4F14-06B4-41AD-B3BA-0A138978F31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C7D22C-7BCC-42E3-82A7-82A3FF344407}" type="doc">
      <dgm:prSet loTypeId="urn:microsoft.com/office/officeart/2016/7/layout/VerticalDownArrowProcess" loCatId="process" qsTypeId="urn:microsoft.com/office/officeart/2005/8/quickstyle/simple5" qsCatId="simple" csTypeId="urn:microsoft.com/office/officeart/2005/8/colors/accent3_2" csCatId="accent3" phldr="1"/>
      <dgm:spPr/>
      <dgm:t>
        <a:bodyPr/>
        <a:lstStyle/>
        <a:p>
          <a:endParaRPr lang="en-US"/>
        </a:p>
      </dgm:t>
    </dgm:pt>
    <dgm:pt modelId="{8DFFD31C-E90E-4E5B-9FD7-1A81A01337FA}">
      <dgm:prSet/>
      <dgm:spPr/>
      <dgm:t>
        <a:bodyPr/>
        <a:lstStyle/>
        <a:p>
          <a:r>
            <a:rPr lang="en-US" dirty="0"/>
            <a:t>Form</a:t>
          </a:r>
        </a:p>
      </dgm:t>
    </dgm:pt>
    <dgm:pt modelId="{52B38197-A8C9-444B-B177-23135BC1EC30}" type="parTrans" cxnId="{B8ECDC69-F2E5-435C-B2B7-3B48AC2FDEAC}">
      <dgm:prSet/>
      <dgm:spPr/>
      <dgm:t>
        <a:bodyPr/>
        <a:lstStyle/>
        <a:p>
          <a:endParaRPr lang="en-US"/>
        </a:p>
      </dgm:t>
    </dgm:pt>
    <dgm:pt modelId="{E0915D25-D5B3-492C-885E-23FDDB36AA8F}" type="sibTrans" cxnId="{B8ECDC69-F2E5-435C-B2B7-3B48AC2FDEAC}">
      <dgm:prSet/>
      <dgm:spPr/>
      <dgm:t>
        <a:bodyPr/>
        <a:lstStyle/>
        <a:p>
          <a:endParaRPr lang="en-US"/>
        </a:p>
      </dgm:t>
    </dgm:pt>
    <dgm:pt modelId="{42FBFF21-820D-42FC-BC46-7A5F0E2B28E1}">
      <dgm:prSet/>
      <dgm:spPr/>
      <dgm:t>
        <a:bodyPr/>
        <a:lstStyle/>
        <a:p>
          <a:r>
            <a:rPr lang="en-US" dirty="0"/>
            <a:t>Form a Collaborative Planning Team </a:t>
          </a:r>
        </a:p>
      </dgm:t>
    </dgm:pt>
    <dgm:pt modelId="{28F8273D-28E7-43E3-A3B4-0F1E4E031BCF}" type="parTrans" cxnId="{7C5139A1-E23A-4C45-9254-BB222F893D52}">
      <dgm:prSet/>
      <dgm:spPr/>
      <dgm:t>
        <a:bodyPr/>
        <a:lstStyle/>
        <a:p>
          <a:endParaRPr lang="en-US"/>
        </a:p>
      </dgm:t>
    </dgm:pt>
    <dgm:pt modelId="{1A6A91AF-B23C-4B74-B43A-9A04E0094FD9}" type="sibTrans" cxnId="{7C5139A1-E23A-4C45-9254-BB222F893D52}">
      <dgm:prSet/>
      <dgm:spPr/>
      <dgm:t>
        <a:bodyPr/>
        <a:lstStyle/>
        <a:p>
          <a:endParaRPr lang="en-US"/>
        </a:p>
      </dgm:t>
    </dgm:pt>
    <dgm:pt modelId="{34063131-E36D-4344-9BF0-3FA067B3E8B9}">
      <dgm:prSet/>
      <dgm:spPr/>
      <dgm:t>
        <a:bodyPr/>
        <a:lstStyle/>
        <a:p>
          <a:r>
            <a:rPr lang="en-US"/>
            <a:t>Identify</a:t>
          </a:r>
        </a:p>
      </dgm:t>
    </dgm:pt>
    <dgm:pt modelId="{766FD3A2-3A52-4E27-B762-8EC37BC83CBD}" type="parTrans" cxnId="{481DAD7E-958A-4908-AB29-C88AAD183A20}">
      <dgm:prSet/>
      <dgm:spPr/>
      <dgm:t>
        <a:bodyPr/>
        <a:lstStyle/>
        <a:p>
          <a:endParaRPr lang="en-US"/>
        </a:p>
      </dgm:t>
    </dgm:pt>
    <dgm:pt modelId="{3C72F0E2-7271-4AFC-AB51-1625B6370C84}" type="sibTrans" cxnId="{481DAD7E-958A-4908-AB29-C88AAD183A20}">
      <dgm:prSet/>
      <dgm:spPr/>
      <dgm:t>
        <a:bodyPr/>
        <a:lstStyle/>
        <a:p>
          <a:endParaRPr lang="en-US"/>
        </a:p>
      </dgm:t>
    </dgm:pt>
    <dgm:pt modelId="{5E560604-48BC-448C-9E3A-14B4E61D4573}">
      <dgm:prSet/>
      <dgm:spPr/>
      <dgm:t>
        <a:bodyPr/>
        <a:lstStyle/>
        <a:p>
          <a:r>
            <a:rPr lang="en-US" dirty="0"/>
            <a:t>Identify the Core Planning Team:  Emergency Management, Finance, Legal, Law Enforcement, Utilities, Infrastructure, etc.</a:t>
          </a:r>
        </a:p>
      </dgm:t>
    </dgm:pt>
    <dgm:pt modelId="{CA36488D-BD7D-4976-9D62-B7738B53C016}" type="parTrans" cxnId="{40666827-A55A-406A-8020-6238937B19FE}">
      <dgm:prSet/>
      <dgm:spPr/>
      <dgm:t>
        <a:bodyPr/>
        <a:lstStyle/>
        <a:p>
          <a:endParaRPr lang="en-US"/>
        </a:p>
      </dgm:t>
    </dgm:pt>
    <dgm:pt modelId="{BD44921D-6449-43A5-850D-4B33DC3AC9FD}" type="sibTrans" cxnId="{40666827-A55A-406A-8020-6238937B19FE}">
      <dgm:prSet/>
      <dgm:spPr/>
      <dgm:t>
        <a:bodyPr/>
        <a:lstStyle/>
        <a:p>
          <a:endParaRPr lang="en-US"/>
        </a:p>
      </dgm:t>
    </dgm:pt>
    <dgm:pt modelId="{5C70269F-C0A9-4DDB-A067-789CB99BB7EB}">
      <dgm:prSet/>
      <dgm:spPr/>
      <dgm:t>
        <a:bodyPr/>
        <a:lstStyle/>
        <a:p>
          <a:r>
            <a:rPr lang="en-US"/>
            <a:t>Engage</a:t>
          </a:r>
        </a:p>
      </dgm:t>
    </dgm:pt>
    <dgm:pt modelId="{22CB6532-909F-4B6D-BE6A-66BA851B524B}" type="parTrans" cxnId="{7B30159B-D1D0-46B3-9D31-763FC7B0677F}">
      <dgm:prSet/>
      <dgm:spPr/>
      <dgm:t>
        <a:bodyPr/>
        <a:lstStyle/>
        <a:p>
          <a:endParaRPr lang="en-US"/>
        </a:p>
      </dgm:t>
    </dgm:pt>
    <dgm:pt modelId="{3BA6D3B3-E121-49FF-97AD-E30AD359A14E}" type="sibTrans" cxnId="{7B30159B-D1D0-46B3-9D31-763FC7B0677F}">
      <dgm:prSet/>
      <dgm:spPr/>
      <dgm:t>
        <a:bodyPr/>
        <a:lstStyle/>
        <a:p>
          <a:endParaRPr lang="en-US"/>
        </a:p>
      </dgm:t>
    </dgm:pt>
    <dgm:pt modelId="{A0914A23-8EA0-4435-A97B-B8677DD84EC1}">
      <dgm:prSet/>
      <dgm:spPr/>
      <dgm:t>
        <a:bodyPr/>
        <a:lstStyle/>
        <a:p>
          <a:r>
            <a:rPr lang="en-US" dirty="0"/>
            <a:t>Engage the Community:  Business Chambers, Volunteer Organizations like the Red Cross, Municipality Leaders, etc.</a:t>
          </a:r>
        </a:p>
      </dgm:t>
    </dgm:pt>
    <dgm:pt modelId="{65B3C0AB-4EF5-417E-9972-6A5326F8B85B}" type="parTrans" cxnId="{356FDE8E-41E9-4C9D-BDCE-0446422CA0A6}">
      <dgm:prSet/>
      <dgm:spPr/>
      <dgm:t>
        <a:bodyPr/>
        <a:lstStyle/>
        <a:p>
          <a:endParaRPr lang="en-US"/>
        </a:p>
      </dgm:t>
    </dgm:pt>
    <dgm:pt modelId="{B9BF8511-7770-45AC-AF9A-92C93FB781F3}" type="sibTrans" cxnId="{356FDE8E-41E9-4C9D-BDCE-0446422CA0A6}">
      <dgm:prSet/>
      <dgm:spPr/>
      <dgm:t>
        <a:bodyPr/>
        <a:lstStyle/>
        <a:p>
          <a:endParaRPr lang="en-US"/>
        </a:p>
      </dgm:t>
    </dgm:pt>
    <dgm:pt modelId="{DFF24EF6-1987-4D4A-8FE2-393079119D49}" type="pres">
      <dgm:prSet presAssocID="{92C7D22C-7BCC-42E3-82A7-82A3FF344407}" presName="Name0" presStyleCnt="0">
        <dgm:presLayoutVars>
          <dgm:dir/>
          <dgm:animLvl val="lvl"/>
          <dgm:resizeHandles val="exact"/>
        </dgm:presLayoutVars>
      </dgm:prSet>
      <dgm:spPr/>
    </dgm:pt>
    <dgm:pt modelId="{F8B0D7FE-8B25-417E-8B57-8FEB23009EB9}" type="pres">
      <dgm:prSet presAssocID="{5C70269F-C0A9-4DDB-A067-789CB99BB7EB}" presName="boxAndChildren" presStyleCnt="0"/>
      <dgm:spPr/>
    </dgm:pt>
    <dgm:pt modelId="{4AC65537-D4D3-4C20-B692-230E06A4B585}" type="pres">
      <dgm:prSet presAssocID="{5C70269F-C0A9-4DDB-A067-789CB99BB7EB}" presName="parentTextBox" presStyleLbl="alignNode1" presStyleIdx="0" presStyleCnt="3"/>
      <dgm:spPr/>
    </dgm:pt>
    <dgm:pt modelId="{FB09B247-27AF-4E5F-AF8C-CD103A4895BE}" type="pres">
      <dgm:prSet presAssocID="{5C70269F-C0A9-4DDB-A067-789CB99BB7EB}" presName="descendantBox" presStyleLbl="bgAccFollowNode1" presStyleIdx="0" presStyleCnt="3"/>
      <dgm:spPr/>
    </dgm:pt>
    <dgm:pt modelId="{F7D5BFF6-10A6-4ADB-AF43-336DB0B90586}" type="pres">
      <dgm:prSet presAssocID="{3C72F0E2-7271-4AFC-AB51-1625B6370C84}" presName="sp" presStyleCnt="0"/>
      <dgm:spPr/>
    </dgm:pt>
    <dgm:pt modelId="{216576CE-7B5D-4786-B0E0-1065BB983193}" type="pres">
      <dgm:prSet presAssocID="{34063131-E36D-4344-9BF0-3FA067B3E8B9}" presName="arrowAndChildren" presStyleCnt="0"/>
      <dgm:spPr/>
    </dgm:pt>
    <dgm:pt modelId="{E82D9915-F612-462F-9EC9-5CF0280F8368}" type="pres">
      <dgm:prSet presAssocID="{34063131-E36D-4344-9BF0-3FA067B3E8B9}" presName="parentTextArrow" presStyleLbl="node1" presStyleIdx="0" presStyleCnt="0"/>
      <dgm:spPr/>
    </dgm:pt>
    <dgm:pt modelId="{CE6F8B55-B805-452B-B35A-390449E82D75}" type="pres">
      <dgm:prSet presAssocID="{34063131-E36D-4344-9BF0-3FA067B3E8B9}" presName="arrow" presStyleLbl="alignNode1" presStyleIdx="1" presStyleCnt="3"/>
      <dgm:spPr/>
    </dgm:pt>
    <dgm:pt modelId="{E4B6255F-8927-4BA5-9EB0-D62FF628FAC7}" type="pres">
      <dgm:prSet presAssocID="{34063131-E36D-4344-9BF0-3FA067B3E8B9}" presName="descendantArrow" presStyleLbl="bgAccFollowNode1" presStyleIdx="1" presStyleCnt="3"/>
      <dgm:spPr/>
    </dgm:pt>
    <dgm:pt modelId="{F121DA65-1BFF-441B-96C1-956F55019710}" type="pres">
      <dgm:prSet presAssocID="{E0915D25-D5B3-492C-885E-23FDDB36AA8F}" presName="sp" presStyleCnt="0"/>
      <dgm:spPr/>
    </dgm:pt>
    <dgm:pt modelId="{3BE3A4E0-83E4-4FE1-A700-51D9251ABA4B}" type="pres">
      <dgm:prSet presAssocID="{8DFFD31C-E90E-4E5B-9FD7-1A81A01337FA}" presName="arrowAndChildren" presStyleCnt="0"/>
      <dgm:spPr/>
    </dgm:pt>
    <dgm:pt modelId="{1D101928-0EED-47C7-A5DD-A0887789402A}" type="pres">
      <dgm:prSet presAssocID="{8DFFD31C-E90E-4E5B-9FD7-1A81A01337FA}" presName="parentTextArrow" presStyleLbl="node1" presStyleIdx="0" presStyleCnt="0"/>
      <dgm:spPr/>
    </dgm:pt>
    <dgm:pt modelId="{CCB39508-ACC5-4CF9-8AC1-27A61F0D0528}" type="pres">
      <dgm:prSet presAssocID="{8DFFD31C-E90E-4E5B-9FD7-1A81A01337FA}" presName="arrow" presStyleLbl="alignNode1" presStyleIdx="2" presStyleCnt="3"/>
      <dgm:spPr/>
    </dgm:pt>
    <dgm:pt modelId="{AE4E4E2B-D1C7-450A-8B98-ECAC674B5963}" type="pres">
      <dgm:prSet presAssocID="{8DFFD31C-E90E-4E5B-9FD7-1A81A01337FA}" presName="descendantArrow" presStyleLbl="bgAccFollowNode1" presStyleIdx="2" presStyleCnt="3"/>
      <dgm:spPr/>
    </dgm:pt>
  </dgm:ptLst>
  <dgm:cxnLst>
    <dgm:cxn modelId="{969F9C1B-682C-4328-B614-41B639F7DC35}" type="presOf" srcId="{34063131-E36D-4344-9BF0-3FA067B3E8B9}" destId="{CE6F8B55-B805-452B-B35A-390449E82D75}" srcOrd="1" destOrd="0" presId="urn:microsoft.com/office/officeart/2016/7/layout/VerticalDownArrowProcess"/>
    <dgm:cxn modelId="{B44EC51B-D08B-4B11-8F8C-DF9E26968B0C}" type="presOf" srcId="{8DFFD31C-E90E-4E5B-9FD7-1A81A01337FA}" destId="{CCB39508-ACC5-4CF9-8AC1-27A61F0D0528}" srcOrd="1" destOrd="0" presId="urn:microsoft.com/office/officeart/2016/7/layout/VerticalDownArrowProcess"/>
    <dgm:cxn modelId="{40666827-A55A-406A-8020-6238937B19FE}" srcId="{34063131-E36D-4344-9BF0-3FA067B3E8B9}" destId="{5E560604-48BC-448C-9E3A-14B4E61D4573}" srcOrd="0" destOrd="0" parTransId="{CA36488D-BD7D-4976-9D62-B7738B53C016}" sibTransId="{BD44921D-6449-43A5-850D-4B33DC3AC9FD}"/>
    <dgm:cxn modelId="{B8ECDC69-F2E5-435C-B2B7-3B48AC2FDEAC}" srcId="{92C7D22C-7BCC-42E3-82A7-82A3FF344407}" destId="{8DFFD31C-E90E-4E5B-9FD7-1A81A01337FA}" srcOrd="0" destOrd="0" parTransId="{52B38197-A8C9-444B-B177-23135BC1EC30}" sibTransId="{E0915D25-D5B3-492C-885E-23FDDB36AA8F}"/>
    <dgm:cxn modelId="{5BED6C6C-E185-4422-992A-128C26C8F947}" type="presOf" srcId="{A0914A23-8EA0-4435-A97B-B8677DD84EC1}" destId="{FB09B247-27AF-4E5F-AF8C-CD103A4895BE}" srcOrd="0" destOrd="0" presId="urn:microsoft.com/office/officeart/2016/7/layout/VerticalDownArrowProcess"/>
    <dgm:cxn modelId="{F996CE78-4480-412E-9C48-E6CB75468E2D}" type="presOf" srcId="{34063131-E36D-4344-9BF0-3FA067B3E8B9}" destId="{E82D9915-F612-462F-9EC9-5CF0280F8368}" srcOrd="0" destOrd="0" presId="urn:microsoft.com/office/officeart/2016/7/layout/VerticalDownArrowProcess"/>
    <dgm:cxn modelId="{F0A1557D-5DF7-437C-AC72-9BA7A082E70F}" type="presOf" srcId="{5C70269F-C0A9-4DDB-A067-789CB99BB7EB}" destId="{4AC65537-D4D3-4C20-B692-230E06A4B585}" srcOrd="0" destOrd="0" presId="urn:microsoft.com/office/officeart/2016/7/layout/VerticalDownArrowProcess"/>
    <dgm:cxn modelId="{481DAD7E-958A-4908-AB29-C88AAD183A20}" srcId="{92C7D22C-7BCC-42E3-82A7-82A3FF344407}" destId="{34063131-E36D-4344-9BF0-3FA067B3E8B9}" srcOrd="1" destOrd="0" parTransId="{766FD3A2-3A52-4E27-B762-8EC37BC83CBD}" sibTransId="{3C72F0E2-7271-4AFC-AB51-1625B6370C84}"/>
    <dgm:cxn modelId="{356FDE8E-41E9-4C9D-BDCE-0446422CA0A6}" srcId="{5C70269F-C0A9-4DDB-A067-789CB99BB7EB}" destId="{A0914A23-8EA0-4435-A97B-B8677DD84EC1}" srcOrd="0" destOrd="0" parTransId="{65B3C0AB-4EF5-417E-9972-6A5326F8B85B}" sibTransId="{B9BF8511-7770-45AC-AF9A-92C93FB781F3}"/>
    <dgm:cxn modelId="{75B7B795-4E39-47A1-B35A-D6BBAADD8B30}" type="presOf" srcId="{42FBFF21-820D-42FC-BC46-7A5F0E2B28E1}" destId="{AE4E4E2B-D1C7-450A-8B98-ECAC674B5963}" srcOrd="0" destOrd="0" presId="urn:microsoft.com/office/officeart/2016/7/layout/VerticalDownArrowProcess"/>
    <dgm:cxn modelId="{7B30159B-D1D0-46B3-9D31-763FC7B0677F}" srcId="{92C7D22C-7BCC-42E3-82A7-82A3FF344407}" destId="{5C70269F-C0A9-4DDB-A067-789CB99BB7EB}" srcOrd="2" destOrd="0" parTransId="{22CB6532-909F-4B6D-BE6A-66BA851B524B}" sibTransId="{3BA6D3B3-E121-49FF-97AD-E30AD359A14E}"/>
    <dgm:cxn modelId="{7C5139A1-E23A-4C45-9254-BB222F893D52}" srcId="{8DFFD31C-E90E-4E5B-9FD7-1A81A01337FA}" destId="{42FBFF21-820D-42FC-BC46-7A5F0E2B28E1}" srcOrd="0" destOrd="0" parTransId="{28F8273D-28E7-43E3-A3B4-0F1E4E031BCF}" sibTransId="{1A6A91AF-B23C-4B74-B43A-9A04E0094FD9}"/>
    <dgm:cxn modelId="{ACBA53AA-A5F2-487A-9F46-62E305520DEF}" type="presOf" srcId="{8DFFD31C-E90E-4E5B-9FD7-1A81A01337FA}" destId="{1D101928-0EED-47C7-A5DD-A0887789402A}" srcOrd="0" destOrd="0" presId="urn:microsoft.com/office/officeart/2016/7/layout/VerticalDownArrowProcess"/>
    <dgm:cxn modelId="{5F8D23AB-93F1-4F29-A84E-312A281148D7}" type="presOf" srcId="{5E560604-48BC-448C-9E3A-14B4E61D4573}" destId="{E4B6255F-8927-4BA5-9EB0-D62FF628FAC7}" srcOrd="0" destOrd="0" presId="urn:microsoft.com/office/officeart/2016/7/layout/VerticalDownArrowProcess"/>
    <dgm:cxn modelId="{53F66AB7-D4C5-4A23-95ED-F94E0F0F59C3}" type="presOf" srcId="{92C7D22C-7BCC-42E3-82A7-82A3FF344407}" destId="{DFF24EF6-1987-4D4A-8FE2-393079119D49}" srcOrd="0" destOrd="0" presId="urn:microsoft.com/office/officeart/2016/7/layout/VerticalDownArrowProcess"/>
    <dgm:cxn modelId="{0D3C6B27-DEF0-4CB9-9265-36B11C1D634A}" type="presParOf" srcId="{DFF24EF6-1987-4D4A-8FE2-393079119D49}" destId="{F8B0D7FE-8B25-417E-8B57-8FEB23009EB9}" srcOrd="0" destOrd="0" presId="urn:microsoft.com/office/officeart/2016/7/layout/VerticalDownArrowProcess"/>
    <dgm:cxn modelId="{4E034E09-E8F6-41EB-A295-8A92BD674637}" type="presParOf" srcId="{F8B0D7FE-8B25-417E-8B57-8FEB23009EB9}" destId="{4AC65537-D4D3-4C20-B692-230E06A4B585}" srcOrd="0" destOrd="0" presId="urn:microsoft.com/office/officeart/2016/7/layout/VerticalDownArrowProcess"/>
    <dgm:cxn modelId="{C90A6DB2-65DE-4347-92F4-E8CEC40A0828}" type="presParOf" srcId="{F8B0D7FE-8B25-417E-8B57-8FEB23009EB9}" destId="{FB09B247-27AF-4E5F-AF8C-CD103A4895BE}" srcOrd="1" destOrd="0" presId="urn:microsoft.com/office/officeart/2016/7/layout/VerticalDownArrowProcess"/>
    <dgm:cxn modelId="{AB9D2F73-D32D-447C-9979-05350855F8C0}" type="presParOf" srcId="{DFF24EF6-1987-4D4A-8FE2-393079119D49}" destId="{F7D5BFF6-10A6-4ADB-AF43-336DB0B90586}" srcOrd="1" destOrd="0" presId="urn:microsoft.com/office/officeart/2016/7/layout/VerticalDownArrowProcess"/>
    <dgm:cxn modelId="{0C6BB3E2-E2BF-4B65-B9C7-57727EED987A}" type="presParOf" srcId="{DFF24EF6-1987-4D4A-8FE2-393079119D49}" destId="{216576CE-7B5D-4786-B0E0-1065BB983193}" srcOrd="2" destOrd="0" presId="urn:microsoft.com/office/officeart/2016/7/layout/VerticalDownArrowProcess"/>
    <dgm:cxn modelId="{E46D145B-F821-43F0-8116-1A7B12730C95}" type="presParOf" srcId="{216576CE-7B5D-4786-B0E0-1065BB983193}" destId="{E82D9915-F612-462F-9EC9-5CF0280F8368}" srcOrd="0" destOrd="0" presId="urn:microsoft.com/office/officeart/2016/7/layout/VerticalDownArrowProcess"/>
    <dgm:cxn modelId="{6B4A01E3-49CB-472B-867A-C3D78FD073D6}" type="presParOf" srcId="{216576CE-7B5D-4786-B0E0-1065BB983193}" destId="{CE6F8B55-B805-452B-B35A-390449E82D75}" srcOrd="1" destOrd="0" presId="urn:microsoft.com/office/officeart/2016/7/layout/VerticalDownArrowProcess"/>
    <dgm:cxn modelId="{62D4ACFB-9102-4359-9BAF-02C03FA72FEA}" type="presParOf" srcId="{216576CE-7B5D-4786-B0E0-1065BB983193}" destId="{E4B6255F-8927-4BA5-9EB0-D62FF628FAC7}" srcOrd="2" destOrd="0" presId="urn:microsoft.com/office/officeart/2016/7/layout/VerticalDownArrowProcess"/>
    <dgm:cxn modelId="{A0F26A4C-526F-4ACF-925A-96D2DDD558E9}" type="presParOf" srcId="{DFF24EF6-1987-4D4A-8FE2-393079119D49}" destId="{F121DA65-1BFF-441B-96C1-956F55019710}" srcOrd="3" destOrd="0" presId="urn:microsoft.com/office/officeart/2016/7/layout/VerticalDownArrowProcess"/>
    <dgm:cxn modelId="{43D8B45A-AD57-431A-B22A-A438FF44336D}" type="presParOf" srcId="{DFF24EF6-1987-4D4A-8FE2-393079119D49}" destId="{3BE3A4E0-83E4-4FE1-A700-51D9251ABA4B}" srcOrd="4" destOrd="0" presId="urn:microsoft.com/office/officeart/2016/7/layout/VerticalDownArrowProcess"/>
    <dgm:cxn modelId="{84EE146D-D3F8-4EC3-A68C-1901A46C1849}" type="presParOf" srcId="{3BE3A4E0-83E4-4FE1-A700-51D9251ABA4B}" destId="{1D101928-0EED-47C7-A5DD-A0887789402A}" srcOrd="0" destOrd="0" presId="urn:microsoft.com/office/officeart/2016/7/layout/VerticalDownArrowProcess"/>
    <dgm:cxn modelId="{AB27920B-6258-40A5-AD76-5B69FA069D1A}" type="presParOf" srcId="{3BE3A4E0-83E4-4FE1-A700-51D9251ABA4B}" destId="{CCB39508-ACC5-4CF9-8AC1-27A61F0D0528}" srcOrd="1" destOrd="0" presId="urn:microsoft.com/office/officeart/2016/7/layout/VerticalDownArrowProcess"/>
    <dgm:cxn modelId="{2E5EB517-6B8D-4925-A693-F426510CC024}" type="presParOf" srcId="{3BE3A4E0-83E4-4FE1-A700-51D9251ABA4B}" destId="{AE4E4E2B-D1C7-450A-8B98-ECAC674B596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6F01C-2D0E-4FF2-B5B9-B3980744BA7A}">
      <dsp:nvSpPr>
        <dsp:cNvPr id="0" name=""/>
        <dsp:cNvSpPr/>
      </dsp:nvSpPr>
      <dsp:spPr>
        <a:xfrm>
          <a:off x="0" y="2729"/>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C77-F093-4862-B4DD-A8EBE0225083}">
      <dsp:nvSpPr>
        <dsp:cNvPr id="0" name=""/>
        <dsp:cNvSpPr/>
      </dsp:nvSpPr>
      <dsp:spPr>
        <a:xfrm>
          <a:off x="0" y="2729"/>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Goal:  Be Prepared</a:t>
          </a:r>
          <a:endParaRPr lang="en-US" sz="2600" kern="1200" dirty="0"/>
        </a:p>
      </dsp:txBody>
      <dsp:txXfrm>
        <a:off x="0" y="2729"/>
        <a:ext cx="5981171" cy="930798"/>
      </dsp:txXfrm>
    </dsp:sp>
    <dsp:sp modelId="{4A39CD67-4CE3-4449-9CE2-444A7693B717}">
      <dsp:nvSpPr>
        <dsp:cNvPr id="0" name=""/>
        <dsp:cNvSpPr/>
      </dsp:nvSpPr>
      <dsp:spPr>
        <a:xfrm>
          <a:off x="0" y="933528"/>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1A4A2-7076-45E6-92D9-742C91BAC84D}">
      <dsp:nvSpPr>
        <dsp:cNvPr id="0" name=""/>
        <dsp:cNvSpPr/>
      </dsp:nvSpPr>
      <dsp:spPr>
        <a:xfrm>
          <a:off x="0" y="933528"/>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   	Overview</a:t>
          </a:r>
        </a:p>
      </dsp:txBody>
      <dsp:txXfrm>
        <a:off x="0" y="933528"/>
        <a:ext cx="5981171" cy="930798"/>
      </dsp:txXfrm>
    </dsp:sp>
    <dsp:sp modelId="{6B175856-3065-46B8-8213-3DF28A69E7AF}">
      <dsp:nvSpPr>
        <dsp:cNvPr id="0" name=""/>
        <dsp:cNvSpPr/>
      </dsp:nvSpPr>
      <dsp:spPr>
        <a:xfrm>
          <a:off x="0" y="1864326"/>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1ECF4-F002-4E20-B0FD-957289AEF367}">
      <dsp:nvSpPr>
        <dsp:cNvPr id="0" name=""/>
        <dsp:cNvSpPr/>
      </dsp:nvSpPr>
      <dsp:spPr>
        <a:xfrm>
          <a:off x="0" y="1864326"/>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II.	Four Phases of Emergency 			Management</a:t>
          </a:r>
        </a:p>
      </dsp:txBody>
      <dsp:txXfrm>
        <a:off x="0" y="1864326"/>
        <a:ext cx="5981171" cy="930798"/>
      </dsp:txXfrm>
    </dsp:sp>
    <dsp:sp modelId="{C8A8FECB-42FC-43BB-BBC3-F8BFDD49038E}">
      <dsp:nvSpPr>
        <dsp:cNvPr id="0" name=""/>
        <dsp:cNvSpPr/>
      </dsp:nvSpPr>
      <dsp:spPr>
        <a:xfrm>
          <a:off x="0" y="2795124"/>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08A71-0BEB-44AC-969F-D05B3702912E}">
      <dsp:nvSpPr>
        <dsp:cNvPr id="0" name=""/>
        <dsp:cNvSpPr/>
      </dsp:nvSpPr>
      <dsp:spPr>
        <a:xfrm>
          <a:off x="0" y="2795125"/>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III.  	Emergency Planning Process</a:t>
          </a:r>
        </a:p>
      </dsp:txBody>
      <dsp:txXfrm>
        <a:off x="0" y="2795125"/>
        <a:ext cx="5981171" cy="930798"/>
      </dsp:txXfrm>
    </dsp:sp>
    <dsp:sp modelId="{DF1EED93-C9E2-4B07-AA2A-C3AA88DBFF60}">
      <dsp:nvSpPr>
        <dsp:cNvPr id="0" name=""/>
        <dsp:cNvSpPr/>
      </dsp:nvSpPr>
      <dsp:spPr>
        <a:xfrm>
          <a:off x="0" y="3725923"/>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8059E-DAB9-4155-929B-8EEAADFECBE3}">
      <dsp:nvSpPr>
        <dsp:cNvPr id="0" name=""/>
        <dsp:cNvSpPr/>
      </dsp:nvSpPr>
      <dsp:spPr>
        <a:xfrm>
          <a:off x="0" y="3725923"/>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IV.  	Emergency Planning Process 		Steps</a:t>
          </a:r>
        </a:p>
      </dsp:txBody>
      <dsp:txXfrm>
        <a:off x="0" y="3725923"/>
        <a:ext cx="5981171" cy="930798"/>
      </dsp:txXfrm>
    </dsp:sp>
    <dsp:sp modelId="{072027E4-7926-43E3-8F04-7127669FE496}">
      <dsp:nvSpPr>
        <dsp:cNvPr id="0" name=""/>
        <dsp:cNvSpPr/>
      </dsp:nvSpPr>
      <dsp:spPr>
        <a:xfrm>
          <a:off x="0" y="4656721"/>
          <a:ext cx="59811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C0280-DCD1-41AB-AD04-B25FF19F9D16}">
      <dsp:nvSpPr>
        <dsp:cNvPr id="0" name=""/>
        <dsp:cNvSpPr/>
      </dsp:nvSpPr>
      <dsp:spPr>
        <a:xfrm>
          <a:off x="0" y="4656721"/>
          <a:ext cx="5981171" cy="9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V. 	Questions and Answers</a:t>
          </a:r>
        </a:p>
      </dsp:txBody>
      <dsp:txXfrm>
        <a:off x="0" y="4656721"/>
        <a:ext cx="5981171" cy="9307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125E3-8007-4EA3-9759-00CF33848080}">
      <dsp:nvSpPr>
        <dsp:cNvPr id="0" name=""/>
        <dsp:cNvSpPr/>
      </dsp:nvSpPr>
      <dsp:spPr>
        <a:xfrm>
          <a:off x="268361" y="20"/>
          <a:ext cx="3243297" cy="1945978"/>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Identify Threats and Hazards</a:t>
          </a:r>
        </a:p>
      </dsp:txBody>
      <dsp:txXfrm>
        <a:off x="268361" y="20"/>
        <a:ext cx="3243297" cy="1945978"/>
      </dsp:txXfrm>
    </dsp:sp>
    <dsp:sp modelId="{2A001A7F-70CA-4E45-915D-CD62DA1A0A39}">
      <dsp:nvSpPr>
        <dsp:cNvPr id="0" name=""/>
        <dsp:cNvSpPr/>
      </dsp:nvSpPr>
      <dsp:spPr>
        <a:xfrm>
          <a:off x="3835988" y="20"/>
          <a:ext cx="3243297" cy="1945978"/>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Assess Risk</a:t>
          </a:r>
        </a:p>
      </dsp:txBody>
      <dsp:txXfrm>
        <a:off x="3835988" y="20"/>
        <a:ext cx="3243297" cy="19459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F05B2-0ED8-4DCB-8907-5564F062DB5F}">
      <dsp:nvSpPr>
        <dsp:cNvPr id="0" name=""/>
        <dsp:cNvSpPr/>
      </dsp:nvSpPr>
      <dsp:spPr>
        <a:xfrm>
          <a:off x="0" y="27103"/>
          <a:ext cx="5981171"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lumMod val="75000"/>
                </a:schemeClr>
              </a:solidFill>
            </a:rPr>
            <a:t>Meteorological</a:t>
          </a:r>
          <a:r>
            <a:rPr lang="en-US" sz="1800" kern="1200" dirty="0">
              <a:solidFill>
                <a:schemeClr val="tx1">
                  <a:lumMod val="75000"/>
                </a:schemeClr>
              </a:solidFill>
            </a:rPr>
            <a:t> - Flooding, Dam/Levee Failure, Severe Thunderstorm (Wind, Rain, Lightning, Hail), Tornado, Windstorm, Hurricanes and Tropical Storms, Winter Storm (Snow/Ice)</a:t>
          </a:r>
        </a:p>
      </dsp:txBody>
      <dsp:txXfrm>
        <a:off x="62712" y="89815"/>
        <a:ext cx="5855747" cy="1159235"/>
      </dsp:txXfrm>
    </dsp:sp>
    <dsp:sp modelId="{9F086778-453E-44DE-B601-850C6995DF1C}">
      <dsp:nvSpPr>
        <dsp:cNvPr id="0" name=""/>
        <dsp:cNvSpPr/>
      </dsp:nvSpPr>
      <dsp:spPr>
        <a:xfrm>
          <a:off x="0" y="1363603"/>
          <a:ext cx="5981171"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lumMod val="75000"/>
                </a:schemeClr>
              </a:solidFill>
            </a:rPr>
            <a:t>Geological</a:t>
          </a:r>
          <a:r>
            <a:rPr lang="en-US" sz="1800" kern="1200" dirty="0">
              <a:solidFill>
                <a:schemeClr val="tx1">
                  <a:lumMod val="75000"/>
                </a:schemeClr>
              </a:solidFill>
            </a:rPr>
            <a:t> - Earthquake, Tsunami, Landslide, Subsidence/Sinkhole, Volcano</a:t>
          </a:r>
        </a:p>
      </dsp:txBody>
      <dsp:txXfrm>
        <a:off x="62712" y="1426315"/>
        <a:ext cx="5855747" cy="1159235"/>
      </dsp:txXfrm>
    </dsp:sp>
    <dsp:sp modelId="{AE14A820-77D1-4B7C-9D3F-4504D56F99CA}">
      <dsp:nvSpPr>
        <dsp:cNvPr id="0" name=""/>
        <dsp:cNvSpPr/>
      </dsp:nvSpPr>
      <dsp:spPr>
        <a:xfrm>
          <a:off x="0" y="2700103"/>
          <a:ext cx="5981171" cy="1284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lumMod val="75000"/>
                </a:schemeClr>
              </a:solidFill>
            </a:rPr>
            <a:t>Biological</a:t>
          </a:r>
          <a:r>
            <a:rPr lang="en-US" sz="1800" kern="1200" dirty="0">
              <a:solidFill>
                <a:schemeClr val="tx1">
                  <a:lumMod val="75000"/>
                </a:schemeClr>
              </a:solidFill>
            </a:rPr>
            <a:t> - Pandemic Disease, Foodborne Illnesses</a:t>
          </a:r>
        </a:p>
      </dsp:txBody>
      <dsp:txXfrm>
        <a:off x="62712" y="2762815"/>
        <a:ext cx="5855747" cy="1159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F05B2-0ED8-4DCB-8907-5564F062DB5F}">
      <dsp:nvSpPr>
        <dsp:cNvPr id="0" name=""/>
        <dsp:cNvSpPr/>
      </dsp:nvSpPr>
      <dsp:spPr>
        <a:xfrm>
          <a:off x="0" y="1679"/>
          <a:ext cx="5981171" cy="199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75000"/>
                </a:schemeClr>
              </a:solidFill>
            </a:rPr>
            <a:t>Accidents</a:t>
          </a:r>
          <a:r>
            <a:rPr lang="en-US" sz="1600" kern="1200" dirty="0">
              <a:solidFill>
                <a:schemeClr val="tx1">
                  <a:lumMod val="75000"/>
                </a:schemeClr>
              </a:solidFill>
            </a:rPr>
            <a:t> - Workplace Accidents, Entrapment/Rescue (Machinery, Water, Confined Space, High Angle), Transportation Accidents (Motor Vehicle, Rail, Water, Air, Pipeline), Structural Failure/Collapse, Mechanical Breakdown</a:t>
          </a:r>
        </a:p>
      </dsp:txBody>
      <dsp:txXfrm>
        <a:off x="97564" y="99243"/>
        <a:ext cx="5786043" cy="1803472"/>
      </dsp:txXfrm>
    </dsp:sp>
    <dsp:sp modelId="{9F086778-453E-44DE-B601-850C6995DF1C}">
      <dsp:nvSpPr>
        <dsp:cNvPr id="0" name=""/>
        <dsp:cNvSpPr/>
      </dsp:nvSpPr>
      <dsp:spPr>
        <a:xfrm>
          <a:off x="0" y="2011586"/>
          <a:ext cx="5981171" cy="199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solidFill>
              <a:schemeClr val="tx1">
                <a:lumMod val="75000"/>
              </a:schemeClr>
            </a:solidFill>
          </a:endParaRPr>
        </a:p>
        <a:p>
          <a:pPr marL="0" lvl="0" indent="0" algn="l" defTabSz="711200">
            <a:lnSpc>
              <a:spcPct val="90000"/>
            </a:lnSpc>
            <a:spcBef>
              <a:spcPct val="0"/>
            </a:spcBef>
            <a:spcAft>
              <a:spcPct val="35000"/>
            </a:spcAft>
            <a:buNone/>
          </a:pPr>
          <a:r>
            <a:rPr lang="en-US" sz="1600" b="1" kern="1200" dirty="0">
              <a:solidFill>
                <a:schemeClr val="tx1">
                  <a:lumMod val="75000"/>
                </a:schemeClr>
              </a:solidFill>
            </a:rPr>
            <a:t>Intentional Acts </a:t>
          </a:r>
          <a:r>
            <a:rPr lang="en-US" sz="1600" kern="1200" dirty="0">
              <a:solidFill>
                <a:schemeClr val="tx1">
                  <a:lumMod val="75000"/>
                </a:schemeClr>
              </a:solidFill>
            </a:rPr>
            <a:t>- Labor Strike, Demonstrations, Civil Disturbance (Riot), Bomb Threat, Lost/Separated Person, Child Abduction, Kidnapping/Extortion, Hostage Incident, Workplace Violence, Robbery, Sniper Incident, Terrorism (Chemical, Biological, Radiological, Nuclear, Explosives), Arson, Cyber/Information Technology (Malware Attack, Hacking, Fraud, Denial of Service, etc.)</a:t>
          </a:r>
        </a:p>
        <a:p>
          <a:pPr marL="0" lvl="0" indent="0" algn="l" defTabSz="711200">
            <a:lnSpc>
              <a:spcPct val="90000"/>
            </a:lnSpc>
            <a:spcBef>
              <a:spcPct val="0"/>
            </a:spcBef>
            <a:spcAft>
              <a:spcPct val="35000"/>
            </a:spcAft>
            <a:buNone/>
          </a:pPr>
          <a:endParaRPr lang="en-US" sz="1400" kern="1200" dirty="0">
            <a:solidFill>
              <a:schemeClr val="tx1">
                <a:lumMod val="75000"/>
              </a:schemeClr>
            </a:solidFill>
          </a:endParaRPr>
        </a:p>
      </dsp:txBody>
      <dsp:txXfrm>
        <a:off x="97564" y="2109150"/>
        <a:ext cx="5786043" cy="18034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2DD1F-8FEF-4306-973D-32EF1EB6D3F9}">
      <dsp:nvSpPr>
        <dsp:cNvPr id="0" name=""/>
        <dsp:cNvSpPr/>
      </dsp:nvSpPr>
      <dsp:spPr>
        <a:xfrm>
          <a:off x="0" y="517978"/>
          <a:ext cx="5981171" cy="783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lumMod val="75000"/>
                </a:schemeClr>
              </a:solidFill>
            </a:rPr>
            <a:t>Information Technology </a:t>
          </a:r>
          <a:r>
            <a:rPr lang="en-US" sz="1400" kern="1200" dirty="0">
              <a:solidFill>
                <a:schemeClr val="tx1">
                  <a:lumMod val="75000"/>
                </a:schemeClr>
              </a:solidFill>
            </a:rPr>
            <a:t>- Loss of Connectivity, Hardware Failure, Lost/Corrupted Data, Application Failure</a:t>
          </a:r>
        </a:p>
      </dsp:txBody>
      <dsp:txXfrm>
        <a:off x="38231" y="556209"/>
        <a:ext cx="5904709" cy="706706"/>
      </dsp:txXfrm>
    </dsp:sp>
    <dsp:sp modelId="{6E554050-ACA1-46EC-8E65-8EED241EFA49}">
      <dsp:nvSpPr>
        <dsp:cNvPr id="0" name=""/>
        <dsp:cNvSpPr/>
      </dsp:nvSpPr>
      <dsp:spPr>
        <a:xfrm>
          <a:off x="0" y="1341466"/>
          <a:ext cx="5981171" cy="783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lumMod val="75000"/>
                </a:schemeClr>
              </a:solidFill>
            </a:rPr>
            <a:t>Utility Outage </a:t>
          </a:r>
          <a:r>
            <a:rPr lang="en-US" sz="1400" kern="1200" dirty="0">
              <a:solidFill>
                <a:schemeClr val="tx1">
                  <a:lumMod val="75000"/>
                </a:schemeClr>
              </a:solidFill>
            </a:rPr>
            <a:t>- Communications, Electrical Power, Water, Gas, Steam, Heating/Ventilation/Air Conditioning, Pollution Control System, Sewage System</a:t>
          </a:r>
        </a:p>
      </dsp:txBody>
      <dsp:txXfrm>
        <a:off x="38231" y="1379697"/>
        <a:ext cx="5904709" cy="706706"/>
      </dsp:txXfrm>
    </dsp:sp>
    <dsp:sp modelId="{9963FAA7-0A0D-485D-B577-4D3C0C6185B6}">
      <dsp:nvSpPr>
        <dsp:cNvPr id="0" name=""/>
        <dsp:cNvSpPr/>
      </dsp:nvSpPr>
      <dsp:spPr>
        <a:xfrm>
          <a:off x="0" y="2164955"/>
          <a:ext cx="5981171" cy="783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lumMod val="75000"/>
                </a:schemeClr>
              </a:solidFill>
            </a:rPr>
            <a:t>Fire/Explosion </a:t>
          </a:r>
          <a:r>
            <a:rPr lang="en-US" sz="1400" kern="1200" dirty="0">
              <a:solidFill>
                <a:schemeClr val="tx1">
                  <a:lumMod val="75000"/>
                </a:schemeClr>
              </a:solidFill>
            </a:rPr>
            <a:t>- Fire (Structure, Wildland), Explosion (Chemical, Gas, or Process Failure)</a:t>
          </a:r>
        </a:p>
      </dsp:txBody>
      <dsp:txXfrm>
        <a:off x="38231" y="2203186"/>
        <a:ext cx="5904709" cy="706706"/>
      </dsp:txXfrm>
    </dsp:sp>
    <dsp:sp modelId="{D39CAA84-025B-4661-9BE8-63043A7FEDF8}">
      <dsp:nvSpPr>
        <dsp:cNvPr id="0" name=""/>
        <dsp:cNvSpPr/>
      </dsp:nvSpPr>
      <dsp:spPr>
        <a:xfrm>
          <a:off x="0" y="2988444"/>
          <a:ext cx="5981171" cy="783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lumMod val="75000"/>
                </a:schemeClr>
              </a:solidFill>
            </a:rPr>
            <a:t>Hazardous Materials </a:t>
          </a:r>
          <a:r>
            <a:rPr lang="en-US" sz="1400" kern="1200" dirty="0">
              <a:solidFill>
                <a:schemeClr val="tx1">
                  <a:lumMod val="75000"/>
                </a:schemeClr>
              </a:solidFill>
            </a:rPr>
            <a:t>- Hazardous Material Spill/Release, Radiological Accident, Hazmat Incident Off-site, Transportation Accidents, Nuclear Power Plant Incident, Natural Gas Leak Supply</a:t>
          </a:r>
        </a:p>
      </dsp:txBody>
      <dsp:txXfrm>
        <a:off x="38231" y="3026675"/>
        <a:ext cx="5904709" cy="706706"/>
      </dsp:txXfrm>
    </dsp:sp>
    <dsp:sp modelId="{F165B223-3ACD-45F0-8EC8-1B4C30E9F43B}">
      <dsp:nvSpPr>
        <dsp:cNvPr id="0" name=""/>
        <dsp:cNvSpPr/>
      </dsp:nvSpPr>
      <dsp:spPr>
        <a:xfrm>
          <a:off x="0" y="3811933"/>
          <a:ext cx="5981171" cy="7831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lumMod val="75000"/>
                </a:schemeClr>
              </a:solidFill>
            </a:rPr>
            <a:t>Chain Interruption </a:t>
          </a:r>
          <a:r>
            <a:rPr lang="en-US" sz="1400" kern="1200" dirty="0">
              <a:solidFill>
                <a:schemeClr val="tx1">
                  <a:lumMod val="75000"/>
                </a:schemeClr>
              </a:solidFill>
            </a:rPr>
            <a:t>- Supplier Failure, Transportation Interruption</a:t>
          </a:r>
        </a:p>
      </dsp:txBody>
      <dsp:txXfrm>
        <a:off x="38231" y="3850164"/>
        <a:ext cx="5904709" cy="7067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F7DC3-2CF1-4D6D-995C-2956C04B10AA}">
      <dsp:nvSpPr>
        <dsp:cNvPr id="0" name=""/>
        <dsp:cNvSpPr/>
      </dsp:nvSpPr>
      <dsp:spPr>
        <a:xfrm>
          <a:off x="1431571" y="12537"/>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748801-A3C2-4FF8-B563-90C29461F85E}">
      <dsp:nvSpPr>
        <dsp:cNvPr id="0" name=""/>
        <dsp:cNvSpPr/>
      </dsp:nvSpPr>
      <dsp:spPr>
        <a:xfrm>
          <a:off x="330196" y="2260189"/>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Determine Operational Priorities</a:t>
          </a:r>
        </a:p>
      </dsp:txBody>
      <dsp:txXfrm>
        <a:off x="330196" y="2260189"/>
        <a:ext cx="4005000" cy="720000"/>
      </dsp:txXfrm>
    </dsp:sp>
    <dsp:sp modelId="{6B34D737-BB3B-479F-A341-50442205AFEA}">
      <dsp:nvSpPr>
        <dsp:cNvPr id="0" name=""/>
        <dsp:cNvSpPr/>
      </dsp:nvSpPr>
      <dsp:spPr>
        <a:xfrm>
          <a:off x="6137446" y="12537"/>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442CA1-3440-4DE3-AAA7-73B65E1ABFC0}">
      <dsp:nvSpPr>
        <dsp:cNvPr id="0" name=""/>
        <dsp:cNvSpPr/>
      </dsp:nvSpPr>
      <dsp:spPr>
        <a:xfrm>
          <a:off x="5036071" y="2260189"/>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Set Goals and Objectives</a:t>
          </a:r>
        </a:p>
      </dsp:txBody>
      <dsp:txXfrm>
        <a:off x="5036071" y="2260189"/>
        <a:ext cx="400500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A38BF-3C70-47CD-B087-97FD87D44D40}">
      <dsp:nvSpPr>
        <dsp:cNvPr id="0" name=""/>
        <dsp:cNvSpPr/>
      </dsp:nvSpPr>
      <dsp:spPr>
        <a:xfrm>
          <a:off x="0" y="1315"/>
          <a:ext cx="10058399" cy="6669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607C8-F941-43B3-B9D7-F6B4B9F314F7}">
      <dsp:nvSpPr>
        <dsp:cNvPr id="0" name=""/>
        <dsp:cNvSpPr/>
      </dsp:nvSpPr>
      <dsp:spPr>
        <a:xfrm>
          <a:off x="201738" y="151369"/>
          <a:ext cx="366796" cy="366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F1DA60-1637-4FFB-9883-7E20A2227E61}">
      <dsp:nvSpPr>
        <dsp:cNvPr id="0" name=""/>
        <dsp:cNvSpPr/>
      </dsp:nvSpPr>
      <dsp:spPr>
        <a:xfrm>
          <a:off x="770272" y="1315"/>
          <a:ext cx="9288127" cy="66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81" tIns="70581" rIns="70581" bIns="70581" numCol="1" spcCol="1270" anchor="ctr" anchorCtr="0">
          <a:noAutofit/>
        </a:bodyPr>
        <a:lstStyle/>
        <a:p>
          <a:pPr marL="0" lvl="0" indent="0" algn="l" defTabSz="977900">
            <a:lnSpc>
              <a:spcPct val="100000"/>
            </a:lnSpc>
            <a:spcBef>
              <a:spcPct val="0"/>
            </a:spcBef>
            <a:spcAft>
              <a:spcPct val="35000"/>
            </a:spcAft>
            <a:buNone/>
          </a:pPr>
          <a:r>
            <a:rPr lang="en-US" sz="2200" kern="1200"/>
            <a:t>Plan Development</a:t>
          </a:r>
        </a:p>
      </dsp:txBody>
      <dsp:txXfrm>
        <a:off x="770272" y="1315"/>
        <a:ext cx="9288127" cy="666903"/>
      </dsp:txXfrm>
    </dsp:sp>
    <dsp:sp modelId="{8C64FCFE-345F-4CCF-8DA2-1FCDF2787B2F}">
      <dsp:nvSpPr>
        <dsp:cNvPr id="0" name=""/>
        <dsp:cNvSpPr/>
      </dsp:nvSpPr>
      <dsp:spPr>
        <a:xfrm>
          <a:off x="0" y="834944"/>
          <a:ext cx="10058399" cy="6669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D115E-C12C-4474-BACB-941688403E03}">
      <dsp:nvSpPr>
        <dsp:cNvPr id="0" name=""/>
        <dsp:cNvSpPr/>
      </dsp:nvSpPr>
      <dsp:spPr>
        <a:xfrm>
          <a:off x="201738" y="984997"/>
          <a:ext cx="366796" cy="366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9F3762-5191-4A26-92B9-56BB9809F2B2}">
      <dsp:nvSpPr>
        <dsp:cNvPr id="0" name=""/>
        <dsp:cNvSpPr/>
      </dsp:nvSpPr>
      <dsp:spPr>
        <a:xfrm>
          <a:off x="770272" y="834944"/>
          <a:ext cx="9288127" cy="66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81" tIns="70581" rIns="70581" bIns="70581" numCol="1" spcCol="1270" anchor="ctr" anchorCtr="0">
          <a:noAutofit/>
        </a:bodyPr>
        <a:lstStyle/>
        <a:p>
          <a:pPr marL="0" lvl="0" indent="0" algn="l" defTabSz="977900">
            <a:lnSpc>
              <a:spcPct val="100000"/>
            </a:lnSpc>
            <a:spcBef>
              <a:spcPct val="0"/>
            </a:spcBef>
            <a:spcAft>
              <a:spcPct val="35000"/>
            </a:spcAft>
            <a:buNone/>
          </a:pPr>
          <a:r>
            <a:rPr lang="en-US" sz="2200" kern="1200"/>
            <a:t>Develop and Analyze Courses of Action</a:t>
          </a:r>
        </a:p>
      </dsp:txBody>
      <dsp:txXfrm>
        <a:off x="770272" y="834944"/>
        <a:ext cx="9288127" cy="666903"/>
      </dsp:txXfrm>
    </dsp:sp>
    <dsp:sp modelId="{AF03B248-71FB-43C8-95DB-44C38BEB68BF}">
      <dsp:nvSpPr>
        <dsp:cNvPr id="0" name=""/>
        <dsp:cNvSpPr/>
      </dsp:nvSpPr>
      <dsp:spPr>
        <a:xfrm>
          <a:off x="0" y="1668573"/>
          <a:ext cx="10058399" cy="6669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6F780-BD61-4E97-BB89-0127D4C0B22E}">
      <dsp:nvSpPr>
        <dsp:cNvPr id="0" name=""/>
        <dsp:cNvSpPr/>
      </dsp:nvSpPr>
      <dsp:spPr>
        <a:xfrm>
          <a:off x="201738" y="1818626"/>
          <a:ext cx="366796" cy="366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76713F-533A-4880-8E87-12C54FAA92A4}">
      <dsp:nvSpPr>
        <dsp:cNvPr id="0" name=""/>
        <dsp:cNvSpPr/>
      </dsp:nvSpPr>
      <dsp:spPr>
        <a:xfrm>
          <a:off x="770272" y="1668573"/>
          <a:ext cx="9288127" cy="66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81" tIns="70581" rIns="70581" bIns="70581" numCol="1" spcCol="1270" anchor="ctr" anchorCtr="0">
          <a:noAutofit/>
        </a:bodyPr>
        <a:lstStyle/>
        <a:p>
          <a:pPr marL="0" lvl="0" indent="0" algn="l" defTabSz="977900">
            <a:lnSpc>
              <a:spcPct val="100000"/>
            </a:lnSpc>
            <a:spcBef>
              <a:spcPct val="0"/>
            </a:spcBef>
            <a:spcAft>
              <a:spcPct val="35000"/>
            </a:spcAft>
            <a:buNone/>
          </a:pPr>
          <a:r>
            <a:rPr lang="en-US" sz="2200" kern="1200"/>
            <a:t>Identify Resources</a:t>
          </a:r>
        </a:p>
      </dsp:txBody>
      <dsp:txXfrm>
        <a:off x="770272" y="1668573"/>
        <a:ext cx="9288127" cy="666903"/>
      </dsp:txXfrm>
    </dsp:sp>
    <dsp:sp modelId="{8F9E8F46-7095-4C11-8E65-F9E1F542661D}">
      <dsp:nvSpPr>
        <dsp:cNvPr id="0" name=""/>
        <dsp:cNvSpPr/>
      </dsp:nvSpPr>
      <dsp:spPr>
        <a:xfrm>
          <a:off x="0" y="2502202"/>
          <a:ext cx="10058399" cy="6669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DDDF7-B666-42C5-84E2-5CF617EE7ACB}">
      <dsp:nvSpPr>
        <dsp:cNvPr id="0" name=""/>
        <dsp:cNvSpPr/>
      </dsp:nvSpPr>
      <dsp:spPr>
        <a:xfrm>
          <a:off x="201738" y="2652255"/>
          <a:ext cx="366796" cy="3667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A94A25-93ED-4E58-AB89-D6C4ED692793}">
      <dsp:nvSpPr>
        <dsp:cNvPr id="0" name=""/>
        <dsp:cNvSpPr/>
      </dsp:nvSpPr>
      <dsp:spPr>
        <a:xfrm>
          <a:off x="770272" y="2502202"/>
          <a:ext cx="9288127" cy="66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81" tIns="70581" rIns="70581" bIns="70581" numCol="1" spcCol="1270" anchor="ctr" anchorCtr="0">
          <a:noAutofit/>
        </a:bodyPr>
        <a:lstStyle/>
        <a:p>
          <a:pPr marL="0" lvl="0" indent="0" algn="l" defTabSz="977900">
            <a:lnSpc>
              <a:spcPct val="100000"/>
            </a:lnSpc>
            <a:spcBef>
              <a:spcPct val="0"/>
            </a:spcBef>
            <a:spcAft>
              <a:spcPct val="35000"/>
            </a:spcAft>
            <a:buNone/>
          </a:pPr>
          <a:r>
            <a:rPr lang="en-US" sz="2200" kern="1200"/>
            <a:t>Identify Information and Intelligence Needs</a:t>
          </a:r>
        </a:p>
      </dsp:txBody>
      <dsp:txXfrm>
        <a:off x="770272" y="2502202"/>
        <a:ext cx="9288127" cy="6669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79276-3731-4E61-A482-74E5D808BE08}">
      <dsp:nvSpPr>
        <dsp:cNvPr id="0" name=""/>
        <dsp:cNvSpPr/>
      </dsp:nvSpPr>
      <dsp:spPr>
        <a:xfrm>
          <a:off x="0" y="4585216"/>
          <a:ext cx="1495292" cy="100313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6345" tIns="120904" rIns="106345" bIns="120904" numCol="1" spcCol="1270" anchor="ctr" anchorCtr="0">
          <a:noAutofit/>
        </a:bodyPr>
        <a:lstStyle/>
        <a:p>
          <a:pPr marL="0" lvl="0" indent="0" algn="ctr" defTabSz="755650">
            <a:lnSpc>
              <a:spcPct val="90000"/>
            </a:lnSpc>
            <a:spcBef>
              <a:spcPct val="0"/>
            </a:spcBef>
            <a:spcAft>
              <a:spcPct val="35000"/>
            </a:spcAft>
            <a:buNone/>
          </a:pPr>
          <a:r>
            <a:rPr lang="en-US" sz="1700" kern="1200"/>
            <a:t>Approve and Disseminate</a:t>
          </a:r>
        </a:p>
      </dsp:txBody>
      <dsp:txXfrm>
        <a:off x="0" y="4585216"/>
        <a:ext cx="1495292" cy="1003133"/>
      </dsp:txXfrm>
    </dsp:sp>
    <dsp:sp modelId="{20FCA211-E1E5-45E3-B845-2E669564B975}">
      <dsp:nvSpPr>
        <dsp:cNvPr id="0" name=""/>
        <dsp:cNvSpPr/>
      </dsp:nvSpPr>
      <dsp:spPr>
        <a:xfrm>
          <a:off x="1495292" y="4585216"/>
          <a:ext cx="4485878" cy="10031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0995" tIns="215900" rIns="90995" bIns="215900" numCol="1" spcCol="1270" anchor="ctr" anchorCtr="0">
          <a:noAutofit/>
        </a:bodyPr>
        <a:lstStyle/>
        <a:p>
          <a:pPr marL="0" lvl="0" indent="0" algn="l" defTabSz="755650">
            <a:lnSpc>
              <a:spcPct val="90000"/>
            </a:lnSpc>
            <a:spcBef>
              <a:spcPct val="0"/>
            </a:spcBef>
            <a:spcAft>
              <a:spcPct val="35000"/>
            </a:spcAft>
            <a:buNone/>
          </a:pPr>
          <a:r>
            <a:rPr lang="en-US" sz="1700" kern="1200"/>
            <a:t>Approve and Disseminate the Plan</a:t>
          </a:r>
        </a:p>
      </dsp:txBody>
      <dsp:txXfrm>
        <a:off x="1495292" y="4585216"/>
        <a:ext cx="4485878" cy="1003133"/>
      </dsp:txXfrm>
    </dsp:sp>
    <dsp:sp modelId="{213F49F4-86FB-42F7-9350-4B29BA5BF357}">
      <dsp:nvSpPr>
        <dsp:cNvPr id="0" name=""/>
        <dsp:cNvSpPr/>
      </dsp:nvSpPr>
      <dsp:spPr>
        <a:xfrm rot="10800000">
          <a:off x="0" y="3057444"/>
          <a:ext cx="1495292" cy="154281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6345" tIns="120904" rIns="106345" bIns="120904" numCol="1" spcCol="1270" anchor="ctr" anchorCtr="0">
          <a:noAutofit/>
        </a:bodyPr>
        <a:lstStyle/>
        <a:p>
          <a:pPr marL="0" lvl="0" indent="0" algn="ctr" defTabSz="755650">
            <a:lnSpc>
              <a:spcPct val="90000"/>
            </a:lnSpc>
            <a:spcBef>
              <a:spcPct val="0"/>
            </a:spcBef>
            <a:spcAft>
              <a:spcPct val="35000"/>
            </a:spcAft>
            <a:buNone/>
          </a:pPr>
          <a:r>
            <a:rPr lang="en-US" sz="1700" kern="1200"/>
            <a:t>Review</a:t>
          </a:r>
        </a:p>
      </dsp:txBody>
      <dsp:txXfrm rot="-10800000">
        <a:off x="0" y="3057444"/>
        <a:ext cx="1495292" cy="1002832"/>
      </dsp:txXfrm>
    </dsp:sp>
    <dsp:sp modelId="{08F2866E-C679-4026-85BA-82D231C15C72}">
      <dsp:nvSpPr>
        <dsp:cNvPr id="0" name=""/>
        <dsp:cNvSpPr/>
      </dsp:nvSpPr>
      <dsp:spPr>
        <a:xfrm>
          <a:off x="1495292" y="3057444"/>
          <a:ext cx="4485878" cy="1002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0995" tIns="215900" rIns="90995" bIns="215900" numCol="1" spcCol="1270" anchor="ctr" anchorCtr="0">
          <a:noAutofit/>
        </a:bodyPr>
        <a:lstStyle/>
        <a:p>
          <a:pPr marL="0" lvl="0" indent="0" algn="l" defTabSz="755650">
            <a:lnSpc>
              <a:spcPct val="90000"/>
            </a:lnSpc>
            <a:spcBef>
              <a:spcPct val="0"/>
            </a:spcBef>
            <a:spcAft>
              <a:spcPct val="35000"/>
            </a:spcAft>
            <a:buNone/>
          </a:pPr>
          <a:r>
            <a:rPr lang="en-US" sz="1700" kern="1200"/>
            <a:t>Review the plan</a:t>
          </a:r>
        </a:p>
      </dsp:txBody>
      <dsp:txXfrm>
        <a:off x="1495292" y="3057444"/>
        <a:ext cx="4485878" cy="1002832"/>
      </dsp:txXfrm>
    </dsp:sp>
    <dsp:sp modelId="{5D3F6603-6561-4747-9B54-3F119C94D4F2}">
      <dsp:nvSpPr>
        <dsp:cNvPr id="0" name=""/>
        <dsp:cNvSpPr/>
      </dsp:nvSpPr>
      <dsp:spPr>
        <a:xfrm rot="10800000">
          <a:off x="0" y="1529672"/>
          <a:ext cx="1495292" cy="154281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6345" tIns="120904" rIns="106345" bIns="120904" numCol="1" spcCol="1270" anchor="ctr" anchorCtr="0">
          <a:noAutofit/>
        </a:bodyPr>
        <a:lstStyle/>
        <a:p>
          <a:pPr marL="0" lvl="0" indent="0" algn="ctr" defTabSz="755650">
            <a:lnSpc>
              <a:spcPct val="90000"/>
            </a:lnSpc>
            <a:spcBef>
              <a:spcPct val="0"/>
            </a:spcBef>
            <a:spcAft>
              <a:spcPct val="35000"/>
            </a:spcAft>
            <a:buNone/>
          </a:pPr>
          <a:r>
            <a:rPr lang="en-US" sz="1700" kern="1200"/>
            <a:t>Draft</a:t>
          </a:r>
        </a:p>
      </dsp:txBody>
      <dsp:txXfrm rot="-10800000">
        <a:off x="0" y="1529672"/>
        <a:ext cx="1495292" cy="1002832"/>
      </dsp:txXfrm>
    </dsp:sp>
    <dsp:sp modelId="{AA1BC544-F4BD-45A5-8BB2-EF6EE43D3A4D}">
      <dsp:nvSpPr>
        <dsp:cNvPr id="0" name=""/>
        <dsp:cNvSpPr/>
      </dsp:nvSpPr>
      <dsp:spPr>
        <a:xfrm>
          <a:off x="1495292" y="1529672"/>
          <a:ext cx="4485878" cy="1002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0995" tIns="215900" rIns="90995" bIns="215900" numCol="1" spcCol="1270" anchor="ctr" anchorCtr="0">
          <a:noAutofit/>
        </a:bodyPr>
        <a:lstStyle/>
        <a:p>
          <a:pPr marL="0" lvl="0" indent="0" algn="l" defTabSz="755650">
            <a:lnSpc>
              <a:spcPct val="90000"/>
            </a:lnSpc>
            <a:spcBef>
              <a:spcPct val="0"/>
            </a:spcBef>
            <a:spcAft>
              <a:spcPct val="35000"/>
            </a:spcAft>
            <a:buNone/>
          </a:pPr>
          <a:r>
            <a:rPr lang="en-US" sz="1700" kern="1200"/>
            <a:t>Draft the written plan</a:t>
          </a:r>
        </a:p>
      </dsp:txBody>
      <dsp:txXfrm>
        <a:off x="1495292" y="1529672"/>
        <a:ext cx="4485878" cy="1002832"/>
      </dsp:txXfrm>
    </dsp:sp>
    <dsp:sp modelId="{F2A4DED5-F8A2-43B6-B925-FC74F0A615CC}">
      <dsp:nvSpPr>
        <dsp:cNvPr id="0" name=""/>
        <dsp:cNvSpPr/>
      </dsp:nvSpPr>
      <dsp:spPr>
        <a:xfrm rot="10800000">
          <a:off x="0" y="1900"/>
          <a:ext cx="1495292" cy="154281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06345" tIns="120904" rIns="106345" bIns="120904" numCol="1" spcCol="1270" anchor="ctr" anchorCtr="0">
          <a:noAutofit/>
        </a:bodyPr>
        <a:lstStyle/>
        <a:p>
          <a:pPr marL="0" lvl="0" indent="0" algn="ctr" defTabSz="755650">
            <a:lnSpc>
              <a:spcPct val="90000"/>
            </a:lnSpc>
            <a:spcBef>
              <a:spcPct val="0"/>
            </a:spcBef>
            <a:spcAft>
              <a:spcPct val="35000"/>
            </a:spcAft>
            <a:buNone/>
          </a:pPr>
          <a:r>
            <a:rPr lang="en-US" sz="1700" kern="1200"/>
            <a:t>Plan</a:t>
          </a:r>
        </a:p>
      </dsp:txBody>
      <dsp:txXfrm rot="-10800000">
        <a:off x="0" y="1900"/>
        <a:ext cx="1495292" cy="1002832"/>
      </dsp:txXfrm>
    </dsp:sp>
    <dsp:sp modelId="{B056F024-60B7-4DFF-977A-EF12E60CB7BE}">
      <dsp:nvSpPr>
        <dsp:cNvPr id="0" name=""/>
        <dsp:cNvSpPr/>
      </dsp:nvSpPr>
      <dsp:spPr>
        <a:xfrm>
          <a:off x="1495292" y="1900"/>
          <a:ext cx="4485878" cy="10028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0995" tIns="215900" rIns="90995" bIns="215900" numCol="1" spcCol="1270" anchor="ctr" anchorCtr="0">
          <a:noAutofit/>
        </a:bodyPr>
        <a:lstStyle/>
        <a:p>
          <a:pPr marL="0" lvl="0" indent="0" algn="l" defTabSz="755650">
            <a:lnSpc>
              <a:spcPct val="90000"/>
            </a:lnSpc>
            <a:spcBef>
              <a:spcPct val="0"/>
            </a:spcBef>
            <a:spcAft>
              <a:spcPct val="35000"/>
            </a:spcAft>
            <a:buNone/>
          </a:pPr>
          <a:r>
            <a:rPr lang="en-US" sz="1700" kern="1200"/>
            <a:t>Plan Preparation, Review, and Approval</a:t>
          </a:r>
        </a:p>
      </dsp:txBody>
      <dsp:txXfrm>
        <a:off x="1495292" y="1900"/>
        <a:ext cx="4485878" cy="10028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91DE3-20FD-4A43-AA7B-CFFD53C271AF}">
      <dsp:nvSpPr>
        <dsp:cNvPr id="0" name=""/>
        <dsp:cNvSpPr/>
      </dsp:nvSpPr>
      <dsp:spPr>
        <a:xfrm>
          <a:off x="0" y="4367"/>
          <a:ext cx="5981171" cy="9302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F4EB9-18C7-4EAE-B38A-ED7AB6331089}">
      <dsp:nvSpPr>
        <dsp:cNvPr id="0" name=""/>
        <dsp:cNvSpPr/>
      </dsp:nvSpPr>
      <dsp:spPr>
        <a:xfrm>
          <a:off x="281401" y="213674"/>
          <a:ext cx="511638" cy="5116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40AA86-0057-42A1-A5F7-33712698DF6C}">
      <dsp:nvSpPr>
        <dsp:cNvPr id="0" name=""/>
        <dsp:cNvSpPr/>
      </dsp:nvSpPr>
      <dsp:spPr>
        <a:xfrm>
          <a:off x="1074441" y="4367"/>
          <a:ext cx="4906729" cy="93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2" tIns="98452" rIns="98452" bIns="98452" numCol="1" spcCol="1270" anchor="ctr" anchorCtr="0">
          <a:noAutofit/>
        </a:bodyPr>
        <a:lstStyle/>
        <a:p>
          <a:pPr marL="0" lvl="0" indent="0" algn="l" defTabSz="844550">
            <a:lnSpc>
              <a:spcPct val="90000"/>
            </a:lnSpc>
            <a:spcBef>
              <a:spcPct val="0"/>
            </a:spcBef>
            <a:spcAft>
              <a:spcPct val="35000"/>
            </a:spcAft>
            <a:buNone/>
          </a:pPr>
          <a:r>
            <a:rPr lang="en-US" sz="1900" kern="1200"/>
            <a:t>Plan Implementation and Maintenance</a:t>
          </a:r>
        </a:p>
      </dsp:txBody>
      <dsp:txXfrm>
        <a:off x="1074441" y="4367"/>
        <a:ext cx="4906729" cy="930252"/>
      </dsp:txXfrm>
    </dsp:sp>
    <dsp:sp modelId="{20C133CA-F44E-4293-89EE-BDCC39224441}">
      <dsp:nvSpPr>
        <dsp:cNvPr id="0" name=""/>
        <dsp:cNvSpPr/>
      </dsp:nvSpPr>
      <dsp:spPr>
        <a:xfrm>
          <a:off x="0" y="1167183"/>
          <a:ext cx="5981171" cy="9302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75725-34EB-4F49-9741-96E167FB3151}">
      <dsp:nvSpPr>
        <dsp:cNvPr id="0" name=""/>
        <dsp:cNvSpPr/>
      </dsp:nvSpPr>
      <dsp:spPr>
        <a:xfrm>
          <a:off x="281401" y="1376489"/>
          <a:ext cx="511638" cy="5116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53449-97AA-407F-93EC-D25D7DA1EEA0}">
      <dsp:nvSpPr>
        <dsp:cNvPr id="0" name=""/>
        <dsp:cNvSpPr/>
      </dsp:nvSpPr>
      <dsp:spPr>
        <a:xfrm>
          <a:off x="1074441" y="1167183"/>
          <a:ext cx="4906729" cy="93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2" tIns="98452" rIns="98452" bIns="98452" numCol="1" spcCol="1270" anchor="ctr" anchorCtr="0">
          <a:noAutofit/>
        </a:bodyPr>
        <a:lstStyle/>
        <a:p>
          <a:pPr marL="0" lvl="0" indent="0" algn="l" defTabSz="844550">
            <a:lnSpc>
              <a:spcPct val="90000"/>
            </a:lnSpc>
            <a:spcBef>
              <a:spcPct val="0"/>
            </a:spcBef>
            <a:spcAft>
              <a:spcPct val="35000"/>
            </a:spcAft>
            <a:buNone/>
          </a:pPr>
          <a:r>
            <a:rPr lang="en-US" sz="1900" kern="1200"/>
            <a:t>Training</a:t>
          </a:r>
        </a:p>
      </dsp:txBody>
      <dsp:txXfrm>
        <a:off x="1074441" y="1167183"/>
        <a:ext cx="4906729" cy="930252"/>
      </dsp:txXfrm>
    </dsp:sp>
    <dsp:sp modelId="{25CA7D4A-E0D6-4FB3-AB58-536D10B3029B}">
      <dsp:nvSpPr>
        <dsp:cNvPr id="0" name=""/>
        <dsp:cNvSpPr/>
      </dsp:nvSpPr>
      <dsp:spPr>
        <a:xfrm>
          <a:off x="0" y="2329998"/>
          <a:ext cx="5981171" cy="9302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D5DCF-32B6-46A1-9390-C24473A5D273}">
      <dsp:nvSpPr>
        <dsp:cNvPr id="0" name=""/>
        <dsp:cNvSpPr/>
      </dsp:nvSpPr>
      <dsp:spPr>
        <a:xfrm>
          <a:off x="281401" y="2539305"/>
          <a:ext cx="511638" cy="511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1F293-8D36-447A-B8BB-3CADE0A7ECEF}">
      <dsp:nvSpPr>
        <dsp:cNvPr id="0" name=""/>
        <dsp:cNvSpPr/>
      </dsp:nvSpPr>
      <dsp:spPr>
        <a:xfrm>
          <a:off x="1074441" y="2329998"/>
          <a:ext cx="4906729" cy="93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2" tIns="98452" rIns="98452" bIns="98452" numCol="1" spcCol="1270" anchor="ctr" anchorCtr="0">
          <a:noAutofit/>
        </a:bodyPr>
        <a:lstStyle/>
        <a:p>
          <a:pPr marL="0" lvl="0" indent="0" algn="l" defTabSz="844550">
            <a:lnSpc>
              <a:spcPct val="90000"/>
            </a:lnSpc>
            <a:spcBef>
              <a:spcPct val="0"/>
            </a:spcBef>
            <a:spcAft>
              <a:spcPct val="35000"/>
            </a:spcAft>
            <a:buNone/>
          </a:pPr>
          <a:r>
            <a:rPr lang="en-US" sz="1900" kern="1200"/>
            <a:t>Practice and Exercise of the Plan</a:t>
          </a:r>
        </a:p>
      </dsp:txBody>
      <dsp:txXfrm>
        <a:off x="1074441" y="2329998"/>
        <a:ext cx="4906729" cy="930252"/>
      </dsp:txXfrm>
    </dsp:sp>
    <dsp:sp modelId="{78112A7F-9268-41B1-AB93-1C2450D8D2CD}">
      <dsp:nvSpPr>
        <dsp:cNvPr id="0" name=""/>
        <dsp:cNvSpPr/>
      </dsp:nvSpPr>
      <dsp:spPr>
        <a:xfrm>
          <a:off x="0" y="3492814"/>
          <a:ext cx="5981171" cy="9302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86236-E131-4FD3-B0FC-C1961D1E7DE0}">
      <dsp:nvSpPr>
        <dsp:cNvPr id="0" name=""/>
        <dsp:cNvSpPr/>
      </dsp:nvSpPr>
      <dsp:spPr>
        <a:xfrm>
          <a:off x="281401" y="3702121"/>
          <a:ext cx="511638" cy="5116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DDB189-29D6-4EC7-BE5F-BBCB53E42D13}">
      <dsp:nvSpPr>
        <dsp:cNvPr id="0" name=""/>
        <dsp:cNvSpPr/>
      </dsp:nvSpPr>
      <dsp:spPr>
        <a:xfrm>
          <a:off x="1074441" y="3492814"/>
          <a:ext cx="4906729" cy="93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2" tIns="98452" rIns="98452" bIns="98452" numCol="1" spcCol="1270" anchor="ctr" anchorCtr="0">
          <a:noAutofit/>
        </a:bodyPr>
        <a:lstStyle/>
        <a:p>
          <a:pPr marL="0" lvl="0" indent="0" algn="l" defTabSz="844550">
            <a:lnSpc>
              <a:spcPct val="90000"/>
            </a:lnSpc>
            <a:spcBef>
              <a:spcPct val="0"/>
            </a:spcBef>
            <a:spcAft>
              <a:spcPct val="35000"/>
            </a:spcAft>
            <a:buNone/>
          </a:pPr>
          <a:r>
            <a:rPr lang="en-US" sz="1900" kern="1200"/>
            <a:t>Review and Revise the Plan</a:t>
          </a:r>
        </a:p>
      </dsp:txBody>
      <dsp:txXfrm>
        <a:off x="1074441" y="3492814"/>
        <a:ext cx="4906729" cy="930252"/>
      </dsp:txXfrm>
    </dsp:sp>
    <dsp:sp modelId="{AB75FD98-2A2F-491E-80C1-D75CCC254712}">
      <dsp:nvSpPr>
        <dsp:cNvPr id="0" name=""/>
        <dsp:cNvSpPr/>
      </dsp:nvSpPr>
      <dsp:spPr>
        <a:xfrm>
          <a:off x="0" y="4655630"/>
          <a:ext cx="5981171" cy="9302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1F5D5-BE89-4443-B5D9-9DD1323A8998}">
      <dsp:nvSpPr>
        <dsp:cNvPr id="0" name=""/>
        <dsp:cNvSpPr/>
      </dsp:nvSpPr>
      <dsp:spPr>
        <a:xfrm>
          <a:off x="281401" y="4864936"/>
          <a:ext cx="511638" cy="5116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4F9229-8606-4518-A5EF-C4F77D10E05A}">
      <dsp:nvSpPr>
        <dsp:cNvPr id="0" name=""/>
        <dsp:cNvSpPr/>
      </dsp:nvSpPr>
      <dsp:spPr>
        <a:xfrm>
          <a:off x="1074441" y="4655630"/>
          <a:ext cx="4906729" cy="93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2" tIns="98452" rIns="98452" bIns="98452" numCol="1" spcCol="1270" anchor="ctr" anchorCtr="0">
          <a:noAutofit/>
        </a:bodyPr>
        <a:lstStyle/>
        <a:p>
          <a:pPr marL="0" lvl="0" indent="0" algn="l" defTabSz="844550">
            <a:lnSpc>
              <a:spcPct val="90000"/>
            </a:lnSpc>
            <a:spcBef>
              <a:spcPct val="0"/>
            </a:spcBef>
            <a:spcAft>
              <a:spcPct val="35000"/>
            </a:spcAft>
            <a:buNone/>
          </a:pPr>
          <a:r>
            <a:rPr lang="en-US" sz="1900" kern="1200"/>
            <a:t>Maintain the Plan</a:t>
          </a:r>
        </a:p>
      </dsp:txBody>
      <dsp:txXfrm>
        <a:off x="1074441" y="4655630"/>
        <a:ext cx="4906729" cy="930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EEA4B-7977-4CF5-9069-DADF0F87C6D4}">
      <dsp:nvSpPr>
        <dsp:cNvPr id="0" name=""/>
        <dsp:cNvSpPr/>
      </dsp:nvSpPr>
      <dsp:spPr>
        <a:xfrm>
          <a:off x="0" y="2320"/>
          <a:ext cx="5981171" cy="11759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08B39-36A2-4BA2-9B91-C58CEAD07A5F}">
      <dsp:nvSpPr>
        <dsp:cNvPr id="0" name=""/>
        <dsp:cNvSpPr/>
      </dsp:nvSpPr>
      <dsp:spPr>
        <a:xfrm>
          <a:off x="355715" y="266901"/>
          <a:ext cx="646754" cy="6467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1ED537-C23E-45E0-875D-7E78A84596C5}">
      <dsp:nvSpPr>
        <dsp:cNvPr id="0" name=""/>
        <dsp:cNvSpPr/>
      </dsp:nvSpPr>
      <dsp:spPr>
        <a:xfrm>
          <a:off x="1358185" y="2320"/>
          <a:ext cx="4622985" cy="117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51" tIns="124451" rIns="124451" bIns="124451" numCol="1" spcCol="1270" anchor="ctr" anchorCtr="0">
          <a:noAutofit/>
        </a:bodyPr>
        <a:lstStyle/>
        <a:p>
          <a:pPr marL="0" lvl="0" indent="0" algn="l" defTabSz="977900">
            <a:lnSpc>
              <a:spcPct val="90000"/>
            </a:lnSpc>
            <a:spcBef>
              <a:spcPct val="0"/>
            </a:spcBef>
            <a:spcAft>
              <a:spcPct val="35000"/>
            </a:spcAft>
            <a:buNone/>
          </a:pPr>
          <a:r>
            <a:rPr lang="en-US" sz="2200" kern="1200"/>
            <a:t>Mitigation</a:t>
          </a:r>
        </a:p>
      </dsp:txBody>
      <dsp:txXfrm>
        <a:off x="1358185" y="2320"/>
        <a:ext cx="4622985" cy="1175917"/>
      </dsp:txXfrm>
    </dsp:sp>
    <dsp:sp modelId="{C93CC170-1953-4D02-9BA8-CC82D10E30E0}">
      <dsp:nvSpPr>
        <dsp:cNvPr id="0" name=""/>
        <dsp:cNvSpPr/>
      </dsp:nvSpPr>
      <dsp:spPr>
        <a:xfrm>
          <a:off x="0" y="1472217"/>
          <a:ext cx="5981171" cy="11759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8A4D-C616-4E70-9423-D1080D0BA681}">
      <dsp:nvSpPr>
        <dsp:cNvPr id="0" name=""/>
        <dsp:cNvSpPr/>
      </dsp:nvSpPr>
      <dsp:spPr>
        <a:xfrm>
          <a:off x="355715" y="1736798"/>
          <a:ext cx="646754" cy="6467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C486E2-024C-4B40-B646-90B77D300699}">
      <dsp:nvSpPr>
        <dsp:cNvPr id="0" name=""/>
        <dsp:cNvSpPr/>
      </dsp:nvSpPr>
      <dsp:spPr>
        <a:xfrm>
          <a:off x="1358185" y="1472217"/>
          <a:ext cx="4622985" cy="117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51" tIns="124451" rIns="124451" bIns="124451" numCol="1" spcCol="1270" anchor="ctr" anchorCtr="0">
          <a:noAutofit/>
        </a:bodyPr>
        <a:lstStyle/>
        <a:p>
          <a:pPr marL="0" lvl="0" indent="0" algn="l" defTabSz="977900">
            <a:lnSpc>
              <a:spcPct val="90000"/>
            </a:lnSpc>
            <a:spcBef>
              <a:spcPct val="0"/>
            </a:spcBef>
            <a:spcAft>
              <a:spcPct val="35000"/>
            </a:spcAft>
            <a:buNone/>
          </a:pPr>
          <a:r>
            <a:rPr lang="en-US" sz="2200" kern="1200"/>
            <a:t>Preparedness</a:t>
          </a:r>
        </a:p>
      </dsp:txBody>
      <dsp:txXfrm>
        <a:off x="1358185" y="1472217"/>
        <a:ext cx="4622985" cy="1175917"/>
      </dsp:txXfrm>
    </dsp:sp>
    <dsp:sp modelId="{AB2E30E6-63E7-4815-A087-846418D0D517}">
      <dsp:nvSpPr>
        <dsp:cNvPr id="0" name=""/>
        <dsp:cNvSpPr/>
      </dsp:nvSpPr>
      <dsp:spPr>
        <a:xfrm>
          <a:off x="0" y="2942114"/>
          <a:ext cx="5981171" cy="11759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BFBE3-31BE-4859-BCC1-AFD36FAEA17F}">
      <dsp:nvSpPr>
        <dsp:cNvPr id="0" name=""/>
        <dsp:cNvSpPr/>
      </dsp:nvSpPr>
      <dsp:spPr>
        <a:xfrm>
          <a:off x="355715" y="3206696"/>
          <a:ext cx="646754" cy="6467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89599A-C4FE-4B74-ADCB-E0BA47BCA588}">
      <dsp:nvSpPr>
        <dsp:cNvPr id="0" name=""/>
        <dsp:cNvSpPr/>
      </dsp:nvSpPr>
      <dsp:spPr>
        <a:xfrm>
          <a:off x="1358185" y="2942114"/>
          <a:ext cx="4622985" cy="117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51" tIns="124451" rIns="124451" bIns="124451" numCol="1" spcCol="1270" anchor="ctr" anchorCtr="0">
          <a:noAutofit/>
        </a:bodyPr>
        <a:lstStyle/>
        <a:p>
          <a:pPr marL="0" lvl="0" indent="0" algn="l" defTabSz="977900">
            <a:lnSpc>
              <a:spcPct val="90000"/>
            </a:lnSpc>
            <a:spcBef>
              <a:spcPct val="0"/>
            </a:spcBef>
            <a:spcAft>
              <a:spcPct val="35000"/>
            </a:spcAft>
            <a:buNone/>
          </a:pPr>
          <a:r>
            <a:rPr lang="en-US" sz="2200" kern="1200"/>
            <a:t>Response</a:t>
          </a:r>
        </a:p>
      </dsp:txBody>
      <dsp:txXfrm>
        <a:off x="1358185" y="2942114"/>
        <a:ext cx="4622985" cy="1175917"/>
      </dsp:txXfrm>
    </dsp:sp>
    <dsp:sp modelId="{B3B0C205-BDA3-4B75-A8C8-CDC04DA9148A}">
      <dsp:nvSpPr>
        <dsp:cNvPr id="0" name=""/>
        <dsp:cNvSpPr/>
      </dsp:nvSpPr>
      <dsp:spPr>
        <a:xfrm>
          <a:off x="0" y="4412012"/>
          <a:ext cx="5981171" cy="11759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3E085-B775-4E3F-9852-B7C33183C541}">
      <dsp:nvSpPr>
        <dsp:cNvPr id="0" name=""/>
        <dsp:cNvSpPr/>
      </dsp:nvSpPr>
      <dsp:spPr>
        <a:xfrm>
          <a:off x="355715" y="4676593"/>
          <a:ext cx="646754" cy="6467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FFFDC1-5A97-4817-B6C7-6DF6214DE3BE}">
      <dsp:nvSpPr>
        <dsp:cNvPr id="0" name=""/>
        <dsp:cNvSpPr/>
      </dsp:nvSpPr>
      <dsp:spPr>
        <a:xfrm>
          <a:off x="1358185" y="4412012"/>
          <a:ext cx="4622985" cy="117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51" tIns="124451" rIns="124451" bIns="124451" numCol="1" spcCol="1270" anchor="ctr" anchorCtr="0">
          <a:noAutofit/>
        </a:bodyPr>
        <a:lstStyle/>
        <a:p>
          <a:pPr marL="0" lvl="0" indent="0" algn="l" defTabSz="977900">
            <a:lnSpc>
              <a:spcPct val="90000"/>
            </a:lnSpc>
            <a:spcBef>
              <a:spcPct val="0"/>
            </a:spcBef>
            <a:spcAft>
              <a:spcPct val="35000"/>
            </a:spcAft>
            <a:buNone/>
          </a:pPr>
          <a:r>
            <a:rPr lang="en-US" sz="2200" kern="1200"/>
            <a:t>Recovery</a:t>
          </a:r>
        </a:p>
      </dsp:txBody>
      <dsp:txXfrm>
        <a:off x="1358185" y="4412012"/>
        <a:ext cx="4622985" cy="1175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AF431-CA78-41AE-A04E-90D1F5A989FE}">
      <dsp:nvSpPr>
        <dsp:cNvPr id="0" name=""/>
        <dsp:cNvSpPr/>
      </dsp:nvSpPr>
      <dsp:spPr>
        <a:xfrm>
          <a:off x="0" y="7375"/>
          <a:ext cx="5981171" cy="18181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Includes any activities that prevent an emergency, reduce the chance of an emergency happening, or reduce the damaging effects of unavoidable emergencies. </a:t>
          </a:r>
        </a:p>
      </dsp:txBody>
      <dsp:txXfrm>
        <a:off x="88756" y="96131"/>
        <a:ext cx="5803659" cy="1640667"/>
      </dsp:txXfrm>
    </dsp:sp>
    <dsp:sp modelId="{A560BA7B-688A-42C5-A29E-A6F0F4B42E0F}">
      <dsp:nvSpPr>
        <dsp:cNvPr id="0" name=""/>
        <dsp:cNvSpPr/>
      </dsp:nvSpPr>
      <dsp:spPr>
        <a:xfrm>
          <a:off x="0" y="1886035"/>
          <a:ext cx="5981171" cy="18181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Buying flood and fire insurance for your home is a mitigation activity. </a:t>
          </a:r>
        </a:p>
      </dsp:txBody>
      <dsp:txXfrm>
        <a:off x="88756" y="1974791"/>
        <a:ext cx="5803659" cy="1640667"/>
      </dsp:txXfrm>
    </dsp:sp>
    <dsp:sp modelId="{3AE18740-FECE-4F1A-9FED-C8F594CA8531}">
      <dsp:nvSpPr>
        <dsp:cNvPr id="0" name=""/>
        <dsp:cNvSpPr/>
      </dsp:nvSpPr>
      <dsp:spPr>
        <a:xfrm>
          <a:off x="0" y="3764695"/>
          <a:ext cx="5981171" cy="18181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Mitigation activities take place before and after emergencies.</a:t>
          </a:r>
        </a:p>
      </dsp:txBody>
      <dsp:txXfrm>
        <a:off x="88756" y="3853451"/>
        <a:ext cx="5803659" cy="1640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26451-0CBF-4C5F-BB2E-D7B831EC5A1E}">
      <dsp:nvSpPr>
        <dsp:cNvPr id="0" name=""/>
        <dsp:cNvSpPr/>
      </dsp:nvSpPr>
      <dsp:spPr>
        <a:xfrm>
          <a:off x="0" y="442885"/>
          <a:ext cx="5981171"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lumMod val="75000"/>
                </a:schemeClr>
              </a:solidFill>
            </a:rPr>
            <a:t>Includes plans or preparations made to save lives and to help response and rescue operations. </a:t>
          </a:r>
        </a:p>
      </dsp:txBody>
      <dsp:txXfrm>
        <a:off x="74021" y="516906"/>
        <a:ext cx="5833129" cy="1368278"/>
      </dsp:txXfrm>
    </dsp:sp>
    <dsp:sp modelId="{784DF236-C51D-4CEB-937B-55943AFFDE83}">
      <dsp:nvSpPr>
        <dsp:cNvPr id="0" name=""/>
        <dsp:cNvSpPr/>
      </dsp:nvSpPr>
      <dsp:spPr>
        <a:xfrm>
          <a:off x="0" y="2036965"/>
          <a:ext cx="5981171"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lumMod val="75000"/>
                </a:schemeClr>
              </a:solidFill>
            </a:rPr>
            <a:t>Evacuation plans and stocking food and water are both examples of preparedness. </a:t>
          </a:r>
        </a:p>
      </dsp:txBody>
      <dsp:txXfrm>
        <a:off x="74021" y="2110986"/>
        <a:ext cx="5833129" cy="1368278"/>
      </dsp:txXfrm>
    </dsp:sp>
    <dsp:sp modelId="{C146E659-5DF0-4EA1-88FB-88514D78C291}">
      <dsp:nvSpPr>
        <dsp:cNvPr id="0" name=""/>
        <dsp:cNvSpPr/>
      </dsp:nvSpPr>
      <dsp:spPr>
        <a:xfrm>
          <a:off x="0" y="3631045"/>
          <a:ext cx="5981171"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lumMod val="75000"/>
                </a:schemeClr>
              </a:solidFill>
            </a:rPr>
            <a:t>Preparedness activities take place before an emergency occurs.</a:t>
          </a:r>
        </a:p>
      </dsp:txBody>
      <dsp:txXfrm>
        <a:off x="74021" y="3705066"/>
        <a:ext cx="5833129" cy="1368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6BBC2-5D4F-4DAA-9E31-E9389C721F35}">
      <dsp:nvSpPr>
        <dsp:cNvPr id="0" name=""/>
        <dsp:cNvSpPr/>
      </dsp:nvSpPr>
      <dsp:spPr>
        <a:xfrm>
          <a:off x="0" y="376554"/>
          <a:ext cx="5981171" cy="15701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Includes actions taken to save lives and prevent further property damage in an emergency situation. Response is putting your preparedness plans into action. </a:t>
          </a:r>
        </a:p>
      </dsp:txBody>
      <dsp:txXfrm>
        <a:off x="76648" y="453202"/>
        <a:ext cx="5827875" cy="1416844"/>
      </dsp:txXfrm>
    </dsp:sp>
    <dsp:sp modelId="{203C47BA-48EC-4361-AEBF-CE3F580D524C}">
      <dsp:nvSpPr>
        <dsp:cNvPr id="0" name=""/>
        <dsp:cNvSpPr/>
      </dsp:nvSpPr>
      <dsp:spPr>
        <a:xfrm>
          <a:off x="0" y="2010055"/>
          <a:ext cx="5981171" cy="15701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Seeking shelter from a tornado or turning off gas valves in an earthquake are both response activities. </a:t>
          </a:r>
        </a:p>
      </dsp:txBody>
      <dsp:txXfrm>
        <a:off x="76648" y="2086703"/>
        <a:ext cx="5827875" cy="1416844"/>
      </dsp:txXfrm>
    </dsp:sp>
    <dsp:sp modelId="{B0A7BA97-E529-499F-BC97-6108F4267717}">
      <dsp:nvSpPr>
        <dsp:cNvPr id="0" name=""/>
        <dsp:cNvSpPr/>
      </dsp:nvSpPr>
      <dsp:spPr>
        <a:xfrm>
          <a:off x="0" y="3643555"/>
          <a:ext cx="5981171" cy="15701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Response activities take place during an emergency.</a:t>
          </a:r>
        </a:p>
      </dsp:txBody>
      <dsp:txXfrm>
        <a:off x="76648" y="3720203"/>
        <a:ext cx="5827875" cy="1416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D840C-3C36-450A-BEA7-D911D8E4930B}">
      <dsp:nvSpPr>
        <dsp:cNvPr id="0" name=""/>
        <dsp:cNvSpPr/>
      </dsp:nvSpPr>
      <dsp:spPr>
        <a:xfrm>
          <a:off x="0" y="0"/>
          <a:ext cx="5083995" cy="1677075"/>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Includes actions taken to return to a normal or an even safer situation following an emergency. </a:t>
          </a:r>
        </a:p>
      </dsp:txBody>
      <dsp:txXfrm>
        <a:off x="49120" y="49120"/>
        <a:ext cx="3274300" cy="1578835"/>
      </dsp:txXfrm>
    </dsp:sp>
    <dsp:sp modelId="{396DA03C-977A-453E-8333-900921A51B41}">
      <dsp:nvSpPr>
        <dsp:cNvPr id="0" name=""/>
        <dsp:cNvSpPr/>
      </dsp:nvSpPr>
      <dsp:spPr>
        <a:xfrm>
          <a:off x="448587" y="1956587"/>
          <a:ext cx="5083995" cy="1677075"/>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Recovery includes getting financial assistance to help pay for the repairs. </a:t>
          </a:r>
        </a:p>
      </dsp:txBody>
      <dsp:txXfrm>
        <a:off x="497707" y="2005707"/>
        <a:ext cx="3447068" cy="1578835"/>
      </dsp:txXfrm>
    </dsp:sp>
    <dsp:sp modelId="{06FA9275-7D68-4EB1-9DA9-06C7BBC3AA2A}">
      <dsp:nvSpPr>
        <dsp:cNvPr id="0" name=""/>
        <dsp:cNvSpPr/>
      </dsp:nvSpPr>
      <dsp:spPr>
        <a:xfrm>
          <a:off x="897175" y="3913175"/>
          <a:ext cx="5083995" cy="1677075"/>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Recovery activities take place after an emergency.</a:t>
          </a:r>
        </a:p>
      </dsp:txBody>
      <dsp:txXfrm>
        <a:off x="946295" y="3962295"/>
        <a:ext cx="3447068" cy="1578835"/>
      </dsp:txXfrm>
    </dsp:sp>
    <dsp:sp modelId="{352397D9-7FF7-452B-8D8C-719435CC86CC}">
      <dsp:nvSpPr>
        <dsp:cNvPr id="0" name=""/>
        <dsp:cNvSpPr/>
      </dsp:nvSpPr>
      <dsp:spPr>
        <a:xfrm>
          <a:off x="3993896" y="1271781"/>
          <a:ext cx="1090098" cy="109009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39168" y="1271781"/>
        <a:ext cx="599554" cy="820299"/>
      </dsp:txXfrm>
    </dsp:sp>
    <dsp:sp modelId="{B5C5A8F2-8082-41E5-B74C-4E42DA07626C}">
      <dsp:nvSpPr>
        <dsp:cNvPr id="0" name=""/>
        <dsp:cNvSpPr/>
      </dsp:nvSpPr>
      <dsp:spPr>
        <a:xfrm>
          <a:off x="4442484" y="3217188"/>
          <a:ext cx="1090098" cy="109009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87756" y="3217188"/>
        <a:ext cx="599554" cy="820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E4D60-6A64-4235-86C5-1CD751EEC435}">
      <dsp:nvSpPr>
        <dsp:cNvPr id="0" name=""/>
        <dsp:cNvSpPr/>
      </dsp:nvSpPr>
      <dsp:spPr>
        <a:xfrm>
          <a:off x="0" y="0"/>
          <a:ext cx="598117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BE3012C-DCB8-465B-AB8A-D51A38D966D3}">
      <dsp:nvSpPr>
        <dsp:cNvPr id="0" name=""/>
        <dsp:cNvSpPr/>
      </dsp:nvSpPr>
      <dsp:spPr>
        <a:xfrm>
          <a:off x="0" y="0"/>
          <a:ext cx="5981171" cy="139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emergency planning process is successful when all parties involved understand their responsibilities.</a:t>
          </a:r>
        </a:p>
      </dsp:txBody>
      <dsp:txXfrm>
        <a:off x="0" y="0"/>
        <a:ext cx="5981171" cy="1397562"/>
      </dsp:txXfrm>
    </dsp:sp>
    <dsp:sp modelId="{1857A99F-CF4D-45E2-9783-04AB1041E371}">
      <dsp:nvSpPr>
        <dsp:cNvPr id="0" name=""/>
        <dsp:cNvSpPr/>
      </dsp:nvSpPr>
      <dsp:spPr>
        <a:xfrm>
          <a:off x="0" y="1397562"/>
          <a:ext cx="598117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1916119-BEC3-4A7F-B903-92456A94C281}">
      <dsp:nvSpPr>
        <dsp:cNvPr id="0" name=""/>
        <dsp:cNvSpPr/>
      </dsp:nvSpPr>
      <dsp:spPr>
        <a:xfrm>
          <a:off x="0" y="1397562"/>
          <a:ext cx="5981171" cy="139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r>
            <a:rPr lang="en-US" sz="2600" kern="1200" dirty="0"/>
            <a:t>Federal</a:t>
          </a:r>
        </a:p>
      </dsp:txBody>
      <dsp:txXfrm>
        <a:off x="0" y="1397562"/>
        <a:ext cx="5981171" cy="1397562"/>
      </dsp:txXfrm>
    </dsp:sp>
    <dsp:sp modelId="{4AD0E9B6-46F2-4004-BD6C-D6BBEBD72272}">
      <dsp:nvSpPr>
        <dsp:cNvPr id="0" name=""/>
        <dsp:cNvSpPr/>
      </dsp:nvSpPr>
      <dsp:spPr>
        <a:xfrm>
          <a:off x="0" y="2795125"/>
          <a:ext cx="598117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D7B110B-5232-47D5-8C28-CF3DA12D26B4}">
      <dsp:nvSpPr>
        <dsp:cNvPr id="0" name=""/>
        <dsp:cNvSpPr/>
      </dsp:nvSpPr>
      <dsp:spPr>
        <a:xfrm>
          <a:off x="0" y="2795125"/>
          <a:ext cx="5981171" cy="139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r>
            <a:rPr lang="en-US" sz="2600" kern="1200" dirty="0"/>
            <a:t>State</a:t>
          </a:r>
        </a:p>
      </dsp:txBody>
      <dsp:txXfrm>
        <a:off x="0" y="2795125"/>
        <a:ext cx="5981171" cy="1397562"/>
      </dsp:txXfrm>
    </dsp:sp>
    <dsp:sp modelId="{37C2DECF-AC46-4E40-A57F-E3BEF3B06F24}">
      <dsp:nvSpPr>
        <dsp:cNvPr id="0" name=""/>
        <dsp:cNvSpPr/>
      </dsp:nvSpPr>
      <dsp:spPr>
        <a:xfrm>
          <a:off x="0" y="4192687"/>
          <a:ext cx="598117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EEB32DE7-E1E6-4F95-8AE6-3AD88E5FD380}">
      <dsp:nvSpPr>
        <dsp:cNvPr id="0" name=""/>
        <dsp:cNvSpPr/>
      </dsp:nvSpPr>
      <dsp:spPr>
        <a:xfrm>
          <a:off x="0" y="4192687"/>
          <a:ext cx="5981171" cy="139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r>
            <a:rPr lang="en-US" sz="2600" kern="1200" dirty="0"/>
            <a:t>Local</a:t>
          </a:r>
        </a:p>
      </dsp:txBody>
      <dsp:txXfrm>
        <a:off x="0" y="4192687"/>
        <a:ext cx="5981171" cy="1397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6984-8283-4494-BF13-CE948B61DF7C}">
      <dsp:nvSpPr>
        <dsp:cNvPr id="0" name=""/>
        <dsp:cNvSpPr/>
      </dsp:nvSpPr>
      <dsp:spPr>
        <a:xfrm>
          <a:off x="287043"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6D043-02A6-4FD7-9CBF-77D73B111C51}">
      <dsp:nvSpPr>
        <dsp:cNvPr id="0" name=""/>
        <dsp:cNvSpPr/>
      </dsp:nvSpPr>
      <dsp:spPr>
        <a:xfrm>
          <a:off x="477168" y="1193070"/>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E1B7D8-7E5B-490F-9CCB-B90D87F78CC4}">
      <dsp:nvSpPr>
        <dsp:cNvPr id="0" name=""/>
        <dsp:cNvSpPr/>
      </dsp:nvSpPr>
      <dsp:spPr>
        <a:xfrm>
          <a:off x="1856"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1.  </a:t>
          </a:r>
        </a:p>
        <a:p>
          <a:pPr marL="0" lvl="0" indent="0" algn="ctr" defTabSz="488950">
            <a:lnSpc>
              <a:spcPct val="100000"/>
            </a:lnSpc>
            <a:spcBef>
              <a:spcPct val="0"/>
            </a:spcBef>
            <a:spcAft>
              <a:spcPct val="35000"/>
            </a:spcAft>
            <a:buNone/>
            <a:defRPr cap="all"/>
          </a:pPr>
          <a:r>
            <a:rPr lang="en-US" sz="1100" kern="1200" dirty="0"/>
            <a:t>Form a Collaborative Planning Team</a:t>
          </a:r>
        </a:p>
      </dsp:txBody>
      <dsp:txXfrm>
        <a:off x="1856" y="2172945"/>
        <a:ext cx="1462500" cy="585000"/>
      </dsp:txXfrm>
    </dsp:sp>
    <dsp:sp modelId="{98424022-85CF-4A3B-A094-84DBC91E629D}">
      <dsp:nvSpPr>
        <dsp:cNvPr id="0" name=""/>
        <dsp:cNvSpPr/>
      </dsp:nvSpPr>
      <dsp:spPr>
        <a:xfrm>
          <a:off x="2005481"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BFDC3-D175-4A15-A791-C0D36CC60DAE}">
      <dsp:nvSpPr>
        <dsp:cNvPr id="0" name=""/>
        <dsp:cNvSpPr/>
      </dsp:nvSpPr>
      <dsp:spPr>
        <a:xfrm>
          <a:off x="2195606" y="1193070"/>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C1CB47-DAB3-4743-BE9E-4CC83B512530}">
      <dsp:nvSpPr>
        <dsp:cNvPr id="0" name=""/>
        <dsp:cNvSpPr/>
      </dsp:nvSpPr>
      <dsp:spPr>
        <a:xfrm>
          <a:off x="1720293"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2.  </a:t>
          </a:r>
        </a:p>
        <a:p>
          <a:pPr marL="0" lvl="0" indent="0" algn="ctr" defTabSz="488950">
            <a:lnSpc>
              <a:spcPct val="100000"/>
            </a:lnSpc>
            <a:spcBef>
              <a:spcPct val="0"/>
            </a:spcBef>
            <a:spcAft>
              <a:spcPct val="35000"/>
            </a:spcAft>
            <a:buNone/>
            <a:defRPr cap="all"/>
          </a:pPr>
          <a:r>
            <a:rPr lang="en-US" sz="1100" kern="1200" dirty="0"/>
            <a:t>Situational Awareness</a:t>
          </a:r>
        </a:p>
      </dsp:txBody>
      <dsp:txXfrm>
        <a:off x="1720293" y="2172945"/>
        <a:ext cx="1462500" cy="585000"/>
      </dsp:txXfrm>
    </dsp:sp>
    <dsp:sp modelId="{D1A33F0C-FF68-45AA-A001-43FA6917A249}">
      <dsp:nvSpPr>
        <dsp:cNvPr id="0" name=""/>
        <dsp:cNvSpPr/>
      </dsp:nvSpPr>
      <dsp:spPr>
        <a:xfrm>
          <a:off x="3723918"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9378F-C430-4079-B7E0-7AA9A2509859}">
      <dsp:nvSpPr>
        <dsp:cNvPr id="0" name=""/>
        <dsp:cNvSpPr/>
      </dsp:nvSpPr>
      <dsp:spPr>
        <a:xfrm>
          <a:off x="3914043" y="1193070"/>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D99C41-7543-47B0-BEBD-B006DA9ECAE9}">
      <dsp:nvSpPr>
        <dsp:cNvPr id="0" name=""/>
        <dsp:cNvSpPr/>
      </dsp:nvSpPr>
      <dsp:spPr>
        <a:xfrm>
          <a:off x="3438731"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3.  </a:t>
          </a:r>
        </a:p>
        <a:p>
          <a:pPr marL="0" lvl="0" indent="0" algn="ctr" defTabSz="488950">
            <a:lnSpc>
              <a:spcPct val="100000"/>
            </a:lnSpc>
            <a:spcBef>
              <a:spcPct val="0"/>
            </a:spcBef>
            <a:spcAft>
              <a:spcPct val="35000"/>
            </a:spcAft>
            <a:buNone/>
            <a:defRPr cap="all"/>
          </a:pPr>
          <a:r>
            <a:rPr lang="en-US" sz="1100" kern="1200" dirty="0"/>
            <a:t>Determine Goals and Objectives</a:t>
          </a:r>
        </a:p>
      </dsp:txBody>
      <dsp:txXfrm>
        <a:off x="3438731" y="2172945"/>
        <a:ext cx="1462500" cy="585000"/>
      </dsp:txXfrm>
    </dsp:sp>
    <dsp:sp modelId="{DDE490D7-9EB6-4629-950C-6CCA1A688EA3}">
      <dsp:nvSpPr>
        <dsp:cNvPr id="0" name=""/>
        <dsp:cNvSpPr/>
      </dsp:nvSpPr>
      <dsp:spPr>
        <a:xfrm>
          <a:off x="5442356"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A50E6-7E1C-4FFE-9EC8-A0505C246140}">
      <dsp:nvSpPr>
        <dsp:cNvPr id="0" name=""/>
        <dsp:cNvSpPr/>
      </dsp:nvSpPr>
      <dsp:spPr>
        <a:xfrm>
          <a:off x="5632481" y="1193070"/>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C3C36-119E-4F69-AAFB-FA1C514FA831}">
      <dsp:nvSpPr>
        <dsp:cNvPr id="0" name=""/>
        <dsp:cNvSpPr/>
      </dsp:nvSpPr>
      <dsp:spPr>
        <a:xfrm>
          <a:off x="5157168"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4.  </a:t>
          </a:r>
        </a:p>
        <a:p>
          <a:pPr marL="0" lvl="0" indent="0" algn="ctr" defTabSz="488950">
            <a:lnSpc>
              <a:spcPct val="100000"/>
            </a:lnSpc>
            <a:spcBef>
              <a:spcPct val="0"/>
            </a:spcBef>
            <a:spcAft>
              <a:spcPct val="35000"/>
            </a:spcAft>
            <a:buNone/>
            <a:defRPr cap="all"/>
          </a:pPr>
          <a:r>
            <a:rPr lang="en-US" sz="1100" kern="1200" dirty="0"/>
            <a:t>Plan Development</a:t>
          </a:r>
        </a:p>
      </dsp:txBody>
      <dsp:txXfrm>
        <a:off x="5157168" y="2172945"/>
        <a:ext cx="1462500" cy="585000"/>
      </dsp:txXfrm>
    </dsp:sp>
    <dsp:sp modelId="{660C2A02-98F0-4757-97CC-D4B6ED1AAE4F}">
      <dsp:nvSpPr>
        <dsp:cNvPr id="0" name=""/>
        <dsp:cNvSpPr/>
      </dsp:nvSpPr>
      <dsp:spPr>
        <a:xfrm>
          <a:off x="7160793"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B37A7-28F6-42F7-AA04-36F5A9E06266}">
      <dsp:nvSpPr>
        <dsp:cNvPr id="0" name=""/>
        <dsp:cNvSpPr/>
      </dsp:nvSpPr>
      <dsp:spPr>
        <a:xfrm>
          <a:off x="7350918" y="1193070"/>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F82B76-B597-4206-8171-543DA7C1F637}">
      <dsp:nvSpPr>
        <dsp:cNvPr id="0" name=""/>
        <dsp:cNvSpPr/>
      </dsp:nvSpPr>
      <dsp:spPr>
        <a:xfrm>
          <a:off x="6875606"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5.  </a:t>
          </a:r>
        </a:p>
        <a:p>
          <a:pPr marL="0" lvl="0" indent="0" algn="ctr" defTabSz="488950">
            <a:lnSpc>
              <a:spcPct val="100000"/>
            </a:lnSpc>
            <a:spcBef>
              <a:spcPct val="0"/>
            </a:spcBef>
            <a:spcAft>
              <a:spcPct val="35000"/>
            </a:spcAft>
            <a:buNone/>
            <a:defRPr cap="all"/>
          </a:pPr>
          <a:r>
            <a:rPr lang="en-US" sz="1100" kern="1200" dirty="0"/>
            <a:t>Plan Preparation, Review, and Approval</a:t>
          </a:r>
        </a:p>
      </dsp:txBody>
      <dsp:txXfrm>
        <a:off x="6875606" y="2172945"/>
        <a:ext cx="1462500" cy="585000"/>
      </dsp:txXfrm>
    </dsp:sp>
    <dsp:sp modelId="{E05F951A-EB6D-4DCE-9148-DAF28A8BCFB7}">
      <dsp:nvSpPr>
        <dsp:cNvPr id="0" name=""/>
        <dsp:cNvSpPr/>
      </dsp:nvSpPr>
      <dsp:spPr>
        <a:xfrm>
          <a:off x="8879231" y="1002945"/>
          <a:ext cx="892125" cy="892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309AB-DCDC-40A5-B759-D120186A76AD}">
      <dsp:nvSpPr>
        <dsp:cNvPr id="0" name=""/>
        <dsp:cNvSpPr/>
      </dsp:nvSpPr>
      <dsp:spPr>
        <a:xfrm>
          <a:off x="9069356" y="1193070"/>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AB4F14-06B4-41AD-B3BA-0A138978F31E}">
      <dsp:nvSpPr>
        <dsp:cNvPr id="0" name=""/>
        <dsp:cNvSpPr/>
      </dsp:nvSpPr>
      <dsp:spPr>
        <a:xfrm>
          <a:off x="8594043"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Step 6.  </a:t>
          </a:r>
        </a:p>
        <a:p>
          <a:pPr marL="0" lvl="0" indent="0" algn="ctr" defTabSz="488950">
            <a:lnSpc>
              <a:spcPct val="100000"/>
            </a:lnSpc>
            <a:spcBef>
              <a:spcPct val="0"/>
            </a:spcBef>
            <a:spcAft>
              <a:spcPct val="35000"/>
            </a:spcAft>
            <a:buNone/>
            <a:defRPr cap="all"/>
          </a:pPr>
          <a:r>
            <a:rPr lang="en-US" sz="1100" kern="1200" dirty="0"/>
            <a:t>Plan Implementation and Maintenance</a:t>
          </a:r>
        </a:p>
      </dsp:txBody>
      <dsp:txXfrm>
        <a:off x="8594043" y="2172945"/>
        <a:ext cx="1462500" cy="58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65537-D4D3-4C20-B692-230E06A4B585}">
      <dsp:nvSpPr>
        <dsp:cNvPr id="0" name=""/>
        <dsp:cNvSpPr/>
      </dsp:nvSpPr>
      <dsp:spPr>
        <a:xfrm>
          <a:off x="0" y="2453264"/>
          <a:ext cx="2514599" cy="805216"/>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8838" tIns="199136" rIns="178838" bIns="199136" numCol="1" spcCol="1270" anchor="ctr" anchorCtr="0">
          <a:noAutofit/>
        </a:bodyPr>
        <a:lstStyle/>
        <a:p>
          <a:pPr marL="0" lvl="0" indent="0" algn="ctr" defTabSz="1244600">
            <a:lnSpc>
              <a:spcPct val="90000"/>
            </a:lnSpc>
            <a:spcBef>
              <a:spcPct val="0"/>
            </a:spcBef>
            <a:spcAft>
              <a:spcPct val="35000"/>
            </a:spcAft>
            <a:buNone/>
          </a:pPr>
          <a:r>
            <a:rPr lang="en-US" sz="2800" kern="1200"/>
            <a:t>Engage</a:t>
          </a:r>
        </a:p>
      </dsp:txBody>
      <dsp:txXfrm>
        <a:off x="0" y="2453264"/>
        <a:ext cx="2514599" cy="805216"/>
      </dsp:txXfrm>
    </dsp:sp>
    <dsp:sp modelId="{FB09B247-27AF-4E5F-AF8C-CD103A4895BE}">
      <dsp:nvSpPr>
        <dsp:cNvPr id="0" name=""/>
        <dsp:cNvSpPr/>
      </dsp:nvSpPr>
      <dsp:spPr>
        <a:xfrm>
          <a:off x="2514599" y="2453264"/>
          <a:ext cx="7543800" cy="8052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dirty="0"/>
            <a:t>Engage the Community:  Business Chambers, Volunteer Organizations like the Red Cross, Municipality Leaders, etc.</a:t>
          </a:r>
        </a:p>
      </dsp:txBody>
      <dsp:txXfrm>
        <a:off x="2514599" y="2453264"/>
        <a:ext cx="7543800" cy="805216"/>
      </dsp:txXfrm>
    </dsp:sp>
    <dsp:sp modelId="{CE6F8B55-B805-452B-B35A-390449E82D75}">
      <dsp:nvSpPr>
        <dsp:cNvPr id="0" name=""/>
        <dsp:cNvSpPr/>
      </dsp:nvSpPr>
      <dsp:spPr>
        <a:xfrm rot="10800000">
          <a:off x="0" y="1226920"/>
          <a:ext cx="2514599" cy="1238422"/>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8838" tIns="199136" rIns="178838" bIns="199136"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rot="-10800000">
        <a:off x="0" y="1226920"/>
        <a:ext cx="2514599" cy="804974"/>
      </dsp:txXfrm>
    </dsp:sp>
    <dsp:sp modelId="{E4B6255F-8927-4BA5-9EB0-D62FF628FAC7}">
      <dsp:nvSpPr>
        <dsp:cNvPr id="0" name=""/>
        <dsp:cNvSpPr/>
      </dsp:nvSpPr>
      <dsp:spPr>
        <a:xfrm>
          <a:off x="2514599" y="1226920"/>
          <a:ext cx="7543800" cy="80497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dirty="0"/>
            <a:t>Identify the Core Planning Team:  Emergency Management, Finance, Legal, Law Enforcement, Utilities, Infrastructure, etc.</a:t>
          </a:r>
        </a:p>
      </dsp:txBody>
      <dsp:txXfrm>
        <a:off x="2514599" y="1226920"/>
        <a:ext cx="7543800" cy="804974"/>
      </dsp:txXfrm>
    </dsp:sp>
    <dsp:sp modelId="{CCB39508-ACC5-4CF9-8AC1-27A61F0D0528}">
      <dsp:nvSpPr>
        <dsp:cNvPr id="0" name=""/>
        <dsp:cNvSpPr/>
      </dsp:nvSpPr>
      <dsp:spPr>
        <a:xfrm rot="10800000">
          <a:off x="0" y="576"/>
          <a:ext cx="2514599" cy="1238422"/>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78838" tIns="199136" rIns="178838"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Form</a:t>
          </a:r>
        </a:p>
      </dsp:txBody>
      <dsp:txXfrm rot="-10800000">
        <a:off x="0" y="576"/>
        <a:ext cx="2514599" cy="804974"/>
      </dsp:txXfrm>
    </dsp:sp>
    <dsp:sp modelId="{AE4E4E2B-D1C7-450A-8B98-ECAC674B5963}">
      <dsp:nvSpPr>
        <dsp:cNvPr id="0" name=""/>
        <dsp:cNvSpPr/>
      </dsp:nvSpPr>
      <dsp:spPr>
        <a:xfrm>
          <a:off x="2514599" y="576"/>
          <a:ext cx="7543800" cy="80497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dirty="0"/>
            <a:t>Form a Collaborative Planning Team </a:t>
          </a:r>
        </a:p>
      </dsp:txBody>
      <dsp:txXfrm>
        <a:off x="2514599" y="576"/>
        <a:ext cx="7543800" cy="8049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8916B-58FE-4538-9302-22D868935426}"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62E72-61B0-4058-B02A-A59A4A917DCC}" type="slidenum">
              <a:rPr lang="en-US" smtClean="0"/>
              <a:t>‹#›</a:t>
            </a:fld>
            <a:endParaRPr lang="en-US"/>
          </a:p>
        </p:txBody>
      </p:sp>
    </p:spTree>
    <p:extLst>
      <p:ext uri="{BB962C8B-B14F-4D97-AF65-F5344CB8AC3E}">
        <p14:creationId xmlns:p14="http://schemas.microsoft.com/office/powerpoint/2010/main" val="160882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6000" cap="none" spc="-50" baseline="0">
                <a:solidFill>
                  <a:schemeClr val="tx1">
                    <a:lumMod val="85000"/>
                    <a:lumOff val="15000"/>
                  </a:schemeClr>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none"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3/11/2021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3/11/2021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3/11/2021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3/11/2021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none" spc="-50" baseline="0">
                <a:solidFill>
                  <a:schemeClr val="tx1">
                    <a:lumMod val="85000"/>
                    <a:lumOff val="15000"/>
                  </a:schemeClr>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none"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3/11/2021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3/11/2021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3/11/2021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3/11/2021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3/11/2021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3/11/2021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3/11/2021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3/11/2021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7942052" y="6357423"/>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3/11/2021</a:t>
            </a:fld>
            <a:endParaRPr lang="en-US" noProof="0" dirty="0"/>
          </a:p>
        </p:txBody>
      </p:sp>
      <p:sp>
        <p:nvSpPr>
          <p:cNvPr id="5" name="Footer Placeholder 4"/>
          <p:cNvSpPr>
            <a:spLocks noGrp="1"/>
          </p:cNvSpPr>
          <p:nvPr>
            <p:ph type="ftr" sz="quarter" idx="3"/>
          </p:nvPr>
        </p:nvSpPr>
        <p:spPr>
          <a:xfrm>
            <a:off x="1746373" y="6357423"/>
            <a:ext cx="5949083"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773498" y="6357423"/>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pic>
        <p:nvPicPr>
          <p:cNvPr id="10" name="Picture 9" descr="A picture containing text&#10;&#10;Description automatically generated">
            <a:extLst>
              <a:ext uri="{FF2B5EF4-FFF2-40B4-BE49-F238E27FC236}">
                <a16:creationId xmlns:a16="http://schemas.microsoft.com/office/drawing/2014/main" id="{6BDD31C1-34D2-41BF-A4E4-6832EE97CAE8}"/>
              </a:ext>
            </a:extLst>
          </p:cNvPr>
          <p:cNvPicPr>
            <a:picLocks noChangeAspect="1"/>
          </p:cNvPicPr>
          <p:nvPr userDrawn="1"/>
        </p:nvPicPr>
        <p:blipFill>
          <a:blip r:embed="rId14"/>
          <a:stretch>
            <a:fillRect/>
          </a:stretch>
        </p:blipFill>
        <p:spPr>
          <a:xfrm>
            <a:off x="638492" y="6353785"/>
            <a:ext cx="917575" cy="388683"/>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100000"/>
        </a:lnSpc>
        <a:spcBef>
          <a:spcPts val="200"/>
        </a:spcBef>
        <a:spcAft>
          <a:spcPts val="400"/>
        </a:spcAft>
        <a:buClr>
          <a:schemeClr val="tx1"/>
        </a:buClr>
        <a:buFont typeface="Wingdings 3" panose="05040102010807070707" pitchFamily="18"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100000"/>
        </a:lnSpc>
        <a:spcBef>
          <a:spcPts val="200"/>
        </a:spcBef>
        <a:spcAft>
          <a:spcPts val="400"/>
        </a:spcAft>
        <a:buClr>
          <a:schemeClr val="tx1"/>
        </a:buClr>
        <a:buFont typeface="Wingdings 3" panose="05040102010807070707" pitchFamily="18" charset="2"/>
        <a:buChar char="x"/>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100000"/>
        </a:lnSpc>
        <a:spcBef>
          <a:spcPts val="200"/>
        </a:spcBef>
        <a:spcAft>
          <a:spcPts val="400"/>
        </a:spcAft>
        <a:buClr>
          <a:schemeClr val="tx1"/>
        </a:buClr>
        <a:buFont typeface="Wingdings 3" panose="05040102010807070707" pitchFamily="18" charset="2"/>
        <a:buChar char="x"/>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100000"/>
        </a:lnSpc>
        <a:spcBef>
          <a:spcPts val="200"/>
        </a:spcBef>
        <a:spcAft>
          <a:spcPts val="400"/>
        </a:spcAft>
        <a:buClr>
          <a:schemeClr val="tx1"/>
        </a:buClr>
        <a:buFont typeface="Wingdings 3" panose="05040102010807070707" pitchFamily="18" charset="2"/>
        <a:buChar char="x"/>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3.xml"/><Relationship Id="rId7" Type="http://schemas.openxmlformats.org/officeDocument/2006/relationships/image" Target="../media/image14.png"/><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5.xml"/><Relationship Id="rId7" Type="http://schemas.openxmlformats.org/officeDocument/2006/relationships/image" Target="../media/image14.pn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16.xml"/><Relationship Id="rId7" Type="http://schemas.openxmlformats.org/officeDocument/2006/relationships/image" Target="../media/image14.pn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17.xml"/><Relationship Id="rId7" Type="http://schemas.openxmlformats.org/officeDocument/2006/relationships/image" Target="../media/image14.png"/><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77A5-B3A6-4641-8D87-951A437B446A}"/>
              </a:ext>
            </a:extLst>
          </p:cNvPr>
          <p:cNvSpPr>
            <a:spLocks noGrp="1"/>
          </p:cNvSpPr>
          <p:nvPr>
            <p:ph type="ctrTitle"/>
          </p:nvPr>
        </p:nvSpPr>
        <p:spPr>
          <a:xfrm>
            <a:off x="1873188" y="758952"/>
            <a:ext cx="8753383" cy="2670048"/>
          </a:xfrm>
        </p:spPr>
        <p:txBody>
          <a:bodyPr/>
          <a:lstStyle/>
          <a:p>
            <a:pPr algn="ctr"/>
            <a:r>
              <a:rPr lang="en-US" sz="4000" dirty="0">
                <a:latin typeface="+mj-lt"/>
              </a:rPr>
              <a:t>Presentation for the Tallahassee Chapter of the AGA </a:t>
            </a:r>
            <a:br>
              <a:rPr lang="en-US" sz="4000" dirty="0">
                <a:latin typeface="+mj-lt"/>
              </a:rPr>
            </a:br>
            <a:br>
              <a:rPr lang="en-US" sz="4000" dirty="0">
                <a:latin typeface="+mj-lt"/>
              </a:rPr>
            </a:br>
            <a:r>
              <a:rPr lang="en-US" sz="2400" dirty="0">
                <a:latin typeface="+mj-lt"/>
              </a:rPr>
              <a:t>March 17, 2021</a:t>
            </a:r>
            <a:endParaRPr lang="en-US" dirty="0">
              <a:latin typeface="+mj-lt"/>
            </a:endParaRPr>
          </a:p>
        </p:txBody>
      </p:sp>
      <p:sp>
        <p:nvSpPr>
          <p:cNvPr id="3" name="Subtitle 2">
            <a:extLst>
              <a:ext uri="{FF2B5EF4-FFF2-40B4-BE49-F238E27FC236}">
                <a16:creationId xmlns:a16="http://schemas.microsoft.com/office/drawing/2014/main" id="{2B9B01FB-4ACA-4F80-9582-BAEABBA94F55}"/>
              </a:ext>
            </a:extLst>
          </p:cNvPr>
          <p:cNvSpPr>
            <a:spLocks noGrp="1"/>
          </p:cNvSpPr>
          <p:nvPr>
            <p:ph type="subTitle" idx="1"/>
          </p:nvPr>
        </p:nvSpPr>
        <p:spPr>
          <a:xfrm>
            <a:off x="1100051" y="4438835"/>
            <a:ext cx="10058400" cy="1349317"/>
          </a:xfrm>
        </p:spPr>
        <p:txBody>
          <a:bodyPr/>
          <a:lstStyle/>
          <a:p>
            <a:pPr algn="ctr"/>
            <a:r>
              <a:rPr lang="en-US" dirty="0"/>
              <a:t>Disaster Preparedness and Planning</a:t>
            </a:r>
          </a:p>
        </p:txBody>
      </p:sp>
      <p:pic>
        <p:nvPicPr>
          <p:cNvPr id="4" name="Picture 3">
            <a:extLst>
              <a:ext uri="{FF2B5EF4-FFF2-40B4-BE49-F238E27FC236}">
                <a16:creationId xmlns:a16="http://schemas.microsoft.com/office/drawing/2014/main" id="{D8EF84D3-5FE5-4C3D-BC4F-539EBD3BB01D}"/>
              </a:ext>
            </a:extLst>
          </p:cNvPr>
          <p:cNvPicPr>
            <a:picLocks noChangeAspect="1"/>
          </p:cNvPicPr>
          <p:nvPr/>
        </p:nvPicPr>
        <p:blipFill>
          <a:blip r:embed="rId2"/>
          <a:stretch>
            <a:fillRect/>
          </a:stretch>
        </p:blipFill>
        <p:spPr>
          <a:xfrm>
            <a:off x="5589708" y="5559532"/>
            <a:ext cx="1079086" cy="457240"/>
          </a:xfrm>
          <a:prstGeom prst="rect">
            <a:avLst/>
          </a:prstGeom>
        </p:spPr>
      </p:pic>
    </p:spTree>
    <p:extLst>
      <p:ext uri="{BB962C8B-B14F-4D97-AF65-F5344CB8AC3E}">
        <p14:creationId xmlns:p14="http://schemas.microsoft.com/office/powerpoint/2010/main" val="310958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CB3C-25F3-4D36-85A5-B4501E50B2C4}"/>
              </a:ext>
            </a:extLst>
          </p:cNvPr>
          <p:cNvSpPr>
            <a:spLocks noGrp="1"/>
          </p:cNvSpPr>
          <p:nvPr>
            <p:ph type="title"/>
          </p:nvPr>
        </p:nvSpPr>
        <p:spPr>
          <a:xfrm>
            <a:off x="635000" y="3135207"/>
            <a:ext cx="4886854" cy="587584"/>
          </a:xfrm>
        </p:spPr>
        <p:txBody>
          <a:bodyPr anchor="ctr">
            <a:noAutofit/>
          </a:bodyPr>
          <a:lstStyle/>
          <a:p>
            <a:r>
              <a:rPr lang="en-US" dirty="0" err="1"/>
              <a:t>Iii</a:t>
            </a:r>
            <a:r>
              <a:rPr lang="en-US" dirty="0"/>
              <a:t>.  Emergency planning process</a:t>
            </a:r>
          </a:p>
        </p:txBody>
      </p:sp>
      <p:graphicFrame>
        <p:nvGraphicFramePr>
          <p:cNvPr id="5" name="Content Placeholder 2">
            <a:extLst>
              <a:ext uri="{FF2B5EF4-FFF2-40B4-BE49-F238E27FC236}">
                <a16:creationId xmlns:a16="http://schemas.microsoft.com/office/drawing/2014/main" id="{B378CFA8-DA11-4221-94F1-45A996C18830}"/>
              </a:ext>
            </a:extLst>
          </p:cNvPr>
          <p:cNvGraphicFramePr>
            <a:graphicFrameLocks noGrp="1"/>
          </p:cNvGraphicFramePr>
          <p:nvPr>
            <p:ph sz="half" idx="2"/>
            <p:extLst>
              <p:ext uri="{D42A27DB-BD31-4B8C-83A1-F6EECF244321}">
                <p14:modId xmlns:p14="http://schemas.microsoft.com/office/powerpoint/2010/main" val="4020295414"/>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1C70704-E0A9-4B10-8858-64B8EE9485A7}"/>
              </a:ext>
            </a:extLst>
          </p:cNvPr>
          <p:cNvPicPr>
            <a:picLocks noChangeAspect="1"/>
          </p:cNvPicPr>
          <p:nvPr/>
        </p:nvPicPr>
        <p:blipFill>
          <a:blip r:embed="rId7"/>
          <a:stretch>
            <a:fillRect/>
          </a:stretch>
        </p:blipFill>
        <p:spPr>
          <a:xfrm>
            <a:off x="635000" y="6320862"/>
            <a:ext cx="1085182" cy="457240"/>
          </a:xfrm>
          <a:prstGeom prst="rect">
            <a:avLst/>
          </a:prstGeom>
        </p:spPr>
      </p:pic>
    </p:spTree>
    <p:extLst>
      <p:ext uri="{BB962C8B-B14F-4D97-AF65-F5344CB8AC3E}">
        <p14:creationId xmlns:p14="http://schemas.microsoft.com/office/powerpoint/2010/main" val="90769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F1F-207D-4B4F-AD84-6F3AF7404720}"/>
              </a:ext>
            </a:extLst>
          </p:cNvPr>
          <p:cNvSpPr>
            <a:spLocks noGrp="1"/>
          </p:cNvSpPr>
          <p:nvPr>
            <p:ph type="title"/>
          </p:nvPr>
        </p:nvSpPr>
        <p:spPr>
          <a:xfrm>
            <a:off x="635000" y="3135206"/>
            <a:ext cx="3830468" cy="827193"/>
          </a:xfrm>
        </p:spPr>
        <p:txBody>
          <a:bodyPr anchor="ctr">
            <a:noAutofit/>
          </a:bodyPr>
          <a:lstStyle/>
          <a:p>
            <a:r>
              <a:rPr lang="en-US" dirty="0" err="1"/>
              <a:t>Iii</a:t>
            </a:r>
            <a:r>
              <a:rPr lang="en-US" dirty="0"/>
              <a:t>.  Emergency planning process</a:t>
            </a:r>
          </a:p>
        </p:txBody>
      </p:sp>
      <p:sp>
        <p:nvSpPr>
          <p:cNvPr id="3" name="Content Placeholder 2">
            <a:extLst>
              <a:ext uri="{FF2B5EF4-FFF2-40B4-BE49-F238E27FC236}">
                <a16:creationId xmlns:a16="http://schemas.microsoft.com/office/drawing/2014/main" id="{EB9FEC2D-8EE1-4DEA-A7FD-12F6D21A3BE5}"/>
              </a:ext>
            </a:extLst>
          </p:cNvPr>
          <p:cNvSpPr>
            <a:spLocks noGrp="1"/>
          </p:cNvSpPr>
          <p:nvPr>
            <p:ph sz="half" idx="2"/>
          </p:nvPr>
        </p:nvSpPr>
        <p:spPr>
          <a:xfrm>
            <a:off x="5042517" y="633875"/>
            <a:ext cx="6514483" cy="5590250"/>
          </a:xfrm>
        </p:spPr>
        <p:txBody>
          <a:bodyPr anchor="ctr">
            <a:normAutofit/>
          </a:bodyPr>
          <a:lstStyle/>
          <a:p>
            <a:pPr marL="0" indent="0">
              <a:buNone/>
            </a:pPr>
            <a:r>
              <a:rPr lang="en-US" sz="1500" b="1" dirty="0">
                <a:latin typeface="+mn-lt"/>
              </a:rPr>
              <a:t>Federal Responsibilities</a:t>
            </a:r>
          </a:p>
          <a:p>
            <a:pPr marL="0" marR="0" indent="0">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500" dirty="0">
                <a:latin typeface="+mn-lt"/>
              </a:rPr>
              <a:t>At the Federal level of government, the Federal Emergency Management Agency (FEMA) is involved in mitigation, preparedness, response, and recovery activities. FEMA helps the states in several ways. </a:t>
            </a:r>
          </a:p>
          <a:p>
            <a:pPr marL="0" marR="0" indent="0">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500" dirty="0">
              <a:latin typeface="+mn-lt"/>
            </a:endParaRPr>
          </a:p>
          <a:p>
            <a:pPr marL="0" marR="0" indent="0">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500" dirty="0">
                <a:latin typeface="+mn-lt"/>
              </a:rPr>
              <a:t>FEMA provides the following programs: </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Training programs and research information on the latest mitigation measures;</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Review and coordination of State emergency plans;</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Financial assistance;</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Flood insurance to individuals and businesses in communities that join the National Flood Insurance Program (NFIP);</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Subsidies to State and local offices of emergency management for maintaining emergency management programs;</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Guidance and coordination for plans to warn and protect the nation in national security emergencies; and</a:t>
            </a:r>
          </a:p>
          <a:p>
            <a:pPr marR="0" lvl="0">
              <a:spcBef>
                <a:spcPts val="600"/>
              </a:spcBef>
              <a:spcAft>
                <a:spcPts val="0"/>
              </a:spcAft>
              <a:buClr>
                <a:srgbClr val="808080"/>
              </a:buClr>
              <a:buFont typeface="Arial" panose="020B0604020202020204" pitchFamily="34" charset="0"/>
              <a:buChar char="•"/>
              <a:tabLst>
                <a:tab pos="274320" algn="l"/>
                <a:tab pos="502920" algn="l"/>
              </a:tabLst>
            </a:pPr>
            <a:r>
              <a:rPr lang="en-US" sz="1500" dirty="0">
                <a:latin typeface="+mn-lt"/>
              </a:rPr>
              <a:t>Coordination of services for disaster response and recovery activities.</a:t>
            </a:r>
          </a:p>
          <a:p>
            <a:endParaRPr lang="en-US" dirty="0">
              <a:latin typeface="+mn-lt"/>
            </a:endParaRPr>
          </a:p>
        </p:txBody>
      </p:sp>
      <p:pic>
        <p:nvPicPr>
          <p:cNvPr id="4" name="Picture 3">
            <a:extLst>
              <a:ext uri="{FF2B5EF4-FFF2-40B4-BE49-F238E27FC236}">
                <a16:creationId xmlns:a16="http://schemas.microsoft.com/office/drawing/2014/main" id="{40846774-1334-48ED-B83D-036549CEDB66}"/>
              </a:ext>
            </a:extLst>
          </p:cNvPr>
          <p:cNvPicPr>
            <a:picLocks noChangeAspect="1"/>
          </p:cNvPicPr>
          <p:nvPr/>
        </p:nvPicPr>
        <p:blipFill>
          <a:blip r:embed="rId2"/>
          <a:stretch>
            <a:fillRect/>
          </a:stretch>
        </p:blipFill>
        <p:spPr>
          <a:xfrm>
            <a:off x="635000" y="6338614"/>
            <a:ext cx="1085182" cy="457240"/>
          </a:xfrm>
          <a:prstGeom prst="rect">
            <a:avLst/>
          </a:prstGeom>
        </p:spPr>
      </p:pic>
    </p:spTree>
    <p:extLst>
      <p:ext uri="{BB962C8B-B14F-4D97-AF65-F5344CB8AC3E}">
        <p14:creationId xmlns:p14="http://schemas.microsoft.com/office/powerpoint/2010/main" val="46493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F1F-207D-4B4F-AD84-6F3AF7404720}"/>
              </a:ext>
            </a:extLst>
          </p:cNvPr>
          <p:cNvSpPr>
            <a:spLocks noGrp="1"/>
          </p:cNvSpPr>
          <p:nvPr>
            <p:ph type="title"/>
          </p:nvPr>
        </p:nvSpPr>
        <p:spPr>
          <a:xfrm>
            <a:off x="635000" y="3135206"/>
            <a:ext cx="3830468" cy="827193"/>
          </a:xfrm>
        </p:spPr>
        <p:txBody>
          <a:bodyPr anchor="ctr">
            <a:noAutofit/>
          </a:bodyPr>
          <a:lstStyle/>
          <a:p>
            <a:r>
              <a:rPr lang="en-US" dirty="0" err="1"/>
              <a:t>Iii</a:t>
            </a:r>
            <a:r>
              <a:rPr lang="en-US" dirty="0"/>
              <a:t>.  Emergency planning process</a:t>
            </a:r>
          </a:p>
        </p:txBody>
      </p:sp>
      <p:sp>
        <p:nvSpPr>
          <p:cNvPr id="3" name="Content Placeholder 2">
            <a:extLst>
              <a:ext uri="{FF2B5EF4-FFF2-40B4-BE49-F238E27FC236}">
                <a16:creationId xmlns:a16="http://schemas.microsoft.com/office/drawing/2014/main" id="{EB9FEC2D-8EE1-4DEA-A7FD-12F6D21A3BE5}"/>
              </a:ext>
            </a:extLst>
          </p:cNvPr>
          <p:cNvSpPr>
            <a:spLocks noGrp="1"/>
          </p:cNvSpPr>
          <p:nvPr>
            <p:ph sz="half" idx="2"/>
          </p:nvPr>
        </p:nvSpPr>
        <p:spPr>
          <a:xfrm>
            <a:off x="5042517" y="633875"/>
            <a:ext cx="6514483" cy="5590250"/>
          </a:xfrm>
        </p:spPr>
        <p:txBody>
          <a:bodyPr anchor="ctr">
            <a:normAutofit/>
          </a:bodyPr>
          <a:lstStyle/>
          <a:p>
            <a:pPr marL="0" indent="0">
              <a:buNone/>
            </a:pPr>
            <a:r>
              <a:rPr lang="en-US" b="1" dirty="0">
                <a:latin typeface="+mn-lt"/>
              </a:rPr>
              <a:t>State Responsibilities</a:t>
            </a:r>
          </a:p>
          <a:p>
            <a:pPr marL="0" indent="0">
              <a:buNone/>
            </a:pPr>
            <a:r>
              <a:rPr lang="en-US" dirty="0">
                <a:latin typeface="+mn-lt"/>
              </a:rPr>
              <a:t>The State emergency management office is responsible for protecting communities and citizens within the state. The State office carries out statewide emergency management activities and:</a:t>
            </a:r>
          </a:p>
          <a:p>
            <a:pPr marL="486918" lvl="1" indent="-285750">
              <a:buFont typeface="Wingdings" panose="05000000000000000000" pitchFamily="2" charset="2"/>
              <a:buChar char="§"/>
            </a:pPr>
            <a:r>
              <a:rPr lang="en-US" sz="1600" dirty="0">
                <a:latin typeface="+mn-lt"/>
              </a:rPr>
              <a:t>Helps coordinate emergency management activities involving more than one community.</a:t>
            </a:r>
          </a:p>
          <a:p>
            <a:pPr marL="486918" lvl="1" indent="-285750">
              <a:buFont typeface="Wingdings" panose="05000000000000000000" pitchFamily="2" charset="2"/>
              <a:buChar char="§"/>
            </a:pPr>
            <a:r>
              <a:rPr lang="en-US" sz="1600" dirty="0">
                <a:latin typeface="+mn-lt"/>
              </a:rPr>
              <a:t>Assists individual communities when they need help.</a:t>
            </a:r>
          </a:p>
          <a:p>
            <a:pPr marL="486918" lvl="1" indent="-285750">
              <a:buFont typeface="Wingdings" panose="05000000000000000000" pitchFamily="2" charset="2"/>
              <a:buChar char="§"/>
            </a:pPr>
            <a:r>
              <a:rPr lang="en-US" sz="1600" dirty="0">
                <a:latin typeface="+mn-lt"/>
              </a:rPr>
              <a:t>Helps with money, personnel, or other resources.</a:t>
            </a:r>
          </a:p>
          <a:p>
            <a:endParaRPr lang="en-US" dirty="0">
              <a:latin typeface="+mn-lt"/>
            </a:endParaRPr>
          </a:p>
        </p:txBody>
      </p:sp>
      <p:pic>
        <p:nvPicPr>
          <p:cNvPr id="4" name="Picture 3">
            <a:extLst>
              <a:ext uri="{FF2B5EF4-FFF2-40B4-BE49-F238E27FC236}">
                <a16:creationId xmlns:a16="http://schemas.microsoft.com/office/drawing/2014/main" id="{A32228CC-D584-45BE-BA2D-E09C891C1CB2}"/>
              </a:ext>
            </a:extLst>
          </p:cNvPr>
          <p:cNvPicPr>
            <a:picLocks noChangeAspect="1"/>
          </p:cNvPicPr>
          <p:nvPr/>
        </p:nvPicPr>
        <p:blipFill>
          <a:blip r:embed="rId2"/>
          <a:stretch>
            <a:fillRect/>
          </a:stretch>
        </p:blipFill>
        <p:spPr>
          <a:xfrm>
            <a:off x="635000" y="6339536"/>
            <a:ext cx="1085182" cy="457240"/>
          </a:xfrm>
          <a:prstGeom prst="rect">
            <a:avLst/>
          </a:prstGeom>
        </p:spPr>
      </p:pic>
    </p:spTree>
    <p:extLst>
      <p:ext uri="{BB962C8B-B14F-4D97-AF65-F5344CB8AC3E}">
        <p14:creationId xmlns:p14="http://schemas.microsoft.com/office/powerpoint/2010/main" val="3689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F1F-207D-4B4F-AD84-6F3AF7404720}"/>
              </a:ext>
            </a:extLst>
          </p:cNvPr>
          <p:cNvSpPr>
            <a:spLocks noGrp="1"/>
          </p:cNvSpPr>
          <p:nvPr>
            <p:ph type="title"/>
          </p:nvPr>
        </p:nvSpPr>
        <p:spPr>
          <a:xfrm>
            <a:off x="635000" y="3135206"/>
            <a:ext cx="3830468" cy="827193"/>
          </a:xfrm>
        </p:spPr>
        <p:txBody>
          <a:bodyPr anchor="ctr">
            <a:noAutofit/>
          </a:bodyPr>
          <a:lstStyle/>
          <a:p>
            <a:r>
              <a:rPr lang="en-US" dirty="0" err="1"/>
              <a:t>Iii</a:t>
            </a:r>
            <a:r>
              <a:rPr lang="en-US" dirty="0"/>
              <a:t>.  Emergency planning process</a:t>
            </a:r>
          </a:p>
        </p:txBody>
      </p:sp>
      <p:sp>
        <p:nvSpPr>
          <p:cNvPr id="3" name="Content Placeholder 2">
            <a:extLst>
              <a:ext uri="{FF2B5EF4-FFF2-40B4-BE49-F238E27FC236}">
                <a16:creationId xmlns:a16="http://schemas.microsoft.com/office/drawing/2014/main" id="{EB9FEC2D-8EE1-4DEA-A7FD-12F6D21A3BE5}"/>
              </a:ext>
            </a:extLst>
          </p:cNvPr>
          <p:cNvSpPr>
            <a:spLocks noGrp="1"/>
          </p:cNvSpPr>
          <p:nvPr>
            <p:ph sz="half" idx="2"/>
          </p:nvPr>
        </p:nvSpPr>
        <p:spPr>
          <a:xfrm>
            <a:off x="5042517" y="633875"/>
            <a:ext cx="6514483" cy="5590250"/>
          </a:xfrm>
        </p:spPr>
        <p:txBody>
          <a:bodyPr anchor="ctr">
            <a:normAutofit/>
          </a:bodyPr>
          <a:lstStyle/>
          <a:p>
            <a:pPr marL="0" indent="0">
              <a:buNone/>
            </a:pPr>
            <a:r>
              <a:rPr lang="en-US" b="1" dirty="0">
                <a:latin typeface="+mn-lt"/>
              </a:rPr>
              <a:t>State Responsibilities (continued)</a:t>
            </a:r>
          </a:p>
          <a:p>
            <a:pPr marL="0" indent="0">
              <a:buNone/>
            </a:pPr>
            <a:r>
              <a:rPr lang="en-US" dirty="0">
                <a:latin typeface="+mn-lt"/>
                <a:ea typeface="Times New Roman" panose="02020603050405020304" pitchFamily="18" charset="0"/>
              </a:rPr>
              <a:t>The Governor reviews the local government’s application, studies the damage estimates and, if appropriate, declares the area a State disaster. </a:t>
            </a:r>
          </a:p>
          <a:p>
            <a:pPr marL="0" indent="0">
              <a:buNone/>
            </a:pPr>
            <a:r>
              <a:rPr lang="en-US" dirty="0">
                <a:latin typeface="+mn-lt"/>
                <a:ea typeface="Times New Roman" panose="02020603050405020304" pitchFamily="18" charset="0"/>
              </a:rPr>
              <a:t>This official declaration makes State resources available. However, if damages are so extensive that the combined local and State resources are not sufficient, the Governor applies to the President for Federal disaster assistance. </a:t>
            </a:r>
          </a:p>
          <a:p>
            <a:pPr marL="0" indent="0">
              <a:buNone/>
            </a:pPr>
            <a:r>
              <a:rPr lang="en-US" dirty="0">
                <a:latin typeface="+mn-lt"/>
                <a:ea typeface="Times New Roman" panose="02020603050405020304" pitchFamily="18" charset="0"/>
              </a:rPr>
              <a:t>If the need for Federal assistance funds is justified, the President issues a major disaster declaration and Federal resources are made available. </a:t>
            </a:r>
            <a:endParaRPr lang="en-US" b="1" dirty="0">
              <a:latin typeface="+mn-lt"/>
            </a:endParaRPr>
          </a:p>
          <a:p>
            <a:endParaRPr lang="en-US" dirty="0">
              <a:latin typeface="+mn-lt"/>
            </a:endParaRPr>
          </a:p>
        </p:txBody>
      </p:sp>
      <p:pic>
        <p:nvPicPr>
          <p:cNvPr id="4" name="Picture 3">
            <a:extLst>
              <a:ext uri="{FF2B5EF4-FFF2-40B4-BE49-F238E27FC236}">
                <a16:creationId xmlns:a16="http://schemas.microsoft.com/office/drawing/2014/main" id="{17D912FC-5D63-48A8-B0DB-56712A7E9291}"/>
              </a:ext>
            </a:extLst>
          </p:cNvPr>
          <p:cNvPicPr>
            <a:picLocks noChangeAspect="1"/>
          </p:cNvPicPr>
          <p:nvPr/>
        </p:nvPicPr>
        <p:blipFill>
          <a:blip r:embed="rId2"/>
          <a:stretch>
            <a:fillRect/>
          </a:stretch>
        </p:blipFill>
        <p:spPr>
          <a:xfrm>
            <a:off x="635000" y="6325320"/>
            <a:ext cx="1085182" cy="457240"/>
          </a:xfrm>
          <a:prstGeom prst="rect">
            <a:avLst/>
          </a:prstGeom>
        </p:spPr>
      </p:pic>
    </p:spTree>
    <p:extLst>
      <p:ext uri="{BB962C8B-B14F-4D97-AF65-F5344CB8AC3E}">
        <p14:creationId xmlns:p14="http://schemas.microsoft.com/office/powerpoint/2010/main" val="154272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F1F-207D-4B4F-AD84-6F3AF7404720}"/>
              </a:ext>
            </a:extLst>
          </p:cNvPr>
          <p:cNvSpPr>
            <a:spLocks noGrp="1"/>
          </p:cNvSpPr>
          <p:nvPr>
            <p:ph type="title"/>
          </p:nvPr>
        </p:nvSpPr>
        <p:spPr>
          <a:xfrm>
            <a:off x="635000" y="3135206"/>
            <a:ext cx="3830468" cy="827193"/>
          </a:xfrm>
        </p:spPr>
        <p:txBody>
          <a:bodyPr anchor="ctr">
            <a:noAutofit/>
          </a:bodyPr>
          <a:lstStyle/>
          <a:p>
            <a:r>
              <a:rPr lang="en-US" dirty="0" err="1"/>
              <a:t>Iii</a:t>
            </a:r>
            <a:r>
              <a:rPr lang="en-US" dirty="0"/>
              <a:t>.  Emergency planning process</a:t>
            </a:r>
          </a:p>
        </p:txBody>
      </p:sp>
      <p:sp>
        <p:nvSpPr>
          <p:cNvPr id="3" name="Content Placeholder 2">
            <a:extLst>
              <a:ext uri="{FF2B5EF4-FFF2-40B4-BE49-F238E27FC236}">
                <a16:creationId xmlns:a16="http://schemas.microsoft.com/office/drawing/2014/main" id="{EB9FEC2D-8EE1-4DEA-A7FD-12F6D21A3BE5}"/>
              </a:ext>
            </a:extLst>
          </p:cNvPr>
          <p:cNvSpPr>
            <a:spLocks noGrp="1"/>
          </p:cNvSpPr>
          <p:nvPr>
            <p:ph sz="half" idx="2"/>
          </p:nvPr>
        </p:nvSpPr>
        <p:spPr>
          <a:xfrm>
            <a:off x="5042517" y="633875"/>
            <a:ext cx="6514483" cy="5590250"/>
          </a:xfrm>
        </p:spPr>
        <p:txBody>
          <a:bodyPr anchor="ctr">
            <a:normAutofit/>
          </a:bodyPr>
          <a:lstStyle/>
          <a:p>
            <a:pPr marL="0" indent="0">
              <a:buNone/>
            </a:pPr>
            <a:r>
              <a:rPr lang="en-US" b="1" dirty="0">
                <a:latin typeface="+mn-lt"/>
              </a:rPr>
              <a:t>Local Government Responsibilities</a:t>
            </a:r>
          </a:p>
          <a:p>
            <a:pPr marL="285750" indent="-285750">
              <a:buFont typeface="Wingdings" panose="05000000000000000000" pitchFamily="2" charset="2"/>
              <a:buChar char="§"/>
            </a:pPr>
            <a:r>
              <a:rPr lang="en-US" dirty="0">
                <a:latin typeface="+mn-lt"/>
              </a:rPr>
              <a:t>Identifying hazards and assessing their potential risk to the community.</a:t>
            </a:r>
          </a:p>
          <a:p>
            <a:pPr marL="285750" indent="-285750">
              <a:buFont typeface="Wingdings" panose="05000000000000000000" pitchFamily="2" charset="2"/>
              <a:buChar char="§"/>
            </a:pPr>
            <a:r>
              <a:rPr lang="en-US" dirty="0">
                <a:latin typeface="+mn-lt"/>
              </a:rPr>
              <a:t>Determining the community’s capability to mitigate against, prepare for, respond to, and recover from major emergencies.</a:t>
            </a:r>
          </a:p>
          <a:p>
            <a:pPr marL="285750" indent="-285750">
              <a:buFont typeface="Wingdings" panose="05000000000000000000" pitchFamily="2" charset="2"/>
              <a:buChar char="§"/>
            </a:pPr>
            <a:r>
              <a:rPr lang="en-US" dirty="0">
                <a:latin typeface="+mn-lt"/>
              </a:rPr>
              <a:t>Identifying and employing methods to improve the community’s emergency management capability through efficient use of resources, improved coordination, and cooperation with other communities and with the State and Federal governments.</a:t>
            </a:r>
          </a:p>
          <a:p>
            <a:pPr marL="285750" indent="-285750">
              <a:buFont typeface="Wingdings" panose="05000000000000000000" pitchFamily="2" charset="2"/>
              <a:buChar char="§"/>
            </a:pPr>
            <a:r>
              <a:rPr lang="en-US" dirty="0">
                <a:latin typeface="+mn-lt"/>
              </a:rPr>
              <a:t>Establishing mitigation measures such as building codes, zoning ordinances, or land-use management programs.</a:t>
            </a:r>
          </a:p>
          <a:p>
            <a:endParaRPr lang="en-US" dirty="0">
              <a:latin typeface="+mn-lt"/>
            </a:endParaRPr>
          </a:p>
        </p:txBody>
      </p:sp>
      <p:pic>
        <p:nvPicPr>
          <p:cNvPr id="4" name="Picture 3">
            <a:extLst>
              <a:ext uri="{FF2B5EF4-FFF2-40B4-BE49-F238E27FC236}">
                <a16:creationId xmlns:a16="http://schemas.microsoft.com/office/drawing/2014/main" id="{5EEADA2F-6A60-42B7-8C6A-5FDFD67F6A0D}"/>
              </a:ext>
            </a:extLst>
          </p:cNvPr>
          <p:cNvPicPr>
            <a:picLocks noChangeAspect="1"/>
          </p:cNvPicPr>
          <p:nvPr/>
        </p:nvPicPr>
        <p:blipFill>
          <a:blip r:embed="rId2"/>
          <a:stretch>
            <a:fillRect/>
          </a:stretch>
        </p:blipFill>
        <p:spPr>
          <a:xfrm>
            <a:off x="635000" y="6334198"/>
            <a:ext cx="1085182" cy="457240"/>
          </a:xfrm>
          <a:prstGeom prst="rect">
            <a:avLst/>
          </a:prstGeom>
        </p:spPr>
      </p:pic>
    </p:spTree>
    <p:extLst>
      <p:ext uri="{BB962C8B-B14F-4D97-AF65-F5344CB8AC3E}">
        <p14:creationId xmlns:p14="http://schemas.microsoft.com/office/powerpoint/2010/main" val="72476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F1F-207D-4B4F-AD84-6F3AF7404720}"/>
              </a:ext>
            </a:extLst>
          </p:cNvPr>
          <p:cNvSpPr>
            <a:spLocks noGrp="1"/>
          </p:cNvSpPr>
          <p:nvPr>
            <p:ph type="title"/>
          </p:nvPr>
        </p:nvSpPr>
        <p:spPr>
          <a:xfrm>
            <a:off x="635000" y="3135206"/>
            <a:ext cx="3830468" cy="827193"/>
          </a:xfrm>
        </p:spPr>
        <p:txBody>
          <a:bodyPr anchor="ctr">
            <a:noAutofit/>
          </a:bodyPr>
          <a:lstStyle/>
          <a:p>
            <a:r>
              <a:rPr lang="en-US" dirty="0" err="1"/>
              <a:t>Iii</a:t>
            </a:r>
            <a:r>
              <a:rPr lang="en-US" dirty="0"/>
              <a:t>.  Emergency planning process</a:t>
            </a:r>
          </a:p>
        </p:txBody>
      </p:sp>
      <p:sp>
        <p:nvSpPr>
          <p:cNvPr id="3" name="Content Placeholder 2">
            <a:extLst>
              <a:ext uri="{FF2B5EF4-FFF2-40B4-BE49-F238E27FC236}">
                <a16:creationId xmlns:a16="http://schemas.microsoft.com/office/drawing/2014/main" id="{EB9FEC2D-8EE1-4DEA-A7FD-12F6D21A3BE5}"/>
              </a:ext>
            </a:extLst>
          </p:cNvPr>
          <p:cNvSpPr>
            <a:spLocks noGrp="1"/>
          </p:cNvSpPr>
          <p:nvPr>
            <p:ph sz="half" idx="2"/>
          </p:nvPr>
        </p:nvSpPr>
        <p:spPr>
          <a:xfrm>
            <a:off x="5042517" y="633875"/>
            <a:ext cx="6514483" cy="5590250"/>
          </a:xfrm>
        </p:spPr>
        <p:txBody>
          <a:bodyPr anchor="ctr">
            <a:normAutofit/>
          </a:bodyPr>
          <a:lstStyle/>
          <a:p>
            <a:pPr marL="0" indent="0">
              <a:buNone/>
            </a:pPr>
            <a:r>
              <a:rPr lang="en-US" b="1" dirty="0">
                <a:latin typeface="+mn-lt"/>
              </a:rPr>
              <a:t>Local Government Responsibilities (continued)</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Developing and coordinating preparedness plans.</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Establishing warning systems.</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Stocking emergency supplies and equipment.</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Educating the public and training emergency personnel.</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Assessing damage caused by the emergency.</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Activating response plans and rescue operations.</a:t>
            </a:r>
          </a:p>
          <a:p>
            <a:pPr lvl="1">
              <a:spcBef>
                <a:spcPts val="600"/>
              </a:spcBef>
              <a:spcAft>
                <a:spcPts val="0"/>
              </a:spcAft>
              <a:buClr>
                <a:srgbClr val="808080"/>
              </a:buClr>
              <a:buFont typeface="Arial" panose="020B0604020202020204" pitchFamily="34" charset="0"/>
              <a:buChar char="•"/>
              <a:tabLst>
                <a:tab pos="274320" algn="l"/>
                <a:tab pos="502920" algn="l"/>
              </a:tabLst>
            </a:pPr>
            <a:r>
              <a:rPr lang="en-US" sz="1600" dirty="0">
                <a:latin typeface="+mn-lt"/>
                <a:ea typeface="Times New Roman" panose="02020603050405020304" pitchFamily="18" charset="0"/>
              </a:rPr>
              <a:t>Ensuring that shelter and medical assistance are provided.</a:t>
            </a:r>
          </a:p>
          <a:p>
            <a:pPr lvl="1">
              <a:buFont typeface="Arial" panose="020B0604020202020204" pitchFamily="34" charset="0"/>
              <a:buChar char="•"/>
            </a:pPr>
            <a:r>
              <a:rPr lang="en-US" sz="1600" dirty="0">
                <a:latin typeface="+mn-lt"/>
                <a:ea typeface="Times New Roman" panose="02020603050405020304" pitchFamily="18" charset="0"/>
              </a:rPr>
              <a:t>Recovering from the emergency and helping citizens return to normal life as soon as possible.</a:t>
            </a:r>
            <a:endParaRPr lang="en-US" sz="1600" b="1" dirty="0">
              <a:latin typeface="+mn-lt"/>
            </a:endParaRPr>
          </a:p>
          <a:p>
            <a:endParaRPr lang="en-US" dirty="0">
              <a:latin typeface="+mn-lt"/>
            </a:endParaRPr>
          </a:p>
        </p:txBody>
      </p:sp>
      <p:pic>
        <p:nvPicPr>
          <p:cNvPr id="4" name="Picture 3">
            <a:extLst>
              <a:ext uri="{FF2B5EF4-FFF2-40B4-BE49-F238E27FC236}">
                <a16:creationId xmlns:a16="http://schemas.microsoft.com/office/drawing/2014/main" id="{305961B1-6D0B-49ED-B9C2-150C21C94C8D}"/>
              </a:ext>
            </a:extLst>
          </p:cNvPr>
          <p:cNvPicPr>
            <a:picLocks noChangeAspect="1"/>
          </p:cNvPicPr>
          <p:nvPr/>
        </p:nvPicPr>
        <p:blipFill>
          <a:blip r:embed="rId2"/>
          <a:stretch>
            <a:fillRect/>
          </a:stretch>
        </p:blipFill>
        <p:spPr>
          <a:xfrm>
            <a:off x="635000" y="6341756"/>
            <a:ext cx="1085182" cy="457240"/>
          </a:xfrm>
          <a:prstGeom prst="rect">
            <a:avLst/>
          </a:prstGeom>
        </p:spPr>
      </p:pic>
    </p:spTree>
    <p:extLst>
      <p:ext uri="{BB962C8B-B14F-4D97-AF65-F5344CB8AC3E}">
        <p14:creationId xmlns:p14="http://schemas.microsoft.com/office/powerpoint/2010/main" val="205901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91E4-6360-44C7-A92B-3BDDEEE0324F}"/>
              </a:ext>
            </a:extLst>
          </p:cNvPr>
          <p:cNvSpPr>
            <a:spLocks noGrp="1"/>
          </p:cNvSpPr>
          <p:nvPr>
            <p:ph type="title"/>
          </p:nvPr>
        </p:nvSpPr>
        <p:spPr>
          <a:xfrm>
            <a:off x="1097280" y="942871"/>
            <a:ext cx="10058400" cy="587584"/>
          </a:xfrm>
        </p:spPr>
        <p:txBody>
          <a:bodyPr anchor="ctr">
            <a:normAutofit/>
          </a:bodyPr>
          <a:lstStyle/>
          <a:p>
            <a:r>
              <a:rPr lang="en-US"/>
              <a:t>Iv.  Emergency planning process steps</a:t>
            </a:r>
            <a:endParaRPr lang="en-US" dirty="0"/>
          </a:p>
        </p:txBody>
      </p:sp>
      <p:graphicFrame>
        <p:nvGraphicFramePr>
          <p:cNvPr id="5" name="Content Placeholder 2">
            <a:extLst>
              <a:ext uri="{FF2B5EF4-FFF2-40B4-BE49-F238E27FC236}">
                <a16:creationId xmlns:a16="http://schemas.microsoft.com/office/drawing/2014/main" id="{F52AC931-96B1-42D2-A9B2-093915D1F9EE}"/>
              </a:ext>
            </a:extLst>
          </p:cNvPr>
          <p:cNvGraphicFramePr>
            <a:graphicFrameLocks noGrp="1"/>
          </p:cNvGraphicFramePr>
          <p:nvPr>
            <p:ph idx="1"/>
            <p:extLst>
              <p:ext uri="{D42A27DB-BD31-4B8C-83A1-F6EECF244321}">
                <p14:modId xmlns:p14="http://schemas.microsoft.com/office/powerpoint/2010/main" val="88522565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B4F91B0-76E1-4D94-AF0C-28133BFB07FC}"/>
              </a:ext>
            </a:extLst>
          </p:cNvPr>
          <p:cNvPicPr>
            <a:picLocks noChangeAspect="1"/>
          </p:cNvPicPr>
          <p:nvPr/>
        </p:nvPicPr>
        <p:blipFill>
          <a:blip r:embed="rId7"/>
          <a:stretch>
            <a:fillRect/>
          </a:stretch>
        </p:blipFill>
        <p:spPr>
          <a:xfrm>
            <a:off x="5553409" y="6338614"/>
            <a:ext cx="1085182" cy="457240"/>
          </a:xfrm>
          <a:prstGeom prst="rect">
            <a:avLst/>
          </a:prstGeom>
        </p:spPr>
      </p:pic>
    </p:spTree>
    <p:extLst>
      <p:ext uri="{BB962C8B-B14F-4D97-AF65-F5344CB8AC3E}">
        <p14:creationId xmlns:p14="http://schemas.microsoft.com/office/powerpoint/2010/main" val="274616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E537-7A44-42C2-A372-CD8C56364A1A}"/>
              </a:ext>
            </a:extLst>
          </p:cNvPr>
          <p:cNvSpPr>
            <a:spLocks noGrp="1"/>
          </p:cNvSpPr>
          <p:nvPr>
            <p:ph type="title"/>
          </p:nvPr>
        </p:nvSpPr>
        <p:spPr>
          <a:xfrm>
            <a:off x="1097280" y="942871"/>
            <a:ext cx="10058400" cy="587584"/>
          </a:xfrm>
        </p:spPr>
        <p:txBody>
          <a:bodyPr anchor="ctr">
            <a:normAutofit/>
          </a:bodyPr>
          <a:lstStyle/>
          <a:p>
            <a:r>
              <a:rPr lang="en-US" dirty="0"/>
              <a:t>IV.  Emergency planning process steps</a:t>
            </a:r>
          </a:p>
        </p:txBody>
      </p:sp>
      <p:graphicFrame>
        <p:nvGraphicFramePr>
          <p:cNvPr id="5" name="Content Placeholder 2">
            <a:extLst>
              <a:ext uri="{FF2B5EF4-FFF2-40B4-BE49-F238E27FC236}">
                <a16:creationId xmlns:a16="http://schemas.microsoft.com/office/drawing/2014/main" id="{995BB510-0D3C-4EE8-87BC-567497AC02CE}"/>
              </a:ext>
            </a:extLst>
          </p:cNvPr>
          <p:cNvGraphicFramePr>
            <a:graphicFrameLocks noGrp="1"/>
          </p:cNvGraphicFramePr>
          <p:nvPr>
            <p:ph idx="1"/>
            <p:extLst>
              <p:ext uri="{D42A27DB-BD31-4B8C-83A1-F6EECF244321}">
                <p14:modId xmlns:p14="http://schemas.microsoft.com/office/powerpoint/2010/main" val="342567761"/>
              </p:ext>
            </p:extLst>
          </p:nvPr>
        </p:nvGraphicFramePr>
        <p:xfrm>
          <a:off x="1097280" y="2610035"/>
          <a:ext cx="10058400" cy="3259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CC883FD-64EA-4E1B-802E-4AB655D46A12}"/>
              </a:ext>
            </a:extLst>
          </p:cNvPr>
          <p:cNvPicPr>
            <a:picLocks noChangeAspect="1"/>
          </p:cNvPicPr>
          <p:nvPr/>
        </p:nvPicPr>
        <p:blipFill>
          <a:blip r:embed="rId7"/>
          <a:stretch>
            <a:fillRect/>
          </a:stretch>
        </p:blipFill>
        <p:spPr>
          <a:xfrm>
            <a:off x="5583889" y="6351954"/>
            <a:ext cx="1085182" cy="457240"/>
          </a:xfrm>
          <a:prstGeom prst="rect">
            <a:avLst/>
          </a:prstGeom>
        </p:spPr>
      </p:pic>
      <p:pic>
        <p:nvPicPr>
          <p:cNvPr id="9" name="Picture 8">
            <a:extLst>
              <a:ext uri="{FF2B5EF4-FFF2-40B4-BE49-F238E27FC236}">
                <a16:creationId xmlns:a16="http://schemas.microsoft.com/office/drawing/2014/main" id="{0AD1F9BA-BEF4-45DA-BE19-5FBA2C9CA8CD}"/>
              </a:ext>
            </a:extLst>
          </p:cNvPr>
          <p:cNvPicPr>
            <a:picLocks noChangeAspect="1"/>
          </p:cNvPicPr>
          <p:nvPr/>
        </p:nvPicPr>
        <p:blipFill>
          <a:blip r:embed="rId8"/>
          <a:stretch>
            <a:fillRect/>
          </a:stretch>
        </p:blipFill>
        <p:spPr>
          <a:xfrm>
            <a:off x="9252835" y="747439"/>
            <a:ext cx="1463167" cy="1755800"/>
          </a:xfrm>
          <a:prstGeom prst="rect">
            <a:avLst/>
          </a:prstGeom>
        </p:spPr>
      </p:pic>
    </p:spTree>
    <p:extLst>
      <p:ext uri="{BB962C8B-B14F-4D97-AF65-F5344CB8AC3E}">
        <p14:creationId xmlns:p14="http://schemas.microsoft.com/office/powerpoint/2010/main" val="168969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6242-6A29-4BA8-B638-AEA1DCA7ABEF}"/>
              </a:ext>
            </a:extLst>
          </p:cNvPr>
          <p:cNvSpPr>
            <a:spLocks noGrp="1"/>
          </p:cNvSpPr>
          <p:nvPr>
            <p:ph type="title"/>
          </p:nvPr>
        </p:nvSpPr>
        <p:spPr>
          <a:xfrm>
            <a:off x="1097280" y="942871"/>
            <a:ext cx="10058400" cy="587584"/>
          </a:xfrm>
        </p:spPr>
        <p:txBody>
          <a:bodyPr anchor="ctr">
            <a:normAutofit/>
          </a:bodyPr>
          <a:lstStyle/>
          <a:p>
            <a:r>
              <a:rPr lang="en-US"/>
              <a:t>IV.  Emergency planning process steps</a:t>
            </a:r>
            <a:endParaRPr lang="en-US" dirty="0"/>
          </a:p>
        </p:txBody>
      </p:sp>
      <p:graphicFrame>
        <p:nvGraphicFramePr>
          <p:cNvPr id="5" name="Content Placeholder 2">
            <a:extLst>
              <a:ext uri="{FF2B5EF4-FFF2-40B4-BE49-F238E27FC236}">
                <a16:creationId xmlns:a16="http://schemas.microsoft.com/office/drawing/2014/main" id="{B7698ED2-6E89-416D-B9BB-2B6638E001B6}"/>
              </a:ext>
            </a:extLst>
          </p:cNvPr>
          <p:cNvGraphicFramePr>
            <a:graphicFrameLocks noGrp="1"/>
          </p:cNvGraphicFramePr>
          <p:nvPr>
            <p:ph idx="1"/>
            <p:extLst>
              <p:ext uri="{D42A27DB-BD31-4B8C-83A1-F6EECF244321}">
                <p14:modId xmlns:p14="http://schemas.microsoft.com/office/powerpoint/2010/main" val="1886840927"/>
              </p:ext>
            </p:extLst>
          </p:nvPr>
        </p:nvGraphicFramePr>
        <p:xfrm>
          <a:off x="2452655" y="3095157"/>
          <a:ext cx="7347647" cy="194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5D233B0-27FA-402B-A825-6FB9BD1FCA98}"/>
              </a:ext>
            </a:extLst>
          </p:cNvPr>
          <p:cNvSpPr txBox="1"/>
          <p:nvPr/>
        </p:nvSpPr>
        <p:spPr>
          <a:xfrm>
            <a:off x="3631853" y="2311916"/>
            <a:ext cx="4989249" cy="584775"/>
          </a:xfrm>
          <a:prstGeom prst="rect">
            <a:avLst/>
          </a:prstGeom>
          <a:noFill/>
        </p:spPr>
        <p:txBody>
          <a:bodyPr wrap="square" rtlCol="0">
            <a:spAutoFit/>
          </a:bodyPr>
          <a:lstStyle/>
          <a:p>
            <a:r>
              <a:rPr lang="en-US" sz="3200" dirty="0"/>
              <a:t>Situational Awareness</a:t>
            </a:r>
          </a:p>
        </p:txBody>
      </p:sp>
      <p:pic>
        <p:nvPicPr>
          <p:cNvPr id="6" name="Picture 5">
            <a:extLst>
              <a:ext uri="{FF2B5EF4-FFF2-40B4-BE49-F238E27FC236}">
                <a16:creationId xmlns:a16="http://schemas.microsoft.com/office/drawing/2014/main" id="{FDB0B3D8-36B7-4AE4-910C-47108B558BB0}"/>
              </a:ext>
            </a:extLst>
          </p:cNvPr>
          <p:cNvPicPr>
            <a:picLocks noChangeAspect="1"/>
          </p:cNvPicPr>
          <p:nvPr/>
        </p:nvPicPr>
        <p:blipFill>
          <a:blip r:embed="rId7"/>
          <a:stretch>
            <a:fillRect/>
          </a:stretch>
        </p:blipFill>
        <p:spPr>
          <a:xfrm>
            <a:off x="5553409" y="6332869"/>
            <a:ext cx="1085182" cy="457240"/>
          </a:xfrm>
          <a:prstGeom prst="rect">
            <a:avLst/>
          </a:prstGeom>
        </p:spPr>
      </p:pic>
      <p:pic>
        <p:nvPicPr>
          <p:cNvPr id="10" name="Picture 9">
            <a:extLst>
              <a:ext uri="{FF2B5EF4-FFF2-40B4-BE49-F238E27FC236}">
                <a16:creationId xmlns:a16="http://schemas.microsoft.com/office/drawing/2014/main" id="{DDB54CCB-D257-4089-AACB-2B04959898FC}"/>
              </a:ext>
            </a:extLst>
          </p:cNvPr>
          <p:cNvPicPr>
            <a:picLocks noChangeAspect="1"/>
          </p:cNvPicPr>
          <p:nvPr/>
        </p:nvPicPr>
        <p:blipFill>
          <a:blip r:embed="rId8"/>
          <a:stretch>
            <a:fillRect/>
          </a:stretch>
        </p:blipFill>
        <p:spPr>
          <a:xfrm>
            <a:off x="9341612" y="939721"/>
            <a:ext cx="1463167" cy="1755800"/>
          </a:xfrm>
          <a:prstGeom prst="rect">
            <a:avLst/>
          </a:prstGeom>
        </p:spPr>
      </p:pic>
    </p:spTree>
    <p:extLst>
      <p:ext uri="{BB962C8B-B14F-4D97-AF65-F5344CB8AC3E}">
        <p14:creationId xmlns:p14="http://schemas.microsoft.com/office/powerpoint/2010/main" val="398642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599-128F-42CF-B1FA-851D131B28D0}"/>
              </a:ext>
            </a:extLst>
          </p:cNvPr>
          <p:cNvSpPr>
            <a:spLocks noGrp="1"/>
          </p:cNvSpPr>
          <p:nvPr>
            <p:ph type="title"/>
          </p:nvPr>
        </p:nvSpPr>
        <p:spPr>
          <a:xfrm>
            <a:off x="635000" y="1235994"/>
            <a:ext cx="4886854" cy="587584"/>
          </a:xfrm>
        </p:spPr>
        <p:txBody>
          <a:bodyPr anchor="ctr">
            <a:normAutofit fontScale="90000"/>
          </a:bodyPr>
          <a:lstStyle/>
          <a:p>
            <a:r>
              <a:rPr lang="en-US" dirty="0"/>
              <a:t>IV.  Emergency planning process steps</a:t>
            </a:r>
            <a:br>
              <a:rPr lang="en-US" sz="1500" dirty="0"/>
            </a:br>
            <a:endParaRPr lang="en-US" sz="1500" dirty="0"/>
          </a:p>
        </p:txBody>
      </p:sp>
      <p:graphicFrame>
        <p:nvGraphicFramePr>
          <p:cNvPr id="5" name="Content Placeholder 2">
            <a:extLst>
              <a:ext uri="{FF2B5EF4-FFF2-40B4-BE49-F238E27FC236}">
                <a16:creationId xmlns:a16="http://schemas.microsoft.com/office/drawing/2014/main" id="{1A47DE6B-5D13-4B30-91F2-ED6E11A3E8CE}"/>
              </a:ext>
            </a:extLst>
          </p:cNvPr>
          <p:cNvGraphicFramePr>
            <a:graphicFrameLocks noGrp="1"/>
          </p:cNvGraphicFramePr>
          <p:nvPr>
            <p:ph sz="half" idx="2"/>
            <p:extLst>
              <p:ext uri="{D42A27DB-BD31-4B8C-83A1-F6EECF244321}">
                <p14:modId xmlns:p14="http://schemas.microsoft.com/office/powerpoint/2010/main" val="1906672286"/>
              </p:ext>
            </p:extLst>
          </p:nvPr>
        </p:nvGraphicFramePr>
        <p:xfrm>
          <a:off x="5575829" y="1823578"/>
          <a:ext cx="5981171" cy="401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F8BF66E-E4FD-4BC2-B0FB-7686EB7C1948}"/>
              </a:ext>
            </a:extLst>
          </p:cNvPr>
          <p:cNvSpPr txBox="1"/>
          <p:nvPr/>
        </p:nvSpPr>
        <p:spPr>
          <a:xfrm>
            <a:off x="7047330" y="1022555"/>
            <a:ext cx="3038168" cy="461665"/>
          </a:xfrm>
          <a:prstGeom prst="rect">
            <a:avLst/>
          </a:prstGeom>
          <a:noFill/>
        </p:spPr>
        <p:txBody>
          <a:bodyPr wrap="square" rtlCol="0">
            <a:spAutoFit/>
          </a:bodyPr>
          <a:lstStyle/>
          <a:p>
            <a:r>
              <a:rPr lang="en-US" sz="2400" dirty="0">
                <a:solidFill>
                  <a:schemeClr val="tx1">
                    <a:lumMod val="75000"/>
                  </a:schemeClr>
                </a:solidFill>
              </a:rPr>
              <a:t>Hazards - Natural</a:t>
            </a:r>
          </a:p>
        </p:txBody>
      </p:sp>
      <p:pic>
        <p:nvPicPr>
          <p:cNvPr id="6" name="Picture 5">
            <a:extLst>
              <a:ext uri="{FF2B5EF4-FFF2-40B4-BE49-F238E27FC236}">
                <a16:creationId xmlns:a16="http://schemas.microsoft.com/office/drawing/2014/main" id="{F3B85A6A-5260-46E3-9CD5-D07BB8863E12}"/>
              </a:ext>
            </a:extLst>
          </p:cNvPr>
          <p:cNvPicPr>
            <a:picLocks noChangeAspect="1"/>
          </p:cNvPicPr>
          <p:nvPr/>
        </p:nvPicPr>
        <p:blipFill>
          <a:blip r:embed="rId7"/>
          <a:stretch>
            <a:fillRect/>
          </a:stretch>
        </p:blipFill>
        <p:spPr>
          <a:xfrm>
            <a:off x="635000" y="6351953"/>
            <a:ext cx="1085182" cy="457240"/>
          </a:xfrm>
          <a:prstGeom prst="rect">
            <a:avLst/>
          </a:prstGeom>
        </p:spPr>
      </p:pic>
      <p:pic>
        <p:nvPicPr>
          <p:cNvPr id="8" name="Picture 7">
            <a:extLst>
              <a:ext uri="{FF2B5EF4-FFF2-40B4-BE49-F238E27FC236}">
                <a16:creationId xmlns:a16="http://schemas.microsoft.com/office/drawing/2014/main" id="{8EA0A680-99F7-4C6D-B3B1-5B60156015F2}"/>
              </a:ext>
            </a:extLst>
          </p:cNvPr>
          <p:cNvPicPr>
            <a:picLocks noChangeAspect="1"/>
          </p:cNvPicPr>
          <p:nvPr/>
        </p:nvPicPr>
        <p:blipFill>
          <a:blip r:embed="rId8"/>
          <a:stretch>
            <a:fillRect/>
          </a:stretch>
        </p:blipFill>
        <p:spPr>
          <a:xfrm>
            <a:off x="2346843" y="2551100"/>
            <a:ext cx="1463167" cy="1755800"/>
          </a:xfrm>
          <a:prstGeom prst="rect">
            <a:avLst/>
          </a:prstGeom>
        </p:spPr>
      </p:pic>
    </p:spTree>
    <p:extLst>
      <p:ext uri="{BB962C8B-B14F-4D97-AF65-F5344CB8AC3E}">
        <p14:creationId xmlns:p14="http://schemas.microsoft.com/office/powerpoint/2010/main" val="216068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35370-0528-490C-804C-7107678F6AF8}"/>
              </a:ext>
            </a:extLst>
          </p:cNvPr>
          <p:cNvPicPr>
            <a:picLocks noChangeAspect="1"/>
          </p:cNvPicPr>
          <p:nvPr/>
        </p:nvPicPr>
        <p:blipFill>
          <a:blip r:embed="rId2"/>
          <a:stretch>
            <a:fillRect/>
          </a:stretch>
        </p:blipFill>
        <p:spPr>
          <a:xfrm>
            <a:off x="2277995" y="1655057"/>
            <a:ext cx="2688569" cy="3048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7966B9E-5423-4455-A756-B0D78E31B13C}"/>
              </a:ext>
            </a:extLst>
          </p:cNvPr>
          <p:cNvSpPr>
            <a:spLocks noGrp="1"/>
          </p:cNvSpPr>
          <p:nvPr>
            <p:ph type="ctrTitle"/>
          </p:nvPr>
        </p:nvSpPr>
        <p:spPr>
          <a:xfrm>
            <a:off x="5302943" y="2505131"/>
            <a:ext cx="4611062" cy="3174407"/>
          </a:xfrm>
        </p:spPr>
        <p:txBody>
          <a:bodyPr>
            <a:normAutofit fontScale="90000"/>
          </a:bodyPr>
          <a:lstStyle/>
          <a:p>
            <a:r>
              <a:rPr lang="en-US" sz="2700" b="1" dirty="0">
                <a:latin typeface="+mn-lt"/>
              </a:rPr>
              <a:t>Ben A. (Steve) Stevens III, CPA</a:t>
            </a:r>
            <a:br>
              <a:rPr lang="en-US" sz="2000" dirty="0">
                <a:latin typeface="+mn-lt"/>
              </a:rPr>
            </a:br>
            <a:r>
              <a:rPr lang="en-US" sz="2000" dirty="0">
                <a:latin typeface="+mn-lt"/>
              </a:rPr>
              <a:t>Director, Assurance Services </a:t>
            </a:r>
            <a:br>
              <a:rPr lang="en-US" sz="2000" dirty="0">
                <a:latin typeface="+mn-lt"/>
              </a:rPr>
            </a:br>
            <a:br>
              <a:rPr lang="en-US" sz="2000" dirty="0">
                <a:latin typeface="+mn-lt"/>
              </a:rPr>
            </a:br>
            <a:r>
              <a:rPr lang="en-US" sz="2000" dirty="0">
                <a:latin typeface="+mn-lt"/>
              </a:rPr>
              <a:t>Thomas Howell Ferguson P.A. CPAs </a:t>
            </a:r>
            <a:br>
              <a:rPr lang="en-US" sz="2000" dirty="0">
                <a:latin typeface="+mn-lt"/>
              </a:rPr>
            </a:br>
            <a:r>
              <a:rPr lang="en-US" sz="2000" dirty="0">
                <a:latin typeface="+mn-lt"/>
              </a:rPr>
              <a:t>2615 Centennial Blvd., Ste. 200</a:t>
            </a:r>
            <a:br>
              <a:rPr lang="en-US" sz="2000" dirty="0">
                <a:latin typeface="+mn-lt"/>
              </a:rPr>
            </a:br>
            <a:r>
              <a:rPr lang="en-US" sz="2000" dirty="0">
                <a:latin typeface="+mn-lt"/>
              </a:rPr>
              <a:t>Tallahassee, FL 32308</a:t>
            </a:r>
            <a:br>
              <a:rPr lang="en-US" sz="2000" dirty="0">
                <a:latin typeface="+mn-lt"/>
              </a:rPr>
            </a:br>
            <a:br>
              <a:rPr lang="en-US" sz="2000" dirty="0">
                <a:latin typeface="+mn-lt"/>
              </a:rPr>
            </a:br>
            <a:r>
              <a:rPr lang="en-US" sz="2000" dirty="0">
                <a:latin typeface="+mn-lt"/>
              </a:rPr>
              <a:t>sstevens@thf-cpa.com</a:t>
            </a:r>
            <a:br>
              <a:rPr lang="en-US" sz="2000" dirty="0">
                <a:latin typeface="+mn-lt"/>
              </a:rPr>
            </a:br>
            <a:br>
              <a:rPr lang="en-US" sz="2000" dirty="0">
                <a:latin typeface="+mn-lt"/>
              </a:rPr>
            </a:br>
            <a:r>
              <a:rPr lang="en-US" sz="2000" dirty="0">
                <a:latin typeface="+mn-lt"/>
              </a:rPr>
              <a:t>Office:  	850.668.8100</a:t>
            </a:r>
            <a:br>
              <a:rPr lang="en-US" sz="2000" dirty="0">
                <a:latin typeface="+mn-lt"/>
              </a:rPr>
            </a:br>
            <a:r>
              <a:rPr lang="en-US" sz="2000" dirty="0">
                <a:latin typeface="+mn-lt"/>
              </a:rPr>
              <a:t>Cell:  	850.554.1034</a:t>
            </a: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48273369-3030-449A-BBDE-B3D8A0EF0CA0}"/>
              </a:ext>
            </a:extLst>
          </p:cNvPr>
          <p:cNvPicPr>
            <a:picLocks noChangeAspect="1"/>
          </p:cNvPicPr>
          <p:nvPr/>
        </p:nvPicPr>
        <p:blipFill>
          <a:blip r:embed="rId3"/>
          <a:stretch>
            <a:fillRect/>
          </a:stretch>
        </p:blipFill>
        <p:spPr>
          <a:xfrm>
            <a:off x="5586937" y="5679538"/>
            <a:ext cx="1079086" cy="457240"/>
          </a:xfrm>
          <a:prstGeom prst="rect">
            <a:avLst/>
          </a:prstGeom>
        </p:spPr>
      </p:pic>
    </p:spTree>
    <p:extLst>
      <p:ext uri="{BB962C8B-B14F-4D97-AF65-F5344CB8AC3E}">
        <p14:creationId xmlns:p14="http://schemas.microsoft.com/office/powerpoint/2010/main" val="87251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599-128F-42CF-B1FA-851D131B28D0}"/>
              </a:ext>
            </a:extLst>
          </p:cNvPr>
          <p:cNvSpPr>
            <a:spLocks noGrp="1"/>
          </p:cNvSpPr>
          <p:nvPr>
            <p:ph type="title"/>
          </p:nvPr>
        </p:nvSpPr>
        <p:spPr>
          <a:xfrm>
            <a:off x="830309" y="1342164"/>
            <a:ext cx="4886854" cy="587584"/>
          </a:xfrm>
        </p:spPr>
        <p:txBody>
          <a:bodyPr anchor="ctr">
            <a:normAutofit fontScale="90000"/>
          </a:bodyPr>
          <a:lstStyle/>
          <a:p>
            <a:r>
              <a:rPr lang="en-US" dirty="0"/>
              <a:t>IV.  Emergency planning process steps</a:t>
            </a:r>
            <a:br>
              <a:rPr lang="en-US" sz="1500" dirty="0"/>
            </a:br>
            <a:endParaRPr lang="en-US" sz="1500" dirty="0"/>
          </a:p>
        </p:txBody>
      </p:sp>
      <p:graphicFrame>
        <p:nvGraphicFramePr>
          <p:cNvPr id="5" name="Content Placeholder 2">
            <a:extLst>
              <a:ext uri="{FF2B5EF4-FFF2-40B4-BE49-F238E27FC236}">
                <a16:creationId xmlns:a16="http://schemas.microsoft.com/office/drawing/2014/main" id="{1A47DE6B-5D13-4B30-91F2-ED6E11A3E8CE}"/>
              </a:ext>
            </a:extLst>
          </p:cNvPr>
          <p:cNvGraphicFramePr>
            <a:graphicFrameLocks noGrp="1"/>
          </p:cNvGraphicFramePr>
          <p:nvPr>
            <p:ph sz="half" idx="2"/>
            <p:extLst>
              <p:ext uri="{D42A27DB-BD31-4B8C-83A1-F6EECF244321}">
                <p14:modId xmlns:p14="http://schemas.microsoft.com/office/powerpoint/2010/main" val="1210656042"/>
              </p:ext>
            </p:extLst>
          </p:nvPr>
        </p:nvGraphicFramePr>
        <p:xfrm>
          <a:off x="5575829" y="1823578"/>
          <a:ext cx="5981171" cy="401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F8BF66E-E4FD-4BC2-B0FB-7686EB7C1948}"/>
              </a:ext>
            </a:extLst>
          </p:cNvPr>
          <p:cNvSpPr txBox="1"/>
          <p:nvPr/>
        </p:nvSpPr>
        <p:spPr>
          <a:xfrm>
            <a:off x="6187736" y="1111332"/>
            <a:ext cx="4749553" cy="461665"/>
          </a:xfrm>
          <a:prstGeom prst="rect">
            <a:avLst/>
          </a:prstGeom>
          <a:noFill/>
        </p:spPr>
        <p:txBody>
          <a:bodyPr wrap="square" rtlCol="0">
            <a:spAutoFit/>
          </a:bodyPr>
          <a:lstStyle/>
          <a:p>
            <a:r>
              <a:rPr lang="en-US" sz="2400" dirty="0">
                <a:solidFill>
                  <a:schemeClr val="tx1">
                    <a:lumMod val="75000"/>
                  </a:schemeClr>
                </a:solidFill>
              </a:rPr>
              <a:t>Hazards – Caused by Humans</a:t>
            </a:r>
          </a:p>
        </p:txBody>
      </p:sp>
      <p:pic>
        <p:nvPicPr>
          <p:cNvPr id="3" name="Picture 2">
            <a:extLst>
              <a:ext uri="{FF2B5EF4-FFF2-40B4-BE49-F238E27FC236}">
                <a16:creationId xmlns:a16="http://schemas.microsoft.com/office/drawing/2014/main" id="{C4B0ED16-B2A1-408A-9136-A7E4B7A9A0E4}"/>
              </a:ext>
            </a:extLst>
          </p:cNvPr>
          <p:cNvPicPr>
            <a:picLocks noChangeAspect="1"/>
          </p:cNvPicPr>
          <p:nvPr/>
        </p:nvPicPr>
        <p:blipFill>
          <a:blip r:embed="rId7"/>
          <a:stretch>
            <a:fillRect/>
          </a:stretch>
        </p:blipFill>
        <p:spPr>
          <a:xfrm>
            <a:off x="635000" y="6340835"/>
            <a:ext cx="1085182" cy="457240"/>
          </a:xfrm>
          <a:prstGeom prst="rect">
            <a:avLst/>
          </a:prstGeom>
        </p:spPr>
      </p:pic>
      <p:pic>
        <p:nvPicPr>
          <p:cNvPr id="7" name="Picture 6">
            <a:extLst>
              <a:ext uri="{FF2B5EF4-FFF2-40B4-BE49-F238E27FC236}">
                <a16:creationId xmlns:a16="http://schemas.microsoft.com/office/drawing/2014/main" id="{D4895B1E-921F-4EE9-BE01-363D6082CA2A}"/>
              </a:ext>
            </a:extLst>
          </p:cNvPr>
          <p:cNvPicPr>
            <a:picLocks noChangeAspect="1"/>
          </p:cNvPicPr>
          <p:nvPr/>
        </p:nvPicPr>
        <p:blipFill>
          <a:blip r:embed="rId8"/>
          <a:stretch>
            <a:fillRect/>
          </a:stretch>
        </p:blipFill>
        <p:spPr>
          <a:xfrm>
            <a:off x="2542152" y="2551100"/>
            <a:ext cx="1463167" cy="1755800"/>
          </a:xfrm>
          <a:prstGeom prst="rect">
            <a:avLst/>
          </a:prstGeom>
        </p:spPr>
      </p:pic>
    </p:spTree>
    <p:extLst>
      <p:ext uri="{BB962C8B-B14F-4D97-AF65-F5344CB8AC3E}">
        <p14:creationId xmlns:p14="http://schemas.microsoft.com/office/powerpoint/2010/main" val="302102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D1C9-CFA2-4D96-92E0-2B20F5BED717}"/>
              </a:ext>
            </a:extLst>
          </p:cNvPr>
          <p:cNvSpPr>
            <a:spLocks noGrp="1"/>
          </p:cNvSpPr>
          <p:nvPr>
            <p:ph type="title"/>
          </p:nvPr>
        </p:nvSpPr>
        <p:spPr>
          <a:xfrm>
            <a:off x="688974" y="1269085"/>
            <a:ext cx="4886854" cy="587584"/>
          </a:xfrm>
        </p:spPr>
        <p:txBody>
          <a:bodyPr anchor="ctr">
            <a:noAutofit/>
          </a:bodyPr>
          <a:lstStyle/>
          <a:p>
            <a:r>
              <a:rPr lang="en-US" dirty="0"/>
              <a:t>IV.  Emergency planning process steps</a:t>
            </a:r>
          </a:p>
        </p:txBody>
      </p:sp>
      <p:graphicFrame>
        <p:nvGraphicFramePr>
          <p:cNvPr id="5" name="Content Placeholder 2">
            <a:extLst>
              <a:ext uri="{FF2B5EF4-FFF2-40B4-BE49-F238E27FC236}">
                <a16:creationId xmlns:a16="http://schemas.microsoft.com/office/drawing/2014/main" id="{4AA3D98F-0F68-40B1-91AE-9F655FC92E50}"/>
              </a:ext>
            </a:extLst>
          </p:cNvPr>
          <p:cNvGraphicFramePr>
            <a:graphicFrameLocks noGrp="1"/>
          </p:cNvGraphicFramePr>
          <p:nvPr>
            <p:ph sz="half" idx="2"/>
            <p:extLst>
              <p:ext uri="{D42A27DB-BD31-4B8C-83A1-F6EECF244321}">
                <p14:modId xmlns:p14="http://schemas.microsoft.com/office/powerpoint/2010/main" val="1775711423"/>
              </p:ext>
            </p:extLst>
          </p:nvPr>
        </p:nvGraphicFramePr>
        <p:xfrm>
          <a:off x="5575829" y="1111045"/>
          <a:ext cx="5981171" cy="511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BDEFC3C-5510-41DC-AB49-8FF8AF6A9564}"/>
              </a:ext>
            </a:extLst>
          </p:cNvPr>
          <p:cNvSpPr txBox="1"/>
          <p:nvPr/>
        </p:nvSpPr>
        <p:spPr>
          <a:xfrm>
            <a:off x="6649124" y="1101212"/>
            <a:ext cx="3834580" cy="461665"/>
          </a:xfrm>
          <a:prstGeom prst="rect">
            <a:avLst/>
          </a:prstGeom>
          <a:noFill/>
        </p:spPr>
        <p:txBody>
          <a:bodyPr wrap="square" rtlCol="0">
            <a:spAutoFit/>
          </a:bodyPr>
          <a:lstStyle/>
          <a:p>
            <a:r>
              <a:rPr lang="en-US" sz="2400" dirty="0">
                <a:solidFill>
                  <a:schemeClr val="tx1">
                    <a:lumMod val="75000"/>
                  </a:schemeClr>
                </a:solidFill>
              </a:rPr>
              <a:t>Hazards - Technological</a:t>
            </a:r>
          </a:p>
        </p:txBody>
      </p:sp>
      <p:pic>
        <p:nvPicPr>
          <p:cNvPr id="6" name="Picture 5">
            <a:extLst>
              <a:ext uri="{FF2B5EF4-FFF2-40B4-BE49-F238E27FC236}">
                <a16:creationId xmlns:a16="http://schemas.microsoft.com/office/drawing/2014/main" id="{3C37EE6B-CDB2-456B-AF23-52FBECB8ACB3}"/>
              </a:ext>
            </a:extLst>
          </p:cNvPr>
          <p:cNvPicPr>
            <a:picLocks noChangeAspect="1"/>
          </p:cNvPicPr>
          <p:nvPr/>
        </p:nvPicPr>
        <p:blipFill>
          <a:blip r:embed="rId7"/>
          <a:stretch>
            <a:fillRect/>
          </a:stretch>
        </p:blipFill>
        <p:spPr>
          <a:xfrm>
            <a:off x="635000" y="6347492"/>
            <a:ext cx="1085182" cy="457240"/>
          </a:xfrm>
          <a:prstGeom prst="rect">
            <a:avLst/>
          </a:prstGeom>
        </p:spPr>
      </p:pic>
      <p:pic>
        <p:nvPicPr>
          <p:cNvPr id="8" name="Picture 7">
            <a:extLst>
              <a:ext uri="{FF2B5EF4-FFF2-40B4-BE49-F238E27FC236}">
                <a16:creationId xmlns:a16="http://schemas.microsoft.com/office/drawing/2014/main" id="{AEE590E3-47EF-4D6E-9756-F7D836E5A451}"/>
              </a:ext>
            </a:extLst>
          </p:cNvPr>
          <p:cNvPicPr>
            <a:picLocks noChangeAspect="1"/>
          </p:cNvPicPr>
          <p:nvPr/>
        </p:nvPicPr>
        <p:blipFill>
          <a:blip r:embed="rId8"/>
          <a:stretch>
            <a:fillRect/>
          </a:stretch>
        </p:blipFill>
        <p:spPr>
          <a:xfrm>
            <a:off x="2400817" y="2789685"/>
            <a:ext cx="1463167" cy="1755800"/>
          </a:xfrm>
          <a:prstGeom prst="rect">
            <a:avLst/>
          </a:prstGeom>
        </p:spPr>
      </p:pic>
    </p:spTree>
    <p:extLst>
      <p:ext uri="{BB962C8B-B14F-4D97-AF65-F5344CB8AC3E}">
        <p14:creationId xmlns:p14="http://schemas.microsoft.com/office/powerpoint/2010/main" val="407002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4A62-3734-44E8-87C3-695ED3A139D6}"/>
              </a:ext>
            </a:extLst>
          </p:cNvPr>
          <p:cNvSpPr>
            <a:spLocks noGrp="1"/>
          </p:cNvSpPr>
          <p:nvPr>
            <p:ph type="title"/>
          </p:nvPr>
        </p:nvSpPr>
        <p:spPr>
          <a:xfrm>
            <a:off x="1097280" y="942871"/>
            <a:ext cx="10058400" cy="587584"/>
          </a:xfrm>
        </p:spPr>
        <p:txBody>
          <a:bodyPr anchor="ctr">
            <a:normAutofit fontScale="90000"/>
          </a:bodyPr>
          <a:lstStyle/>
          <a:p>
            <a:r>
              <a:rPr lang="en-US" dirty="0"/>
              <a:t>IV.  Emergency planning process steps</a:t>
            </a:r>
            <a:br>
              <a:rPr lang="en-US" sz="1800" dirty="0"/>
            </a:br>
            <a:endParaRPr lang="en-US" sz="1800" dirty="0"/>
          </a:p>
        </p:txBody>
      </p:sp>
      <p:graphicFrame>
        <p:nvGraphicFramePr>
          <p:cNvPr id="5" name="Content Placeholder 2">
            <a:extLst>
              <a:ext uri="{FF2B5EF4-FFF2-40B4-BE49-F238E27FC236}">
                <a16:creationId xmlns:a16="http://schemas.microsoft.com/office/drawing/2014/main" id="{1FFFB17F-96E4-48B3-91CA-9240150A33B4}"/>
              </a:ext>
            </a:extLst>
          </p:cNvPr>
          <p:cNvGraphicFramePr>
            <a:graphicFrameLocks noGrp="1"/>
          </p:cNvGraphicFramePr>
          <p:nvPr>
            <p:ph idx="1"/>
            <p:extLst>
              <p:ext uri="{D42A27DB-BD31-4B8C-83A1-F6EECF244321}">
                <p14:modId xmlns:p14="http://schemas.microsoft.com/office/powerpoint/2010/main" val="1779225544"/>
              </p:ext>
            </p:extLst>
          </p:nvPr>
        </p:nvGraphicFramePr>
        <p:xfrm>
          <a:off x="1410366" y="2922402"/>
          <a:ext cx="9371267" cy="299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D9625BF-CD00-424A-B861-AF74CA0EF74E}"/>
              </a:ext>
            </a:extLst>
          </p:cNvPr>
          <p:cNvPicPr>
            <a:picLocks noChangeAspect="1"/>
          </p:cNvPicPr>
          <p:nvPr/>
        </p:nvPicPr>
        <p:blipFill>
          <a:blip r:embed="rId7"/>
          <a:stretch>
            <a:fillRect/>
          </a:stretch>
        </p:blipFill>
        <p:spPr>
          <a:xfrm>
            <a:off x="5553409" y="6334199"/>
            <a:ext cx="1085182" cy="457240"/>
          </a:xfrm>
          <a:prstGeom prst="rect">
            <a:avLst/>
          </a:prstGeom>
        </p:spPr>
      </p:pic>
      <p:pic>
        <p:nvPicPr>
          <p:cNvPr id="7" name="Picture 6">
            <a:extLst>
              <a:ext uri="{FF2B5EF4-FFF2-40B4-BE49-F238E27FC236}">
                <a16:creationId xmlns:a16="http://schemas.microsoft.com/office/drawing/2014/main" id="{CD9158D0-FE4B-4621-B0FD-975FD5A6CEE7}"/>
              </a:ext>
            </a:extLst>
          </p:cNvPr>
          <p:cNvPicPr>
            <a:picLocks noChangeAspect="1"/>
          </p:cNvPicPr>
          <p:nvPr/>
        </p:nvPicPr>
        <p:blipFill>
          <a:blip r:embed="rId8"/>
          <a:stretch>
            <a:fillRect/>
          </a:stretch>
        </p:blipFill>
        <p:spPr>
          <a:xfrm>
            <a:off x="8950994" y="942871"/>
            <a:ext cx="1463167" cy="1755800"/>
          </a:xfrm>
          <a:prstGeom prst="rect">
            <a:avLst/>
          </a:prstGeom>
        </p:spPr>
      </p:pic>
    </p:spTree>
    <p:extLst>
      <p:ext uri="{BB962C8B-B14F-4D97-AF65-F5344CB8AC3E}">
        <p14:creationId xmlns:p14="http://schemas.microsoft.com/office/powerpoint/2010/main" val="14207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C21FF8-D7A5-42CC-A858-E4D4F5168E0F}"/>
              </a:ext>
            </a:extLst>
          </p:cNvPr>
          <p:cNvSpPr>
            <a:spLocks noGrp="1"/>
          </p:cNvSpPr>
          <p:nvPr>
            <p:ph type="title"/>
          </p:nvPr>
        </p:nvSpPr>
        <p:spPr>
          <a:xfrm>
            <a:off x="1142738" y="960627"/>
            <a:ext cx="7987748" cy="587584"/>
          </a:xfrm>
        </p:spPr>
        <p:txBody>
          <a:bodyPr anchor="ctr">
            <a:noAutofit/>
          </a:bodyPr>
          <a:lstStyle/>
          <a:p>
            <a:r>
              <a:rPr lang="en-US" dirty="0"/>
              <a:t>IV.  EMERGENCY PLANNING PROCESS STEPS</a:t>
            </a:r>
          </a:p>
        </p:txBody>
      </p:sp>
      <p:sp>
        <p:nvSpPr>
          <p:cNvPr id="2" name="Content Placeholder 1">
            <a:extLst>
              <a:ext uri="{FF2B5EF4-FFF2-40B4-BE49-F238E27FC236}">
                <a16:creationId xmlns:a16="http://schemas.microsoft.com/office/drawing/2014/main" id="{B4319384-70F1-4753-B400-41D7943B55BB}"/>
              </a:ext>
            </a:extLst>
          </p:cNvPr>
          <p:cNvSpPr>
            <a:spLocks noGrp="1"/>
          </p:cNvSpPr>
          <p:nvPr>
            <p:ph sz="half" idx="2"/>
          </p:nvPr>
        </p:nvSpPr>
        <p:spPr>
          <a:xfrm>
            <a:off x="4403324" y="2450253"/>
            <a:ext cx="6752356" cy="3464875"/>
          </a:xfrm>
        </p:spPr>
        <p:txBody>
          <a:bodyPr>
            <a:normAutofit/>
          </a:bodyPr>
          <a:lstStyle/>
          <a:p>
            <a:r>
              <a:rPr lang="en-US" dirty="0">
                <a:latin typeface="+mn-lt"/>
              </a:rPr>
              <a:t>Determine Operational Priorities</a:t>
            </a:r>
          </a:p>
          <a:p>
            <a:endParaRPr lang="en-US" dirty="0">
              <a:latin typeface="+mn-lt"/>
            </a:endParaRPr>
          </a:p>
          <a:p>
            <a:pPr lvl="1"/>
            <a:r>
              <a:rPr lang="en-US" sz="1600" dirty="0">
                <a:latin typeface="+mn-lt"/>
              </a:rPr>
              <a:t>Use information from the risk profile developed as part of the analysis process.</a:t>
            </a:r>
          </a:p>
          <a:p>
            <a:pPr lvl="1"/>
            <a:r>
              <a:rPr lang="en-US" sz="1600" dirty="0">
                <a:latin typeface="+mn-lt"/>
              </a:rPr>
              <a:t>The planning team engages the senior official to establish how the hazard or threat would evolve in the jurisdiction and what defines a successful outcome for responders, disaster survivors, and the community.</a:t>
            </a:r>
          </a:p>
          <a:p>
            <a:endParaRPr lang="en-US" dirty="0">
              <a:latin typeface="+mn-lt"/>
            </a:endParaRPr>
          </a:p>
        </p:txBody>
      </p:sp>
      <p:pic>
        <p:nvPicPr>
          <p:cNvPr id="4" name="Content Placeholder 3">
            <a:extLst>
              <a:ext uri="{FF2B5EF4-FFF2-40B4-BE49-F238E27FC236}">
                <a16:creationId xmlns:a16="http://schemas.microsoft.com/office/drawing/2014/main" id="{B60C6BA6-6685-4F86-90BE-79512D12BAD6}"/>
              </a:ext>
            </a:extLst>
          </p:cNvPr>
          <p:cNvPicPr>
            <a:picLocks noGrp="1" noChangeAspect="1"/>
          </p:cNvPicPr>
          <p:nvPr>
            <p:ph sz="half" idx="14"/>
          </p:nvPr>
        </p:nvPicPr>
        <p:blipFill>
          <a:blip r:embed="rId2"/>
          <a:stretch>
            <a:fillRect/>
          </a:stretch>
        </p:blipFill>
        <p:spPr>
          <a:xfrm>
            <a:off x="1927172" y="2450254"/>
            <a:ext cx="1944793" cy="1944793"/>
          </a:xfrm>
          <a:prstGeom prst="rect">
            <a:avLst/>
          </a:prstGeom>
        </p:spPr>
      </p:pic>
      <p:pic>
        <p:nvPicPr>
          <p:cNvPr id="5" name="Picture 4">
            <a:extLst>
              <a:ext uri="{FF2B5EF4-FFF2-40B4-BE49-F238E27FC236}">
                <a16:creationId xmlns:a16="http://schemas.microsoft.com/office/drawing/2014/main" id="{9E71456E-543B-4255-A711-6A246C51604E}"/>
              </a:ext>
            </a:extLst>
          </p:cNvPr>
          <p:cNvPicPr>
            <a:picLocks noChangeAspect="1"/>
          </p:cNvPicPr>
          <p:nvPr/>
        </p:nvPicPr>
        <p:blipFill>
          <a:blip r:embed="rId3"/>
          <a:stretch>
            <a:fillRect/>
          </a:stretch>
        </p:blipFill>
        <p:spPr>
          <a:xfrm>
            <a:off x="5553409" y="6340507"/>
            <a:ext cx="1085182" cy="457240"/>
          </a:xfrm>
          <a:prstGeom prst="rect">
            <a:avLst/>
          </a:prstGeom>
        </p:spPr>
      </p:pic>
      <p:pic>
        <p:nvPicPr>
          <p:cNvPr id="7" name="Picture 6">
            <a:extLst>
              <a:ext uri="{FF2B5EF4-FFF2-40B4-BE49-F238E27FC236}">
                <a16:creationId xmlns:a16="http://schemas.microsoft.com/office/drawing/2014/main" id="{17E278FC-4F18-4246-A9F2-C3BAFD759BD1}"/>
              </a:ext>
            </a:extLst>
          </p:cNvPr>
          <p:cNvPicPr>
            <a:picLocks noChangeAspect="1"/>
          </p:cNvPicPr>
          <p:nvPr/>
        </p:nvPicPr>
        <p:blipFill>
          <a:blip r:embed="rId4"/>
          <a:stretch>
            <a:fillRect/>
          </a:stretch>
        </p:blipFill>
        <p:spPr>
          <a:xfrm>
            <a:off x="9533244" y="883000"/>
            <a:ext cx="1463167" cy="1755800"/>
          </a:xfrm>
          <a:prstGeom prst="rect">
            <a:avLst/>
          </a:prstGeom>
        </p:spPr>
      </p:pic>
    </p:spTree>
    <p:extLst>
      <p:ext uri="{BB962C8B-B14F-4D97-AF65-F5344CB8AC3E}">
        <p14:creationId xmlns:p14="http://schemas.microsoft.com/office/powerpoint/2010/main" val="313085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E89B-829B-479A-AB37-22541F9C5178}"/>
              </a:ext>
            </a:extLst>
          </p:cNvPr>
          <p:cNvSpPr>
            <a:spLocks noGrp="1"/>
          </p:cNvSpPr>
          <p:nvPr>
            <p:ph type="title"/>
          </p:nvPr>
        </p:nvSpPr>
        <p:spPr>
          <a:xfrm>
            <a:off x="1065321" y="942871"/>
            <a:ext cx="10090360" cy="587584"/>
          </a:xfrm>
        </p:spPr>
        <p:txBody>
          <a:bodyPr vert="horz" lIns="91440" tIns="45720" rIns="91440" bIns="45720" rtlCol="0" anchor="ctr">
            <a:noAutofit/>
          </a:bodyPr>
          <a:lstStyle/>
          <a:p>
            <a:r>
              <a:rPr lang="en-US" kern="1200" spc="-50" baseline="0" dirty="0">
                <a:latin typeface="Arial" panose="020B0604020202020204" pitchFamily="34" charset="0"/>
                <a:ea typeface="+mj-ea"/>
                <a:cs typeface="Arial" panose="020B0604020202020204" pitchFamily="34" charset="0"/>
              </a:rPr>
              <a:t>IV.  EMERGENCY PLANNING PROCESS STEPS</a:t>
            </a:r>
          </a:p>
        </p:txBody>
      </p:sp>
      <p:sp>
        <p:nvSpPr>
          <p:cNvPr id="4" name="Rectangle 3">
            <a:extLst>
              <a:ext uri="{FF2B5EF4-FFF2-40B4-BE49-F238E27FC236}">
                <a16:creationId xmlns:a16="http://schemas.microsoft.com/office/drawing/2014/main" id="{019E8D68-2873-459F-A177-B596882265AD}"/>
              </a:ext>
            </a:extLst>
          </p:cNvPr>
          <p:cNvSpPr/>
          <p:nvPr/>
        </p:nvSpPr>
        <p:spPr>
          <a:xfrm>
            <a:off x="4785064" y="2432481"/>
            <a:ext cx="6370616" cy="3482647"/>
          </a:xfrm>
          <a:prstGeom prst="rect">
            <a:avLst/>
          </a:prstGeom>
        </p:spPr>
        <p:txBody>
          <a:bodyPr vert="horz" lIns="0" tIns="45720" rIns="0" bIns="45720" rtlCol="0">
            <a:normAutofit/>
          </a:bodyPr>
          <a:lstStyle/>
          <a:p>
            <a:pPr>
              <a:spcAft>
                <a:spcPts val="600"/>
              </a:spcAft>
              <a:buClr>
                <a:schemeClr val="tx1"/>
              </a:buClr>
            </a:pPr>
            <a:r>
              <a:rPr lang="en-US" sz="1600" dirty="0">
                <a:cs typeface="Arial" panose="020B0604020202020204" pitchFamily="34" charset="0"/>
              </a:rPr>
              <a:t>Set Goals and Objectives</a:t>
            </a:r>
          </a:p>
          <a:p>
            <a:pPr>
              <a:spcAft>
                <a:spcPts val="600"/>
              </a:spcAft>
              <a:buClr>
                <a:schemeClr val="tx1"/>
              </a:buClr>
            </a:pPr>
            <a:endParaRPr lang="en-US" sz="1600" dirty="0">
              <a:cs typeface="Arial" panose="020B0604020202020204" pitchFamily="34" charset="0"/>
            </a:endParaRPr>
          </a:p>
          <a:p>
            <a:pPr marL="742950" lvl="1" indent="-285750">
              <a:spcAft>
                <a:spcPts val="600"/>
              </a:spcAft>
              <a:buClr>
                <a:schemeClr val="tx1"/>
              </a:buClr>
              <a:buFont typeface="Arial" panose="020B0604020202020204" pitchFamily="34" charset="0"/>
              <a:buChar char="•"/>
            </a:pPr>
            <a:r>
              <a:rPr lang="en-US" sz="1600" dirty="0">
                <a:cs typeface="Arial" panose="020B0604020202020204" pitchFamily="34" charset="0"/>
              </a:rPr>
              <a:t>Goals and objectives must be carefully crafted to ensure they support accomplishing the plan mission and operational priorities. </a:t>
            </a:r>
          </a:p>
          <a:p>
            <a:pPr marL="742950" lvl="1" indent="-285750">
              <a:spcAft>
                <a:spcPts val="600"/>
              </a:spcAft>
              <a:buClr>
                <a:schemeClr val="tx1"/>
              </a:buClr>
              <a:buFont typeface="Arial" panose="020B0604020202020204" pitchFamily="34" charset="0"/>
              <a:buChar char="•"/>
            </a:pPr>
            <a:r>
              <a:rPr lang="en-US" sz="1600" dirty="0">
                <a:cs typeface="Arial" panose="020B0604020202020204" pitchFamily="34" charset="0"/>
              </a:rPr>
              <a:t>They must also clearly indicate the desired result or end-state they are designed to yield.</a:t>
            </a:r>
          </a:p>
        </p:txBody>
      </p:sp>
      <p:pic>
        <p:nvPicPr>
          <p:cNvPr id="3" name="Picture 2">
            <a:extLst>
              <a:ext uri="{FF2B5EF4-FFF2-40B4-BE49-F238E27FC236}">
                <a16:creationId xmlns:a16="http://schemas.microsoft.com/office/drawing/2014/main" id="{3E1D7833-B1E4-4939-8EDC-9486EED7CFC3}"/>
              </a:ext>
            </a:extLst>
          </p:cNvPr>
          <p:cNvPicPr>
            <a:picLocks noChangeAspect="1"/>
          </p:cNvPicPr>
          <p:nvPr/>
        </p:nvPicPr>
        <p:blipFill>
          <a:blip r:embed="rId2"/>
          <a:stretch>
            <a:fillRect/>
          </a:stretch>
        </p:blipFill>
        <p:spPr>
          <a:xfrm>
            <a:off x="1385986" y="1865660"/>
            <a:ext cx="3122721" cy="3122721"/>
          </a:xfrm>
          <a:prstGeom prst="rect">
            <a:avLst/>
          </a:prstGeom>
          <a:noFill/>
        </p:spPr>
      </p:pic>
      <p:pic>
        <p:nvPicPr>
          <p:cNvPr id="5" name="Picture 4">
            <a:extLst>
              <a:ext uri="{FF2B5EF4-FFF2-40B4-BE49-F238E27FC236}">
                <a16:creationId xmlns:a16="http://schemas.microsoft.com/office/drawing/2014/main" id="{BBC11F98-D0FC-42D4-8683-AD9EC1CB7A84}"/>
              </a:ext>
            </a:extLst>
          </p:cNvPr>
          <p:cNvPicPr>
            <a:picLocks noChangeAspect="1"/>
          </p:cNvPicPr>
          <p:nvPr/>
        </p:nvPicPr>
        <p:blipFill>
          <a:blip r:embed="rId3"/>
          <a:stretch>
            <a:fillRect/>
          </a:stretch>
        </p:blipFill>
        <p:spPr>
          <a:xfrm>
            <a:off x="5553409" y="6340507"/>
            <a:ext cx="1085182" cy="457240"/>
          </a:xfrm>
          <a:prstGeom prst="rect">
            <a:avLst/>
          </a:prstGeom>
        </p:spPr>
      </p:pic>
      <p:pic>
        <p:nvPicPr>
          <p:cNvPr id="7" name="Picture 6">
            <a:extLst>
              <a:ext uri="{FF2B5EF4-FFF2-40B4-BE49-F238E27FC236}">
                <a16:creationId xmlns:a16="http://schemas.microsoft.com/office/drawing/2014/main" id="{5910A598-0793-4B75-A9AC-048C21AD26AB}"/>
              </a:ext>
            </a:extLst>
          </p:cNvPr>
          <p:cNvPicPr>
            <a:picLocks noChangeAspect="1"/>
          </p:cNvPicPr>
          <p:nvPr/>
        </p:nvPicPr>
        <p:blipFill>
          <a:blip r:embed="rId4"/>
          <a:stretch>
            <a:fillRect/>
          </a:stretch>
        </p:blipFill>
        <p:spPr>
          <a:xfrm>
            <a:off x="9099109" y="942871"/>
            <a:ext cx="1463167" cy="1755800"/>
          </a:xfrm>
          <a:prstGeom prst="rect">
            <a:avLst/>
          </a:prstGeom>
        </p:spPr>
      </p:pic>
    </p:spTree>
    <p:extLst>
      <p:ext uri="{BB962C8B-B14F-4D97-AF65-F5344CB8AC3E}">
        <p14:creationId xmlns:p14="http://schemas.microsoft.com/office/powerpoint/2010/main" val="142662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0D6E-7348-4B56-A42E-2A8BA2CA9D08}"/>
              </a:ext>
            </a:extLst>
          </p:cNvPr>
          <p:cNvSpPr>
            <a:spLocks noGrp="1"/>
          </p:cNvSpPr>
          <p:nvPr>
            <p:ph type="title"/>
          </p:nvPr>
        </p:nvSpPr>
        <p:spPr>
          <a:xfrm>
            <a:off x="1097280" y="942871"/>
            <a:ext cx="10058400" cy="587584"/>
          </a:xfrm>
        </p:spPr>
        <p:txBody>
          <a:bodyPr anchor="ctr">
            <a:normAutofit/>
          </a:bodyPr>
          <a:lstStyle/>
          <a:p>
            <a:r>
              <a:rPr lang="en-US"/>
              <a:t>IV.  Emergency </a:t>
            </a:r>
            <a:r>
              <a:rPr lang="en-US" dirty="0"/>
              <a:t>planning process steps</a:t>
            </a:r>
          </a:p>
        </p:txBody>
      </p:sp>
      <p:graphicFrame>
        <p:nvGraphicFramePr>
          <p:cNvPr id="5" name="Content Placeholder 2">
            <a:extLst>
              <a:ext uri="{FF2B5EF4-FFF2-40B4-BE49-F238E27FC236}">
                <a16:creationId xmlns:a16="http://schemas.microsoft.com/office/drawing/2014/main" id="{1989621C-8961-4C8A-887A-2B843CF321D5}"/>
              </a:ext>
            </a:extLst>
          </p:cNvPr>
          <p:cNvGraphicFramePr>
            <a:graphicFrameLocks noGrp="1"/>
          </p:cNvGraphicFramePr>
          <p:nvPr>
            <p:ph idx="1"/>
            <p:extLst>
              <p:ext uri="{D42A27DB-BD31-4B8C-83A1-F6EECF244321}">
                <p14:modId xmlns:p14="http://schemas.microsoft.com/office/powerpoint/2010/main" val="3181048352"/>
              </p:ext>
            </p:extLst>
          </p:nvPr>
        </p:nvGraphicFramePr>
        <p:xfrm>
          <a:off x="1097280" y="2698671"/>
          <a:ext cx="10058400" cy="3170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CFF39A7-0A31-4CD0-81D4-FE3A1659FEE5}"/>
              </a:ext>
            </a:extLst>
          </p:cNvPr>
          <p:cNvPicPr>
            <a:picLocks noChangeAspect="1"/>
          </p:cNvPicPr>
          <p:nvPr/>
        </p:nvPicPr>
        <p:blipFill>
          <a:blip r:embed="rId7"/>
          <a:stretch>
            <a:fillRect/>
          </a:stretch>
        </p:blipFill>
        <p:spPr>
          <a:xfrm>
            <a:off x="5583889" y="6343077"/>
            <a:ext cx="1085182" cy="457240"/>
          </a:xfrm>
          <a:prstGeom prst="rect">
            <a:avLst/>
          </a:prstGeom>
        </p:spPr>
      </p:pic>
      <p:pic>
        <p:nvPicPr>
          <p:cNvPr id="7" name="Picture 6">
            <a:extLst>
              <a:ext uri="{FF2B5EF4-FFF2-40B4-BE49-F238E27FC236}">
                <a16:creationId xmlns:a16="http://schemas.microsoft.com/office/drawing/2014/main" id="{4BD7E56C-EF0C-402E-92DC-E229492D759A}"/>
              </a:ext>
            </a:extLst>
          </p:cNvPr>
          <p:cNvPicPr>
            <a:picLocks noChangeAspect="1"/>
          </p:cNvPicPr>
          <p:nvPr/>
        </p:nvPicPr>
        <p:blipFill>
          <a:blip r:embed="rId8"/>
          <a:stretch>
            <a:fillRect/>
          </a:stretch>
        </p:blipFill>
        <p:spPr>
          <a:xfrm>
            <a:off x="9155181" y="942871"/>
            <a:ext cx="1463167" cy="1755800"/>
          </a:xfrm>
          <a:prstGeom prst="rect">
            <a:avLst/>
          </a:prstGeom>
        </p:spPr>
      </p:pic>
    </p:spTree>
    <p:extLst>
      <p:ext uri="{BB962C8B-B14F-4D97-AF65-F5344CB8AC3E}">
        <p14:creationId xmlns:p14="http://schemas.microsoft.com/office/powerpoint/2010/main" val="1761633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4417E-CD72-4368-AA51-78F9EDB47D58}"/>
              </a:ext>
            </a:extLst>
          </p:cNvPr>
          <p:cNvSpPr>
            <a:spLocks noGrp="1"/>
          </p:cNvSpPr>
          <p:nvPr>
            <p:ph type="title"/>
          </p:nvPr>
        </p:nvSpPr>
        <p:spPr>
          <a:xfrm>
            <a:off x="688975" y="1164364"/>
            <a:ext cx="4886854" cy="587584"/>
          </a:xfrm>
        </p:spPr>
        <p:txBody>
          <a:bodyPr anchor="ctr">
            <a:noAutofit/>
          </a:bodyPr>
          <a:lstStyle/>
          <a:p>
            <a:r>
              <a:rPr lang="en-US" dirty="0"/>
              <a:t>IV.  Emergency planning process steps</a:t>
            </a:r>
          </a:p>
        </p:txBody>
      </p:sp>
      <p:graphicFrame>
        <p:nvGraphicFramePr>
          <p:cNvPr id="5" name="Content Placeholder 1">
            <a:extLst>
              <a:ext uri="{FF2B5EF4-FFF2-40B4-BE49-F238E27FC236}">
                <a16:creationId xmlns:a16="http://schemas.microsoft.com/office/drawing/2014/main" id="{1D236F57-760A-49BC-BBCE-22EB1CA1C970}"/>
              </a:ext>
            </a:extLst>
          </p:cNvPr>
          <p:cNvGraphicFramePr>
            <a:graphicFrameLocks noGrp="1"/>
          </p:cNvGraphicFramePr>
          <p:nvPr>
            <p:ph sz="half" idx="2"/>
            <p:extLst>
              <p:ext uri="{D42A27DB-BD31-4B8C-83A1-F6EECF244321}">
                <p14:modId xmlns:p14="http://schemas.microsoft.com/office/powerpoint/2010/main" val="4122742736"/>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809DC62-2C33-49A2-8DC2-A1D535BFE524}"/>
              </a:ext>
            </a:extLst>
          </p:cNvPr>
          <p:cNvPicPr>
            <a:picLocks noChangeAspect="1"/>
          </p:cNvPicPr>
          <p:nvPr/>
        </p:nvPicPr>
        <p:blipFill>
          <a:blip r:embed="rId7"/>
          <a:stretch>
            <a:fillRect/>
          </a:stretch>
        </p:blipFill>
        <p:spPr>
          <a:xfrm>
            <a:off x="635000" y="6320858"/>
            <a:ext cx="1085182" cy="457240"/>
          </a:xfrm>
          <a:prstGeom prst="rect">
            <a:avLst/>
          </a:prstGeom>
        </p:spPr>
      </p:pic>
      <p:pic>
        <p:nvPicPr>
          <p:cNvPr id="8" name="Picture 7">
            <a:extLst>
              <a:ext uri="{FF2B5EF4-FFF2-40B4-BE49-F238E27FC236}">
                <a16:creationId xmlns:a16="http://schemas.microsoft.com/office/drawing/2014/main" id="{304F7211-6E80-4994-BD28-2D770C5C8C99}"/>
              </a:ext>
            </a:extLst>
          </p:cNvPr>
          <p:cNvPicPr>
            <a:picLocks noChangeAspect="1"/>
          </p:cNvPicPr>
          <p:nvPr/>
        </p:nvPicPr>
        <p:blipFill>
          <a:blip r:embed="rId8"/>
          <a:stretch>
            <a:fillRect/>
          </a:stretch>
        </p:blipFill>
        <p:spPr>
          <a:xfrm>
            <a:off x="2400818" y="2551100"/>
            <a:ext cx="1463167" cy="1755800"/>
          </a:xfrm>
          <a:prstGeom prst="rect">
            <a:avLst/>
          </a:prstGeom>
        </p:spPr>
      </p:pic>
    </p:spTree>
    <p:extLst>
      <p:ext uri="{BB962C8B-B14F-4D97-AF65-F5344CB8AC3E}">
        <p14:creationId xmlns:p14="http://schemas.microsoft.com/office/powerpoint/2010/main" val="193891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A5CA7EF-C78F-4560-99B5-6E58EAB4290A}"/>
              </a:ext>
            </a:extLst>
          </p:cNvPr>
          <p:cNvSpPr>
            <a:spLocks noGrp="1"/>
          </p:cNvSpPr>
          <p:nvPr>
            <p:ph type="title"/>
          </p:nvPr>
        </p:nvSpPr>
        <p:spPr>
          <a:xfrm>
            <a:off x="635000" y="1084465"/>
            <a:ext cx="4886854" cy="587584"/>
          </a:xfrm>
        </p:spPr>
        <p:txBody>
          <a:bodyPr>
            <a:noAutofit/>
          </a:bodyPr>
          <a:lstStyle/>
          <a:p>
            <a:r>
              <a:rPr lang="en-US" dirty="0"/>
              <a:t>IV.  Emergency planning process steps</a:t>
            </a:r>
          </a:p>
        </p:txBody>
      </p:sp>
      <p:graphicFrame>
        <p:nvGraphicFramePr>
          <p:cNvPr id="5" name="Content Placeholder 1">
            <a:extLst>
              <a:ext uri="{FF2B5EF4-FFF2-40B4-BE49-F238E27FC236}">
                <a16:creationId xmlns:a16="http://schemas.microsoft.com/office/drawing/2014/main" id="{BB1DA630-503B-4376-A0F4-E31E1C4479A2}"/>
              </a:ext>
            </a:extLst>
          </p:cNvPr>
          <p:cNvGraphicFramePr>
            <a:graphicFrameLocks noGrp="1"/>
          </p:cNvGraphicFramePr>
          <p:nvPr>
            <p:ph sz="half" idx="2"/>
            <p:extLst>
              <p:ext uri="{D42A27DB-BD31-4B8C-83A1-F6EECF244321}">
                <p14:modId xmlns:p14="http://schemas.microsoft.com/office/powerpoint/2010/main" val="2386066080"/>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A5C32FC-436C-4C45-A49B-7D293C7255BF}"/>
              </a:ext>
            </a:extLst>
          </p:cNvPr>
          <p:cNvPicPr>
            <a:picLocks noChangeAspect="1"/>
          </p:cNvPicPr>
          <p:nvPr/>
        </p:nvPicPr>
        <p:blipFill>
          <a:blip r:embed="rId7"/>
          <a:stretch>
            <a:fillRect/>
          </a:stretch>
        </p:blipFill>
        <p:spPr>
          <a:xfrm>
            <a:off x="635000" y="6334199"/>
            <a:ext cx="1085182" cy="457240"/>
          </a:xfrm>
          <a:prstGeom prst="rect">
            <a:avLst/>
          </a:prstGeom>
        </p:spPr>
      </p:pic>
      <p:pic>
        <p:nvPicPr>
          <p:cNvPr id="6" name="Picture 5">
            <a:extLst>
              <a:ext uri="{FF2B5EF4-FFF2-40B4-BE49-F238E27FC236}">
                <a16:creationId xmlns:a16="http://schemas.microsoft.com/office/drawing/2014/main" id="{8A4E67E9-CBC1-4D85-9443-DDEC0832CB2F}"/>
              </a:ext>
            </a:extLst>
          </p:cNvPr>
          <p:cNvPicPr>
            <a:picLocks noChangeAspect="1"/>
          </p:cNvPicPr>
          <p:nvPr/>
        </p:nvPicPr>
        <p:blipFill>
          <a:blip r:embed="rId8"/>
          <a:stretch>
            <a:fillRect/>
          </a:stretch>
        </p:blipFill>
        <p:spPr>
          <a:xfrm>
            <a:off x="2346843" y="2551100"/>
            <a:ext cx="1463167" cy="1755800"/>
          </a:xfrm>
          <a:prstGeom prst="rect">
            <a:avLst/>
          </a:prstGeom>
        </p:spPr>
      </p:pic>
    </p:spTree>
    <p:extLst>
      <p:ext uri="{BB962C8B-B14F-4D97-AF65-F5344CB8AC3E}">
        <p14:creationId xmlns:p14="http://schemas.microsoft.com/office/powerpoint/2010/main" val="12034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ABA18-83C2-4218-B613-18455668BD4B}"/>
              </a:ext>
            </a:extLst>
          </p:cNvPr>
          <p:cNvSpPr>
            <a:spLocks noGrp="1"/>
          </p:cNvSpPr>
          <p:nvPr>
            <p:ph type="title"/>
          </p:nvPr>
        </p:nvSpPr>
        <p:spPr>
          <a:xfrm>
            <a:off x="5443870" y="942871"/>
            <a:ext cx="5711810" cy="587584"/>
          </a:xfrm>
        </p:spPr>
        <p:txBody>
          <a:bodyPr anchor="ctr">
            <a:normAutofit/>
          </a:bodyPr>
          <a:lstStyle/>
          <a:p>
            <a:r>
              <a:rPr lang="en-US" dirty="0"/>
              <a:t>References</a:t>
            </a:r>
          </a:p>
        </p:txBody>
      </p:sp>
      <p:sp>
        <p:nvSpPr>
          <p:cNvPr id="2" name="Content Placeholder 1">
            <a:extLst>
              <a:ext uri="{FF2B5EF4-FFF2-40B4-BE49-F238E27FC236}">
                <a16:creationId xmlns:a16="http://schemas.microsoft.com/office/drawing/2014/main" id="{2304A19C-BCED-4B7A-ADA4-BCCE632D6095}"/>
              </a:ext>
            </a:extLst>
          </p:cNvPr>
          <p:cNvSpPr>
            <a:spLocks noGrp="1"/>
          </p:cNvSpPr>
          <p:nvPr>
            <p:ph sz="half" idx="2"/>
          </p:nvPr>
        </p:nvSpPr>
        <p:spPr>
          <a:xfrm>
            <a:off x="5443870" y="1710813"/>
            <a:ext cx="5711810" cy="4204316"/>
          </a:xfrm>
        </p:spPr>
        <p:txBody>
          <a:bodyPr>
            <a:normAutofit/>
          </a:bodyPr>
          <a:lstStyle/>
          <a:p>
            <a:r>
              <a:rPr lang="en-US" dirty="0">
                <a:latin typeface="+mn-lt"/>
              </a:rPr>
              <a:t>https://www.fema.gov/sites/default/files/2020-07/developing-maintaining-emergency-operations-plans.pdf </a:t>
            </a:r>
          </a:p>
          <a:p>
            <a:r>
              <a:rPr lang="en-US" dirty="0">
                <a:latin typeface="+mn-lt"/>
              </a:rPr>
              <a:t>https://www.fema.gov/emergency-managers/national-preparedness/frameworks/recovery</a:t>
            </a:r>
          </a:p>
          <a:p>
            <a:r>
              <a:rPr lang="en-US" dirty="0">
                <a:latin typeface="+mn-lt"/>
              </a:rPr>
              <a:t>https://www.fema.gov/sites/default/files/2020-04/CPG201Final20180525.pdf</a:t>
            </a:r>
          </a:p>
          <a:p>
            <a:r>
              <a:rPr lang="en-US" dirty="0">
                <a:latin typeface="+mn-lt"/>
              </a:rPr>
              <a:t>https://www.fema.gov/sites/default/files/2020-06/fema_public-assistance-program-and-policy-guide_v4_6-1-2020.pdf</a:t>
            </a:r>
          </a:p>
          <a:p>
            <a:r>
              <a:rPr lang="en-US" dirty="0">
                <a:latin typeface="+mn-lt"/>
              </a:rPr>
              <a:t>https://www.ecfr.gov/cgi-bin/text-idx?tpl=/ecfrbrowse/Title02/2cfr200_main_02.tpl</a:t>
            </a:r>
          </a:p>
          <a:p>
            <a:endParaRPr lang="en-US" dirty="0">
              <a:latin typeface="+mn-lt"/>
            </a:endParaRPr>
          </a:p>
        </p:txBody>
      </p:sp>
      <p:pic>
        <p:nvPicPr>
          <p:cNvPr id="4" name="Content Placeholder 3">
            <a:extLst>
              <a:ext uri="{FF2B5EF4-FFF2-40B4-BE49-F238E27FC236}">
                <a16:creationId xmlns:a16="http://schemas.microsoft.com/office/drawing/2014/main" id="{D3F73BB1-3955-4134-AEE5-57BB216FB0A6}"/>
              </a:ext>
            </a:extLst>
          </p:cNvPr>
          <p:cNvPicPr>
            <a:picLocks noGrp="1" noChangeAspect="1"/>
          </p:cNvPicPr>
          <p:nvPr>
            <p:ph sz="half" idx="14"/>
          </p:nvPr>
        </p:nvPicPr>
        <p:blipFill>
          <a:blip r:embed="rId2"/>
          <a:stretch>
            <a:fillRect/>
          </a:stretch>
        </p:blipFill>
        <p:spPr>
          <a:xfrm>
            <a:off x="723852" y="1973589"/>
            <a:ext cx="4470448" cy="2977388"/>
          </a:xfrm>
          <a:prstGeom prst="rect">
            <a:avLst/>
          </a:prstGeom>
        </p:spPr>
      </p:pic>
      <p:pic>
        <p:nvPicPr>
          <p:cNvPr id="5" name="Picture 4">
            <a:extLst>
              <a:ext uri="{FF2B5EF4-FFF2-40B4-BE49-F238E27FC236}">
                <a16:creationId xmlns:a16="http://schemas.microsoft.com/office/drawing/2014/main" id="{BC128516-86B9-499C-B66F-2086373BABD5}"/>
              </a:ext>
            </a:extLst>
          </p:cNvPr>
          <p:cNvPicPr>
            <a:picLocks noChangeAspect="1"/>
          </p:cNvPicPr>
          <p:nvPr/>
        </p:nvPicPr>
        <p:blipFill>
          <a:blip r:embed="rId3"/>
          <a:stretch>
            <a:fillRect/>
          </a:stretch>
        </p:blipFill>
        <p:spPr>
          <a:xfrm>
            <a:off x="5553409" y="6334199"/>
            <a:ext cx="1085182" cy="457240"/>
          </a:xfrm>
          <a:prstGeom prst="rect">
            <a:avLst/>
          </a:prstGeom>
        </p:spPr>
      </p:pic>
    </p:spTree>
    <p:extLst>
      <p:ext uri="{BB962C8B-B14F-4D97-AF65-F5344CB8AC3E}">
        <p14:creationId xmlns:p14="http://schemas.microsoft.com/office/powerpoint/2010/main" val="153426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7C2356-222F-46B9-8FD7-B36AAC4DDF50}"/>
              </a:ext>
            </a:extLst>
          </p:cNvPr>
          <p:cNvSpPr>
            <a:spLocks noGrp="1"/>
          </p:cNvSpPr>
          <p:nvPr>
            <p:ph type="title"/>
          </p:nvPr>
        </p:nvSpPr>
        <p:spPr>
          <a:xfrm>
            <a:off x="635000" y="3135207"/>
            <a:ext cx="5087374" cy="587584"/>
          </a:xfrm>
        </p:spPr>
        <p:txBody>
          <a:bodyPr anchor="ctr">
            <a:normAutofit/>
          </a:bodyPr>
          <a:lstStyle/>
          <a:p>
            <a:r>
              <a:rPr lang="en-US" sz="3400" dirty="0"/>
              <a:t>Questions?</a:t>
            </a:r>
          </a:p>
        </p:txBody>
      </p:sp>
      <p:pic>
        <p:nvPicPr>
          <p:cNvPr id="4" name="Content Placeholder 3">
            <a:extLst>
              <a:ext uri="{FF2B5EF4-FFF2-40B4-BE49-F238E27FC236}">
                <a16:creationId xmlns:a16="http://schemas.microsoft.com/office/drawing/2014/main" id="{1D636D06-90E9-43BA-BFB6-7CE40722841B}"/>
              </a:ext>
            </a:extLst>
          </p:cNvPr>
          <p:cNvPicPr>
            <a:picLocks noGrp="1" noChangeAspect="1"/>
          </p:cNvPicPr>
          <p:nvPr>
            <p:ph sz="half" idx="2"/>
          </p:nvPr>
        </p:nvPicPr>
        <p:blipFill>
          <a:blip r:embed="rId2"/>
          <a:stretch>
            <a:fillRect/>
          </a:stretch>
        </p:blipFill>
        <p:spPr>
          <a:xfrm>
            <a:off x="7167169" y="1601625"/>
            <a:ext cx="4016206" cy="3654747"/>
          </a:xfrm>
          <a:prstGeom prst="rect">
            <a:avLst/>
          </a:prstGeom>
          <a:noFill/>
        </p:spPr>
      </p:pic>
      <p:pic>
        <p:nvPicPr>
          <p:cNvPr id="5" name="Picture 4">
            <a:extLst>
              <a:ext uri="{FF2B5EF4-FFF2-40B4-BE49-F238E27FC236}">
                <a16:creationId xmlns:a16="http://schemas.microsoft.com/office/drawing/2014/main" id="{9D8C3FD6-B7FD-4EA9-B096-C9C46141138A}"/>
              </a:ext>
            </a:extLst>
          </p:cNvPr>
          <p:cNvPicPr>
            <a:picLocks noChangeAspect="1"/>
          </p:cNvPicPr>
          <p:nvPr/>
        </p:nvPicPr>
        <p:blipFill>
          <a:blip r:embed="rId3"/>
          <a:stretch>
            <a:fillRect/>
          </a:stretch>
        </p:blipFill>
        <p:spPr>
          <a:xfrm>
            <a:off x="5553409" y="6338614"/>
            <a:ext cx="1085182" cy="457240"/>
          </a:xfrm>
          <a:prstGeom prst="rect">
            <a:avLst/>
          </a:prstGeom>
        </p:spPr>
      </p:pic>
    </p:spTree>
    <p:extLst>
      <p:ext uri="{BB962C8B-B14F-4D97-AF65-F5344CB8AC3E}">
        <p14:creationId xmlns:p14="http://schemas.microsoft.com/office/powerpoint/2010/main" val="322088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0E27-F2DE-4494-90AD-2E1C34BDD5DD}"/>
              </a:ext>
            </a:extLst>
          </p:cNvPr>
          <p:cNvSpPr>
            <a:spLocks noGrp="1"/>
          </p:cNvSpPr>
          <p:nvPr>
            <p:ph type="title"/>
          </p:nvPr>
        </p:nvSpPr>
        <p:spPr>
          <a:xfrm>
            <a:off x="635000" y="3135207"/>
            <a:ext cx="4886854" cy="587584"/>
          </a:xfrm>
        </p:spPr>
        <p:txBody>
          <a:bodyPr anchor="ctr">
            <a:noAutofit/>
          </a:bodyPr>
          <a:lstStyle/>
          <a:p>
            <a:r>
              <a:rPr lang="en-US" dirty="0"/>
              <a:t>Presentation </a:t>
            </a:r>
            <a:br>
              <a:rPr lang="en-US" dirty="0"/>
            </a:br>
            <a:r>
              <a:rPr lang="en-US" dirty="0"/>
              <a:t>Outline</a:t>
            </a:r>
          </a:p>
        </p:txBody>
      </p:sp>
      <p:graphicFrame>
        <p:nvGraphicFramePr>
          <p:cNvPr id="6" name="Content Placeholder 2">
            <a:extLst>
              <a:ext uri="{FF2B5EF4-FFF2-40B4-BE49-F238E27FC236}">
                <a16:creationId xmlns:a16="http://schemas.microsoft.com/office/drawing/2014/main" id="{F87A47BA-60D4-4976-91BE-B9A090002DC3}"/>
              </a:ext>
            </a:extLst>
          </p:cNvPr>
          <p:cNvGraphicFramePr>
            <a:graphicFrameLocks noGrp="1"/>
          </p:cNvGraphicFramePr>
          <p:nvPr>
            <p:ph sz="half" idx="2"/>
            <p:extLst>
              <p:ext uri="{D42A27DB-BD31-4B8C-83A1-F6EECF244321}">
                <p14:modId xmlns:p14="http://schemas.microsoft.com/office/powerpoint/2010/main" val="460290696"/>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A4EA7EF-BE66-4471-8B9B-84B72B423545}"/>
              </a:ext>
            </a:extLst>
          </p:cNvPr>
          <p:cNvPicPr>
            <a:picLocks noChangeAspect="1"/>
          </p:cNvPicPr>
          <p:nvPr/>
        </p:nvPicPr>
        <p:blipFill>
          <a:blip r:embed="rId7"/>
          <a:stretch>
            <a:fillRect/>
          </a:stretch>
        </p:blipFill>
        <p:spPr>
          <a:xfrm>
            <a:off x="635000" y="6280660"/>
            <a:ext cx="1085182" cy="457240"/>
          </a:xfrm>
          <a:prstGeom prst="rect">
            <a:avLst/>
          </a:prstGeom>
        </p:spPr>
      </p:pic>
    </p:spTree>
    <p:extLst>
      <p:ext uri="{BB962C8B-B14F-4D97-AF65-F5344CB8AC3E}">
        <p14:creationId xmlns:p14="http://schemas.microsoft.com/office/powerpoint/2010/main" val="2070130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35370-0528-490C-804C-7107678F6AF8}"/>
              </a:ext>
            </a:extLst>
          </p:cNvPr>
          <p:cNvPicPr>
            <a:picLocks noChangeAspect="1"/>
          </p:cNvPicPr>
          <p:nvPr/>
        </p:nvPicPr>
        <p:blipFill>
          <a:blip r:embed="rId2"/>
          <a:stretch>
            <a:fillRect/>
          </a:stretch>
        </p:blipFill>
        <p:spPr>
          <a:xfrm>
            <a:off x="2277995" y="1655057"/>
            <a:ext cx="2688569" cy="3048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7966B9E-5423-4455-A756-B0D78E31B13C}"/>
              </a:ext>
            </a:extLst>
          </p:cNvPr>
          <p:cNvSpPr>
            <a:spLocks noGrp="1"/>
          </p:cNvSpPr>
          <p:nvPr>
            <p:ph type="ctrTitle"/>
          </p:nvPr>
        </p:nvSpPr>
        <p:spPr>
          <a:xfrm>
            <a:off x="5302943" y="2505131"/>
            <a:ext cx="4611062" cy="3174407"/>
          </a:xfrm>
        </p:spPr>
        <p:txBody>
          <a:bodyPr>
            <a:normAutofit fontScale="90000"/>
          </a:bodyPr>
          <a:lstStyle/>
          <a:p>
            <a:r>
              <a:rPr lang="en-US" sz="2700" b="1" dirty="0">
                <a:latin typeface="+mn-lt"/>
              </a:rPr>
              <a:t>Ben A. (Steve) Stevens III, CPA</a:t>
            </a:r>
            <a:br>
              <a:rPr lang="en-US" sz="2000" dirty="0">
                <a:latin typeface="+mn-lt"/>
              </a:rPr>
            </a:br>
            <a:r>
              <a:rPr lang="en-US" sz="2000" dirty="0">
                <a:latin typeface="+mn-lt"/>
              </a:rPr>
              <a:t>Director, Assurance Services </a:t>
            </a:r>
            <a:br>
              <a:rPr lang="en-US" sz="2000" dirty="0">
                <a:latin typeface="+mn-lt"/>
              </a:rPr>
            </a:br>
            <a:br>
              <a:rPr lang="en-US" sz="2000" dirty="0">
                <a:latin typeface="+mn-lt"/>
              </a:rPr>
            </a:br>
            <a:r>
              <a:rPr lang="en-US" sz="2000" dirty="0">
                <a:latin typeface="+mn-lt"/>
              </a:rPr>
              <a:t>Thomas Howell Ferguson P.A. CPAs </a:t>
            </a:r>
            <a:br>
              <a:rPr lang="en-US" sz="2000" dirty="0">
                <a:latin typeface="+mn-lt"/>
              </a:rPr>
            </a:br>
            <a:r>
              <a:rPr lang="en-US" sz="2000" dirty="0">
                <a:latin typeface="+mn-lt"/>
              </a:rPr>
              <a:t>2615 Centennial Blvd., Ste. 200</a:t>
            </a:r>
            <a:br>
              <a:rPr lang="en-US" sz="2000" dirty="0">
                <a:latin typeface="+mn-lt"/>
              </a:rPr>
            </a:br>
            <a:r>
              <a:rPr lang="en-US" sz="2000" dirty="0">
                <a:latin typeface="+mn-lt"/>
              </a:rPr>
              <a:t>Tallahassee, FL 32308</a:t>
            </a:r>
            <a:br>
              <a:rPr lang="en-US" sz="2000" dirty="0">
                <a:latin typeface="+mn-lt"/>
              </a:rPr>
            </a:br>
            <a:br>
              <a:rPr lang="en-US" sz="2000" dirty="0">
                <a:latin typeface="+mn-lt"/>
              </a:rPr>
            </a:br>
            <a:r>
              <a:rPr lang="en-US" sz="2000" dirty="0">
                <a:latin typeface="+mn-lt"/>
              </a:rPr>
              <a:t>sstevens@thf-cpa.com</a:t>
            </a:r>
            <a:br>
              <a:rPr lang="en-US" sz="2000" dirty="0">
                <a:latin typeface="+mn-lt"/>
              </a:rPr>
            </a:br>
            <a:br>
              <a:rPr lang="en-US" sz="2000" dirty="0">
                <a:latin typeface="+mn-lt"/>
              </a:rPr>
            </a:br>
            <a:r>
              <a:rPr lang="en-US" sz="2000" dirty="0">
                <a:latin typeface="+mn-lt"/>
              </a:rPr>
              <a:t>Office:  	850.668.8100</a:t>
            </a:r>
            <a:br>
              <a:rPr lang="en-US" sz="2000" dirty="0">
                <a:latin typeface="+mn-lt"/>
              </a:rPr>
            </a:br>
            <a:r>
              <a:rPr lang="en-US" sz="2000" dirty="0">
                <a:latin typeface="+mn-lt"/>
              </a:rPr>
              <a:t>Cell:  	850.554.1034</a:t>
            </a: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48273369-3030-449A-BBDE-B3D8A0EF0CA0}"/>
              </a:ext>
            </a:extLst>
          </p:cNvPr>
          <p:cNvPicPr>
            <a:picLocks noChangeAspect="1"/>
          </p:cNvPicPr>
          <p:nvPr/>
        </p:nvPicPr>
        <p:blipFill>
          <a:blip r:embed="rId3"/>
          <a:stretch>
            <a:fillRect/>
          </a:stretch>
        </p:blipFill>
        <p:spPr>
          <a:xfrm>
            <a:off x="5586937" y="5679538"/>
            <a:ext cx="1079086" cy="457240"/>
          </a:xfrm>
          <a:prstGeom prst="rect">
            <a:avLst/>
          </a:prstGeom>
        </p:spPr>
      </p:pic>
    </p:spTree>
    <p:extLst>
      <p:ext uri="{BB962C8B-B14F-4D97-AF65-F5344CB8AC3E}">
        <p14:creationId xmlns:p14="http://schemas.microsoft.com/office/powerpoint/2010/main" val="6009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1EDE0E-EEAF-433B-9572-700532DB43B5}"/>
              </a:ext>
            </a:extLst>
          </p:cNvPr>
          <p:cNvSpPr>
            <a:spLocks noGrp="1"/>
          </p:cNvSpPr>
          <p:nvPr>
            <p:ph idx="1"/>
          </p:nvPr>
        </p:nvSpPr>
        <p:spPr/>
        <p:txBody>
          <a:bodyPr>
            <a:normAutofit lnSpcReduction="10000"/>
          </a:bodyPr>
          <a:lstStyle/>
          <a:p>
            <a:r>
              <a:rPr lang="en-US" dirty="0">
                <a:latin typeface="+mn-lt"/>
              </a:rPr>
              <a:t>The National Preparedness Goal (the Goal) is “[a] secure and resilient Nation with the capabilities required across the whole community to prevent, protect against, mitigate, respond to, and recover from the threats and hazards that pose the greatest risk.” </a:t>
            </a:r>
          </a:p>
          <a:p>
            <a:endParaRPr lang="en-US" dirty="0">
              <a:latin typeface="+mn-lt"/>
            </a:endParaRPr>
          </a:p>
          <a:p>
            <a:r>
              <a:rPr lang="en-US" dirty="0">
                <a:latin typeface="+mn-lt"/>
              </a:rPr>
              <a:t>See Department of Homeland Security, National Preparedness Goal, Second Edition, 1 (Sept. 2015). </a:t>
            </a:r>
          </a:p>
          <a:p>
            <a:endParaRPr lang="en-US" dirty="0">
              <a:latin typeface="+mn-lt"/>
            </a:endParaRPr>
          </a:p>
          <a:p>
            <a:r>
              <a:rPr lang="en-US" dirty="0">
                <a:latin typeface="+mn-lt"/>
              </a:rPr>
              <a:t>The Goal essentially defines what it means for all communities to be prepared collectively for the threats and hazards that pose the greatest risk to the nation.</a:t>
            </a:r>
          </a:p>
          <a:p>
            <a:endParaRPr lang="en-US" dirty="0"/>
          </a:p>
        </p:txBody>
      </p:sp>
      <p:sp>
        <p:nvSpPr>
          <p:cNvPr id="3" name="Title 2">
            <a:extLst>
              <a:ext uri="{FF2B5EF4-FFF2-40B4-BE49-F238E27FC236}">
                <a16:creationId xmlns:a16="http://schemas.microsoft.com/office/drawing/2014/main" id="{91E8E984-A423-4C72-AC1E-6E6B2AC2882D}"/>
              </a:ext>
            </a:extLst>
          </p:cNvPr>
          <p:cNvSpPr>
            <a:spLocks noGrp="1"/>
          </p:cNvSpPr>
          <p:nvPr>
            <p:ph type="title"/>
          </p:nvPr>
        </p:nvSpPr>
        <p:spPr/>
        <p:txBody>
          <a:bodyPr/>
          <a:lstStyle/>
          <a:p>
            <a:r>
              <a:rPr lang="en-US" dirty="0"/>
              <a:t>I.  Overview</a:t>
            </a:r>
          </a:p>
        </p:txBody>
      </p:sp>
      <p:pic>
        <p:nvPicPr>
          <p:cNvPr id="4" name="Picture 3">
            <a:extLst>
              <a:ext uri="{FF2B5EF4-FFF2-40B4-BE49-F238E27FC236}">
                <a16:creationId xmlns:a16="http://schemas.microsoft.com/office/drawing/2014/main" id="{E47E41F8-669A-4340-B5F9-958D30C9B8F5}"/>
              </a:ext>
            </a:extLst>
          </p:cNvPr>
          <p:cNvPicPr>
            <a:picLocks noChangeAspect="1"/>
          </p:cNvPicPr>
          <p:nvPr/>
        </p:nvPicPr>
        <p:blipFill>
          <a:blip r:embed="rId2"/>
          <a:stretch>
            <a:fillRect/>
          </a:stretch>
        </p:blipFill>
        <p:spPr>
          <a:xfrm>
            <a:off x="5553409" y="6327038"/>
            <a:ext cx="1085182" cy="457240"/>
          </a:xfrm>
          <a:prstGeom prst="rect">
            <a:avLst/>
          </a:prstGeom>
        </p:spPr>
      </p:pic>
    </p:spTree>
    <p:extLst>
      <p:ext uri="{BB962C8B-B14F-4D97-AF65-F5344CB8AC3E}">
        <p14:creationId xmlns:p14="http://schemas.microsoft.com/office/powerpoint/2010/main" val="335360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BB7C-D6D7-4249-95E5-64E5DF62FC46}"/>
              </a:ext>
            </a:extLst>
          </p:cNvPr>
          <p:cNvSpPr>
            <a:spLocks noGrp="1"/>
          </p:cNvSpPr>
          <p:nvPr>
            <p:ph type="title"/>
          </p:nvPr>
        </p:nvSpPr>
        <p:spPr>
          <a:xfrm>
            <a:off x="635000" y="3135207"/>
            <a:ext cx="4886854" cy="587584"/>
          </a:xfrm>
        </p:spPr>
        <p:txBody>
          <a:bodyPr anchor="ctr">
            <a:noAutofit/>
          </a:bodyPr>
          <a:lstStyle/>
          <a:p>
            <a:r>
              <a:rPr lang="en-US" dirty="0"/>
              <a:t>II.  Four Phases of emergency management</a:t>
            </a:r>
          </a:p>
        </p:txBody>
      </p:sp>
      <p:graphicFrame>
        <p:nvGraphicFramePr>
          <p:cNvPr id="5" name="Content Placeholder 2">
            <a:extLst>
              <a:ext uri="{FF2B5EF4-FFF2-40B4-BE49-F238E27FC236}">
                <a16:creationId xmlns:a16="http://schemas.microsoft.com/office/drawing/2014/main" id="{CEE8C1E1-5845-4A54-B761-395C6DAB2C64}"/>
              </a:ext>
            </a:extLst>
          </p:cNvPr>
          <p:cNvGraphicFramePr>
            <a:graphicFrameLocks noGrp="1"/>
          </p:cNvGraphicFramePr>
          <p:nvPr>
            <p:ph sz="half" idx="2"/>
            <p:extLst>
              <p:ext uri="{D42A27DB-BD31-4B8C-83A1-F6EECF244321}">
                <p14:modId xmlns:p14="http://schemas.microsoft.com/office/powerpoint/2010/main" val="3711924150"/>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4F6EDEB-3B13-4C26-BF8F-7E9473FC4113}"/>
              </a:ext>
            </a:extLst>
          </p:cNvPr>
          <p:cNvPicPr>
            <a:picLocks noChangeAspect="1"/>
          </p:cNvPicPr>
          <p:nvPr/>
        </p:nvPicPr>
        <p:blipFill>
          <a:blip r:embed="rId7"/>
          <a:stretch>
            <a:fillRect/>
          </a:stretch>
        </p:blipFill>
        <p:spPr>
          <a:xfrm>
            <a:off x="635000" y="6338614"/>
            <a:ext cx="1085182" cy="457240"/>
          </a:xfrm>
          <a:prstGeom prst="rect">
            <a:avLst/>
          </a:prstGeom>
        </p:spPr>
      </p:pic>
    </p:spTree>
    <p:extLst>
      <p:ext uri="{BB962C8B-B14F-4D97-AF65-F5344CB8AC3E}">
        <p14:creationId xmlns:p14="http://schemas.microsoft.com/office/powerpoint/2010/main" val="282842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D672-57D2-4247-9A4E-DCC4D2C00A9F}"/>
              </a:ext>
            </a:extLst>
          </p:cNvPr>
          <p:cNvSpPr>
            <a:spLocks noGrp="1"/>
          </p:cNvSpPr>
          <p:nvPr>
            <p:ph type="title"/>
          </p:nvPr>
        </p:nvSpPr>
        <p:spPr>
          <a:xfrm>
            <a:off x="635000" y="3135207"/>
            <a:ext cx="4886854" cy="587584"/>
          </a:xfrm>
        </p:spPr>
        <p:txBody>
          <a:bodyPr anchor="ctr">
            <a:noAutofit/>
          </a:bodyPr>
          <a:lstStyle/>
          <a:p>
            <a:r>
              <a:rPr lang="en-US" dirty="0"/>
              <a:t>Mitigation</a:t>
            </a:r>
            <a:br>
              <a:rPr lang="en-US" u="sng" dirty="0"/>
            </a:br>
            <a:br>
              <a:rPr lang="en-US" dirty="0"/>
            </a:br>
            <a:r>
              <a:rPr lang="en-US" dirty="0"/>
              <a:t>Preventing future emergencies or minimizing their effects</a:t>
            </a:r>
            <a:br>
              <a:rPr lang="en-US" dirty="0"/>
            </a:br>
            <a:endParaRPr lang="en-US" dirty="0"/>
          </a:p>
        </p:txBody>
      </p:sp>
      <p:graphicFrame>
        <p:nvGraphicFramePr>
          <p:cNvPr id="5" name="Content Placeholder 2">
            <a:extLst>
              <a:ext uri="{FF2B5EF4-FFF2-40B4-BE49-F238E27FC236}">
                <a16:creationId xmlns:a16="http://schemas.microsoft.com/office/drawing/2014/main" id="{A613B705-080D-4052-B62D-2383014A95F6}"/>
              </a:ext>
            </a:extLst>
          </p:cNvPr>
          <p:cNvGraphicFramePr>
            <a:graphicFrameLocks noGrp="1"/>
          </p:cNvGraphicFramePr>
          <p:nvPr>
            <p:ph sz="half" idx="2"/>
            <p:extLst>
              <p:ext uri="{D42A27DB-BD31-4B8C-83A1-F6EECF244321}">
                <p14:modId xmlns:p14="http://schemas.microsoft.com/office/powerpoint/2010/main" val="3229649578"/>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94CEB61-2D4C-4FB4-AB41-E0DF872F8BC3}"/>
              </a:ext>
            </a:extLst>
          </p:cNvPr>
          <p:cNvPicPr>
            <a:picLocks noChangeAspect="1"/>
          </p:cNvPicPr>
          <p:nvPr/>
        </p:nvPicPr>
        <p:blipFill>
          <a:blip r:embed="rId7"/>
          <a:stretch>
            <a:fillRect/>
          </a:stretch>
        </p:blipFill>
        <p:spPr>
          <a:xfrm>
            <a:off x="635000" y="6343076"/>
            <a:ext cx="1085182" cy="457240"/>
          </a:xfrm>
          <a:prstGeom prst="rect">
            <a:avLst/>
          </a:prstGeom>
        </p:spPr>
      </p:pic>
    </p:spTree>
    <p:extLst>
      <p:ext uri="{BB962C8B-B14F-4D97-AF65-F5344CB8AC3E}">
        <p14:creationId xmlns:p14="http://schemas.microsoft.com/office/powerpoint/2010/main" val="257733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ED5A-9D74-47A1-B35B-78922CDC5BE7}"/>
              </a:ext>
            </a:extLst>
          </p:cNvPr>
          <p:cNvSpPr>
            <a:spLocks noGrp="1"/>
          </p:cNvSpPr>
          <p:nvPr>
            <p:ph type="title"/>
          </p:nvPr>
        </p:nvSpPr>
        <p:spPr>
          <a:xfrm>
            <a:off x="635000" y="3135207"/>
            <a:ext cx="4727113" cy="587584"/>
          </a:xfrm>
        </p:spPr>
        <p:txBody>
          <a:bodyPr anchor="ctr">
            <a:noAutofit/>
          </a:bodyPr>
          <a:lstStyle/>
          <a:p>
            <a:r>
              <a:rPr lang="en-US" dirty="0"/>
              <a:t>Preparedness</a:t>
            </a:r>
            <a:br>
              <a:rPr lang="en-US" u="sng" dirty="0"/>
            </a:br>
            <a:br>
              <a:rPr lang="en-US" u="sng" dirty="0"/>
            </a:br>
            <a:r>
              <a:rPr lang="en-US" dirty="0"/>
              <a:t>Preparing to handle an emergency</a:t>
            </a:r>
            <a:br>
              <a:rPr lang="en-US" dirty="0"/>
            </a:br>
            <a:r>
              <a:rPr lang="en-US" dirty="0"/>
              <a:t> </a:t>
            </a:r>
          </a:p>
        </p:txBody>
      </p:sp>
      <p:graphicFrame>
        <p:nvGraphicFramePr>
          <p:cNvPr id="5" name="Content Placeholder 2">
            <a:extLst>
              <a:ext uri="{FF2B5EF4-FFF2-40B4-BE49-F238E27FC236}">
                <a16:creationId xmlns:a16="http://schemas.microsoft.com/office/drawing/2014/main" id="{8E384045-819A-4EA5-B281-B6A57C7C1F15}"/>
              </a:ext>
            </a:extLst>
          </p:cNvPr>
          <p:cNvGraphicFramePr>
            <a:graphicFrameLocks noGrp="1"/>
          </p:cNvGraphicFramePr>
          <p:nvPr>
            <p:ph sz="half" idx="2"/>
            <p:extLst>
              <p:ext uri="{D42A27DB-BD31-4B8C-83A1-F6EECF244321}">
                <p14:modId xmlns:p14="http://schemas.microsoft.com/office/powerpoint/2010/main" val="3862358701"/>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BFD25C0-7DCA-4F51-A225-1CEA2F31F3D8}"/>
              </a:ext>
            </a:extLst>
          </p:cNvPr>
          <p:cNvPicPr>
            <a:picLocks noChangeAspect="1"/>
          </p:cNvPicPr>
          <p:nvPr/>
        </p:nvPicPr>
        <p:blipFill>
          <a:blip r:embed="rId7"/>
          <a:stretch>
            <a:fillRect/>
          </a:stretch>
        </p:blipFill>
        <p:spPr>
          <a:xfrm>
            <a:off x="635000" y="6338614"/>
            <a:ext cx="1085182" cy="457240"/>
          </a:xfrm>
          <a:prstGeom prst="rect">
            <a:avLst/>
          </a:prstGeom>
        </p:spPr>
      </p:pic>
    </p:spTree>
    <p:extLst>
      <p:ext uri="{BB962C8B-B14F-4D97-AF65-F5344CB8AC3E}">
        <p14:creationId xmlns:p14="http://schemas.microsoft.com/office/powerpoint/2010/main" val="375831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B5FE-294D-4EE6-8846-20B9EF3E3ACD}"/>
              </a:ext>
            </a:extLst>
          </p:cNvPr>
          <p:cNvSpPr>
            <a:spLocks noGrp="1"/>
          </p:cNvSpPr>
          <p:nvPr>
            <p:ph type="title"/>
          </p:nvPr>
        </p:nvSpPr>
        <p:spPr>
          <a:xfrm>
            <a:off x="635000" y="3135207"/>
            <a:ext cx="4886854" cy="587584"/>
          </a:xfrm>
        </p:spPr>
        <p:txBody>
          <a:bodyPr anchor="ctr">
            <a:noAutofit/>
          </a:bodyPr>
          <a:lstStyle/>
          <a:p>
            <a:r>
              <a:rPr lang="en-US" dirty="0"/>
              <a:t>Response</a:t>
            </a:r>
            <a:br>
              <a:rPr lang="en-US" u="sng" dirty="0"/>
            </a:br>
            <a:br>
              <a:rPr lang="en-US" dirty="0"/>
            </a:br>
            <a:r>
              <a:rPr lang="en-US" dirty="0"/>
              <a:t>Responding safely to an emergency</a:t>
            </a:r>
            <a:br>
              <a:rPr lang="en-US" dirty="0"/>
            </a:br>
            <a:endParaRPr lang="en-US" dirty="0"/>
          </a:p>
        </p:txBody>
      </p:sp>
      <p:graphicFrame>
        <p:nvGraphicFramePr>
          <p:cNvPr id="5" name="Content Placeholder 2">
            <a:extLst>
              <a:ext uri="{FF2B5EF4-FFF2-40B4-BE49-F238E27FC236}">
                <a16:creationId xmlns:a16="http://schemas.microsoft.com/office/drawing/2014/main" id="{9EA2F5D1-C435-4BC5-B54C-6311B7852490}"/>
              </a:ext>
            </a:extLst>
          </p:cNvPr>
          <p:cNvGraphicFramePr>
            <a:graphicFrameLocks noGrp="1"/>
          </p:cNvGraphicFramePr>
          <p:nvPr>
            <p:ph sz="half" idx="2"/>
            <p:extLst>
              <p:ext uri="{D42A27DB-BD31-4B8C-83A1-F6EECF244321}">
                <p14:modId xmlns:p14="http://schemas.microsoft.com/office/powerpoint/2010/main" val="1429069470"/>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93398B1-173D-4E2F-80CA-F0AB066CC368}"/>
              </a:ext>
            </a:extLst>
          </p:cNvPr>
          <p:cNvPicPr>
            <a:picLocks noChangeAspect="1"/>
          </p:cNvPicPr>
          <p:nvPr/>
        </p:nvPicPr>
        <p:blipFill>
          <a:blip r:embed="rId7"/>
          <a:stretch>
            <a:fillRect/>
          </a:stretch>
        </p:blipFill>
        <p:spPr>
          <a:xfrm>
            <a:off x="635000" y="6351954"/>
            <a:ext cx="1085182" cy="457240"/>
          </a:xfrm>
          <a:prstGeom prst="rect">
            <a:avLst/>
          </a:prstGeom>
        </p:spPr>
      </p:pic>
    </p:spTree>
    <p:extLst>
      <p:ext uri="{BB962C8B-B14F-4D97-AF65-F5344CB8AC3E}">
        <p14:creationId xmlns:p14="http://schemas.microsoft.com/office/powerpoint/2010/main" val="192805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8752-CE4E-4D29-8233-B83C05762829}"/>
              </a:ext>
            </a:extLst>
          </p:cNvPr>
          <p:cNvSpPr>
            <a:spLocks noGrp="1"/>
          </p:cNvSpPr>
          <p:nvPr>
            <p:ph type="title"/>
          </p:nvPr>
        </p:nvSpPr>
        <p:spPr>
          <a:xfrm>
            <a:off x="635000" y="3135207"/>
            <a:ext cx="4886854" cy="587584"/>
          </a:xfrm>
        </p:spPr>
        <p:txBody>
          <a:bodyPr anchor="ctr">
            <a:normAutofit fontScale="90000"/>
          </a:bodyPr>
          <a:lstStyle/>
          <a:p>
            <a:r>
              <a:rPr lang="en-US" dirty="0"/>
              <a:t>Recovery</a:t>
            </a:r>
            <a:br>
              <a:rPr lang="en-US" dirty="0"/>
            </a:br>
            <a:br>
              <a:rPr lang="en-US" dirty="0"/>
            </a:br>
            <a:r>
              <a:rPr lang="en-US" dirty="0"/>
              <a:t>Recovering from an emergency</a:t>
            </a:r>
            <a:br>
              <a:rPr lang="en-US" sz="1100" dirty="0"/>
            </a:br>
            <a:endParaRPr lang="en-US" sz="1100" dirty="0"/>
          </a:p>
        </p:txBody>
      </p:sp>
      <p:graphicFrame>
        <p:nvGraphicFramePr>
          <p:cNvPr id="5" name="Content Placeholder 2">
            <a:extLst>
              <a:ext uri="{FF2B5EF4-FFF2-40B4-BE49-F238E27FC236}">
                <a16:creationId xmlns:a16="http://schemas.microsoft.com/office/drawing/2014/main" id="{5DA4FEB6-911C-4AE1-92C3-D88CD273BCFC}"/>
              </a:ext>
            </a:extLst>
          </p:cNvPr>
          <p:cNvGraphicFramePr>
            <a:graphicFrameLocks noGrp="1"/>
          </p:cNvGraphicFramePr>
          <p:nvPr>
            <p:ph sz="half" idx="2"/>
            <p:extLst>
              <p:ext uri="{D42A27DB-BD31-4B8C-83A1-F6EECF244321}">
                <p14:modId xmlns:p14="http://schemas.microsoft.com/office/powerpoint/2010/main" val="987579699"/>
              </p:ext>
            </p:extLst>
          </p:nvPr>
        </p:nvGraphicFramePr>
        <p:xfrm>
          <a:off x="5575829" y="633875"/>
          <a:ext cx="5981171" cy="55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F2C6146-C912-4C0D-958D-F3FDFA4C49B5}"/>
              </a:ext>
            </a:extLst>
          </p:cNvPr>
          <p:cNvPicPr>
            <a:picLocks noChangeAspect="1"/>
          </p:cNvPicPr>
          <p:nvPr/>
        </p:nvPicPr>
        <p:blipFill>
          <a:blip r:embed="rId7"/>
          <a:stretch>
            <a:fillRect/>
          </a:stretch>
        </p:blipFill>
        <p:spPr>
          <a:xfrm>
            <a:off x="635000" y="6350634"/>
            <a:ext cx="1085182" cy="457240"/>
          </a:xfrm>
          <a:prstGeom prst="rect">
            <a:avLst/>
          </a:prstGeom>
        </p:spPr>
      </p:pic>
    </p:spTree>
    <p:extLst>
      <p:ext uri="{BB962C8B-B14F-4D97-AF65-F5344CB8AC3E}">
        <p14:creationId xmlns:p14="http://schemas.microsoft.com/office/powerpoint/2010/main" val="2449852825"/>
      </p:ext>
    </p:extLst>
  </p:cSld>
  <p:clrMapOvr>
    <a:masterClrMapping/>
  </p:clrMapOvr>
</p:sld>
</file>

<file path=ppt/theme/theme1.xml><?xml version="1.0" encoding="utf-8"?>
<a:theme xmlns:a="http://schemas.openxmlformats.org/drawingml/2006/main" name="RetrospectVTI">
  <a:themeElements>
    <a:clrScheme name="Custom 1">
      <a:dk1>
        <a:srgbClr val="00677F"/>
      </a:dk1>
      <a:lt1>
        <a:sysClr val="window" lastClr="FFFFFF"/>
      </a:lt1>
      <a:dk2>
        <a:srgbClr val="1B365D"/>
      </a:dk2>
      <a:lt2>
        <a:srgbClr val="E7E6E6"/>
      </a:lt2>
      <a:accent1>
        <a:srgbClr val="9ADBE8"/>
      </a:accent1>
      <a:accent2>
        <a:srgbClr val="94B7BB"/>
      </a:accent2>
      <a:accent3>
        <a:srgbClr val="A2A569"/>
      </a:accent3>
      <a:accent4>
        <a:srgbClr val="9ADBE8"/>
      </a:accent4>
      <a:accent5>
        <a:srgbClr val="FFC658"/>
      </a:accent5>
      <a:accent6>
        <a:srgbClr val="00677F"/>
      </a:accent6>
      <a:hlink>
        <a:srgbClr val="9ADBE8"/>
      </a:hlink>
      <a:folHlink>
        <a:srgbClr val="94B7B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1679</Words>
  <Application>Microsoft Office PowerPoint</Application>
  <PresentationFormat>Widescreen</PresentationFormat>
  <Paragraphs>166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Wingdings</vt:lpstr>
      <vt:lpstr>Wingdings 3</vt:lpstr>
      <vt:lpstr>RetrospectVTI</vt:lpstr>
      <vt:lpstr>Presentation for the Tallahassee Chapter of the AGA   March 17, 2021</vt:lpstr>
      <vt:lpstr>Ben A. (Steve) Stevens III, CPA Director, Assurance Services   Thomas Howell Ferguson P.A. CPAs  2615 Centennial Blvd., Ste. 200 Tallahassee, FL 32308  sstevens@thf-cpa.com  Office:   850.668.8100 Cell:   850.554.1034 </vt:lpstr>
      <vt:lpstr>Presentation  Outline</vt:lpstr>
      <vt:lpstr>I.  Overview</vt:lpstr>
      <vt:lpstr>II.  Four Phases of emergency management</vt:lpstr>
      <vt:lpstr>Mitigation  Preventing future emergencies or minimizing their effects </vt:lpstr>
      <vt:lpstr>Preparedness  Preparing to handle an emergency  </vt:lpstr>
      <vt:lpstr>Response  Responding safely to an emergency </vt:lpstr>
      <vt:lpstr>Recovery  Recovering from an emergency </vt:lpstr>
      <vt:lpstr>Iii.  Emergency planning process</vt:lpstr>
      <vt:lpstr>Iii.  Emergency planning process</vt:lpstr>
      <vt:lpstr>Iii.  Emergency planning process</vt:lpstr>
      <vt:lpstr>Iii.  Emergency planning process</vt:lpstr>
      <vt:lpstr>Iii.  Emergency planning process</vt:lpstr>
      <vt:lpstr>Iii.  Emergency planning process</vt:lpstr>
      <vt:lpstr>Iv.  Emergency planning process steps</vt:lpstr>
      <vt:lpstr>IV.  Emergency planning process steps</vt:lpstr>
      <vt:lpstr>IV.  Emergency planning process steps</vt:lpstr>
      <vt:lpstr>IV.  Emergency planning process steps </vt:lpstr>
      <vt:lpstr>IV.  Emergency planning process steps </vt:lpstr>
      <vt:lpstr>IV.  Emergency planning process steps</vt:lpstr>
      <vt:lpstr>IV.  Emergency planning process steps </vt:lpstr>
      <vt:lpstr>IV.  EMERGENCY PLANNING PROCESS STEPS</vt:lpstr>
      <vt:lpstr>IV.  EMERGENCY PLANNING PROCESS STEPS</vt:lpstr>
      <vt:lpstr>IV.  Emergency planning process steps</vt:lpstr>
      <vt:lpstr>IV.  Emergency planning process steps</vt:lpstr>
      <vt:lpstr>IV.  Emergency planning process steps</vt:lpstr>
      <vt:lpstr>References</vt:lpstr>
      <vt:lpstr>Questions?</vt:lpstr>
      <vt:lpstr>Ben A. (Steve) Stevens III, CPA Director, Assurance Services   Thomas Howell Ferguson P.A. CPAs  2615 Centennial Blvd., Ste. 200 Tallahassee, FL 32308  sstevens@thf-cpa.com  Office:   850.668.8100 Cell:   850.554.1034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the Tallahassee Chapter of the AGA  March 17, 2021 </dc:title>
  <dc:creator>Becca Gilbert</dc:creator>
  <cp:lastModifiedBy>Becca Gilbert</cp:lastModifiedBy>
  <cp:revision>12</cp:revision>
  <dcterms:created xsi:type="dcterms:W3CDTF">2021-03-11T19:03:41Z</dcterms:created>
  <dcterms:modified xsi:type="dcterms:W3CDTF">2021-03-11T20:43:47Z</dcterms:modified>
</cp:coreProperties>
</file>