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6" r:id="rId3"/>
  </p:sldMasterIdLst>
  <p:notesMasterIdLst>
    <p:notesMasterId r:id="rId10"/>
  </p:notesMasterIdLst>
  <p:sldIdLst>
    <p:sldId id="2147483212" r:id="rId4"/>
    <p:sldId id="261" r:id="rId5"/>
    <p:sldId id="258" r:id="rId6"/>
    <p:sldId id="2147483210" r:id="rId7"/>
    <p:sldId id="2147470418" r:id="rId8"/>
    <p:sldId id="214748321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133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74ABE-B671-F845-8843-B4EBD4EA0CD0}" type="datetimeFigureOut">
              <a:rPr lang="en-US" smtClean="0"/>
              <a:t>5/17/25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DF66A-88A5-E642-B849-EF1D9E568D70}" type="slidenum">
              <a:rPr lang="en-US" smtClean="0"/>
              <a:t>‹#›</a:t>
            </a:fld>
            <a:endParaRPr lang="en-US"/>
          </a:p>
        </p:txBody>
      </p:sp>
    </p:spTree>
    <p:extLst>
      <p:ext uri="{BB962C8B-B14F-4D97-AF65-F5344CB8AC3E}">
        <p14:creationId xmlns:p14="http://schemas.microsoft.com/office/powerpoint/2010/main" val="127384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BCAFF-F501-491C-8D3A-F7A0D65E9F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Notes Placeholder 5">
            <a:extLst>
              <a:ext uri="{FF2B5EF4-FFF2-40B4-BE49-F238E27FC236}">
                <a16:creationId xmlns:a16="http://schemas.microsoft.com/office/drawing/2014/main" id="{F64E1FC1-F28B-6C76-7CEF-A81D04C9A81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6499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BCAFF-F501-491C-8D3A-F7A0D65E9F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Notes Placeholder 5">
            <a:extLst>
              <a:ext uri="{FF2B5EF4-FFF2-40B4-BE49-F238E27FC236}">
                <a16:creationId xmlns:a16="http://schemas.microsoft.com/office/drawing/2014/main" id="{299F903F-0FC0-6575-6E2F-7EA87545911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0095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23E3-F661-49B0-B626-FA97CCB088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425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wmf"/><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A88B-F1C7-7601-C25D-3297E4C40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749D5-8FF1-9F8C-1660-1888474D9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A78A5-9DF1-3BED-D5BA-E4061A6EADEC}"/>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5" name="Footer Placeholder 4">
            <a:extLst>
              <a:ext uri="{FF2B5EF4-FFF2-40B4-BE49-F238E27FC236}">
                <a16:creationId xmlns:a16="http://schemas.microsoft.com/office/drawing/2014/main" id="{B98BC7B1-D5E9-91AE-EE25-F4F3833B6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5FC42-23F1-62BB-E31E-8E97823EE1EA}"/>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255453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93E0-4362-ECBD-6F8C-F1771C0E38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2A5C6-6068-F025-7FBE-8F55CA59F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A1699-1F94-2B6D-3B0A-EDDC51C796E8}"/>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5" name="Footer Placeholder 4">
            <a:extLst>
              <a:ext uri="{FF2B5EF4-FFF2-40B4-BE49-F238E27FC236}">
                <a16:creationId xmlns:a16="http://schemas.microsoft.com/office/drawing/2014/main" id="{92A99565-BD2E-C24A-EBF7-24B6DC7B7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C4008-61B0-DD29-2F41-730A3DAC7431}"/>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100135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7629E-B4E2-EE5E-BF69-68D82F3BC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E9EDB-236D-CAFE-16E2-957501C000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E1ECF-DFA5-125E-F98D-26D71807B943}"/>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5" name="Footer Placeholder 4">
            <a:extLst>
              <a:ext uri="{FF2B5EF4-FFF2-40B4-BE49-F238E27FC236}">
                <a16:creationId xmlns:a16="http://schemas.microsoft.com/office/drawing/2014/main" id="{34C8ED03-48A9-9106-8F8F-95B101E3E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9B312-3B15-2FDA-159A-5CAB2D6CCBC5}"/>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49778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6597" y="3183077"/>
            <a:ext cx="7010400" cy="1397312"/>
          </a:xfrm>
        </p:spPr>
        <p:txBody>
          <a:bodyPr anchor="t" anchorCtr="0">
            <a:normAutofit/>
          </a:bodyPr>
          <a:lstStyle>
            <a:lvl1pPr marL="0" indent="0" algn="l">
              <a:lnSpc>
                <a:spcPct val="100000"/>
              </a:lnSpc>
              <a:spcBef>
                <a:spcPts val="0"/>
              </a:spcBef>
              <a:buNone/>
              <a:defRPr sz="2400">
                <a:solidFill>
                  <a:srgbClr val="CC9900"/>
                </a:solidFill>
                <a:latin typeface="Gill San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lnSpc>
                <a:spcPct val="100000"/>
              </a:lnSpc>
              <a:spcBef>
                <a:spcPts val="0"/>
              </a:spcBef>
            </a:pPr>
            <a:r>
              <a:rPr lang="en-US">
                <a:solidFill>
                  <a:srgbClr val="CC9900"/>
                </a:solidFill>
                <a:latin typeface="Gill Sans"/>
              </a:rPr>
              <a:t>Presented By </a:t>
            </a:r>
          </a:p>
          <a:p>
            <a:pPr>
              <a:lnSpc>
                <a:spcPct val="100000"/>
              </a:lnSpc>
              <a:spcBef>
                <a:spcPts val="0"/>
              </a:spcBef>
            </a:pPr>
            <a:r>
              <a:rPr lang="en-US">
                <a:solidFill>
                  <a:srgbClr val="CC9900"/>
                </a:solidFill>
                <a:latin typeface="Gill Sans"/>
              </a:rPr>
              <a:t>(Presenter), (Office)</a:t>
            </a:r>
            <a:br>
              <a:rPr lang="en-US">
                <a:solidFill>
                  <a:srgbClr val="CC9900"/>
                </a:solidFill>
                <a:latin typeface="Gill Sans"/>
              </a:rPr>
            </a:br>
            <a:r>
              <a:rPr lang="en-US">
                <a:solidFill>
                  <a:srgbClr val="CC9900"/>
                </a:solidFill>
                <a:latin typeface="Gill Sans"/>
              </a:rPr>
              <a:t>(Board Meeting Date)</a:t>
            </a:r>
          </a:p>
        </p:txBody>
      </p:sp>
      <p:sp>
        <p:nvSpPr>
          <p:cNvPr id="7" name="Rectangle 6" descr="tsp4gov @"/>
          <p:cNvSpPr/>
          <p:nvPr userDrawn="1"/>
        </p:nvSpPr>
        <p:spPr>
          <a:xfrm>
            <a:off x="9212543" y="6210519"/>
            <a:ext cx="1089594" cy="338554"/>
          </a:xfrm>
          <a:prstGeom prst="rect">
            <a:avLst/>
          </a:prstGeom>
        </p:spPr>
        <p:txBody>
          <a:bodyPr wrap="none">
            <a:spAutoFit/>
          </a:bodyPr>
          <a:lstStyle/>
          <a:p>
            <a:r>
              <a:rPr lang="en-US" sz="1600">
                <a:solidFill>
                  <a:srgbClr val="000000"/>
                </a:solidFill>
                <a:latin typeface="Gill Sans MT" charset="0"/>
                <a:ea typeface="Gill Sans MT" charset="0"/>
                <a:cs typeface="Gill Sans MT" charset="0"/>
              </a:rPr>
              <a:t>tsp4gov @</a:t>
            </a:r>
          </a:p>
        </p:txBody>
      </p:sp>
      <p:pic>
        <p:nvPicPr>
          <p:cNvPr id="15" name="Picture 14" descr="Twitter Icon"/>
          <p:cNvPicPr>
            <a:picLocks noChangeAspect="1"/>
          </p:cNvPicPr>
          <p:nvPr userDrawn="1"/>
        </p:nvPicPr>
        <p:blipFill>
          <a:blip r:embed="rId2" cstate="print">
            <a:duotone>
              <a:prstClr val="black"/>
              <a:srgbClr val="000000">
                <a:tint val="45000"/>
                <a:satMod val="400000"/>
              </a:srgbClr>
            </a:duotone>
            <a:extLst>
              <a:ext uri="{28A0092B-C50C-407E-A947-70E740481C1C}">
                <a14:useLocalDpi xmlns:a14="http://schemas.microsoft.com/office/drawing/2010/main" val="0"/>
              </a:ext>
            </a:extLst>
          </a:blip>
          <a:stretch>
            <a:fillRect/>
          </a:stretch>
        </p:blipFill>
        <p:spPr>
          <a:xfrm>
            <a:off x="10920940" y="6189063"/>
            <a:ext cx="357211" cy="357212"/>
          </a:xfrm>
          <a:prstGeom prst="rect">
            <a:avLst/>
          </a:prstGeom>
        </p:spPr>
      </p:pic>
      <p:pic>
        <p:nvPicPr>
          <p:cNvPr id="16" name="Picture 15" descr="YouTube Icon"/>
          <p:cNvPicPr>
            <a:picLocks noChangeAspect="1"/>
          </p:cNvPicPr>
          <p:nvPr userDrawn="1"/>
        </p:nvPicPr>
        <p:blipFill>
          <a:blip r:embed="rId3" cstate="print">
            <a:duotone>
              <a:prstClr val="black"/>
              <a:srgbClr val="000000">
                <a:tint val="45000"/>
                <a:satMod val="400000"/>
              </a:srgbClr>
            </a:duotone>
            <a:extLst>
              <a:ext uri="{28A0092B-C50C-407E-A947-70E740481C1C}">
                <a14:useLocalDpi xmlns:a14="http://schemas.microsoft.com/office/drawing/2010/main" val="0"/>
              </a:ext>
            </a:extLst>
          </a:blip>
          <a:stretch>
            <a:fillRect/>
          </a:stretch>
        </p:blipFill>
        <p:spPr>
          <a:xfrm>
            <a:off x="11463397" y="6172200"/>
            <a:ext cx="405849" cy="405400"/>
          </a:xfrm>
          <a:prstGeom prst="rect">
            <a:avLst/>
          </a:prstGeom>
        </p:spPr>
      </p:pic>
      <p:pic>
        <p:nvPicPr>
          <p:cNvPr id="17" name="Picture 16" descr="Facebook Icon"/>
          <p:cNvPicPr>
            <a:picLocks noChangeAspect="1"/>
          </p:cNvPicPr>
          <p:nvPr userDrawn="1"/>
        </p:nvPicPr>
        <p:blipFill>
          <a:blip r:embed="rId4" cstate="print">
            <a:duotone>
              <a:prstClr val="black"/>
              <a:srgbClr val="000000">
                <a:tint val="45000"/>
                <a:satMod val="400000"/>
              </a:srgbClr>
            </a:duotone>
            <a:extLst>
              <a:ext uri="{28A0092B-C50C-407E-A947-70E740481C1C}">
                <a14:useLocalDpi xmlns:a14="http://schemas.microsoft.com/office/drawing/2010/main" val="0"/>
              </a:ext>
            </a:extLst>
          </a:blip>
          <a:stretch>
            <a:fillRect/>
          </a:stretch>
        </p:blipFill>
        <p:spPr>
          <a:xfrm>
            <a:off x="10363751" y="6172200"/>
            <a:ext cx="371944" cy="374075"/>
          </a:xfrm>
          <a:prstGeom prst="rect">
            <a:avLst/>
          </a:prstGeom>
        </p:spPr>
      </p:pic>
      <p:sp>
        <p:nvSpPr>
          <p:cNvPr id="2" name="Title 1"/>
          <p:cNvSpPr>
            <a:spLocks noGrp="1"/>
          </p:cNvSpPr>
          <p:nvPr>
            <p:ph type="ctrTitle" hasCustomPrompt="1"/>
          </p:nvPr>
        </p:nvSpPr>
        <p:spPr>
          <a:xfrm>
            <a:off x="451922" y="584200"/>
            <a:ext cx="9643532" cy="2294077"/>
          </a:xfrm>
          <a:noFill/>
        </p:spPr>
        <p:txBody>
          <a:bodyPr anchor="t" anchorCtr="0">
            <a:noAutofit/>
          </a:bodyPr>
          <a:lstStyle>
            <a:lvl1pPr algn="l">
              <a:lnSpc>
                <a:spcPct val="100000"/>
              </a:lnSpc>
              <a:defRPr sz="6400">
                <a:solidFill>
                  <a:srgbClr val="000000"/>
                </a:solidFill>
                <a:latin typeface="Gill Sans"/>
              </a:defRPr>
            </a:lvl1pPr>
          </a:lstStyle>
          <a:p>
            <a:r>
              <a:rPr lang="en-US"/>
              <a:t>Click to edit master title style</a:t>
            </a:r>
          </a:p>
        </p:txBody>
      </p:sp>
      <p:sp>
        <p:nvSpPr>
          <p:cNvPr id="23" name="Rectangle 22"/>
          <p:cNvSpPr/>
          <p:nvPr userDrawn="1"/>
        </p:nvSpPr>
        <p:spPr>
          <a:xfrm>
            <a:off x="0" y="1066800"/>
            <a:ext cx="476597" cy="22139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F28D4B1D-6CFB-6944-9D86-4B512985AD7C}"/>
              </a:ext>
            </a:extLst>
          </p:cNvPr>
          <p:cNvSpPr txBox="1"/>
          <p:nvPr userDrawn="1"/>
        </p:nvSpPr>
        <p:spPr>
          <a:xfrm>
            <a:off x="1188784" y="6424560"/>
            <a:ext cx="1930400" cy="246221"/>
          </a:xfrm>
          <a:prstGeom prst="rect">
            <a:avLst/>
          </a:prstGeom>
          <a:noFill/>
        </p:spPr>
        <p:txBody>
          <a:bodyPr wrap="square" lIns="0" tIns="0" rIns="0" bIns="0" rtlCol="0" anchor="ctr" anchorCtr="0">
            <a:spAutoFit/>
          </a:bodyPr>
          <a:lstStyle/>
          <a:p>
            <a:pPr algn="l">
              <a:lnSpc>
                <a:spcPct val="100000"/>
              </a:lnSpc>
            </a:pPr>
            <a:r>
              <a:rPr lang="en-US" sz="800" b="0">
                <a:solidFill>
                  <a:srgbClr val="000000"/>
                </a:solidFill>
                <a:latin typeface="+mj-lt"/>
                <a:cs typeface="Helvetica Neue"/>
              </a:rPr>
              <a:t>Federal Retirement Thrift</a:t>
            </a:r>
            <a:r>
              <a:rPr lang="en-US" sz="800" b="0" baseline="0">
                <a:solidFill>
                  <a:srgbClr val="000000"/>
                </a:solidFill>
                <a:latin typeface="+mj-lt"/>
                <a:cs typeface="Helvetica Neue"/>
              </a:rPr>
              <a:t> </a:t>
            </a:r>
            <a:r>
              <a:rPr lang="en-US" sz="800" b="0">
                <a:solidFill>
                  <a:srgbClr val="000000"/>
                </a:solidFill>
                <a:latin typeface="+mj-lt"/>
                <a:cs typeface="Helvetica Neue"/>
              </a:rPr>
              <a:t>Investment Board </a:t>
            </a:r>
            <a:br>
              <a:rPr lang="en-US" sz="800" b="0">
                <a:solidFill>
                  <a:srgbClr val="000000"/>
                </a:solidFill>
                <a:latin typeface="+mj-lt"/>
                <a:cs typeface="Helvetica Neue"/>
              </a:rPr>
            </a:br>
            <a:r>
              <a:rPr lang="en-US" sz="800" b="0" i="0" kern="1200">
                <a:solidFill>
                  <a:srgbClr val="000000"/>
                </a:solidFill>
                <a:effectLst/>
                <a:latin typeface="+mj-lt"/>
                <a:ea typeface="ＭＳ Ｐゴシック" charset="-128"/>
                <a:cs typeface="+mn-cs"/>
              </a:rPr>
              <a:t>tsp.gov</a:t>
            </a:r>
            <a:endParaRPr lang="en-US" sz="800" b="0">
              <a:solidFill>
                <a:srgbClr val="000000"/>
              </a:solidFill>
              <a:latin typeface="+mj-lt"/>
              <a:cs typeface="Helvetica Neue"/>
            </a:endParaRPr>
          </a:p>
        </p:txBody>
      </p:sp>
      <p:pic>
        <p:nvPicPr>
          <p:cNvPr id="25" name="Picture 24" descr="Thrift Savings Plan">
            <a:extLst>
              <a:ext uri="{FF2B5EF4-FFF2-40B4-BE49-F238E27FC236}">
                <a16:creationId xmlns:a16="http://schemas.microsoft.com/office/drawing/2014/main" id="{ACB692C2-AE45-7640-92A9-012B401274EF}"/>
              </a:ext>
            </a:extLst>
          </p:cNvPr>
          <p:cNvPicPr>
            <a:picLocks noChangeAspect="1"/>
          </p:cNvPicPr>
          <p:nvPr userDrawn="1"/>
        </p:nvPicPr>
        <p:blipFill rotWithShape="1">
          <a:blip r:embed="rId5" cstate="print">
            <a:biLevel thresh="50000"/>
            <a:extLst>
              <a:ext uri="{28A0092B-C50C-407E-A947-70E740481C1C}">
                <a14:useLocalDpi xmlns:a14="http://schemas.microsoft.com/office/drawing/2010/main" val="0"/>
              </a:ext>
            </a:extLst>
          </a:blip>
          <a:srcRect l="6188" r="52919"/>
          <a:stretch/>
        </p:blipFill>
        <p:spPr>
          <a:xfrm>
            <a:off x="566344" y="5969000"/>
            <a:ext cx="2438400" cy="419275"/>
          </a:xfrm>
          <a:prstGeom prst="rect">
            <a:avLst/>
          </a:prstGeom>
          <a:noFill/>
        </p:spPr>
      </p:pic>
    </p:spTree>
    <p:extLst>
      <p:ext uri="{BB962C8B-B14F-4D97-AF65-F5344CB8AC3E}">
        <p14:creationId xmlns:p14="http://schemas.microsoft.com/office/powerpoint/2010/main" val="300939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5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B7B1702C-E909-4B47-BED6-5580D7396F93}"/>
              </a:ext>
            </a:extLst>
          </p:cNvPr>
          <p:cNvSpPr>
            <a:spLocks noGrp="1"/>
          </p:cNvSpPr>
          <p:nvPr>
            <p:ph type="title" hasCustomPrompt="1"/>
          </p:nvPr>
        </p:nvSpPr>
        <p:spPr>
          <a:xfrm>
            <a:off x="508001" y="199395"/>
            <a:ext cx="11277599" cy="1082675"/>
          </a:xfrm>
        </p:spPr>
        <p:txBody>
          <a:bodyPr>
            <a:noAutofit/>
          </a:bodyPr>
          <a:lstStyle>
            <a:lvl1pPr algn="l">
              <a:defRPr sz="4267">
                <a:solidFill>
                  <a:srgbClr val="000000"/>
                </a:solidFill>
              </a:defRPr>
            </a:lvl1pPr>
          </a:lstStyle>
          <a:p>
            <a:r>
              <a:rPr lang="en-US"/>
              <a:t>Click To Edit Master Title Style</a:t>
            </a:r>
          </a:p>
        </p:txBody>
      </p:sp>
    </p:spTree>
    <p:extLst>
      <p:ext uri="{BB962C8B-B14F-4D97-AF65-F5344CB8AC3E}">
        <p14:creationId xmlns:p14="http://schemas.microsoft.com/office/powerpoint/2010/main" val="3725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B5CCD361-9BA7-8740-9B6F-4B728BA38D13}"/>
              </a:ext>
            </a:extLst>
          </p:cNvPr>
          <p:cNvSpPr>
            <a:spLocks noGrp="1"/>
          </p:cNvSpPr>
          <p:nvPr>
            <p:ph type="sldNum" sz="quarter" idx="10"/>
          </p:nvPr>
        </p:nvSpPr>
        <p:spPr/>
        <p:txBody>
          <a:bodyPr/>
          <a:lstStyle/>
          <a:p>
            <a:fld id="{206E3BBC-2774-5F4C-B30E-D99D5B911A18}" type="slidenum">
              <a:rPr lang="en-US" smtClean="0"/>
              <a:pPr/>
              <a:t>‹#›</a:t>
            </a:fld>
            <a:endParaRPr lang="en-US" sz="1400"/>
          </a:p>
        </p:txBody>
      </p:sp>
    </p:spTree>
    <p:extLst>
      <p:ext uri="{BB962C8B-B14F-4D97-AF65-F5344CB8AC3E}">
        <p14:creationId xmlns:p14="http://schemas.microsoft.com/office/powerpoint/2010/main" val="202857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665292"/>
            <a:ext cx="11165416" cy="450690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1">
            <a:extLst>
              <a:ext uri="{FF2B5EF4-FFF2-40B4-BE49-F238E27FC236}">
                <a16:creationId xmlns:a16="http://schemas.microsoft.com/office/drawing/2014/main" id="{F710C9DF-B186-944B-A3C7-4CDB120E6F0C}"/>
              </a:ext>
            </a:extLst>
          </p:cNvPr>
          <p:cNvSpPr>
            <a:spLocks noGrp="1"/>
          </p:cNvSpPr>
          <p:nvPr>
            <p:ph type="title" hasCustomPrompt="1"/>
          </p:nvPr>
        </p:nvSpPr>
        <p:spPr>
          <a:xfrm>
            <a:off x="508001" y="199395"/>
            <a:ext cx="11277599" cy="1082675"/>
          </a:xfrm>
        </p:spPr>
        <p:txBody>
          <a:bodyPr>
            <a:noAutofit/>
          </a:bodyPr>
          <a:lstStyle>
            <a:lvl1pPr algn="l">
              <a:defRPr sz="4267">
                <a:solidFill>
                  <a:srgbClr val="000000"/>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F5821DF7-6E76-B141-A035-57D38A4500F7}"/>
              </a:ext>
            </a:extLst>
          </p:cNvPr>
          <p:cNvSpPr>
            <a:spLocks noGrp="1"/>
          </p:cNvSpPr>
          <p:nvPr>
            <p:ph type="sldNum" sz="quarter" idx="10"/>
          </p:nvPr>
        </p:nvSpPr>
        <p:spPr/>
        <p:txBody>
          <a:bodyPr/>
          <a:lstStyle/>
          <a:p>
            <a:fld id="{206E3BBC-2774-5F4C-B30E-D99D5B911A18}" type="slidenum">
              <a:rPr lang="en-US" smtClean="0"/>
              <a:pPr/>
              <a:t>‹#›</a:t>
            </a:fld>
            <a:endParaRPr lang="en-US" sz="1400"/>
          </a:p>
        </p:txBody>
      </p:sp>
    </p:spTree>
    <p:extLst>
      <p:ext uri="{BB962C8B-B14F-4D97-AF65-F5344CB8AC3E}">
        <p14:creationId xmlns:p14="http://schemas.microsoft.com/office/powerpoint/2010/main" val="1339336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2" y="199396"/>
            <a:ext cx="11277599" cy="1082675"/>
          </a:xfrm>
        </p:spPr>
        <p:txBody>
          <a:bodyPr>
            <a:noAutofit/>
          </a:bodyPr>
          <a:lstStyle>
            <a:lvl1pPr algn="l">
              <a:defRPr sz="40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buClr>
                <a:srgbClr val="CC9900"/>
              </a:buClr>
              <a:defRPr/>
            </a:lvl1pPr>
            <a:lvl2pPr>
              <a:lnSpc>
                <a:spcPct val="100000"/>
              </a:lnSpc>
              <a:buClr>
                <a:srgbClr val="CC9900"/>
              </a:buClr>
              <a:defRPr/>
            </a:lvl2pPr>
            <a:lvl3pPr>
              <a:lnSpc>
                <a:spcPct val="100000"/>
              </a:lnSpc>
              <a:buClr>
                <a:srgbClr val="CC9900"/>
              </a:buClr>
              <a:defRPr/>
            </a:lvl3pPr>
            <a:lvl4pPr>
              <a:lnSpc>
                <a:spcPct val="100000"/>
              </a:lnSpc>
              <a:buClr>
                <a:srgbClr val="CC9900"/>
              </a:buClr>
              <a:defRPr/>
            </a:lvl4pPr>
            <a:lvl5pPr>
              <a:lnSpc>
                <a:spcPct val="100000"/>
              </a:lnSpc>
              <a:buClr>
                <a:srgbClr val="CC99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DCE10E8C-F478-475B-A65D-B7E34B02ECB2}"/>
              </a:ext>
            </a:extLst>
          </p:cNvPr>
          <p:cNvSpPr>
            <a:spLocks noGrp="1"/>
          </p:cNvSpPr>
          <p:nvPr>
            <p:ph type="sldNum" sz="quarter" idx="4"/>
          </p:nvPr>
        </p:nvSpPr>
        <p:spPr>
          <a:xfrm>
            <a:off x="9448800" y="65446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28BD1-831C-4F17-8ACC-D70C12E9FD63}" type="slidenum">
              <a:rPr lang="en-US" smtClean="0"/>
              <a:t>‹#›</a:t>
            </a:fld>
            <a:endParaRPr lang="en-US"/>
          </a:p>
        </p:txBody>
      </p:sp>
    </p:spTree>
    <p:extLst>
      <p:ext uri="{BB962C8B-B14F-4D97-AF65-F5344CB8AC3E}">
        <p14:creationId xmlns:p14="http://schemas.microsoft.com/office/powerpoint/2010/main" val="330762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CRO TItle">
    <p:bg>
      <p:bgPr>
        <a:solidFill>
          <a:srgbClr val="000000"/>
        </a:solidFill>
        <a:effectLst/>
      </p:bgPr>
    </p:bg>
    <p:spTree>
      <p:nvGrpSpPr>
        <p:cNvPr id="1" name=""/>
        <p:cNvGrpSpPr/>
        <p:nvPr/>
      </p:nvGrpSpPr>
      <p:grpSpPr>
        <a:xfrm>
          <a:off x="0" y="0"/>
          <a:ext cx="0" cy="0"/>
          <a:chOff x="0" y="0"/>
          <a:chExt cx="0" cy="0"/>
        </a:xfrm>
      </p:grpSpPr>
      <p:pic>
        <p:nvPicPr>
          <p:cNvPr id="2" name="Picture 1" descr="A building with a round structure&#10;&#10;Description automatically generated">
            <a:extLst>
              <a:ext uri="{FF2B5EF4-FFF2-40B4-BE49-F238E27FC236}">
                <a16:creationId xmlns:a16="http://schemas.microsoft.com/office/drawing/2014/main" id="{9190F8FE-0297-81DE-1D88-CF86F0BBAA0C}"/>
              </a:ext>
            </a:extLst>
          </p:cNvPr>
          <p:cNvPicPr>
            <a:picLocks noChangeAspect="1"/>
          </p:cNvPicPr>
          <p:nvPr/>
        </p:nvPicPr>
        <p:blipFill rotWithShape="1">
          <a:blip r:embed="rId2">
            <a:alphaModFix amt="93000"/>
          </a:blip>
          <a:srcRect t="13845" r="24247"/>
          <a:stretch/>
        </p:blipFill>
        <p:spPr>
          <a:xfrm>
            <a:off x="3116424" y="-6353"/>
            <a:ext cx="9075572" cy="6864351"/>
          </a:xfrm>
          <a:prstGeom prst="rect">
            <a:avLst/>
          </a:prstGeom>
        </p:spPr>
      </p:pic>
      <p:grpSp>
        <p:nvGrpSpPr>
          <p:cNvPr id="7" name="Group 6">
            <a:extLst>
              <a:ext uri="{FF2B5EF4-FFF2-40B4-BE49-F238E27FC236}">
                <a16:creationId xmlns:a16="http://schemas.microsoft.com/office/drawing/2014/main" id="{B90E59D1-A3B3-8604-FC8D-AF0F4DA1BEE2}"/>
              </a:ext>
            </a:extLst>
          </p:cNvPr>
          <p:cNvGrpSpPr/>
          <p:nvPr/>
        </p:nvGrpSpPr>
        <p:grpSpPr>
          <a:xfrm>
            <a:off x="0" y="-6350"/>
            <a:ext cx="7721600" cy="6864350"/>
            <a:chOff x="-322646" y="-6350"/>
            <a:chExt cx="8044246" cy="6864350"/>
          </a:xfrm>
        </p:grpSpPr>
        <p:sp>
          <p:nvSpPr>
            <p:cNvPr id="8" name="Rectangle 16">
              <a:extLst>
                <a:ext uri="{FF2B5EF4-FFF2-40B4-BE49-F238E27FC236}">
                  <a16:creationId xmlns:a16="http://schemas.microsoft.com/office/drawing/2014/main" id="{B9236A09-78A2-9427-F53D-46AD7555F09A}"/>
                </a:ext>
              </a:extLst>
            </p:cNvPr>
            <p:cNvSpPr/>
            <p:nvPr/>
          </p:nvSpPr>
          <p:spPr>
            <a:xfrm>
              <a:off x="-322646" y="-6350"/>
              <a:ext cx="8044246" cy="6864350"/>
            </a:xfrm>
            <a:custGeom>
              <a:avLst/>
              <a:gdLst>
                <a:gd name="connsiteX0" fmla="*/ 0 w 7726746"/>
                <a:gd name="connsiteY0" fmla="*/ 0 h 6858000"/>
                <a:gd name="connsiteX1" fmla="*/ 77267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60503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58598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917246"/>
                <a:gd name="connsiteY0" fmla="*/ 0 h 6858000"/>
                <a:gd name="connsiteX1" fmla="*/ 5859846 w 7917246"/>
                <a:gd name="connsiteY1" fmla="*/ 0 h 6858000"/>
                <a:gd name="connsiteX2" fmla="*/ 7917246 w 7917246"/>
                <a:gd name="connsiteY2" fmla="*/ 6845300 h 6858000"/>
                <a:gd name="connsiteX3" fmla="*/ 0 w 7917246"/>
                <a:gd name="connsiteY3" fmla="*/ 6858000 h 6858000"/>
                <a:gd name="connsiteX4" fmla="*/ 0 w 7917246"/>
                <a:gd name="connsiteY4" fmla="*/ 0 h 6858000"/>
                <a:gd name="connsiteX0" fmla="*/ 0 w 7917246"/>
                <a:gd name="connsiteY0" fmla="*/ 6350 h 6864350"/>
                <a:gd name="connsiteX1" fmla="*/ 5821746 w 7917246"/>
                <a:gd name="connsiteY1" fmla="*/ 0 h 6864350"/>
                <a:gd name="connsiteX2" fmla="*/ 7917246 w 7917246"/>
                <a:gd name="connsiteY2" fmla="*/ 6851650 h 6864350"/>
                <a:gd name="connsiteX3" fmla="*/ 0 w 7917246"/>
                <a:gd name="connsiteY3" fmla="*/ 6864350 h 6864350"/>
                <a:gd name="connsiteX4" fmla="*/ 0 w 7917246"/>
                <a:gd name="connsiteY4" fmla="*/ 635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246" h="6864350">
                  <a:moveTo>
                    <a:pt x="0" y="6350"/>
                  </a:moveTo>
                  <a:lnTo>
                    <a:pt x="5821746" y="0"/>
                  </a:lnTo>
                  <a:lnTo>
                    <a:pt x="7917246" y="6851650"/>
                  </a:lnTo>
                  <a:lnTo>
                    <a:pt x="0" y="6864350"/>
                  </a:lnTo>
                  <a:lnTo>
                    <a:pt x="0" y="6350"/>
                  </a:lnTo>
                  <a:close/>
                </a:path>
              </a:pathLst>
            </a:custGeom>
            <a:solidFill>
              <a:schemeClr val="accent4">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a:extLst>
                <a:ext uri="{FF2B5EF4-FFF2-40B4-BE49-F238E27FC236}">
                  <a16:creationId xmlns:a16="http://schemas.microsoft.com/office/drawing/2014/main" id="{F5167B16-2D07-B1AA-0C79-49CCB30A16F8}"/>
                </a:ext>
              </a:extLst>
            </p:cNvPr>
            <p:cNvSpPr/>
            <p:nvPr/>
          </p:nvSpPr>
          <p:spPr>
            <a:xfrm>
              <a:off x="-322646" y="0"/>
              <a:ext cx="7434646" cy="6858000"/>
            </a:xfrm>
            <a:custGeom>
              <a:avLst/>
              <a:gdLst>
                <a:gd name="connsiteX0" fmla="*/ 0 w 7726746"/>
                <a:gd name="connsiteY0" fmla="*/ 0 h 6858000"/>
                <a:gd name="connsiteX1" fmla="*/ 77267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60503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746" h="6858000">
                  <a:moveTo>
                    <a:pt x="0" y="0"/>
                  </a:moveTo>
                  <a:lnTo>
                    <a:pt x="6050346" y="0"/>
                  </a:lnTo>
                  <a:lnTo>
                    <a:pt x="7726746" y="6858000"/>
                  </a:lnTo>
                  <a:lnTo>
                    <a:pt x="0" y="6858000"/>
                  </a:lnTo>
                  <a:lnTo>
                    <a:pt x="0" y="0"/>
                  </a:ln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25B3E26-4E29-D1B1-FCED-3FF3DA8D1EEA}"/>
              </a:ext>
            </a:extLst>
          </p:cNvPr>
          <p:cNvSpPr txBox="1"/>
          <p:nvPr/>
        </p:nvSpPr>
        <p:spPr>
          <a:xfrm>
            <a:off x="2230573" y="824687"/>
            <a:ext cx="3419340" cy="830997"/>
          </a:xfrm>
          <a:prstGeom prst="rect">
            <a:avLst/>
          </a:prstGeom>
          <a:noFill/>
        </p:spPr>
        <p:txBody>
          <a:bodyPr wrap="square" rtlCol="0">
            <a:spAutoFit/>
          </a:bodyPr>
          <a:lstStyle/>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Office of the</a:t>
            </a:r>
          </a:p>
          <a:p>
            <a:r>
              <a:rPr lang="en-US" sz="2400">
                <a:solidFill>
                  <a:schemeClr val="bg1"/>
                </a:solidFill>
                <a:latin typeface="Verdana" panose="020B0604030504040204" pitchFamily="34" charset="0"/>
                <a:ea typeface="Verdana" panose="020B0604030504040204" pitchFamily="34" charset="0"/>
                <a:cs typeface="Verdana" panose="020B0604030504040204" pitchFamily="34" charset="0"/>
              </a:rPr>
              <a:t>Chief Risk Officer</a:t>
            </a:r>
          </a:p>
        </p:txBody>
      </p:sp>
      <p:cxnSp>
        <p:nvCxnSpPr>
          <p:cNvPr id="12" name="Straight Connector 11">
            <a:extLst>
              <a:ext uri="{FF2B5EF4-FFF2-40B4-BE49-F238E27FC236}">
                <a16:creationId xmlns:a16="http://schemas.microsoft.com/office/drawing/2014/main" id="{0D3B1ECE-1424-08C2-9FF8-D71C9CB2CF91}"/>
              </a:ext>
            </a:extLst>
          </p:cNvPr>
          <p:cNvCxnSpPr>
            <a:cxnSpLocks/>
          </p:cNvCxnSpPr>
          <p:nvPr/>
        </p:nvCxnSpPr>
        <p:spPr>
          <a:xfrm>
            <a:off x="2129769" y="481095"/>
            <a:ext cx="0" cy="15181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A blue circle with white text&#10;&#10;Description automatically generated">
            <a:extLst>
              <a:ext uri="{FF2B5EF4-FFF2-40B4-BE49-F238E27FC236}">
                <a16:creationId xmlns:a16="http://schemas.microsoft.com/office/drawing/2014/main" id="{E140A638-4F11-064C-75E1-7C447B96C51E}"/>
              </a:ext>
            </a:extLst>
          </p:cNvPr>
          <p:cNvPicPr>
            <a:picLocks noChangeAspect="1"/>
          </p:cNvPicPr>
          <p:nvPr/>
        </p:nvPicPr>
        <p:blipFill rotWithShape="1">
          <a:blip r:embed="rId3"/>
          <a:srcRect l="24008" t="14498" r="24424" b="15440"/>
          <a:stretch/>
        </p:blipFill>
        <p:spPr>
          <a:xfrm>
            <a:off x="506443" y="444568"/>
            <a:ext cx="1513735" cy="1542468"/>
          </a:xfrm>
          <a:prstGeom prst="rect">
            <a:avLst/>
          </a:prstGeom>
        </p:spPr>
      </p:pic>
    </p:spTree>
    <p:extLst>
      <p:ext uri="{BB962C8B-B14F-4D97-AF65-F5344CB8AC3E}">
        <p14:creationId xmlns:p14="http://schemas.microsoft.com/office/powerpoint/2010/main" val="3715736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HUD Title">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A building with a garden and trees&#10;&#10;Description automatically generated with medium confidence">
            <a:extLst>
              <a:ext uri="{FF2B5EF4-FFF2-40B4-BE49-F238E27FC236}">
                <a16:creationId xmlns:a16="http://schemas.microsoft.com/office/drawing/2014/main" id="{9399EA10-9702-8517-4B45-4C619E891B9C}"/>
              </a:ext>
            </a:extLst>
          </p:cNvPr>
          <p:cNvPicPr>
            <a:picLocks noChangeAspect="1"/>
          </p:cNvPicPr>
          <p:nvPr/>
        </p:nvPicPr>
        <p:blipFill rotWithShape="1">
          <a:blip r:embed="rId2">
            <a:alphaModFix/>
          </a:blip>
          <a:srcRect l="13876" r="14217"/>
          <a:stretch/>
        </p:blipFill>
        <p:spPr>
          <a:xfrm>
            <a:off x="4767023" y="-6350"/>
            <a:ext cx="7424977" cy="6858000"/>
          </a:xfrm>
          <a:prstGeom prst="rect">
            <a:avLst/>
          </a:prstGeom>
        </p:spPr>
      </p:pic>
      <p:grpSp>
        <p:nvGrpSpPr>
          <p:cNvPr id="7" name="Group 6">
            <a:extLst>
              <a:ext uri="{FF2B5EF4-FFF2-40B4-BE49-F238E27FC236}">
                <a16:creationId xmlns:a16="http://schemas.microsoft.com/office/drawing/2014/main" id="{B90E59D1-A3B3-8604-FC8D-AF0F4DA1BEE2}"/>
              </a:ext>
            </a:extLst>
          </p:cNvPr>
          <p:cNvGrpSpPr/>
          <p:nvPr/>
        </p:nvGrpSpPr>
        <p:grpSpPr>
          <a:xfrm>
            <a:off x="0" y="-6350"/>
            <a:ext cx="7721600" cy="6864350"/>
            <a:chOff x="-322646" y="-6350"/>
            <a:chExt cx="8044246" cy="6864350"/>
          </a:xfrm>
        </p:grpSpPr>
        <p:sp>
          <p:nvSpPr>
            <p:cNvPr id="8" name="Rectangle 16">
              <a:extLst>
                <a:ext uri="{FF2B5EF4-FFF2-40B4-BE49-F238E27FC236}">
                  <a16:creationId xmlns:a16="http://schemas.microsoft.com/office/drawing/2014/main" id="{B9236A09-78A2-9427-F53D-46AD7555F09A}"/>
                </a:ext>
              </a:extLst>
            </p:cNvPr>
            <p:cNvSpPr/>
            <p:nvPr/>
          </p:nvSpPr>
          <p:spPr>
            <a:xfrm>
              <a:off x="-322646" y="-6350"/>
              <a:ext cx="8044246" cy="6864350"/>
            </a:xfrm>
            <a:custGeom>
              <a:avLst/>
              <a:gdLst>
                <a:gd name="connsiteX0" fmla="*/ 0 w 7726746"/>
                <a:gd name="connsiteY0" fmla="*/ 0 h 6858000"/>
                <a:gd name="connsiteX1" fmla="*/ 77267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60503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58598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917246"/>
                <a:gd name="connsiteY0" fmla="*/ 0 h 6858000"/>
                <a:gd name="connsiteX1" fmla="*/ 5859846 w 7917246"/>
                <a:gd name="connsiteY1" fmla="*/ 0 h 6858000"/>
                <a:gd name="connsiteX2" fmla="*/ 7917246 w 7917246"/>
                <a:gd name="connsiteY2" fmla="*/ 6845300 h 6858000"/>
                <a:gd name="connsiteX3" fmla="*/ 0 w 7917246"/>
                <a:gd name="connsiteY3" fmla="*/ 6858000 h 6858000"/>
                <a:gd name="connsiteX4" fmla="*/ 0 w 7917246"/>
                <a:gd name="connsiteY4" fmla="*/ 0 h 6858000"/>
                <a:gd name="connsiteX0" fmla="*/ 0 w 7917246"/>
                <a:gd name="connsiteY0" fmla="*/ 6350 h 6864350"/>
                <a:gd name="connsiteX1" fmla="*/ 5821746 w 7917246"/>
                <a:gd name="connsiteY1" fmla="*/ 0 h 6864350"/>
                <a:gd name="connsiteX2" fmla="*/ 7917246 w 7917246"/>
                <a:gd name="connsiteY2" fmla="*/ 6851650 h 6864350"/>
                <a:gd name="connsiteX3" fmla="*/ 0 w 7917246"/>
                <a:gd name="connsiteY3" fmla="*/ 6864350 h 6864350"/>
                <a:gd name="connsiteX4" fmla="*/ 0 w 7917246"/>
                <a:gd name="connsiteY4" fmla="*/ 635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246" h="6864350">
                  <a:moveTo>
                    <a:pt x="0" y="6350"/>
                  </a:moveTo>
                  <a:lnTo>
                    <a:pt x="5821746" y="0"/>
                  </a:lnTo>
                  <a:lnTo>
                    <a:pt x="7917246" y="6851650"/>
                  </a:lnTo>
                  <a:lnTo>
                    <a:pt x="0" y="6864350"/>
                  </a:lnTo>
                  <a:lnTo>
                    <a:pt x="0" y="6350"/>
                  </a:lnTo>
                  <a:close/>
                </a:path>
              </a:pathLst>
            </a:custGeom>
            <a:solidFill>
              <a:schemeClr val="accent4">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a:extLst>
                <a:ext uri="{FF2B5EF4-FFF2-40B4-BE49-F238E27FC236}">
                  <a16:creationId xmlns:a16="http://schemas.microsoft.com/office/drawing/2014/main" id="{F5167B16-2D07-B1AA-0C79-49CCB30A16F8}"/>
                </a:ext>
              </a:extLst>
            </p:cNvPr>
            <p:cNvSpPr/>
            <p:nvPr/>
          </p:nvSpPr>
          <p:spPr>
            <a:xfrm>
              <a:off x="-322646" y="0"/>
              <a:ext cx="7434646" cy="6858000"/>
            </a:xfrm>
            <a:custGeom>
              <a:avLst/>
              <a:gdLst>
                <a:gd name="connsiteX0" fmla="*/ 0 w 7726746"/>
                <a:gd name="connsiteY0" fmla="*/ 0 h 6858000"/>
                <a:gd name="connsiteX1" fmla="*/ 77267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60503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746" h="6858000">
                  <a:moveTo>
                    <a:pt x="0" y="0"/>
                  </a:moveTo>
                  <a:lnTo>
                    <a:pt x="6050346" y="0"/>
                  </a:lnTo>
                  <a:lnTo>
                    <a:pt x="7726746" y="6858000"/>
                  </a:lnTo>
                  <a:lnTo>
                    <a:pt x="0" y="6858000"/>
                  </a:lnTo>
                  <a:lnTo>
                    <a:pt x="0" y="0"/>
                  </a:ln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25B3E26-4E29-D1B1-FCED-3FF3DA8D1EEA}"/>
              </a:ext>
            </a:extLst>
          </p:cNvPr>
          <p:cNvSpPr txBox="1"/>
          <p:nvPr/>
        </p:nvSpPr>
        <p:spPr>
          <a:xfrm>
            <a:off x="2230573" y="824687"/>
            <a:ext cx="3419340" cy="830997"/>
          </a:xfrm>
          <a:prstGeom prst="rect">
            <a:avLst/>
          </a:prstGeom>
          <a:noFill/>
        </p:spPr>
        <p:txBody>
          <a:bodyPr wrap="square" rtlCol="0">
            <a:spAutoFit/>
          </a:bodyPr>
          <a:lstStyle/>
          <a:p>
            <a:r>
              <a:rPr lang="en-US" sz="2400">
                <a:solidFill>
                  <a:schemeClr val="bg1"/>
                </a:solidFill>
                <a:latin typeface="Helvetica" pitchFamily="2" charset="0"/>
                <a:ea typeface="Verdana" panose="020B0604030504040204" pitchFamily="34" charset="0"/>
                <a:cs typeface="Arial" panose="020B0604020202020204" pitchFamily="34" charset="0"/>
              </a:rPr>
              <a:t>Office of the</a:t>
            </a:r>
          </a:p>
          <a:p>
            <a:r>
              <a:rPr lang="en-US" sz="2400">
                <a:solidFill>
                  <a:schemeClr val="bg1"/>
                </a:solidFill>
                <a:latin typeface="Helvetica" pitchFamily="2" charset="0"/>
                <a:ea typeface="Verdana" panose="020B0604030504040204" pitchFamily="34" charset="0"/>
                <a:cs typeface="Arial" panose="020B0604020202020204" pitchFamily="34" charset="0"/>
              </a:rPr>
              <a:t>Chief Risk Officer</a:t>
            </a:r>
          </a:p>
        </p:txBody>
      </p:sp>
      <p:cxnSp>
        <p:nvCxnSpPr>
          <p:cNvPr id="12" name="Straight Connector 11">
            <a:extLst>
              <a:ext uri="{FF2B5EF4-FFF2-40B4-BE49-F238E27FC236}">
                <a16:creationId xmlns:a16="http://schemas.microsoft.com/office/drawing/2014/main" id="{0D3B1ECE-1424-08C2-9FF8-D71C9CB2CF91}"/>
              </a:ext>
            </a:extLst>
          </p:cNvPr>
          <p:cNvCxnSpPr>
            <a:cxnSpLocks/>
          </p:cNvCxnSpPr>
          <p:nvPr/>
        </p:nvCxnSpPr>
        <p:spPr>
          <a:xfrm>
            <a:off x="2129769" y="481095"/>
            <a:ext cx="0" cy="15181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7">
            <a:extLst>
              <a:ext uri="{FF2B5EF4-FFF2-40B4-BE49-F238E27FC236}">
                <a16:creationId xmlns:a16="http://schemas.microsoft.com/office/drawing/2014/main" id="{46971E5A-8E39-4DC2-0F8C-B7036CD930C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867" y="497953"/>
            <a:ext cx="1363053" cy="1363048"/>
          </a:xfrm>
          <a:prstGeom prst="rect">
            <a:avLst/>
          </a:prstGeom>
        </p:spPr>
      </p:pic>
    </p:spTree>
    <p:extLst>
      <p:ext uri="{BB962C8B-B14F-4D97-AF65-F5344CB8AC3E}">
        <p14:creationId xmlns:p14="http://schemas.microsoft.com/office/powerpoint/2010/main" val="304751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OCRO Logo">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7CC46C-AA43-B776-EE00-748AA60A1DD1}"/>
              </a:ext>
            </a:extLst>
          </p:cNvPr>
          <p:cNvGrpSpPr/>
          <p:nvPr/>
        </p:nvGrpSpPr>
        <p:grpSpPr>
          <a:xfrm>
            <a:off x="0" y="-6350"/>
            <a:ext cx="7721600" cy="6864350"/>
            <a:chOff x="-322646" y="-6350"/>
            <a:chExt cx="8044246" cy="6864350"/>
          </a:xfrm>
        </p:grpSpPr>
        <p:sp>
          <p:nvSpPr>
            <p:cNvPr id="7" name="Rectangle 16">
              <a:extLst>
                <a:ext uri="{FF2B5EF4-FFF2-40B4-BE49-F238E27FC236}">
                  <a16:creationId xmlns:a16="http://schemas.microsoft.com/office/drawing/2014/main" id="{979708FD-AA71-33DC-15D0-36B77509DB79}"/>
                </a:ext>
              </a:extLst>
            </p:cNvPr>
            <p:cNvSpPr/>
            <p:nvPr/>
          </p:nvSpPr>
          <p:spPr>
            <a:xfrm>
              <a:off x="-322646" y="-6350"/>
              <a:ext cx="8044246" cy="6864350"/>
            </a:xfrm>
            <a:custGeom>
              <a:avLst/>
              <a:gdLst>
                <a:gd name="connsiteX0" fmla="*/ 0 w 7726746"/>
                <a:gd name="connsiteY0" fmla="*/ 0 h 6858000"/>
                <a:gd name="connsiteX1" fmla="*/ 77267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60503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58598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917246"/>
                <a:gd name="connsiteY0" fmla="*/ 0 h 6858000"/>
                <a:gd name="connsiteX1" fmla="*/ 5859846 w 7917246"/>
                <a:gd name="connsiteY1" fmla="*/ 0 h 6858000"/>
                <a:gd name="connsiteX2" fmla="*/ 7917246 w 7917246"/>
                <a:gd name="connsiteY2" fmla="*/ 6845300 h 6858000"/>
                <a:gd name="connsiteX3" fmla="*/ 0 w 7917246"/>
                <a:gd name="connsiteY3" fmla="*/ 6858000 h 6858000"/>
                <a:gd name="connsiteX4" fmla="*/ 0 w 7917246"/>
                <a:gd name="connsiteY4" fmla="*/ 0 h 6858000"/>
                <a:gd name="connsiteX0" fmla="*/ 0 w 7917246"/>
                <a:gd name="connsiteY0" fmla="*/ 6350 h 6864350"/>
                <a:gd name="connsiteX1" fmla="*/ 5821746 w 7917246"/>
                <a:gd name="connsiteY1" fmla="*/ 0 h 6864350"/>
                <a:gd name="connsiteX2" fmla="*/ 7917246 w 7917246"/>
                <a:gd name="connsiteY2" fmla="*/ 6851650 h 6864350"/>
                <a:gd name="connsiteX3" fmla="*/ 0 w 7917246"/>
                <a:gd name="connsiteY3" fmla="*/ 6864350 h 6864350"/>
                <a:gd name="connsiteX4" fmla="*/ 0 w 7917246"/>
                <a:gd name="connsiteY4" fmla="*/ 635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246" h="6864350">
                  <a:moveTo>
                    <a:pt x="0" y="6350"/>
                  </a:moveTo>
                  <a:lnTo>
                    <a:pt x="5821746" y="0"/>
                  </a:lnTo>
                  <a:lnTo>
                    <a:pt x="7917246" y="6851650"/>
                  </a:lnTo>
                  <a:lnTo>
                    <a:pt x="0" y="6864350"/>
                  </a:lnTo>
                  <a:lnTo>
                    <a:pt x="0" y="6350"/>
                  </a:lnTo>
                  <a:close/>
                </a:path>
              </a:pathLst>
            </a:custGeom>
            <a:solidFill>
              <a:schemeClr val="accent3">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6">
              <a:extLst>
                <a:ext uri="{FF2B5EF4-FFF2-40B4-BE49-F238E27FC236}">
                  <a16:creationId xmlns:a16="http://schemas.microsoft.com/office/drawing/2014/main" id="{909731D0-B165-42BE-8257-6E5A0F386EEC}"/>
                </a:ext>
              </a:extLst>
            </p:cNvPr>
            <p:cNvSpPr/>
            <p:nvPr/>
          </p:nvSpPr>
          <p:spPr>
            <a:xfrm>
              <a:off x="-322646" y="0"/>
              <a:ext cx="7434646" cy="6858000"/>
            </a:xfrm>
            <a:custGeom>
              <a:avLst/>
              <a:gdLst>
                <a:gd name="connsiteX0" fmla="*/ 0 w 7726746"/>
                <a:gd name="connsiteY0" fmla="*/ 0 h 6858000"/>
                <a:gd name="connsiteX1" fmla="*/ 77267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 name="connsiteX0" fmla="*/ 0 w 7726746"/>
                <a:gd name="connsiteY0" fmla="*/ 0 h 6858000"/>
                <a:gd name="connsiteX1" fmla="*/ 6050346 w 7726746"/>
                <a:gd name="connsiteY1" fmla="*/ 0 h 6858000"/>
                <a:gd name="connsiteX2" fmla="*/ 7726746 w 7726746"/>
                <a:gd name="connsiteY2" fmla="*/ 6858000 h 6858000"/>
                <a:gd name="connsiteX3" fmla="*/ 0 w 7726746"/>
                <a:gd name="connsiteY3" fmla="*/ 6858000 h 6858000"/>
                <a:gd name="connsiteX4" fmla="*/ 0 w 772674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746" h="6858000">
                  <a:moveTo>
                    <a:pt x="0" y="0"/>
                  </a:moveTo>
                  <a:lnTo>
                    <a:pt x="6050346" y="0"/>
                  </a:lnTo>
                  <a:lnTo>
                    <a:pt x="7726746" y="6858000"/>
                  </a:lnTo>
                  <a:lnTo>
                    <a:pt x="0" y="6858000"/>
                  </a:lnTo>
                  <a:lnTo>
                    <a:pt x="0" y="0"/>
                  </a:ln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ue circle with white text&#10;&#10;Description automatically generated">
            <a:extLst>
              <a:ext uri="{FF2B5EF4-FFF2-40B4-BE49-F238E27FC236}">
                <a16:creationId xmlns:a16="http://schemas.microsoft.com/office/drawing/2014/main" id="{116BDCD7-19E1-CAB7-2DC5-787BAED906BA}"/>
              </a:ext>
            </a:extLst>
          </p:cNvPr>
          <p:cNvPicPr>
            <a:picLocks noChangeAspect="1"/>
          </p:cNvPicPr>
          <p:nvPr/>
        </p:nvPicPr>
        <p:blipFill>
          <a:blip r:embed="rId2"/>
          <a:stretch>
            <a:fillRect/>
          </a:stretch>
        </p:blipFill>
        <p:spPr>
          <a:xfrm>
            <a:off x="2119746" y="446809"/>
            <a:ext cx="7952509" cy="5964382"/>
          </a:xfrm>
          <a:prstGeom prst="rect">
            <a:avLst/>
          </a:prstGeom>
        </p:spPr>
      </p:pic>
    </p:spTree>
    <p:extLst>
      <p:ext uri="{BB962C8B-B14F-4D97-AF65-F5344CB8AC3E}">
        <p14:creationId xmlns:p14="http://schemas.microsoft.com/office/powerpoint/2010/main" val="386855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2D24-55A3-03E6-3763-821058FCD0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E1310-A17A-4B0A-D1FE-E524B04483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9AB07-9E60-9158-D2C9-FA54D9DD5E19}"/>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5" name="Footer Placeholder 4">
            <a:extLst>
              <a:ext uri="{FF2B5EF4-FFF2-40B4-BE49-F238E27FC236}">
                <a16:creationId xmlns:a16="http://schemas.microsoft.com/office/drawing/2014/main" id="{02147C4D-DAF9-7A62-6B4E-8610B2B45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83CD4-3493-281C-6CE3-B6D5E8A04B75}"/>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407260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6CE7D5-CF57-46EF-B807-FDD0502418D4}" type="datetimeFigureOut">
              <a:rPr lang="en-US" smtClean="0"/>
              <a:t>5/17/25</a:t>
            </a:fld>
            <a:endParaRPr lang="en-US"/>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5" name="Title Placeholder 1">
            <a:extLst>
              <a:ext uri="{FF2B5EF4-FFF2-40B4-BE49-F238E27FC236}">
                <a16:creationId xmlns:a16="http://schemas.microsoft.com/office/drawing/2014/main" id="{6E22F1E9-AF4D-BED6-9024-899DE24A7D3E}"/>
              </a:ext>
            </a:extLst>
          </p:cNvPr>
          <p:cNvSpPr>
            <a:spLocks noGrp="1"/>
          </p:cNvSpPr>
          <p:nvPr>
            <p:ph type="title"/>
          </p:nvPr>
        </p:nvSpPr>
        <p:spPr>
          <a:xfrm>
            <a:off x="1035649" y="0"/>
            <a:ext cx="10120702" cy="776079"/>
          </a:xfrm>
          <a:prstGeom prst="rect">
            <a:avLst/>
          </a:prstGeom>
        </p:spPr>
        <p:txBody>
          <a:bodyPr vert="horz" lIns="91440" tIns="45720" rIns="91440" bIns="45720" rtlCol="0" anchor="ctr">
            <a:noAutofit/>
          </a:bodyPr>
          <a:lstStyle/>
          <a:p>
            <a:r>
              <a:rPr lang="en-US"/>
              <a:t>Click to edit Master title style</a:t>
            </a:r>
          </a:p>
        </p:txBody>
      </p:sp>
      <p:sp>
        <p:nvSpPr>
          <p:cNvPr id="8" name="Text Placeholder 2">
            <a:extLst>
              <a:ext uri="{FF2B5EF4-FFF2-40B4-BE49-F238E27FC236}">
                <a16:creationId xmlns:a16="http://schemas.microsoft.com/office/drawing/2014/main" id="{C91122D6-DB0D-E9B9-F288-4DDF0BE1FD88}"/>
              </a:ext>
            </a:extLst>
          </p:cNvPr>
          <p:cNvSpPr>
            <a:spLocks noGrp="1"/>
          </p:cNvSpPr>
          <p:nvPr>
            <p:ph idx="1"/>
          </p:nvPr>
        </p:nvSpPr>
        <p:spPr>
          <a:xfrm>
            <a:off x="838200" y="1060929"/>
            <a:ext cx="10591799" cy="5116034"/>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38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645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49086" y="1026366"/>
            <a:ext cx="10504714" cy="5103845"/>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900">
                <a:latin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56785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B2CF-5B39-48B4-9D91-7CCB2976EB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B9EE2A-4A79-4C50-A9D6-EBE967C49EC0}"/>
              </a:ext>
            </a:extLst>
          </p:cNvPr>
          <p:cNvSpPr>
            <a:spLocks noGrp="1"/>
          </p:cNvSpPr>
          <p:nvPr>
            <p:ph type="dt" sz="half" idx="10"/>
          </p:nvPr>
        </p:nvSpPr>
        <p:spPr/>
        <p:txBody>
          <a:bodyPr/>
          <a:lstStyle/>
          <a:p>
            <a:fld id="{846CE7D5-CF57-46EF-B807-FDD0502418D4}" type="datetimeFigureOut">
              <a:rPr lang="en-US" smtClean="0"/>
              <a:t>5/17/25</a:t>
            </a:fld>
            <a:endParaRPr lang="en-US"/>
          </a:p>
        </p:txBody>
      </p:sp>
      <p:sp>
        <p:nvSpPr>
          <p:cNvPr id="4" name="Footer Placeholder 3">
            <a:extLst>
              <a:ext uri="{FF2B5EF4-FFF2-40B4-BE49-F238E27FC236}">
                <a16:creationId xmlns:a16="http://schemas.microsoft.com/office/drawing/2014/main" id="{0F859C20-0D26-4D00-A605-CF6FD7C7A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FA7EB-42F2-4A24-A0EF-49C461632CE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0982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1"/>
            <a:ext cx="10515600" cy="2459304"/>
          </a:xfrm>
        </p:spPr>
        <p:txBody>
          <a:bodyPr anchor="b"/>
          <a:lstStyle>
            <a:lvl1pPr>
              <a:defRPr sz="5151"/>
            </a:lvl1pPr>
          </a:lstStyle>
          <a:p>
            <a:r>
              <a:rPr lang="en-US"/>
              <a:t>Click to edit Master title style</a:t>
            </a:r>
          </a:p>
        </p:txBody>
      </p:sp>
      <p:sp>
        <p:nvSpPr>
          <p:cNvPr id="3" name="Text Placeholder 2"/>
          <p:cNvSpPr>
            <a:spLocks noGrp="1"/>
          </p:cNvSpPr>
          <p:nvPr>
            <p:ph type="body" idx="1"/>
          </p:nvPr>
        </p:nvSpPr>
        <p:spPr>
          <a:xfrm>
            <a:off x="914399" y="4224339"/>
            <a:ext cx="10515600" cy="1500187"/>
          </a:xfrm>
        </p:spPr>
        <p:txBody>
          <a:bodyPr/>
          <a:lstStyle>
            <a:lvl1pPr marL="0" indent="0">
              <a:buNone/>
              <a:defRPr sz="2060">
                <a:solidFill>
                  <a:schemeClr val="tx1">
                    <a:tint val="75000"/>
                  </a:schemeClr>
                </a:solidFill>
              </a:defRPr>
            </a:lvl1pPr>
            <a:lvl2pPr marL="392478" indent="0">
              <a:buNone/>
              <a:defRPr sz="1717">
                <a:solidFill>
                  <a:schemeClr val="tx1">
                    <a:tint val="75000"/>
                  </a:schemeClr>
                </a:solidFill>
              </a:defRPr>
            </a:lvl2pPr>
            <a:lvl3pPr marL="784957" indent="0">
              <a:buNone/>
              <a:defRPr sz="1545">
                <a:solidFill>
                  <a:schemeClr val="tx1">
                    <a:tint val="75000"/>
                  </a:schemeClr>
                </a:solidFill>
              </a:defRPr>
            </a:lvl3pPr>
            <a:lvl4pPr marL="1177436" indent="0">
              <a:buNone/>
              <a:defRPr sz="1373">
                <a:solidFill>
                  <a:schemeClr val="tx1">
                    <a:tint val="75000"/>
                  </a:schemeClr>
                </a:solidFill>
              </a:defRPr>
            </a:lvl4pPr>
            <a:lvl5pPr marL="1569914" indent="0">
              <a:buNone/>
              <a:defRPr sz="1373">
                <a:solidFill>
                  <a:schemeClr val="tx1">
                    <a:tint val="75000"/>
                  </a:schemeClr>
                </a:solidFill>
              </a:defRPr>
            </a:lvl5pPr>
            <a:lvl6pPr marL="1962392" indent="0">
              <a:buNone/>
              <a:defRPr sz="1373">
                <a:solidFill>
                  <a:schemeClr val="tx1">
                    <a:tint val="75000"/>
                  </a:schemeClr>
                </a:solidFill>
              </a:defRPr>
            </a:lvl6pPr>
            <a:lvl7pPr marL="2354871" indent="0">
              <a:buNone/>
              <a:defRPr sz="1373">
                <a:solidFill>
                  <a:schemeClr val="tx1">
                    <a:tint val="75000"/>
                  </a:schemeClr>
                </a:solidFill>
              </a:defRPr>
            </a:lvl7pPr>
            <a:lvl8pPr marL="2747350" indent="0">
              <a:buNone/>
              <a:defRPr sz="1373">
                <a:solidFill>
                  <a:schemeClr val="tx1">
                    <a:tint val="75000"/>
                  </a:schemeClr>
                </a:solidFill>
              </a:defRPr>
            </a:lvl8pPr>
            <a:lvl9pPr marL="3139828" indent="0">
              <a:buNone/>
              <a:defRPr sz="13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677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39864"/>
            <a:ext cx="5181600" cy="493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39864"/>
            <a:ext cx="5181600" cy="493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1941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8"/>
            <a:ext cx="10515600" cy="735323"/>
          </a:xfrm>
        </p:spPr>
        <p:txBody>
          <a:bodyPr/>
          <a:lstStyle/>
          <a:p>
            <a:r>
              <a:rPr lang="en-US"/>
              <a:t>Click to edit Master title style</a:t>
            </a:r>
          </a:p>
        </p:txBody>
      </p:sp>
      <p:sp>
        <p:nvSpPr>
          <p:cNvPr id="3" name="Text Placeholder 2"/>
          <p:cNvSpPr>
            <a:spLocks noGrp="1"/>
          </p:cNvSpPr>
          <p:nvPr>
            <p:ph type="body" idx="1" hasCustomPrompt="1"/>
          </p:nvPr>
        </p:nvSpPr>
        <p:spPr>
          <a:xfrm>
            <a:off x="839788" y="1024458"/>
            <a:ext cx="5157787" cy="488459"/>
          </a:xfrm>
          <a:solidFill>
            <a:schemeClr val="accent1"/>
          </a:solidFill>
        </p:spPr>
        <p:txBody>
          <a:bodyPr anchor="b">
            <a:normAutofit/>
          </a:bodyPr>
          <a:lstStyle>
            <a:lvl1pPr marL="0" indent="0" algn="ctr">
              <a:buNone/>
              <a:defRPr sz="2400" b="1">
                <a:solidFill>
                  <a:schemeClr val="bg1"/>
                </a:solidFill>
              </a:defRPr>
            </a:lvl1pPr>
            <a:lvl2pPr marL="392478" indent="0">
              <a:buNone/>
              <a:defRPr sz="1717" b="1"/>
            </a:lvl2pPr>
            <a:lvl3pPr marL="784957" indent="0">
              <a:buNone/>
              <a:defRPr sz="1545" b="1"/>
            </a:lvl3pPr>
            <a:lvl4pPr marL="1177436" indent="0">
              <a:buNone/>
              <a:defRPr sz="1373" b="1"/>
            </a:lvl4pPr>
            <a:lvl5pPr marL="1569914" indent="0">
              <a:buNone/>
              <a:defRPr sz="1373" b="1"/>
            </a:lvl5pPr>
            <a:lvl6pPr marL="1962392" indent="0">
              <a:buNone/>
              <a:defRPr sz="1373" b="1"/>
            </a:lvl6pPr>
            <a:lvl7pPr marL="2354871" indent="0">
              <a:buNone/>
              <a:defRPr sz="1373" b="1"/>
            </a:lvl7pPr>
            <a:lvl8pPr marL="2747350" indent="0">
              <a:buNone/>
              <a:defRPr sz="1373" b="1"/>
            </a:lvl8pPr>
            <a:lvl9pPr marL="3139828" indent="0">
              <a:buNone/>
              <a:defRPr sz="1373" b="1"/>
            </a:lvl9pPr>
          </a:lstStyle>
          <a:p>
            <a:pPr lvl="0"/>
            <a:r>
              <a:rPr lang="en-US"/>
              <a:t>Edit Master text styles</a:t>
            </a:r>
          </a:p>
        </p:txBody>
      </p:sp>
      <p:sp>
        <p:nvSpPr>
          <p:cNvPr id="4" name="Content Placeholder 3"/>
          <p:cNvSpPr>
            <a:spLocks noGrp="1"/>
          </p:cNvSpPr>
          <p:nvPr>
            <p:ph sz="half" idx="2"/>
          </p:nvPr>
        </p:nvSpPr>
        <p:spPr>
          <a:xfrm>
            <a:off x="839788" y="1658319"/>
            <a:ext cx="5157787" cy="452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024458"/>
            <a:ext cx="5183188" cy="488459"/>
          </a:xfrm>
          <a:solidFill>
            <a:schemeClr val="accent1"/>
          </a:solidFill>
        </p:spPr>
        <p:txBody>
          <a:bodyPr anchor="b">
            <a:normAutofit/>
          </a:bodyPr>
          <a:lstStyle>
            <a:lvl1pPr marL="0" indent="0" algn="ctr">
              <a:buNone/>
              <a:defRPr sz="2400" b="1">
                <a:solidFill>
                  <a:schemeClr val="bg1"/>
                </a:solidFill>
              </a:defRPr>
            </a:lvl1pPr>
            <a:lvl2pPr marL="392478" indent="0">
              <a:buNone/>
              <a:defRPr sz="1717" b="1"/>
            </a:lvl2pPr>
            <a:lvl3pPr marL="784957" indent="0">
              <a:buNone/>
              <a:defRPr sz="1545" b="1"/>
            </a:lvl3pPr>
            <a:lvl4pPr marL="1177436" indent="0">
              <a:buNone/>
              <a:defRPr sz="1373" b="1"/>
            </a:lvl4pPr>
            <a:lvl5pPr marL="1569914" indent="0">
              <a:buNone/>
              <a:defRPr sz="1373" b="1"/>
            </a:lvl5pPr>
            <a:lvl6pPr marL="1962392" indent="0">
              <a:buNone/>
              <a:defRPr sz="1373" b="1"/>
            </a:lvl6pPr>
            <a:lvl7pPr marL="2354871" indent="0">
              <a:buNone/>
              <a:defRPr sz="1373" b="1"/>
            </a:lvl7pPr>
            <a:lvl8pPr marL="2747350" indent="0">
              <a:buNone/>
              <a:defRPr sz="1373" b="1"/>
            </a:lvl8pPr>
            <a:lvl9pPr marL="3139828" indent="0">
              <a:buNone/>
              <a:defRPr sz="1373" b="1"/>
            </a:lvl9pPr>
          </a:lstStyle>
          <a:p>
            <a:pPr lvl="0"/>
            <a:r>
              <a:rPr lang="en-US"/>
              <a:t>Edit Master text styles</a:t>
            </a:r>
          </a:p>
        </p:txBody>
      </p:sp>
      <p:sp>
        <p:nvSpPr>
          <p:cNvPr id="6" name="Content Placeholder 5"/>
          <p:cNvSpPr>
            <a:spLocks noGrp="1"/>
          </p:cNvSpPr>
          <p:nvPr>
            <p:ph sz="quarter" idx="4"/>
          </p:nvPr>
        </p:nvSpPr>
        <p:spPr>
          <a:xfrm>
            <a:off x="6172200" y="1658319"/>
            <a:ext cx="5183188" cy="452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3207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6CE7D5-CF57-46EF-B807-FDD0502418D4}" type="datetimeFigureOut">
              <a:rPr lang="en-US" smtClean="0"/>
              <a:t>5/17/25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Title Placeholder 1">
            <a:extLst>
              <a:ext uri="{FF2B5EF4-FFF2-40B4-BE49-F238E27FC236}">
                <a16:creationId xmlns:a16="http://schemas.microsoft.com/office/drawing/2014/main" id="{C4E9DDAF-2A9F-0C79-E962-AFFDEB86B273}"/>
              </a:ext>
            </a:extLst>
          </p:cNvPr>
          <p:cNvSpPr>
            <a:spLocks noGrp="1"/>
          </p:cNvSpPr>
          <p:nvPr>
            <p:ph type="title"/>
          </p:nvPr>
        </p:nvSpPr>
        <p:spPr>
          <a:xfrm>
            <a:off x="1035649" y="0"/>
            <a:ext cx="10120702" cy="776079"/>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549891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3500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987425"/>
            <a:ext cx="3932237" cy="949441"/>
          </a:xfrm>
        </p:spPr>
        <p:txBody>
          <a:bodyPr anchor="b"/>
          <a:lstStyle>
            <a:lvl1pPr>
              <a:defRPr sz="2747"/>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747"/>
            </a:lvl1pPr>
            <a:lvl2pPr>
              <a:defRPr sz="2404"/>
            </a:lvl2pPr>
            <a:lvl3pPr>
              <a:defRPr sz="2060"/>
            </a:lvl3pPr>
            <a:lvl4pPr>
              <a:defRPr sz="1717"/>
            </a:lvl4pPr>
            <a:lvl5pPr>
              <a:defRPr sz="1717"/>
            </a:lvl5pPr>
            <a:lvl6pPr>
              <a:defRPr sz="1717"/>
            </a:lvl6pPr>
            <a:lvl7pPr>
              <a:defRPr sz="1717"/>
            </a:lvl7pPr>
            <a:lvl8pPr>
              <a:defRPr sz="1717"/>
            </a:lvl8pPr>
            <a:lvl9pPr>
              <a:defRPr sz="17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1936865"/>
            <a:ext cx="3932237" cy="3932123"/>
          </a:xfrm>
        </p:spPr>
        <p:txBody>
          <a:bodyPr/>
          <a:lstStyle>
            <a:lvl1pPr marL="0" indent="0">
              <a:buNone/>
              <a:defRPr sz="1373"/>
            </a:lvl1pPr>
            <a:lvl2pPr marL="392478" indent="0">
              <a:buNone/>
              <a:defRPr sz="1202"/>
            </a:lvl2pPr>
            <a:lvl3pPr marL="784957" indent="0">
              <a:buNone/>
              <a:defRPr sz="1031"/>
            </a:lvl3pPr>
            <a:lvl4pPr marL="1177436" indent="0">
              <a:buNone/>
              <a:defRPr sz="859"/>
            </a:lvl4pPr>
            <a:lvl5pPr marL="1569914" indent="0">
              <a:buNone/>
              <a:defRPr sz="859"/>
            </a:lvl5pPr>
            <a:lvl6pPr marL="1962392" indent="0">
              <a:buNone/>
              <a:defRPr sz="859"/>
            </a:lvl6pPr>
            <a:lvl7pPr marL="2354871" indent="0">
              <a:buNone/>
              <a:defRPr sz="859"/>
            </a:lvl7pPr>
            <a:lvl8pPr marL="2747350" indent="0">
              <a:buNone/>
              <a:defRPr sz="859"/>
            </a:lvl8pPr>
            <a:lvl9pPr marL="3139828" indent="0">
              <a:buNone/>
              <a:defRPr sz="859"/>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9" name="Title Placeholder 1">
            <a:extLst>
              <a:ext uri="{FF2B5EF4-FFF2-40B4-BE49-F238E27FC236}">
                <a16:creationId xmlns:a16="http://schemas.microsoft.com/office/drawing/2014/main" id="{1385EF08-84B9-1871-4B00-D422FB6EFD46}"/>
              </a:ext>
            </a:extLst>
          </p:cNvPr>
          <p:cNvSpPr txBox="1">
            <a:spLocks/>
          </p:cNvSpPr>
          <p:nvPr/>
        </p:nvSpPr>
        <p:spPr>
          <a:xfrm>
            <a:off x="1035649" y="0"/>
            <a:ext cx="10120702" cy="776079"/>
          </a:xfrm>
          <a:prstGeom prst="rect">
            <a:avLst/>
          </a:prstGeom>
        </p:spPr>
        <p:txBody>
          <a:bodyPr vert="horz" lIns="91440" tIns="45720" rIns="91440" bIns="45720" rtlCol="0" anchor="ctr">
            <a:noAutofit/>
          </a:bodyPr>
          <a:lstStyle>
            <a:lvl1pPr algn="ctr" defTabSz="784957" rtl="0" eaLnBrk="1" latinLnBrk="0" hangingPunct="1">
              <a:lnSpc>
                <a:spcPct val="90000"/>
              </a:lnSpc>
              <a:spcBef>
                <a:spcPct val="0"/>
              </a:spcBef>
              <a:buNone/>
              <a:defRPr sz="3600" b="1" kern="1200">
                <a:solidFill>
                  <a:schemeClr val="accent1">
                    <a:lumMod val="75000"/>
                  </a:schemeClr>
                </a:solidFill>
                <a:latin typeface="Times New Roman" panose="02020603050405020304" pitchFamily="18" charset="0"/>
                <a:ea typeface="+mj-ea"/>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969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BFDB-A174-DA3B-7371-76B212C197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88564-9323-3C50-37C3-6CB17FBD27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4D6E6-C3F8-32B2-32B1-C455C1911953}"/>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5" name="Footer Placeholder 4">
            <a:extLst>
              <a:ext uri="{FF2B5EF4-FFF2-40B4-BE49-F238E27FC236}">
                <a16:creationId xmlns:a16="http://schemas.microsoft.com/office/drawing/2014/main" id="{2C56AB3B-25E7-818B-7D29-60F9995CC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54F40-0135-A708-8989-6D0B401027A8}"/>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79113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777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47263"/>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7749" y="847263"/>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6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B55C9D3-6196-468E-A946-C1CEF4BD62E8}"/>
              </a:ext>
            </a:extLst>
          </p:cNvPr>
          <p:cNvSpPr txBox="1">
            <a:spLocks noGrp="1"/>
          </p:cNvSpPr>
          <p:nvPr>
            <p:ph type="sldNum" sz="quarter" idx="8"/>
          </p:nvPr>
        </p:nvSpPr>
        <p:spPr>
          <a:xfrm>
            <a:off x="9163955" y="6173785"/>
            <a:ext cx="1912257" cy="365127"/>
          </a:xfrm>
        </p:spPr>
        <p:txBody>
          <a:bodyPr/>
          <a:lstStyle>
            <a:lvl1pPr>
              <a:defRPr/>
            </a:lvl1pPr>
          </a:lstStyle>
          <a:p>
            <a:fld id="{330EA680-D336-4FF7-8B7A-9848BB0A1C32}" type="slidenum">
              <a:rPr lang="en-US" smtClean="0"/>
              <a:t>‹#›</a:t>
            </a:fld>
            <a:endParaRPr lang="en-US"/>
          </a:p>
        </p:txBody>
      </p:sp>
    </p:spTree>
    <p:custDataLst>
      <p:tags r:id="rId1"/>
    </p:custDataLst>
    <p:extLst>
      <p:ext uri="{BB962C8B-B14F-4D97-AF65-F5344CB8AC3E}">
        <p14:creationId xmlns:p14="http://schemas.microsoft.com/office/powerpoint/2010/main" val="673639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91" y="1591"/>
          <a:ext cx="158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91" y="1591"/>
                        <a:ext cx="1586" cy="1587"/>
                      </a:xfrm>
                      <a:prstGeom prst="rect">
                        <a:avLst/>
                      </a:prstGeom>
                    </p:spPr>
                  </p:pic>
                </p:oleObj>
              </mc:Fallback>
            </mc:AlternateContent>
          </a:graphicData>
        </a:graphic>
      </p:graphicFrame>
      <p:sp>
        <p:nvSpPr>
          <p:cNvPr id="10" name="FooterSimple" hidden="1"/>
          <p:cNvSpPr txBox="1"/>
          <p:nvPr>
            <p:custDataLst>
              <p:tags r:id="rId3"/>
            </p:custDataLst>
          </p:nvPr>
        </p:nvSpPr>
        <p:spPr>
          <a:xfrm rot="16200000">
            <a:off x="10500711" y="5121413"/>
            <a:ext cx="2743200" cy="89896"/>
          </a:xfrm>
          <a:prstGeom prst="rect">
            <a:avLst/>
          </a:prstGeom>
          <a:noFill/>
        </p:spPr>
        <p:txBody>
          <a:bodyPr wrap="square" lIns="0" tIns="0" rIns="0" bIns="0" rtlCol="0" anchor="b">
            <a:spAutoFit/>
          </a:bodyPr>
          <a:lstStyle/>
          <a:p>
            <a:pPr>
              <a:lnSpc>
                <a:spcPct val="90000"/>
              </a:lnSpc>
              <a:spcAft>
                <a:spcPts val="556"/>
              </a:spcAft>
            </a:pPr>
            <a:r>
              <a:rPr lang="en-US" sz="649">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t>20171205 DCMO SC Commercial Best Practice vF.pptx</a:t>
            </a:r>
          </a:p>
        </p:txBody>
      </p:sp>
      <p:sp>
        <p:nvSpPr>
          <p:cNvPr id="9" name="Date Placeholder 3">
            <a:extLst>
              <a:ext uri="{FF2B5EF4-FFF2-40B4-BE49-F238E27FC236}">
                <a16:creationId xmlns:a16="http://schemas.microsoft.com/office/drawing/2014/main" id="{7151409C-1B01-4A7D-A7FA-4D06BF095DFE}"/>
              </a:ext>
            </a:extLst>
          </p:cNvPr>
          <p:cNvSpPr txBox="1">
            <a:spLocks noGrp="1"/>
          </p:cNvSpPr>
          <p:nvPr>
            <p:ph type="dt" sz="half" idx="2"/>
          </p:nvPr>
        </p:nvSpPr>
        <p:spPr>
          <a:xfrm>
            <a:off x="571500" y="6157777"/>
            <a:ext cx="2743200" cy="365127"/>
          </a:xfrm>
          <a:prstGeom prst="rect">
            <a:avLst/>
          </a:prstGeom>
          <a:noFill/>
          <a:ln>
            <a:noFill/>
          </a:ln>
        </p:spPr>
        <p:txBody>
          <a:bodyPr vert="horz" wrap="square" lIns="91440" tIns="45720" rIns="91440" bIns="45720" anchor="ctr" anchorCtr="0" compatLnSpc="1">
            <a:noAutofit/>
          </a:bodyPr>
          <a:lstStyle>
            <a:lvl1pPr marL="0" marR="0" lvl="0" indent="0" algn="l" defTabSz="403433" rtl="0" fontAlgn="auto" hangingPunct="1">
              <a:lnSpc>
                <a:spcPct val="100000"/>
              </a:lnSpc>
              <a:spcBef>
                <a:spcPts val="0"/>
              </a:spcBef>
              <a:spcAft>
                <a:spcPts val="0"/>
              </a:spcAft>
              <a:buNone/>
              <a:tabLst/>
              <a:defRPr lang="en-US" sz="1112" b="0" i="0" u="none" strike="noStrike" kern="1200" cap="none" spc="0" baseline="0">
                <a:solidFill>
                  <a:schemeClr val="bg1">
                    <a:lumMod val="50000"/>
                  </a:schemeClr>
                </a:solidFill>
                <a:uFillTx/>
                <a:latin typeface="Calibri"/>
              </a:defRPr>
            </a:lvl1pPr>
          </a:lstStyle>
          <a:p>
            <a:fld id="{846CE7D5-CF57-46EF-B807-FDD0502418D4}" type="datetimeFigureOut">
              <a:rPr lang="en-US" smtClean="0"/>
              <a:t>5/17/25</a:t>
            </a:fld>
            <a:endParaRPr lang="en-US"/>
          </a:p>
        </p:txBody>
      </p:sp>
      <p:sp>
        <p:nvSpPr>
          <p:cNvPr id="11" name="Footer Placeholder 4">
            <a:extLst>
              <a:ext uri="{FF2B5EF4-FFF2-40B4-BE49-F238E27FC236}">
                <a16:creationId xmlns:a16="http://schemas.microsoft.com/office/drawing/2014/main" id="{6F49C72F-5D3F-4C13-928E-D322E65701F1}"/>
              </a:ext>
            </a:extLst>
          </p:cNvPr>
          <p:cNvSpPr txBox="1">
            <a:spLocks noGrp="1"/>
          </p:cNvSpPr>
          <p:nvPr>
            <p:ph type="ftr" sz="quarter" idx="3"/>
          </p:nvPr>
        </p:nvSpPr>
        <p:spPr>
          <a:xfrm>
            <a:off x="3810441" y="6157777"/>
            <a:ext cx="4114800" cy="365127"/>
          </a:xfrm>
          <a:prstGeom prst="rect">
            <a:avLst/>
          </a:prstGeom>
          <a:noFill/>
          <a:ln>
            <a:noFill/>
          </a:ln>
        </p:spPr>
        <p:txBody>
          <a:bodyPr vert="horz" wrap="square" lIns="91440" tIns="45720" rIns="91440" bIns="45720" anchor="ctr" anchorCtr="1" compatLnSpc="1">
            <a:noAutofit/>
          </a:bodyPr>
          <a:lstStyle>
            <a:lvl1pPr marL="0" marR="0" lvl="0" indent="0" algn="ctr" defTabSz="403433" rtl="0" fontAlgn="auto" hangingPunct="1">
              <a:lnSpc>
                <a:spcPct val="100000"/>
              </a:lnSpc>
              <a:spcBef>
                <a:spcPts val="0"/>
              </a:spcBef>
              <a:spcAft>
                <a:spcPts val="0"/>
              </a:spcAft>
              <a:buNone/>
              <a:tabLst/>
              <a:defRPr lang="en-US" sz="1112" b="0" i="0" u="none" strike="noStrike" kern="1200" cap="none" spc="0" baseline="0">
                <a:solidFill>
                  <a:schemeClr val="bg1">
                    <a:lumMod val="50000"/>
                  </a:schemeClr>
                </a:solidFill>
                <a:uFillTx/>
                <a:latin typeface="Calibri"/>
              </a:defRPr>
            </a:lvl1pPr>
          </a:lstStyle>
          <a:p>
            <a:endParaRPr lang="en-US"/>
          </a:p>
        </p:txBody>
      </p:sp>
      <p:sp>
        <p:nvSpPr>
          <p:cNvPr id="7" name="Slide Number Placeholder 5">
            <a:extLst>
              <a:ext uri="{FF2B5EF4-FFF2-40B4-BE49-F238E27FC236}">
                <a16:creationId xmlns:a16="http://schemas.microsoft.com/office/drawing/2014/main" id="{0227B834-639D-43AA-9BF8-E7001B1F3E6E}"/>
              </a:ext>
            </a:extLst>
          </p:cNvPr>
          <p:cNvSpPr txBox="1">
            <a:spLocks noGrp="1"/>
          </p:cNvSpPr>
          <p:nvPr>
            <p:ph type="sldNum" sz="quarter" idx="8"/>
          </p:nvPr>
        </p:nvSpPr>
        <p:spPr>
          <a:xfrm>
            <a:off x="9163955" y="6173785"/>
            <a:ext cx="1912257" cy="365127"/>
          </a:xfrm>
        </p:spPr>
        <p:txBody>
          <a:bodyPr/>
          <a:lstStyle>
            <a:lvl1pPr>
              <a:defRPr/>
            </a:lvl1pPr>
          </a:lstStyle>
          <a:p>
            <a:fld id="{330EA680-D336-4FF7-8B7A-9848BB0A1C32}" type="slidenum">
              <a:rPr lang="en-US" smtClean="0"/>
              <a:t>‹#›</a:t>
            </a:fld>
            <a:endParaRPr lang="en-US"/>
          </a:p>
        </p:txBody>
      </p:sp>
      <p:sp>
        <p:nvSpPr>
          <p:cNvPr id="3" name="Title Placeholder 1">
            <a:extLst>
              <a:ext uri="{FF2B5EF4-FFF2-40B4-BE49-F238E27FC236}">
                <a16:creationId xmlns:a16="http://schemas.microsoft.com/office/drawing/2014/main" id="{52E75F05-357F-5BC4-D458-6B75E6F5FA77}"/>
              </a:ext>
            </a:extLst>
          </p:cNvPr>
          <p:cNvSpPr>
            <a:spLocks noGrp="1"/>
          </p:cNvSpPr>
          <p:nvPr>
            <p:ph type="title"/>
          </p:nvPr>
        </p:nvSpPr>
        <p:spPr>
          <a:xfrm>
            <a:off x="1035649" y="0"/>
            <a:ext cx="10120702" cy="776079"/>
          </a:xfrm>
          <a:prstGeom prst="rect">
            <a:avLst/>
          </a:prstGeom>
        </p:spPr>
        <p:txBody>
          <a:bodyPr vert="horz" lIns="91440" tIns="45720" rIns="91440" bIns="45720" rtlCol="0" anchor="ctr">
            <a:noAutofit/>
          </a:bodyPr>
          <a:lstStyle/>
          <a:p>
            <a:r>
              <a:rPr lang="en-US"/>
              <a:t>Click to edit Master title style</a:t>
            </a:r>
          </a:p>
        </p:txBody>
      </p:sp>
    </p:spTree>
    <p:custDataLst>
      <p:tags r:id="rId1"/>
    </p:custDataLst>
    <p:extLst>
      <p:ext uri="{BB962C8B-B14F-4D97-AF65-F5344CB8AC3E}">
        <p14:creationId xmlns:p14="http://schemas.microsoft.com/office/powerpoint/2010/main" val="906168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239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33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ndard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5893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with Super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p>
        </p:txBody>
      </p:sp>
      <p:sp>
        <p:nvSpPr>
          <p:cNvPr id="4" name="Text Placeholder 4"/>
          <p:cNvSpPr>
            <a:spLocks noGrp="1"/>
          </p:cNvSpPr>
          <p:nvPr>
            <p:ph type="body" sz="quarter" idx="12" hasCustomPrompt="1"/>
          </p:nvPr>
        </p:nvSpPr>
        <p:spPr>
          <a:xfrm>
            <a:off x="998400" y="227993"/>
            <a:ext cx="10195200" cy="173736"/>
          </a:xfrm>
        </p:spPr>
        <p:txBody>
          <a:bodyPr anchor="b"/>
          <a:lstStyle>
            <a:lvl1pPr>
              <a:spcAft>
                <a:spcPts val="0"/>
              </a:spcAft>
              <a:defRPr sz="1200"/>
            </a:lvl1pPr>
          </a:lstStyle>
          <a:p>
            <a:pPr lvl="0"/>
            <a:r>
              <a:rPr lang="en-US"/>
              <a:t>Super title here</a:t>
            </a:r>
          </a:p>
        </p:txBody>
      </p:sp>
    </p:spTree>
    <p:extLst>
      <p:ext uri="{BB962C8B-B14F-4D97-AF65-F5344CB8AC3E}">
        <p14:creationId xmlns:p14="http://schemas.microsoft.com/office/powerpoint/2010/main" val="574481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8462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1_Full 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ACBE465-9FFB-4DD9-8AE0-0963EF552B05}"/>
              </a:ext>
            </a:extLst>
          </p:cNvPr>
          <p:cNvGrpSpPr/>
          <p:nvPr userDrawn="1"/>
        </p:nvGrpSpPr>
        <p:grpSpPr>
          <a:xfrm>
            <a:off x="0" y="19878"/>
            <a:ext cx="3396461" cy="3205901"/>
            <a:chOff x="-5553075" y="2611438"/>
            <a:chExt cx="4329112" cy="4086225"/>
          </a:xfrm>
          <a:gradFill flip="none" rotWithShape="1">
            <a:gsLst>
              <a:gs pos="32000">
                <a:schemeClr val="accent1">
                  <a:lumMod val="5000"/>
                  <a:lumOff val="95000"/>
                  <a:alpha val="0"/>
                </a:schemeClr>
              </a:gs>
              <a:gs pos="100000">
                <a:schemeClr val="accent1">
                  <a:lumMod val="30000"/>
                  <a:lumOff val="70000"/>
                  <a:alpha val="40000"/>
                </a:schemeClr>
              </a:gs>
            </a:gsLst>
            <a:lin ang="13500000" scaled="1"/>
            <a:tileRect/>
          </a:gradFill>
        </p:grpSpPr>
        <p:sp>
          <p:nvSpPr>
            <p:cNvPr id="11" name="Freeform 19">
              <a:extLst>
                <a:ext uri="{FF2B5EF4-FFF2-40B4-BE49-F238E27FC236}">
                  <a16:creationId xmlns:a16="http://schemas.microsoft.com/office/drawing/2014/main" id="{7EF46D98-F65C-4552-B3CC-05B3D8DC8089}"/>
                </a:ext>
              </a:extLst>
            </p:cNvPr>
            <p:cNvSpPr>
              <a:spLocks/>
            </p:cNvSpPr>
            <p:nvPr/>
          </p:nvSpPr>
          <p:spPr bwMode="auto">
            <a:xfrm>
              <a:off x="-2295525" y="5461000"/>
              <a:ext cx="1071562" cy="1236663"/>
            </a:xfrm>
            <a:custGeom>
              <a:avLst/>
              <a:gdLst>
                <a:gd name="T0" fmla="*/ 337 w 675"/>
                <a:gd name="T1" fmla="*/ 0 h 779"/>
                <a:gd name="T2" fmla="*/ 0 w 675"/>
                <a:gd name="T3" fmla="*/ 195 h 779"/>
                <a:gd name="T4" fmla="*/ 0 w 675"/>
                <a:gd name="T5" fmla="*/ 584 h 779"/>
                <a:gd name="T6" fmla="*/ 337 w 675"/>
                <a:gd name="T7" fmla="*/ 779 h 779"/>
                <a:gd name="T8" fmla="*/ 675 w 675"/>
                <a:gd name="T9" fmla="*/ 584 h 779"/>
                <a:gd name="T10" fmla="*/ 675 w 675"/>
                <a:gd name="T11" fmla="*/ 195 h 779"/>
                <a:gd name="T12" fmla="*/ 337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7" y="0"/>
                  </a:moveTo>
                  <a:lnTo>
                    <a:pt x="0" y="195"/>
                  </a:lnTo>
                  <a:lnTo>
                    <a:pt x="0" y="584"/>
                  </a:lnTo>
                  <a:lnTo>
                    <a:pt x="337" y="779"/>
                  </a:lnTo>
                  <a:lnTo>
                    <a:pt x="675" y="584"/>
                  </a:lnTo>
                  <a:lnTo>
                    <a:pt x="675" y="195"/>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a:extLst>
                <a:ext uri="{FF2B5EF4-FFF2-40B4-BE49-F238E27FC236}">
                  <a16:creationId xmlns:a16="http://schemas.microsoft.com/office/drawing/2014/main" id="{D5BE57A0-50BE-4C84-A54E-34AC8A41FF74}"/>
                </a:ext>
              </a:extLst>
            </p:cNvPr>
            <p:cNvSpPr>
              <a:spLocks/>
            </p:cNvSpPr>
            <p:nvPr/>
          </p:nvSpPr>
          <p:spPr bwMode="auto">
            <a:xfrm>
              <a:off x="-3390900" y="5461000"/>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a:extLst>
                <a:ext uri="{FF2B5EF4-FFF2-40B4-BE49-F238E27FC236}">
                  <a16:creationId xmlns:a16="http://schemas.microsoft.com/office/drawing/2014/main" id="{4F7F7224-1BD7-47AA-BA51-1D6BB509321C}"/>
                </a:ext>
              </a:extLst>
            </p:cNvPr>
            <p:cNvSpPr>
              <a:spLocks/>
            </p:cNvSpPr>
            <p:nvPr userDrawn="1"/>
          </p:nvSpPr>
          <p:spPr bwMode="auto">
            <a:xfrm>
              <a:off x="-4484688" y="5461000"/>
              <a:ext cx="1068387" cy="1236663"/>
            </a:xfrm>
            <a:custGeom>
              <a:avLst/>
              <a:gdLst>
                <a:gd name="T0" fmla="*/ 335 w 673"/>
                <a:gd name="T1" fmla="*/ 0 h 779"/>
                <a:gd name="T2" fmla="*/ 0 w 673"/>
                <a:gd name="T3" fmla="*/ 195 h 779"/>
                <a:gd name="T4" fmla="*/ 0 w 673"/>
                <a:gd name="T5" fmla="*/ 584 h 779"/>
                <a:gd name="T6" fmla="*/ 335 w 673"/>
                <a:gd name="T7" fmla="*/ 779 h 779"/>
                <a:gd name="T8" fmla="*/ 673 w 673"/>
                <a:gd name="T9" fmla="*/ 584 h 779"/>
                <a:gd name="T10" fmla="*/ 673 w 673"/>
                <a:gd name="T11" fmla="*/ 195 h 779"/>
                <a:gd name="T12" fmla="*/ 335 w 673"/>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3" h="779">
                  <a:moveTo>
                    <a:pt x="335" y="0"/>
                  </a:moveTo>
                  <a:lnTo>
                    <a:pt x="0" y="195"/>
                  </a:lnTo>
                  <a:lnTo>
                    <a:pt x="0" y="584"/>
                  </a:lnTo>
                  <a:lnTo>
                    <a:pt x="335" y="779"/>
                  </a:lnTo>
                  <a:lnTo>
                    <a:pt x="673" y="584"/>
                  </a:lnTo>
                  <a:lnTo>
                    <a:pt x="673" y="195"/>
                  </a:lnTo>
                  <a:lnTo>
                    <a:pt x="3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5">
              <a:extLst>
                <a:ext uri="{FF2B5EF4-FFF2-40B4-BE49-F238E27FC236}">
                  <a16:creationId xmlns:a16="http://schemas.microsoft.com/office/drawing/2014/main" id="{80807EB3-35CC-4944-9F47-C1E018A8D37E}"/>
                </a:ext>
              </a:extLst>
            </p:cNvPr>
            <p:cNvSpPr>
              <a:spLocks/>
            </p:cNvSpPr>
            <p:nvPr/>
          </p:nvSpPr>
          <p:spPr bwMode="auto">
            <a:xfrm>
              <a:off x="-3937000" y="4513263"/>
              <a:ext cx="1066800" cy="1233488"/>
            </a:xfrm>
            <a:custGeom>
              <a:avLst/>
              <a:gdLst>
                <a:gd name="T0" fmla="*/ 337 w 672"/>
                <a:gd name="T1" fmla="*/ 0 h 777"/>
                <a:gd name="T2" fmla="*/ 0 w 672"/>
                <a:gd name="T3" fmla="*/ 192 h 777"/>
                <a:gd name="T4" fmla="*/ 0 w 672"/>
                <a:gd name="T5" fmla="*/ 582 h 777"/>
                <a:gd name="T6" fmla="*/ 337 w 672"/>
                <a:gd name="T7" fmla="*/ 777 h 777"/>
                <a:gd name="T8" fmla="*/ 672 w 672"/>
                <a:gd name="T9" fmla="*/ 582 h 777"/>
                <a:gd name="T10" fmla="*/ 672 w 672"/>
                <a:gd name="T11" fmla="*/ 192 h 777"/>
                <a:gd name="T12" fmla="*/ 337 w 672"/>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2" h="777">
                  <a:moveTo>
                    <a:pt x="337" y="0"/>
                  </a:moveTo>
                  <a:lnTo>
                    <a:pt x="0" y="192"/>
                  </a:lnTo>
                  <a:lnTo>
                    <a:pt x="0" y="582"/>
                  </a:lnTo>
                  <a:lnTo>
                    <a:pt x="337" y="777"/>
                  </a:lnTo>
                  <a:lnTo>
                    <a:pt x="672" y="582"/>
                  </a:lnTo>
                  <a:lnTo>
                    <a:pt x="672" y="192"/>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7">
              <a:extLst>
                <a:ext uri="{FF2B5EF4-FFF2-40B4-BE49-F238E27FC236}">
                  <a16:creationId xmlns:a16="http://schemas.microsoft.com/office/drawing/2014/main" id="{DF71A521-74FD-44E9-96D4-60699FCE3988}"/>
                </a:ext>
              </a:extLst>
            </p:cNvPr>
            <p:cNvSpPr>
              <a:spLocks/>
            </p:cNvSpPr>
            <p:nvPr userDrawn="1"/>
          </p:nvSpPr>
          <p:spPr bwMode="auto">
            <a:xfrm>
              <a:off x="-5035550" y="4513263"/>
              <a:ext cx="1071562" cy="1233488"/>
            </a:xfrm>
            <a:custGeom>
              <a:avLst/>
              <a:gdLst>
                <a:gd name="T0" fmla="*/ 338 w 675"/>
                <a:gd name="T1" fmla="*/ 0 h 777"/>
                <a:gd name="T2" fmla="*/ 0 w 675"/>
                <a:gd name="T3" fmla="*/ 192 h 777"/>
                <a:gd name="T4" fmla="*/ 0 w 675"/>
                <a:gd name="T5" fmla="*/ 582 h 777"/>
                <a:gd name="T6" fmla="*/ 338 w 675"/>
                <a:gd name="T7" fmla="*/ 777 h 777"/>
                <a:gd name="T8" fmla="*/ 675 w 675"/>
                <a:gd name="T9" fmla="*/ 582 h 777"/>
                <a:gd name="T10" fmla="*/ 675 w 675"/>
                <a:gd name="T11" fmla="*/ 192 h 777"/>
                <a:gd name="T12" fmla="*/ 338 w 675"/>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5" h="777">
                  <a:moveTo>
                    <a:pt x="338" y="0"/>
                  </a:moveTo>
                  <a:lnTo>
                    <a:pt x="0" y="192"/>
                  </a:lnTo>
                  <a:lnTo>
                    <a:pt x="0" y="582"/>
                  </a:lnTo>
                  <a:lnTo>
                    <a:pt x="338" y="777"/>
                  </a:lnTo>
                  <a:lnTo>
                    <a:pt x="675" y="582"/>
                  </a:lnTo>
                  <a:lnTo>
                    <a:pt x="675" y="192"/>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a:extLst>
                <a:ext uri="{FF2B5EF4-FFF2-40B4-BE49-F238E27FC236}">
                  <a16:creationId xmlns:a16="http://schemas.microsoft.com/office/drawing/2014/main" id="{759F113C-9DA6-42F4-8D68-D04165E164B5}"/>
                </a:ext>
              </a:extLst>
            </p:cNvPr>
            <p:cNvSpPr>
              <a:spLocks/>
            </p:cNvSpPr>
            <p:nvPr/>
          </p:nvSpPr>
          <p:spPr bwMode="auto">
            <a:xfrm>
              <a:off x="-2295525" y="3562350"/>
              <a:ext cx="1071562" cy="1238250"/>
            </a:xfrm>
            <a:custGeom>
              <a:avLst/>
              <a:gdLst>
                <a:gd name="T0" fmla="*/ 337 w 675"/>
                <a:gd name="T1" fmla="*/ 0 h 780"/>
                <a:gd name="T2" fmla="*/ 0 w 675"/>
                <a:gd name="T3" fmla="*/ 195 h 780"/>
                <a:gd name="T4" fmla="*/ 0 w 675"/>
                <a:gd name="T5" fmla="*/ 585 h 780"/>
                <a:gd name="T6" fmla="*/ 337 w 675"/>
                <a:gd name="T7" fmla="*/ 780 h 780"/>
                <a:gd name="T8" fmla="*/ 675 w 675"/>
                <a:gd name="T9" fmla="*/ 585 h 780"/>
                <a:gd name="T10" fmla="*/ 675 w 675"/>
                <a:gd name="T11" fmla="*/ 195 h 780"/>
                <a:gd name="T12" fmla="*/ 337 w 67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5" h="780">
                  <a:moveTo>
                    <a:pt x="337" y="0"/>
                  </a:moveTo>
                  <a:lnTo>
                    <a:pt x="0" y="195"/>
                  </a:lnTo>
                  <a:lnTo>
                    <a:pt x="0" y="585"/>
                  </a:lnTo>
                  <a:lnTo>
                    <a:pt x="337" y="780"/>
                  </a:lnTo>
                  <a:lnTo>
                    <a:pt x="675" y="585"/>
                  </a:lnTo>
                  <a:lnTo>
                    <a:pt x="675" y="195"/>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3">
              <a:extLst>
                <a:ext uri="{FF2B5EF4-FFF2-40B4-BE49-F238E27FC236}">
                  <a16:creationId xmlns:a16="http://schemas.microsoft.com/office/drawing/2014/main" id="{DB63A49E-E1F0-45ED-A45F-4D18221B1342}"/>
                </a:ext>
              </a:extLst>
            </p:cNvPr>
            <p:cNvSpPr>
              <a:spLocks/>
            </p:cNvSpPr>
            <p:nvPr/>
          </p:nvSpPr>
          <p:spPr bwMode="auto">
            <a:xfrm>
              <a:off x="-4484688" y="3562350"/>
              <a:ext cx="1068387" cy="1238250"/>
            </a:xfrm>
            <a:custGeom>
              <a:avLst/>
              <a:gdLst>
                <a:gd name="T0" fmla="*/ 335 w 673"/>
                <a:gd name="T1" fmla="*/ 0 h 780"/>
                <a:gd name="T2" fmla="*/ 0 w 673"/>
                <a:gd name="T3" fmla="*/ 195 h 780"/>
                <a:gd name="T4" fmla="*/ 0 w 673"/>
                <a:gd name="T5" fmla="*/ 585 h 780"/>
                <a:gd name="T6" fmla="*/ 335 w 673"/>
                <a:gd name="T7" fmla="*/ 780 h 780"/>
                <a:gd name="T8" fmla="*/ 673 w 673"/>
                <a:gd name="T9" fmla="*/ 585 h 780"/>
                <a:gd name="T10" fmla="*/ 673 w 673"/>
                <a:gd name="T11" fmla="*/ 195 h 780"/>
                <a:gd name="T12" fmla="*/ 335 w 673"/>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3" h="780">
                  <a:moveTo>
                    <a:pt x="335" y="0"/>
                  </a:moveTo>
                  <a:lnTo>
                    <a:pt x="0" y="195"/>
                  </a:lnTo>
                  <a:lnTo>
                    <a:pt x="0" y="585"/>
                  </a:lnTo>
                  <a:lnTo>
                    <a:pt x="335" y="780"/>
                  </a:lnTo>
                  <a:lnTo>
                    <a:pt x="673" y="585"/>
                  </a:lnTo>
                  <a:lnTo>
                    <a:pt x="673" y="195"/>
                  </a:lnTo>
                  <a:lnTo>
                    <a:pt x="3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5">
              <a:extLst>
                <a:ext uri="{FF2B5EF4-FFF2-40B4-BE49-F238E27FC236}">
                  <a16:creationId xmlns:a16="http://schemas.microsoft.com/office/drawing/2014/main" id="{B4D1FE94-D0F6-4FFF-A70E-A9B2EA090BBB}"/>
                </a:ext>
              </a:extLst>
            </p:cNvPr>
            <p:cNvSpPr>
              <a:spLocks/>
            </p:cNvSpPr>
            <p:nvPr/>
          </p:nvSpPr>
          <p:spPr bwMode="auto">
            <a:xfrm>
              <a:off x="-2843213" y="2611438"/>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7">
              <a:extLst>
                <a:ext uri="{FF2B5EF4-FFF2-40B4-BE49-F238E27FC236}">
                  <a16:creationId xmlns:a16="http://schemas.microsoft.com/office/drawing/2014/main" id="{31910B20-0D33-472D-8495-4B46A0D100D3}"/>
                </a:ext>
              </a:extLst>
            </p:cNvPr>
            <p:cNvSpPr>
              <a:spLocks/>
            </p:cNvSpPr>
            <p:nvPr/>
          </p:nvSpPr>
          <p:spPr bwMode="auto">
            <a:xfrm>
              <a:off x="-3937000" y="2611438"/>
              <a:ext cx="1066800" cy="1236663"/>
            </a:xfrm>
            <a:custGeom>
              <a:avLst/>
              <a:gdLst>
                <a:gd name="T0" fmla="*/ 337 w 672"/>
                <a:gd name="T1" fmla="*/ 0 h 779"/>
                <a:gd name="T2" fmla="*/ 0 w 672"/>
                <a:gd name="T3" fmla="*/ 195 h 779"/>
                <a:gd name="T4" fmla="*/ 0 w 672"/>
                <a:gd name="T5" fmla="*/ 584 h 779"/>
                <a:gd name="T6" fmla="*/ 337 w 672"/>
                <a:gd name="T7" fmla="*/ 779 h 779"/>
                <a:gd name="T8" fmla="*/ 672 w 672"/>
                <a:gd name="T9" fmla="*/ 584 h 779"/>
                <a:gd name="T10" fmla="*/ 672 w 672"/>
                <a:gd name="T11" fmla="*/ 195 h 779"/>
                <a:gd name="T12" fmla="*/ 337 w 672"/>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2" h="779">
                  <a:moveTo>
                    <a:pt x="337" y="0"/>
                  </a:moveTo>
                  <a:lnTo>
                    <a:pt x="0" y="195"/>
                  </a:lnTo>
                  <a:lnTo>
                    <a:pt x="0" y="584"/>
                  </a:lnTo>
                  <a:lnTo>
                    <a:pt x="337" y="779"/>
                  </a:lnTo>
                  <a:lnTo>
                    <a:pt x="672" y="584"/>
                  </a:lnTo>
                  <a:lnTo>
                    <a:pt x="672" y="195"/>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9">
              <a:extLst>
                <a:ext uri="{FF2B5EF4-FFF2-40B4-BE49-F238E27FC236}">
                  <a16:creationId xmlns:a16="http://schemas.microsoft.com/office/drawing/2014/main" id="{0E517287-2312-483E-B2D9-4A6210B64780}"/>
                </a:ext>
              </a:extLst>
            </p:cNvPr>
            <p:cNvSpPr>
              <a:spLocks/>
            </p:cNvSpPr>
            <p:nvPr/>
          </p:nvSpPr>
          <p:spPr bwMode="auto">
            <a:xfrm>
              <a:off x="-5035550" y="2611438"/>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1">
              <a:extLst>
                <a:ext uri="{FF2B5EF4-FFF2-40B4-BE49-F238E27FC236}">
                  <a16:creationId xmlns:a16="http://schemas.microsoft.com/office/drawing/2014/main" id="{377C163D-DFBF-47A1-8129-E2CE4FA2F4DA}"/>
                </a:ext>
              </a:extLst>
            </p:cNvPr>
            <p:cNvSpPr>
              <a:spLocks/>
            </p:cNvSpPr>
            <p:nvPr/>
          </p:nvSpPr>
          <p:spPr bwMode="auto">
            <a:xfrm>
              <a:off x="-5553075" y="5461000"/>
              <a:ext cx="1041400" cy="1236663"/>
            </a:xfrm>
            <a:custGeom>
              <a:avLst/>
              <a:gdLst>
                <a:gd name="T0" fmla="*/ 319 w 656"/>
                <a:gd name="T1" fmla="*/ 779 h 779"/>
                <a:gd name="T2" fmla="*/ 656 w 656"/>
                <a:gd name="T3" fmla="*/ 584 h 779"/>
                <a:gd name="T4" fmla="*/ 656 w 656"/>
                <a:gd name="T5" fmla="*/ 195 h 779"/>
                <a:gd name="T6" fmla="*/ 319 w 656"/>
                <a:gd name="T7" fmla="*/ 0 h 779"/>
                <a:gd name="T8" fmla="*/ 0 w 656"/>
                <a:gd name="T9" fmla="*/ 183 h 779"/>
                <a:gd name="T10" fmla="*/ 0 w 656"/>
                <a:gd name="T11" fmla="*/ 594 h 779"/>
                <a:gd name="T12" fmla="*/ 319 w 656"/>
                <a:gd name="T13" fmla="*/ 779 h 779"/>
              </a:gdLst>
              <a:ahLst/>
              <a:cxnLst>
                <a:cxn ang="0">
                  <a:pos x="T0" y="T1"/>
                </a:cxn>
                <a:cxn ang="0">
                  <a:pos x="T2" y="T3"/>
                </a:cxn>
                <a:cxn ang="0">
                  <a:pos x="T4" y="T5"/>
                </a:cxn>
                <a:cxn ang="0">
                  <a:pos x="T6" y="T7"/>
                </a:cxn>
                <a:cxn ang="0">
                  <a:pos x="T8" y="T9"/>
                </a:cxn>
                <a:cxn ang="0">
                  <a:pos x="T10" y="T11"/>
                </a:cxn>
                <a:cxn ang="0">
                  <a:pos x="T12" y="T13"/>
                </a:cxn>
              </a:cxnLst>
              <a:rect l="0" t="0" r="r" b="b"/>
              <a:pathLst>
                <a:path w="656" h="779">
                  <a:moveTo>
                    <a:pt x="319" y="779"/>
                  </a:moveTo>
                  <a:lnTo>
                    <a:pt x="656" y="584"/>
                  </a:lnTo>
                  <a:lnTo>
                    <a:pt x="656" y="195"/>
                  </a:lnTo>
                  <a:lnTo>
                    <a:pt x="319" y="0"/>
                  </a:lnTo>
                  <a:lnTo>
                    <a:pt x="0" y="183"/>
                  </a:lnTo>
                  <a:lnTo>
                    <a:pt x="0" y="594"/>
                  </a:lnTo>
                  <a:lnTo>
                    <a:pt x="319" y="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2">
              <a:extLst>
                <a:ext uri="{FF2B5EF4-FFF2-40B4-BE49-F238E27FC236}">
                  <a16:creationId xmlns:a16="http://schemas.microsoft.com/office/drawing/2014/main" id="{2C68F817-5B08-4E62-B54A-A623E8308413}"/>
                </a:ext>
              </a:extLst>
            </p:cNvPr>
            <p:cNvSpPr>
              <a:spLocks/>
            </p:cNvSpPr>
            <p:nvPr/>
          </p:nvSpPr>
          <p:spPr bwMode="auto">
            <a:xfrm>
              <a:off x="-5553075" y="4535488"/>
              <a:ext cx="495300" cy="1185863"/>
            </a:xfrm>
            <a:custGeom>
              <a:avLst/>
              <a:gdLst>
                <a:gd name="T0" fmla="*/ 312 w 312"/>
                <a:gd name="T1" fmla="*/ 568 h 747"/>
                <a:gd name="T2" fmla="*/ 312 w 312"/>
                <a:gd name="T3" fmla="*/ 178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8"/>
                  </a:lnTo>
                  <a:lnTo>
                    <a:pt x="0" y="0"/>
                  </a:lnTo>
                  <a:lnTo>
                    <a:pt x="0" y="747"/>
                  </a:lnTo>
                  <a:lnTo>
                    <a:pt x="312" y="5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3">
              <a:extLst>
                <a:ext uri="{FF2B5EF4-FFF2-40B4-BE49-F238E27FC236}">
                  <a16:creationId xmlns:a16="http://schemas.microsoft.com/office/drawing/2014/main" id="{A90DB93E-276D-4E89-8DC8-72F35CCA1DE4}"/>
                </a:ext>
              </a:extLst>
            </p:cNvPr>
            <p:cNvSpPr>
              <a:spLocks/>
            </p:cNvSpPr>
            <p:nvPr/>
          </p:nvSpPr>
          <p:spPr bwMode="auto">
            <a:xfrm>
              <a:off x="-5553075" y="3562350"/>
              <a:ext cx="1041400" cy="1238250"/>
            </a:xfrm>
            <a:custGeom>
              <a:avLst/>
              <a:gdLst>
                <a:gd name="T0" fmla="*/ 319 w 656"/>
                <a:gd name="T1" fmla="*/ 780 h 780"/>
                <a:gd name="T2" fmla="*/ 656 w 656"/>
                <a:gd name="T3" fmla="*/ 585 h 780"/>
                <a:gd name="T4" fmla="*/ 656 w 656"/>
                <a:gd name="T5" fmla="*/ 195 h 780"/>
                <a:gd name="T6" fmla="*/ 319 w 656"/>
                <a:gd name="T7" fmla="*/ 0 h 780"/>
                <a:gd name="T8" fmla="*/ 0 w 656"/>
                <a:gd name="T9" fmla="*/ 183 h 780"/>
                <a:gd name="T10" fmla="*/ 0 w 656"/>
                <a:gd name="T11" fmla="*/ 594 h 780"/>
                <a:gd name="T12" fmla="*/ 319 w 656"/>
                <a:gd name="T13" fmla="*/ 780 h 780"/>
              </a:gdLst>
              <a:ahLst/>
              <a:cxnLst>
                <a:cxn ang="0">
                  <a:pos x="T0" y="T1"/>
                </a:cxn>
                <a:cxn ang="0">
                  <a:pos x="T2" y="T3"/>
                </a:cxn>
                <a:cxn ang="0">
                  <a:pos x="T4" y="T5"/>
                </a:cxn>
                <a:cxn ang="0">
                  <a:pos x="T6" y="T7"/>
                </a:cxn>
                <a:cxn ang="0">
                  <a:pos x="T8" y="T9"/>
                </a:cxn>
                <a:cxn ang="0">
                  <a:pos x="T10" y="T11"/>
                </a:cxn>
                <a:cxn ang="0">
                  <a:pos x="T12" y="T13"/>
                </a:cxn>
              </a:cxnLst>
              <a:rect l="0" t="0" r="r" b="b"/>
              <a:pathLst>
                <a:path w="656" h="780">
                  <a:moveTo>
                    <a:pt x="319" y="780"/>
                  </a:moveTo>
                  <a:lnTo>
                    <a:pt x="656" y="585"/>
                  </a:lnTo>
                  <a:lnTo>
                    <a:pt x="656" y="195"/>
                  </a:lnTo>
                  <a:lnTo>
                    <a:pt x="319" y="0"/>
                  </a:lnTo>
                  <a:lnTo>
                    <a:pt x="0" y="183"/>
                  </a:lnTo>
                  <a:lnTo>
                    <a:pt x="0" y="594"/>
                  </a:lnTo>
                  <a:lnTo>
                    <a:pt x="319" y="7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638E4739-CF9C-45BC-B681-24A81854DB2B}"/>
                </a:ext>
              </a:extLst>
            </p:cNvPr>
            <p:cNvSpPr>
              <a:spLocks/>
            </p:cNvSpPr>
            <p:nvPr/>
          </p:nvSpPr>
          <p:spPr bwMode="auto">
            <a:xfrm>
              <a:off x="-5553075" y="2636838"/>
              <a:ext cx="495300" cy="1185863"/>
            </a:xfrm>
            <a:custGeom>
              <a:avLst/>
              <a:gdLst>
                <a:gd name="T0" fmla="*/ 312 w 312"/>
                <a:gd name="T1" fmla="*/ 568 h 747"/>
                <a:gd name="T2" fmla="*/ 312 w 312"/>
                <a:gd name="T3" fmla="*/ 179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9"/>
                  </a:lnTo>
                  <a:lnTo>
                    <a:pt x="0" y="0"/>
                  </a:lnTo>
                  <a:lnTo>
                    <a:pt x="0" y="747"/>
                  </a:lnTo>
                  <a:lnTo>
                    <a:pt x="312" y="5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48">
            <a:extLst>
              <a:ext uri="{FF2B5EF4-FFF2-40B4-BE49-F238E27FC236}">
                <a16:creationId xmlns:a16="http://schemas.microsoft.com/office/drawing/2014/main" id="{38BE1B81-5CE9-455C-9A78-C5F4ECBF54AF}"/>
              </a:ext>
            </a:extLst>
          </p:cNvPr>
          <p:cNvGrpSpPr>
            <a:grpSpLocks/>
          </p:cNvGrpSpPr>
          <p:nvPr userDrawn="1"/>
        </p:nvGrpSpPr>
        <p:grpSpPr bwMode="auto">
          <a:xfrm rot="16200000">
            <a:off x="1389135" y="4463733"/>
            <a:ext cx="823989" cy="3464297"/>
            <a:chOff x="1736" y="0"/>
            <a:chExt cx="651" cy="2737"/>
          </a:xfrm>
          <a:solidFill>
            <a:schemeClr val="bg1">
              <a:lumMod val="85000"/>
            </a:schemeClr>
          </a:solidFill>
        </p:grpSpPr>
        <p:sp>
          <p:nvSpPr>
            <p:cNvPr id="29" name="Oval 48">
              <a:extLst>
                <a:ext uri="{FF2B5EF4-FFF2-40B4-BE49-F238E27FC236}">
                  <a16:creationId xmlns:a16="http://schemas.microsoft.com/office/drawing/2014/main" id="{11BCC5EF-F75A-4E73-B6BF-6EEEB5557260}"/>
                </a:ext>
              </a:extLst>
            </p:cNvPr>
            <p:cNvSpPr>
              <a:spLocks noChangeArrowheads="1"/>
            </p:cNvSpPr>
            <p:nvPr/>
          </p:nvSpPr>
          <p:spPr bwMode="auto">
            <a:xfrm>
              <a:off x="1746" y="2631"/>
              <a:ext cx="1"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49">
              <a:extLst>
                <a:ext uri="{FF2B5EF4-FFF2-40B4-BE49-F238E27FC236}">
                  <a16:creationId xmlns:a16="http://schemas.microsoft.com/office/drawing/2014/main" id="{0D0005D2-0691-4352-B048-1A1AAEE5D2CF}"/>
                </a:ext>
              </a:extLst>
            </p:cNvPr>
            <p:cNvSpPr>
              <a:spLocks noChangeArrowheads="1"/>
            </p:cNvSpPr>
            <p:nvPr/>
          </p:nvSpPr>
          <p:spPr bwMode="auto">
            <a:xfrm>
              <a:off x="1746" y="2525"/>
              <a:ext cx="2"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50">
              <a:extLst>
                <a:ext uri="{FF2B5EF4-FFF2-40B4-BE49-F238E27FC236}">
                  <a16:creationId xmlns:a16="http://schemas.microsoft.com/office/drawing/2014/main" id="{EA80FC52-846D-4D71-8543-F7371807443F}"/>
                </a:ext>
              </a:extLst>
            </p:cNvPr>
            <p:cNvSpPr>
              <a:spLocks noChangeArrowheads="1"/>
            </p:cNvSpPr>
            <p:nvPr/>
          </p:nvSpPr>
          <p:spPr bwMode="auto">
            <a:xfrm>
              <a:off x="1744" y="2420"/>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51">
              <a:extLst>
                <a:ext uri="{FF2B5EF4-FFF2-40B4-BE49-F238E27FC236}">
                  <a16:creationId xmlns:a16="http://schemas.microsoft.com/office/drawing/2014/main" id="{62A5699C-0541-4B3D-B82F-4BB03B77B507}"/>
                </a:ext>
              </a:extLst>
            </p:cNvPr>
            <p:cNvSpPr>
              <a:spLocks noChangeArrowheads="1"/>
            </p:cNvSpPr>
            <p:nvPr/>
          </p:nvSpPr>
          <p:spPr bwMode="auto">
            <a:xfrm>
              <a:off x="1744" y="2314"/>
              <a:ext cx="4"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52">
              <a:extLst>
                <a:ext uri="{FF2B5EF4-FFF2-40B4-BE49-F238E27FC236}">
                  <a16:creationId xmlns:a16="http://schemas.microsoft.com/office/drawing/2014/main" id="{11B21AF4-8C03-4ECC-9BB4-EDC544ADE352}"/>
                </a:ext>
              </a:extLst>
            </p:cNvPr>
            <p:cNvSpPr>
              <a:spLocks noChangeArrowheads="1"/>
            </p:cNvSpPr>
            <p:nvPr/>
          </p:nvSpPr>
          <p:spPr bwMode="auto">
            <a:xfrm>
              <a:off x="1744" y="2209"/>
              <a:ext cx="6"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53">
              <a:extLst>
                <a:ext uri="{FF2B5EF4-FFF2-40B4-BE49-F238E27FC236}">
                  <a16:creationId xmlns:a16="http://schemas.microsoft.com/office/drawing/2014/main" id="{CFE97DAC-42B0-4718-8F69-5AE8DA819638}"/>
                </a:ext>
              </a:extLst>
            </p:cNvPr>
            <p:cNvSpPr>
              <a:spLocks noChangeArrowheads="1"/>
            </p:cNvSpPr>
            <p:nvPr/>
          </p:nvSpPr>
          <p:spPr bwMode="auto">
            <a:xfrm>
              <a:off x="1742" y="2105"/>
              <a:ext cx="8"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54">
              <a:extLst>
                <a:ext uri="{FF2B5EF4-FFF2-40B4-BE49-F238E27FC236}">
                  <a16:creationId xmlns:a16="http://schemas.microsoft.com/office/drawing/2014/main" id="{FD886D86-EA90-492E-B634-0CB911C66C26}"/>
                </a:ext>
              </a:extLst>
            </p:cNvPr>
            <p:cNvSpPr>
              <a:spLocks noChangeArrowheads="1"/>
            </p:cNvSpPr>
            <p:nvPr/>
          </p:nvSpPr>
          <p:spPr bwMode="auto">
            <a:xfrm>
              <a:off x="1742" y="2000"/>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55">
              <a:extLst>
                <a:ext uri="{FF2B5EF4-FFF2-40B4-BE49-F238E27FC236}">
                  <a16:creationId xmlns:a16="http://schemas.microsoft.com/office/drawing/2014/main" id="{1EC35D69-AC2A-4674-906F-299FDD15C625}"/>
                </a:ext>
              </a:extLst>
            </p:cNvPr>
            <p:cNvSpPr>
              <a:spLocks noChangeArrowheads="1"/>
            </p:cNvSpPr>
            <p:nvPr/>
          </p:nvSpPr>
          <p:spPr bwMode="auto">
            <a:xfrm>
              <a:off x="1742" y="1894"/>
              <a:ext cx="8"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56">
              <a:extLst>
                <a:ext uri="{FF2B5EF4-FFF2-40B4-BE49-F238E27FC236}">
                  <a16:creationId xmlns:a16="http://schemas.microsoft.com/office/drawing/2014/main" id="{A4E65DBC-BA0C-4700-B679-65BC529CCE99}"/>
                </a:ext>
              </a:extLst>
            </p:cNvPr>
            <p:cNvSpPr>
              <a:spLocks noChangeArrowheads="1"/>
            </p:cNvSpPr>
            <p:nvPr/>
          </p:nvSpPr>
          <p:spPr bwMode="auto">
            <a:xfrm>
              <a:off x="1742" y="1789"/>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57">
              <a:extLst>
                <a:ext uri="{FF2B5EF4-FFF2-40B4-BE49-F238E27FC236}">
                  <a16:creationId xmlns:a16="http://schemas.microsoft.com/office/drawing/2014/main" id="{42A48768-0483-4B52-9633-B66CBE3E3A4D}"/>
                </a:ext>
              </a:extLst>
            </p:cNvPr>
            <p:cNvSpPr>
              <a:spLocks noChangeArrowheads="1"/>
            </p:cNvSpPr>
            <p:nvPr/>
          </p:nvSpPr>
          <p:spPr bwMode="auto">
            <a:xfrm>
              <a:off x="1740" y="1683"/>
              <a:ext cx="12"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58">
              <a:extLst>
                <a:ext uri="{FF2B5EF4-FFF2-40B4-BE49-F238E27FC236}">
                  <a16:creationId xmlns:a16="http://schemas.microsoft.com/office/drawing/2014/main" id="{DC606034-ACC3-46B1-9532-6ADF72EEC5CA}"/>
                </a:ext>
              </a:extLst>
            </p:cNvPr>
            <p:cNvSpPr>
              <a:spLocks noChangeArrowheads="1"/>
            </p:cNvSpPr>
            <p:nvPr/>
          </p:nvSpPr>
          <p:spPr bwMode="auto">
            <a:xfrm>
              <a:off x="1740" y="1578"/>
              <a:ext cx="12" cy="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59">
              <a:extLst>
                <a:ext uri="{FF2B5EF4-FFF2-40B4-BE49-F238E27FC236}">
                  <a16:creationId xmlns:a16="http://schemas.microsoft.com/office/drawing/2014/main" id="{3142082C-DB9E-469C-B552-9C2084E4D2E0}"/>
                </a:ext>
              </a:extLst>
            </p:cNvPr>
            <p:cNvSpPr>
              <a:spLocks noChangeArrowheads="1"/>
            </p:cNvSpPr>
            <p:nvPr/>
          </p:nvSpPr>
          <p:spPr bwMode="auto">
            <a:xfrm>
              <a:off x="1740" y="1473"/>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60">
              <a:extLst>
                <a:ext uri="{FF2B5EF4-FFF2-40B4-BE49-F238E27FC236}">
                  <a16:creationId xmlns:a16="http://schemas.microsoft.com/office/drawing/2014/main" id="{42027DCE-9E5C-446A-9DF6-FB2C43267B30}"/>
                </a:ext>
              </a:extLst>
            </p:cNvPr>
            <p:cNvSpPr>
              <a:spLocks noChangeArrowheads="1"/>
            </p:cNvSpPr>
            <p:nvPr/>
          </p:nvSpPr>
          <p:spPr bwMode="auto">
            <a:xfrm>
              <a:off x="1738" y="1367"/>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61">
              <a:extLst>
                <a:ext uri="{FF2B5EF4-FFF2-40B4-BE49-F238E27FC236}">
                  <a16:creationId xmlns:a16="http://schemas.microsoft.com/office/drawing/2014/main" id="{AC0BA4BD-0F9D-433C-91E1-B0ED0E11CB39}"/>
                </a:ext>
              </a:extLst>
            </p:cNvPr>
            <p:cNvSpPr>
              <a:spLocks noChangeArrowheads="1"/>
            </p:cNvSpPr>
            <p:nvPr/>
          </p:nvSpPr>
          <p:spPr bwMode="auto">
            <a:xfrm>
              <a:off x="1738" y="1262"/>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62">
              <a:extLst>
                <a:ext uri="{FF2B5EF4-FFF2-40B4-BE49-F238E27FC236}">
                  <a16:creationId xmlns:a16="http://schemas.microsoft.com/office/drawing/2014/main" id="{09257667-7052-41E1-B89A-3F112E1AC858}"/>
                </a:ext>
              </a:extLst>
            </p:cNvPr>
            <p:cNvSpPr>
              <a:spLocks noChangeArrowheads="1"/>
            </p:cNvSpPr>
            <p:nvPr/>
          </p:nvSpPr>
          <p:spPr bwMode="auto">
            <a:xfrm>
              <a:off x="1738" y="1156"/>
              <a:ext cx="16"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63">
              <a:extLst>
                <a:ext uri="{FF2B5EF4-FFF2-40B4-BE49-F238E27FC236}">
                  <a16:creationId xmlns:a16="http://schemas.microsoft.com/office/drawing/2014/main" id="{5FAD726C-25E0-4689-AABD-DC76C8708DAC}"/>
                </a:ext>
              </a:extLst>
            </p:cNvPr>
            <p:cNvSpPr>
              <a:spLocks noChangeArrowheads="1"/>
            </p:cNvSpPr>
            <p:nvPr/>
          </p:nvSpPr>
          <p:spPr bwMode="auto">
            <a:xfrm>
              <a:off x="1738" y="1051"/>
              <a:ext cx="18"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64">
              <a:extLst>
                <a:ext uri="{FF2B5EF4-FFF2-40B4-BE49-F238E27FC236}">
                  <a16:creationId xmlns:a16="http://schemas.microsoft.com/office/drawing/2014/main" id="{028A6FF0-1900-464A-9EA1-2A2CAE784B72}"/>
                </a:ext>
              </a:extLst>
            </p:cNvPr>
            <p:cNvSpPr>
              <a:spLocks noChangeArrowheads="1"/>
            </p:cNvSpPr>
            <p:nvPr/>
          </p:nvSpPr>
          <p:spPr bwMode="auto">
            <a:xfrm>
              <a:off x="1736" y="947"/>
              <a:ext cx="20"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65">
              <a:extLst>
                <a:ext uri="{FF2B5EF4-FFF2-40B4-BE49-F238E27FC236}">
                  <a16:creationId xmlns:a16="http://schemas.microsoft.com/office/drawing/2014/main" id="{BFD76359-8F9F-4256-8B81-C629E27C0338}"/>
                </a:ext>
              </a:extLst>
            </p:cNvPr>
            <p:cNvSpPr>
              <a:spLocks noChangeArrowheads="1"/>
            </p:cNvSpPr>
            <p:nvPr/>
          </p:nvSpPr>
          <p:spPr bwMode="auto">
            <a:xfrm>
              <a:off x="1736" y="842"/>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66">
              <a:extLst>
                <a:ext uri="{FF2B5EF4-FFF2-40B4-BE49-F238E27FC236}">
                  <a16:creationId xmlns:a16="http://schemas.microsoft.com/office/drawing/2014/main" id="{9D55DCF3-3B3F-432E-BD9E-522EC50C1C5B}"/>
                </a:ext>
              </a:extLst>
            </p:cNvPr>
            <p:cNvSpPr>
              <a:spLocks noChangeArrowheads="1"/>
            </p:cNvSpPr>
            <p:nvPr/>
          </p:nvSpPr>
          <p:spPr bwMode="auto">
            <a:xfrm>
              <a:off x="1736" y="736"/>
              <a:ext cx="20"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67">
              <a:extLst>
                <a:ext uri="{FF2B5EF4-FFF2-40B4-BE49-F238E27FC236}">
                  <a16:creationId xmlns:a16="http://schemas.microsoft.com/office/drawing/2014/main" id="{6681602D-8C55-4827-9125-F5063323DF84}"/>
                </a:ext>
              </a:extLst>
            </p:cNvPr>
            <p:cNvSpPr>
              <a:spLocks noChangeArrowheads="1"/>
            </p:cNvSpPr>
            <p:nvPr/>
          </p:nvSpPr>
          <p:spPr bwMode="auto">
            <a:xfrm>
              <a:off x="1736" y="633"/>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68">
              <a:extLst>
                <a:ext uri="{FF2B5EF4-FFF2-40B4-BE49-F238E27FC236}">
                  <a16:creationId xmlns:a16="http://schemas.microsoft.com/office/drawing/2014/main" id="{CE117AF0-F377-4AC8-93DE-BE60BA7E6165}"/>
                </a:ext>
              </a:extLst>
            </p:cNvPr>
            <p:cNvSpPr>
              <a:spLocks noChangeArrowheads="1"/>
            </p:cNvSpPr>
            <p:nvPr/>
          </p:nvSpPr>
          <p:spPr bwMode="auto">
            <a:xfrm>
              <a:off x="1736" y="527"/>
              <a:ext cx="20"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69">
              <a:extLst>
                <a:ext uri="{FF2B5EF4-FFF2-40B4-BE49-F238E27FC236}">
                  <a16:creationId xmlns:a16="http://schemas.microsoft.com/office/drawing/2014/main" id="{06EBFDED-2BB7-49B3-9EB7-5BEF70258475}"/>
                </a:ext>
              </a:extLst>
            </p:cNvPr>
            <p:cNvSpPr>
              <a:spLocks noChangeArrowheads="1"/>
            </p:cNvSpPr>
            <p:nvPr/>
          </p:nvSpPr>
          <p:spPr bwMode="auto">
            <a:xfrm>
              <a:off x="1736" y="422"/>
              <a:ext cx="20"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70">
              <a:extLst>
                <a:ext uri="{FF2B5EF4-FFF2-40B4-BE49-F238E27FC236}">
                  <a16:creationId xmlns:a16="http://schemas.microsoft.com/office/drawing/2014/main" id="{4C4C9F7D-6D2D-4007-AE8D-8E355DFBF258}"/>
                </a:ext>
              </a:extLst>
            </p:cNvPr>
            <p:cNvSpPr>
              <a:spLocks noChangeArrowheads="1"/>
            </p:cNvSpPr>
            <p:nvPr/>
          </p:nvSpPr>
          <p:spPr bwMode="auto">
            <a:xfrm>
              <a:off x="1736" y="319"/>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71">
              <a:extLst>
                <a:ext uri="{FF2B5EF4-FFF2-40B4-BE49-F238E27FC236}">
                  <a16:creationId xmlns:a16="http://schemas.microsoft.com/office/drawing/2014/main" id="{E06DAB90-6265-4718-87EB-03BB8FA8AAC4}"/>
                </a:ext>
              </a:extLst>
            </p:cNvPr>
            <p:cNvSpPr>
              <a:spLocks noChangeArrowheads="1"/>
            </p:cNvSpPr>
            <p:nvPr/>
          </p:nvSpPr>
          <p:spPr bwMode="auto">
            <a:xfrm>
              <a:off x="1736" y="213"/>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72">
              <a:extLst>
                <a:ext uri="{FF2B5EF4-FFF2-40B4-BE49-F238E27FC236}">
                  <a16:creationId xmlns:a16="http://schemas.microsoft.com/office/drawing/2014/main" id="{680E9FB2-4088-4EF9-8AB2-2F7DB851330F}"/>
                </a:ext>
              </a:extLst>
            </p:cNvPr>
            <p:cNvSpPr>
              <a:spLocks noChangeArrowheads="1"/>
            </p:cNvSpPr>
            <p:nvPr/>
          </p:nvSpPr>
          <p:spPr bwMode="auto">
            <a:xfrm>
              <a:off x="1736" y="108"/>
              <a:ext cx="20"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73">
              <a:extLst>
                <a:ext uri="{FF2B5EF4-FFF2-40B4-BE49-F238E27FC236}">
                  <a16:creationId xmlns:a16="http://schemas.microsoft.com/office/drawing/2014/main" id="{2573FFBA-5D7A-4967-86A4-332ED1AB0E42}"/>
                </a:ext>
              </a:extLst>
            </p:cNvPr>
            <p:cNvSpPr>
              <a:spLocks noChangeArrowheads="1"/>
            </p:cNvSpPr>
            <p:nvPr/>
          </p:nvSpPr>
          <p:spPr bwMode="auto">
            <a:xfrm>
              <a:off x="1736" y="4"/>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74">
              <a:extLst>
                <a:ext uri="{FF2B5EF4-FFF2-40B4-BE49-F238E27FC236}">
                  <a16:creationId xmlns:a16="http://schemas.microsoft.com/office/drawing/2014/main" id="{B208C24B-EF6D-47D4-9B36-E27FEC568F9A}"/>
                </a:ext>
              </a:extLst>
            </p:cNvPr>
            <p:cNvSpPr>
              <a:spLocks noChangeArrowheads="1"/>
            </p:cNvSpPr>
            <p:nvPr/>
          </p:nvSpPr>
          <p:spPr bwMode="auto">
            <a:xfrm>
              <a:off x="1852" y="2736"/>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75">
              <a:extLst>
                <a:ext uri="{FF2B5EF4-FFF2-40B4-BE49-F238E27FC236}">
                  <a16:creationId xmlns:a16="http://schemas.microsoft.com/office/drawing/2014/main" id="{6A25162A-AC06-4D99-9981-49A7D5D757B2}"/>
                </a:ext>
              </a:extLst>
            </p:cNvPr>
            <p:cNvSpPr>
              <a:spLocks noChangeArrowheads="1"/>
            </p:cNvSpPr>
            <p:nvPr/>
          </p:nvSpPr>
          <p:spPr bwMode="auto">
            <a:xfrm>
              <a:off x="1850" y="2631"/>
              <a:ext cx="2"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76">
              <a:extLst>
                <a:ext uri="{FF2B5EF4-FFF2-40B4-BE49-F238E27FC236}">
                  <a16:creationId xmlns:a16="http://schemas.microsoft.com/office/drawing/2014/main" id="{BA313E4E-AB8B-4790-B28B-F62507AD4FE5}"/>
                </a:ext>
              </a:extLst>
            </p:cNvPr>
            <p:cNvSpPr>
              <a:spLocks noChangeArrowheads="1"/>
            </p:cNvSpPr>
            <p:nvPr/>
          </p:nvSpPr>
          <p:spPr bwMode="auto">
            <a:xfrm>
              <a:off x="1850" y="2525"/>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77">
              <a:extLst>
                <a:ext uri="{FF2B5EF4-FFF2-40B4-BE49-F238E27FC236}">
                  <a16:creationId xmlns:a16="http://schemas.microsoft.com/office/drawing/2014/main" id="{4838E41A-21FB-4672-BF92-61045E5B7FBE}"/>
                </a:ext>
              </a:extLst>
            </p:cNvPr>
            <p:cNvSpPr>
              <a:spLocks noChangeArrowheads="1"/>
            </p:cNvSpPr>
            <p:nvPr/>
          </p:nvSpPr>
          <p:spPr bwMode="auto">
            <a:xfrm>
              <a:off x="1850" y="2420"/>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78">
              <a:extLst>
                <a:ext uri="{FF2B5EF4-FFF2-40B4-BE49-F238E27FC236}">
                  <a16:creationId xmlns:a16="http://schemas.microsoft.com/office/drawing/2014/main" id="{604694D3-C187-4813-B4E6-6C5260D7B52E}"/>
                </a:ext>
              </a:extLst>
            </p:cNvPr>
            <p:cNvSpPr>
              <a:spLocks noChangeArrowheads="1"/>
            </p:cNvSpPr>
            <p:nvPr/>
          </p:nvSpPr>
          <p:spPr bwMode="auto">
            <a:xfrm>
              <a:off x="1848" y="2314"/>
              <a:ext cx="8"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79">
              <a:extLst>
                <a:ext uri="{FF2B5EF4-FFF2-40B4-BE49-F238E27FC236}">
                  <a16:creationId xmlns:a16="http://schemas.microsoft.com/office/drawing/2014/main" id="{240D3759-8077-4874-9443-1085548E2858}"/>
                </a:ext>
              </a:extLst>
            </p:cNvPr>
            <p:cNvSpPr>
              <a:spLocks noChangeArrowheads="1"/>
            </p:cNvSpPr>
            <p:nvPr/>
          </p:nvSpPr>
          <p:spPr bwMode="auto">
            <a:xfrm>
              <a:off x="1848" y="2209"/>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80">
              <a:extLst>
                <a:ext uri="{FF2B5EF4-FFF2-40B4-BE49-F238E27FC236}">
                  <a16:creationId xmlns:a16="http://schemas.microsoft.com/office/drawing/2014/main" id="{8351476A-FCAC-4D54-AAA7-F9B183B27AEA}"/>
                </a:ext>
              </a:extLst>
            </p:cNvPr>
            <p:cNvSpPr>
              <a:spLocks noChangeArrowheads="1"/>
            </p:cNvSpPr>
            <p:nvPr/>
          </p:nvSpPr>
          <p:spPr bwMode="auto">
            <a:xfrm>
              <a:off x="1846" y="2103"/>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81">
              <a:extLst>
                <a:ext uri="{FF2B5EF4-FFF2-40B4-BE49-F238E27FC236}">
                  <a16:creationId xmlns:a16="http://schemas.microsoft.com/office/drawing/2014/main" id="{AC698A8D-CFCF-4E01-A5F6-9D88DB66B098}"/>
                </a:ext>
              </a:extLst>
            </p:cNvPr>
            <p:cNvSpPr>
              <a:spLocks noChangeArrowheads="1"/>
            </p:cNvSpPr>
            <p:nvPr/>
          </p:nvSpPr>
          <p:spPr bwMode="auto">
            <a:xfrm>
              <a:off x="1846" y="1998"/>
              <a:ext cx="12"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82">
              <a:extLst>
                <a:ext uri="{FF2B5EF4-FFF2-40B4-BE49-F238E27FC236}">
                  <a16:creationId xmlns:a16="http://schemas.microsoft.com/office/drawing/2014/main" id="{CADE149D-D810-4AF0-A9CB-EAA34C461E99}"/>
                </a:ext>
              </a:extLst>
            </p:cNvPr>
            <p:cNvSpPr>
              <a:spLocks noChangeArrowheads="1"/>
            </p:cNvSpPr>
            <p:nvPr/>
          </p:nvSpPr>
          <p:spPr bwMode="auto">
            <a:xfrm>
              <a:off x="1846" y="1892"/>
              <a:ext cx="12"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83">
              <a:extLst>
                <a:ext uri="{FF2B5EF4-FFF2-40B4-BE49-F238E27FC236}">
                  <a16:creationId xmlns:a16="http://schemas.microsoft.com/office/drawing/2014/main" id="{E61E1F6D-D239-4AC8-83D6-06AD1067BD06}"/>
                </a:ext>
              </a:extLst>
            </p:cNvPr>
            <p:cNvSpPr>
              <a:spLocks noChangeArrowheads="1"/>
            </p:cNvSpPr>
            <p:nvPr/>
          </p:nvSpPr>
          <p:spPr bwMode="auto">
            <a:xfrm>
              <a:off x="1844" y="1787"/>
              <a:ext cx="16"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84">
              <a:extLst>
                <a:ext uri="{FF2B5EF4-FFF2-40B4-BE49-F238E27FC236}">
                  <a16:creationId xmlns:a16="http://schemas.microsoft.com/office/drawing/2014/main" id="{BC1CDA6B-3679-4FBD-8D6E-045626C06B25}"/>
                </a:ext>
              </a:extLst>
            </p:cNvPr>
            <p:cNvSpPr>
              <a:spLocks noChangeArrowheads="1"/>
            </p:cNvSpPr>
            <p:nvPr/>
          </p:nvSpPr>
          <p:spPr bwMode="auto">
            <a:xfrm>
              <a:off x="1844" y="1681"/>
              <a:ext cx="16"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85">
              <a:extLst>
                <a:ext uri="{FF2B5EF4-FFF2-40B4-BE49-F238E27FC236}">
                  <a16:creationId xmlns:a16="http://schemas.microsoft.com/office/drawing/2014/main" id="{842C8036-F9AB-4F0C-9B65-9E055450825C}"/>
                </a:ext>
              </a:extLst>
            </p:cNvPr>
            <p:cNvSpPr>
              <a:spLocks noChangeArrowheads="1"/>
            </p:cNvSpPr>
            <p:nvPr/>
          </p:nvSpPr>
          <p:spPr bwMode="auto">
            <a:xfrm>
              <a:off x="1842" y="1576"/>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86">
              <a:extLst>
                <a:ext uri="{FF2B5EF4-FFF2-40B4-BE49-F238E27FC236}">
                  <a16:creationId xmlns:a16="http://schemas.microsoft.com/office/drawing/2014/main" id="{1D5D561C-6929-4582-ACBB-3D84CA7ED157}"/>
                </a:ext>
              </a:extLst>
            </p:cNvPr>
            <p:cNvSpPr>
              <a:spLocks noChangeArrowheads="1"/>
            </p:cNvSpPr>
            <p:nvPr/>
          </p:nvSpPr>
          <p:spPr bwMode="auto">
            <a:xfrm>
              <a:off x="1842" y="1471"/>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87">
              <a:extLst>
                <a:ext uri="{FF2B5EF4-FFF2-40B4-BE49-F238E27FC236}">
                  <a16:creationId xmlns:a16="http://schemas.microsoft.com/office/drawing/2014/main" id="{0C6FDA67-2664-4D07-9B88-FB00D1E469EC}"/>
                </a:ext>
              </a:extLst>
            </p:cNvPr>
            <p:cNvSpPr>
              <a:spLocks noChangeArrowheads="1"/>
            </p:cNvSpPr>
            <p:nvPr/>
          </p:nvSpPr>
          <p:spPr bwMode="auto">
            <a:xfrm>
              <a:off x="1840" y="136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88">
              <a:extLst>
                <a:ext uri="{FF2B5EF4-FFF2-40B4-BE49-F238E27FC236}">
                  <a16:creationId xmlns:a16="http://schemas.microsoft.com/office/drawing/2014/main" id="{6C78DD0F-6236-4F99-800C-C2B54537E24D}"/>
                </a:ext>
              </a:extLst>
            </p:cNvPr>
            <p:cNvSpPr>
              <a:spLocks noChangeArrowheads="1"/>
            </p:cNvSpPr>
            <p:nvPr/>
          </p:nvSpPr>
          <p:spPr bwMode="auto">
            <a:xfrm>
              <a:off x="1840" y="1258"/>
              <a:ext cx="24"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89">
              <a:extLst>
                <a:ext uri="{FF2B5EF4-FFF2-40B4-BE49-F238E27FC236}">
                  <a16:creationId xmlns:a16="http://schemas.microsoft.com/office/drawing/2014/main" id="{DDE0D06E-33BA-4670-819A-E7CB16B3EF7F}"/>
                </a:ext>
              </a:extLst>
            </p:cNvPr>
            <p:cNvSpPr>
              <a:spLocks noChangeArrowheads="1"/>
            </p:cNvSpPr>
            <p:nvPr/>
          </p:nvSpPr>
          <p:spPr bwMode="auto">
            <a:xfrm>
              <a:off x="1838" y="1152"/>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90">
              <a:extLst>
                <a:ext uri="{FF2B5EF4-FFF2-40B4-BE49-F238E27FC236}">
                  <a16:creationId xmlns:a16="http://schemas.microsoft.com/office/drawing/2014/main" id="{C78C30CD-ECD5-4474-B34F-20E753D7C64A}"/>
                </a:ext>
              </a:extLst>
            </p:cNvPr>
            <p:cNvSpPr>
              <a:spLocks noChangeArrowheads="1"/>
            </p:cNvSpPr>
            <p:nvPr/>
          </p:nvSpPr>
          <p:spPr bwMode="auto">
            <a:xfrm>
              <a:off x="1838" y="1047"/>
              <a:ext cx="26"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91">
              <a:extLst>
                <a:ext uri="{FF2B5EF4-FFF2-40B4-BE49-F238E27FC236}">
                  <a16:creationId xmlns:a16="http://schemas.microsoft.com/office/drawing/2014/main" id="{F12A6656-1749-43B6-B881-46C34EBDC7E6}"/>
                </a:ext>
              </a:extLst>
            </p:cNvPr>
            <p:cNvSpPr>
              <a:spLocks noChangeArrowheads="1"/>
            </p:cNvSpPr>
            <p:nvPr/>
          </p:nvSpPr>
          <p:spPr bwMode="auto">
            <a:xfrm>
              <a:off x="1838" y="941"/>
              <a:ext cx="28"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92">
              <a:extLst>
                <a:ext uri="{FF2B5EF4-FFF2-40B4-BE49-F238E27FC236}">
                  <a16:creationId xmlns:a16="http://schemas.microsoft.com/office/drawing/2014/main" id="{6276C6F1-B0A7-41DB-A6C9-BD4337B5D6E0}"/>
                </a:ext>
              </a:extLst>
            </p:cNvPr>
            <p:cNvSpPr>
              <a:spLocks noChangeArrowheads="1"/>
            </p:cNvSpPr>
            <p:nvPr/>
          </p:nvSpPr>
          <p:spPr bwMode="auto">
            <a:xfrm>
              <a:off x="1838" y="8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93">
              <a:extLst>
                <a:ext uri="{FF2B5EF4-FFF2-40B4-BE49-F238E27FC236}">
                  <a16:creationId xmlns:a16="http://schemas.microsoft.com/office/drawing/2014/main" id="{9C3D1F98-72B3-4030-B587-B08085732F43}"/>
                </a:ext>
              </a:extLst>
            </p:cNvPr>
            <p:cNvSpPr>
              <a:spLocks noChangeArrowheads="1"/>
            </p:cNvSpPr>
            <p:nvPr/>
          </p:nvSpPr>
          <p:spPr bwMode="auto">
            <a:xfrm>
              <a:off x="1838" y="732"/>
              <a:ext cx="28"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94">
              <a:extLst>
                <a:ext uri="{FF2B5EF4-FFF2-40B4-BE49-F238E27FC236}">
                  <a16:creationId xmlns:a16="http://schemas.microsoft.com/office/drawing/2014/main" id="{5E4D1515-58E5-4C41-8460-4A5FF674E537}"/>
                </a:ext>
              </a:extLst>
            </p:cNvPr>
            <p:cNvSpPr>
              <a:spLocks noChangeArrowheads="1"/>
            </p:cNvSpPr>
            <p:nvPr/>
          </p:nvSpPr>
          <p:spPr bwMode="auto">
            <a:xfrm>
              <a:off x="1838" y="627"/>
              <a:ext cx="28"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95">
              <a:extLst>
                <a:ext uri="{FF2B5EF4-FFF2-40B4-BE49-F238E27FC236}">
                  <a16:creationId xmlns:a16="http://schemas.microsoft.com/office/drawing/2014/main" id="{E64FBB7F-74E9-4D11-9420-CF073438DB87}"/>
                </a:ext>
              </a:extLst>
            </p:cNvPr>
            <p:cNvSpPr>
              <a:spLocks noChangeArrowheads="1"/>
            </p:cNvSpPr>
            <p:nvPr/>
          </p:nvSpPr>
          <p:spPr bwMode="auto">
            <a:xfrm>
              <a:off x="1838" y="523"/>
              <a:ext cx="28"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96">
              <a:extLst>
                <a:ext uri="{FF2B5EF4-FFF2-40B4-BE49-F238E27FC236}">
                  <a16:creationId xmlns:a16="http://schemas.microsoft.com/office/drawing/2014/main" id="{8E084690-E94D-43ED-96B8-7FE9FACE91F3}"/>
                </a:ext>
              </a:extLst>
            </p:cNvPr>
            <p:cNvSpPr>
              <a:spLocks noChangeArrowheads="1"/>
            </p:cNvSpPr>
            <p:nvPr/>
          </p:nvSpPr>
          <p:spPr bwMode="auto">
            <a:xfrm>
              <a:off x="1838" y="418"/>
              <a:ext cx="28"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97">
              <a:extLst>
                <a:ext uri="{FF2B5EF4-FFF2-40B4-BE49-F238E27FC236}">
                  <a16:creationId xmlns:a16="http://schemas.microsoft.com/office/drawing/2014/main" id="{8FB415A9-6544-4014-B9F2-02C4BE4613C0}"/>
                </a:ext>
              </a:extLst>
            </p:cNvPr>
            <p:cNvSpPr>
              <a:spLocks noChangeArrowheads="1"/>
            </p:cNvSpPr>
            <p:nvPr/>
          </p:nvSpPr>
          <p:spPr bwMode="auto">
            <a:xfrm>
              <a:off x="1838" y="312"/>
              <a:ext cx="28"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98">
              <a:extLst>
                <a:ext uri="{FF2B5EF4-FFF2-40B4-BE49-F238E27FC236}">
                  <a16:creationId xmlns:a16="http://schemas.microsoft.com/office/drawing/2014/main" id="{CE9DBF2E-AC7B-4BBE-AFB0-9135CDC90BA5}"/>
                </a:ext>
              </a:extLst>
            </p:cNvPr>
            <p:cNvSpPr>
              <a:spLocks noChangeArrowheads="1"/>
            </p:cNvSpPr>
            <p:nvPr/>
          </p:nvSpPr>
          <p:spPr bwMode="auto">
            <a:xfrm>
              <a:off x="1838" y="20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99">
              <a:extLst>
                <a:ext uri="{FF2B5EF4-FFF2-40B4-BE49-F238E27FC236}">
                  <a16:creationId xmlns:a16="http://schemas.microsoft.com/office/drawing/2014/main" id="{C1A671C2-ABFF-409E-B4E0-17BD00C78B9A}"/>
                </a:ext>
              </a:extLst>
            </p:cNvPr>
            <p:cNvSpPr>
              <a:spLocks noChangeArrowheads="1"/>
            </p:cNvSpPr>
            <p:nvPr/>
          </p:nvSpPr>
          <p:spPr bwMode="auto">
            <a:xfrm>
              <a:off x="1838" y="104"/>
              <a:ext cx="28"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100">
              <a:extLst>
                <a:ext uri="{FF2B5EF4-FFF2-40B4-BE49-F238E27FC236}">
                  <a16:creationId xmlns:a16="http://schemas.microsoft.com/office/drawing/2014/main" id="{892A8FA6-526B-4A87-878A-D45A24E66973}"/>
                </a:ext>
              </a:extLst>
            </p:cNvPr>
            <p:cNvSpPr>
              <a:spLocks noChangeArrowheads="1"/>
            </p:cNvSpPr>
            <p:nvPr/>
          </p:nvSpPr>
          <p:spPr bwMode="auto">
            <a:xfrm>
              <a:off x="1838" y="0"/>
              <a:ext cx="28"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01">
              <a:extLst>
                <a:ext uri="{FF2B5EF4-FFF2-40B4-BE49-F238E27FC236}">
                  <a16:creationId xmlns:a16="http://schemas.microsoft.com/office/drawing/2014/main" id="{7E883842-D76C-4495-B0BB-3AF0D43904B5}"/>
                </a:ext>
              </a:extLst>
            </p:cNvPr>
            <p:cNvSpPr>
              <a:spLocks noChangeArrowheads="1"/>
            </p:cNvSpPr>
            <p:nvPr/>
          </p:nvSpPr>
          <p:spPr bwMode="auto">
            <a:xfrm>
              <a:off x="1956" y="2736"/>
              <a:ext cx="2"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102">
              <a:extLst>
                <a:ext uri="{FF2B5EF4-FFF2-40B4-BE49-F238E27FC236}">
                  <a16:creationId xmlns:a16="http://schemas.microsoft.com/office/drawing/2014/main" id="{B0404DA9-4DC7-4E4A-8705-CA1038E1AC07}"/>
                </a:ext>
              </a:extLst>
            </p:cNvPr>
            <p:cNvSpPr>
              <a:spLocks noChangeArrowheads="1"/>
            </p:cNvSpPr>
            <p:nvPr/>
          </p:nvSpPr>
          <p:spPr bwMode="auto">
            <a:xfrm>
              <a:off x="1956" y="2631"/>
              <a:ext cx="2"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03">
              <a:extLst>
                <a:ext uri="{FF2B5EF4-FFF2-40B4-BE49-F238E27FC236}">
                  <a16:creationId xmlns:a16="http://schemas.microsoft.com/office/drawing/2014/main" id="{A2998A7D-19FC-4844-9C0A-04F05667A93C}"/>
                </a:ext>
              </a:extLst>
            </p:cNvPr>
            <p:cNvSpPr>
              <a:spLocks noChangeArrowheads="1"/>
            </p:cNvSpPr>
            <p:nvPr/>
          </p:nvSpPr>
          <p:spPr bwMode="auto">
            <a:xfrm>
              <a:off x="1956" y="2525"/>
              <a:ext cx="2"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04">
              <a:extLst>
                <a:ext uri="{FF2B5EF4-FFF2-40B4-BE49-F238E27FC236}">
                  <a16:creationId xmlns:a16="http://schemas.microsoft.com/office/drawing/2014/main" id="{8C8744C4-6E43-4FAF-A02A-0DAA6A6A0B7A}"/>
                </a:ext>
              </a:extLst>
            </p:cNvPr>
            <p:cNvSpPr>
              <a:spLocks noChangeArrowheads="1"/>
            </p:cNvSpPr>
            <p:nvPr/>
          </p:nvSpPr>
          <p:spPr bwMode="auto">
            <a:xfrm>
              <a:off x="1954" y="2420"/>
              <a:ext cx="6"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05">
              <a:extLst>
                <a:ext uri="{FF2B5EF4-FFF2-40B4-BE49-F238E27FC236}">
                  <a16:creationId xmlns:a16="http://schemas.microsoft.com/office/drawing/2014/main" id="{3522C2A9-25AD-450A-B509-6660954E2E1E}"/>
                </a:ext>
              </a:extLst>
            </p:cNvPr>
            <p:cNvSpPr>
              <a:spLocks noChangeArrowheads="1"/>
            </p:cNvSpPr>
            <p:nvPr/>
          </p:nvSpPr>
          <p:spPr bwMode="auto">
            <a:xfrm>
              <a:off x="1954" y="2314"/>
              <a:ext cx="6"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06">
              <a:extLst>
                <a:ext uri="{FF2B5EF4-FFF2-40B4-BE49-F238E27FC236}">
                  <a16:creationId xmlns:a16="http://schemas.microsoft.com/office/drawing/2014/main" id="{16AE47C8-F7B6-48EC-B340-3890C3F6FAE4}"/>
                </a:ext>
              </a:extLst>
            </p:cNvPr>
            <p:cNvSpPr>
              <a:spLocks noChangeArrowheads="1"/>
            </p:cNvSpPr>
            <p:nvPr/>
          </p:nvSpPr>
          <p:spPr bwMode="auto">
            <a:xfrm>
              <a:off x="1952" y="2209"/>
              <a:ext cx="10"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107">
              <a:extLst>
                <a:ext uri="{FF2B5EF4-FFF2-40B4-BE49-F238E27FC236}">
                  <a16:creationId xmlns:a16="http://schemas.microsoft.com/office/drawing/2014/main" id="{25EC5E91-2D7E-4AA0-A567-4090BB31BA1E}"/>
                </a:ext>
              </a:extLst>
            </p:cNvPr>
            <p:cNvSpPr>
              <a:spLocks noChangeArrowheads="1"/>
            </p:cNvSpPr>
            <p:nvPr/>
          </p:nvSpPr>
          <p:spPr bwMode="auto">
            <a:xfrm>
              <a:off x="1952" y="2103"/>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08">
              <a:extLst>
                <a:ext uri="{FF2B5EF4-FFF2-40B4-BE49-F238E27FC236}">
                  <a16:creationId xmlns:a16="http://schemas.microsoft.com/office/drawing/2014/main" id="{9E6496B1-2D0D-4965-A15F-D29996C7AF65}"/>
                </a:ext>
              </a:extLst>
            </p:cNvPr>
            <p:cNvSpPr>
              <a:spLocks noChangeArrowheads="1"/>
            </p:cNvSpPr>
            <p:nvPr/>
          </p:nvSpPr>
          <p:spPr bwMode="auto">
            <a:xfrm>
              <a:off x="1952" y="1998"/>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109">
              <a:extLst>
                <a:ext uri="{FF2B5EF4-FFF2-40B4-BE49-F238E27FC236}">
                  <a16:creationId xmlns:a16="http://schemas.microsoft.com/office/drawing/2014/main" id="{2858D505-BC0F-4542-9CAF-73B9BC7A9AEC}"/>
                </a:ext>
              </a:extLst>
            </p:cNvPr>
            <p:cNvSpPr>
              <a:spLocks noChangeArrowheads="1"/>
            </p:cNvSpPr>
            <p:nvPr/>
          </p:nvSpPr>
          <p:spPr bwMode="auto">
            <a:xfrm>
              <a:off x="1950" y="1892"/>
              <a:ext cx="14"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10">
              <a:extLst>
                <a:ext uri="{FF2B5EF4-FFF2-40B4-BE49-F238E27FC236}">
                  <a16:creationId xmlns:a16="http://schemas.microsoft.com/office/drawing/2014/main" id="{CCA5852C-EA75-494A-906D-4444EBC8FBF8}"/>
                </a:ext>
              </a:extLst>
            </p:cNvPr>
            <p:cNvSpPr>
              <a:spLocks noChangeArrowheads="1"/>
            </p:cNvSpPr>
            <p:nvPr/>
          </p:nvSpPr>
          <p:spPr bwMode="auto">
            <a:xfrm>
              <a:off x="1950" y="1787"/>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11">
              <a:extLst>
                <a:ext uri="{FF2B5EF4-FFF2-40B4-BE49-F238E27FC236}">
                  <a16:creationId xmlns:a16="http://schemas.microsoft.com/office/drawing/2014/main" id="{6B65DECE-0D4D-4C78-AF18-01C3AE5CC8F4}"/>
                </a:ext>
              </a:extLst>
            </p:cNvPr>
            <p:cNvSpPr>
              <a:spLocks noChangeArrowheads="1"/>
            </p:cNvSpPr>
            <p:nvPr/>
          </p:nvSpPr>
          <p:spPr bwMode="auto">
            <a:xfrm>
              <a:off x="1948" y="1681"/>
              <a:ext cx="18"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12">
              <a:extLst>
                <a:ext uri="{FF2B5EF4-FFF2-40B4-BE49-F238E27FC236}">
                  <a16:creationId xmlns:a16="http://schemas.microsoft.com/office/drawing/2014/main" id="{366BDFF4-C556-448D-AACD-C7F23E533968}"/>
                </a:ext>
              </a:extLst>
            </p:cNvPr>
            <p:cNvSpPr>
              <a:spLocks noChangeArrowheads="1"/>
            </p:cNvSpPr>
            <p:nvPr/>
          </p:nvSpPr>
          <p:spPr bwMode="auto">
            <a:xfrm>
              <a:off x="1948" y="1576"/>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13">
              <a:extLst>
                <a:ext uri="{FF2B5EF4-FFF2-40B4-BE49-F238E27FC236}">
                  <a16:creationId xmlns:a16="http://schemas.microsoft.com/office/drawing/2014/main" id="{35820F35-FEA1-44C8-B245-887CAB4B50B5}"/>
                </a:ext>
              </a:extLst>
            </p:cNvPr>
            <p:cNvSpPr>
              <a:spLocks noChangeArrowheads="1"/>
            </p:cNvSpPr>
            <p:nvPr/>
          </p:nvSpPr>
          <p:spPr bwMode="auto">
            <a:xfrm>
              <a:off x="1946" y="1471"/>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14">
              <a:extLst>
                <a:ext uri="{FF2B5EF4-FFF2-40B4-BE49-F238E27FC236}">
                  <a16:creationId xmlns:a16="http://schemas.microsoft.com/office/drawing/2014/main" id="{9DA58DB9-67FB-4DCD-8342-B2D24A1B560A}"/>
                </a:ext>
              </a:extLst>
            </p:cNvPr>
            <p:cNvSpPr>
              <a:spLocks noChangeArrowheads="1"/>
            </p:cNvSpPr>
            <p:nvPr/>
          </p:nvSpPr>
          <p:spPr bwMode="auto">
            <a:xfrm>
              <a:off x="1946" y="136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115">
              <a:extLst>
                <a:ext uri="{FF2B5EF4-FFF2-40B4-BE49-F238E27FC236}">
                  <a16:creationId xmlns:a16="http://schemas.microsoft.com/office/drawing/2014/main" id="{A4F5AFCA-C3CB-465E-B1B4-D1720F3AC7AF}"/>
                </a:ext>
              </a:extLst>
            </p:cNvPr>
            <p:cNvSpPr>
              <a:spLocks noChangeArrowheads="1"/>
            </p:cNvSpPr>
            <p:nvPr/>
          </p:nvSpPr>
          <p:spPr bwMode="auto">
            <a:xfrm>
              <a:off x="1946" y="1258"/>
              <a:ext cx="22"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116">
              <a:extLst>
                <a:ext uri="{FF2B5EF4-FFF2-40B4-BE49-F238E27FC236}">
                  <a16:creationId xmlns:a16="http://schemas.microsoft.com/office/drawing/2014/main" id="{A4376584-97E0-4A67-BAA0-5099E064883F}"/>
                </a:ext>
              </a:extLst>
            </p:cNvPr>
            <p:cNvSpPr>
              <a:spLocks noChangeArrowheads="1"/>
            </p:cNvSpPr>
            <p:nvPr/>
          </p:nvSpPr>
          <p:spPr bwMode="auto">
            <a:xfrm>
              <a:off x="1944" y="1152"/>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117">
              <a:extLst>
                <a:ext uri="{FF2B5EF4-FFF2-40B4-BE49-F238E27FC236}">
                  <a16:creationId xmlns:a16="http://schemas.microsoft.com/office/drawing/2014/main" id="{0291C11F-3ABD-4338-9316-408237F2F70E}"/>
                </a:ext>
              </a:extLst>
            </p:cNvPr>
            <p:cNvSpPr>
              <a:spLocks noChangeArrowheads="1"/>
            </p:cNvSpPr>
            <p:nvPr/>
          </p:nvSpPr>
          <p:spPr bwMode="auto">
            <a:xfrm>
              <a:off x="1944" y="1047"/>
              <a:ext cx="26"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118">
              <a:extLst>
                <a:ext uri="{FF2B5EF4-FFF2-40B4-BE49-F238E27FC236}">
                  <a16:creationId xmlns:a16="http://schemas.microsoft.com/office/drawing/2014/main" id="{058E2D17-7F96-498B-8F64-B603A1F454DF}"/>
                </a:ext>
              </a:extLst>
            </p:cNvPr>
            <p:cNvSpPr>
              <a:spLocks noChangeArrowheads="1"/>
            </p:cNvSpPr>
            <p:nvPr/>
          </p:nvSpPr>
          <p:spPr bwMode="auto">
            <a:xfrm>
              <a:off x="1941" y="941"/>
              <a:ext cx="29"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119">
              <a:extLst>
                <a:ext uri="{FF2B5EF4-FFF2-40B4-BE49-F238E27FC236}">
                  <a16:creationId xmlns:a16="http://schemas.microsoft.com/office/drawing/2014/main" id="{35285BA7-8014-4BF8-85D3-EAC4298879C0}"/>
                </a:ext>
              </a:extLst>
            </p:cNvPr>
            <p:cNvSpPr>
              <a:spLocks noChangeArrowheads="1"/>
            </p:cNvSpPr>
            <p:nvPr/>
          </p:nvSpPr>
          <p:spPr bwMode="auto">
            <a:xfrm>
              <a:off x="1941" y="838"/>
              <a:ext cx="31"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120">
              <a:extLst>
                <a:ext uri="{FF2B5EF4-FFF2-40B4-BE49-F238E27FC236}">
                  <a16:creationId xmlns:a16="http://schemas.microsoft.com/office/drawing/2014/main" id="{D7843A59-AE6A-498B-95AE-E4AF5CD1DC68}"/>
                </a:ext>
              </a:extLst>
            </p:cNvPr>
            <p:cNvSpPr>
              <a:spLocks noChangeArrowheads="1"/>
            </p:cNvSpPr>
            <p:nvPr/>
          </p:nvSpPr>
          <p:spPr bwMode="auto">
            <a:xfrm>
              <a:off x="1941" y="732"/>
              <a:ext cx="31"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121">
              <a:extLst>
                <a:ext uri="{FF2B5EF4-FFF2-40B4-BE49-F238E27FC236}">
                  <a16:creationId xmlns:a16="http://schemas.microsoft.com/office/drawing/2014/main" id="{0B08F582-3552-4552-9DBF-36DC68A0CC67}"/>
                </a:ext>
              </a:extLst>
            </p:cNvPr>
            <p:cNvSpPr>
              <a:spLocks noChangeArrowheads="1"/>
            </p:cNvSpPr>
            <p:nvPr/>
          </p:nvSpPr>
          <p:spPr bwMode="auto">
            <a:xfrm>
              <a:off x="1941" y="627"/>
              <a:ext cx="31"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122">
              <a:extLst>
                <a:ext uri="{FF2B5EF4-FFF2-40B4-BE49-F238E27FC236}">
                  <a16:creationId xmlns:a16="http://schemas.microsoft.com/office/drawing/2014/main" id="{9AA9D0A9-1949-45AE-B306-44D50E7F01C8}"/>
                </a:ext>
              </a:extLst>
            </p:cNvPr>
            <p:cNvSpPr>
              <a:spLocks noChangeArrowheads="1"/>
            </p:cNvSpPr>
            <p:nvPr/>
          </p:nvSpPr>
          <p:spPr bwMode="auto">
            <a:xfrm>
              <a:off x="1941" y="523"/>
              <a:ext cx="31"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123">
              <a:extLst>
                <a:ext uri="{FF2B5EF4-FFF2-40B4-BE49-F238E27FC236}">
                  <a16:creationId xmlns:a16="http://schemas.microsoft.com/office/drawing/2014/main" id="{FBC4E707-E9C6-48AD-9E86-996E0CEF3F09}"/>
                </a:ext>
              </a:extLst>
            </p:cNvPr>
            <p:cNvSpPr>
              <a:spLocks noChangeArrowheads="1"/>
            </p:cNvSpPr>
            <p:nvPr/>
          </p:nvSpPr>
          <p:spPr bwMode="auto">
            <a:xfrm>
              <a:off x="1941" y="418"/>
              <a:ext cx="31"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124">
              <a:extLst>
                <a:ext uri="{FF2B5EF4-FFF2-40B4-BE49-F238E27FC236}">
                  <a16:creationId xmlns:a16="http://schemas.microsoft.com/office/drawing/2014/main" id="{6E00EBD3-F5F9-4B92-AB1C-5E0A96632D1D}"/>
                </a:ext>
              </a:extLst>
            </p:cNvPr>
            <p:cNvSpPr>
              <a:spLocks noChangeArrowheads="1"/>
            </p:cNvSpPr>
            <p:nvPr/>
          </p:nvSpPr>
          <p:spPr bwMode="auto">
            <a:xfrm>
              <a:off x="1941" y="312"/>
              <a:ext cx="31"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125">
              <a:extLst>
                <a:ext uri="{FF2B5EF4-FFF2-40B4-BE49-F238E27FC236}">
                  <a16:creationId xmlns:a16="http://schemas.microsoft.com/office/drawing/2014/main" id="{70539A5C-6D74-48B8-9DD3-512E8F58F4F6}"/>
                </a:ext>
              </a:extLst>
            </p:cNvPr>
            <p:cNvSpPr>
              <a:spLocks noChangeArrowheads="1"/>
            </p:cNvSpPr>
            <p:nvPr/>
          </p:nvSpPr>
          <p:spPr bwMode="auto">
            <a:xfrm>
              <a:off x="1941" y="209"/>
              <a:ext cx="31"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126">
              <a:extLst>
                <a:ext uri="{FF2B5EF4-FFF2-40B4-BE49-F238E27FC236}">
                  <a16:creationId xmlns:a16="http://schemas.microsoft.com/office/drawing/2014/main" id="{9B9280E8-AE9B-4224-A4A4-8ACB83FDDA90}"/>
                </a:ext>
              </a:extLst>
            </p:cNvPr>
            <p:cNvSpPr>
              <a:spLocks noChangeArrowheads="1"/>
            </p:cNvSpPr>
            <p:nvPr/>
          </p:nvSpPr>
          <p:spPr bwMode="auto">
            <a:xfrm>
              <a:off x="1941" y="104"/>
              <a:ext cx="31"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127">
              <a:extLst>
                <a:ext uri="{FF2B5EF4-FFF2-40B4-BE49-F238E27FC236}">
                  <a16:creationId xmlns:a16="http://schemas.microsoft.com/office/drawing/2014/main" id="{4CFDAA79-9E3C-4CF9-AE93-D1020B100CD7}"/>
                </a:ext>
              </a:extLst>
            </p:cNvPr>
            <p:cNvSpPr>
              <a:spLocks noChangeArrowheads="1"/>
            </p:cNvSpPr>
            <p:nvPr/>
          </p:nvSpPr>
          <p:spPr bwMode="auto">
            <a:xfrm>
              <a:off x="1941" y="0"/>
              <a:ext cx="31"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128">
              <a:extLst>
                <a:ext uri="{FF2B5EF4-FFF2-40B4-BE49-F238E27FC236}">
                  <a16:creationId xmlns:a16="http://schemas.microsoft.com/office/drawing/2014/main" id="{7FE8BAF5-62F6-4145-9FCF-1DE50979850A}"/>
                </a:ext>
              </a:extLst>
            </p:cNvPr>
            <p:cNvSpPr>
              <a:spLocks noChangeArrowheads="1"/>
            </p:cNvSpPr>
            <p:nvPr/>
          </p:nvSpPr>
          <p:spPr bwMode="auto">
            <a:xfrm>
              <a:off x="2061" y="2736"/>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129">
              <a:extLst>
                <a:ext uri="{FF2B5EF4-FFF2-40B4-BE49-F238E27FC236}">
                  <a16:creationId xmlns:a16="http://schemas.microsoft.com/office/drawing/2014/main" id="{89B69392-8BCC-41A5-B410-02A415DBD869}"/>
                </a:ext>
              </a:extLst>
            </p:cNvPr>
            <p:cNvSpPr>
              <a:spLocks noChangeArrowheads="1"/>
            </p:cNvSpPr>
            <p:nvPr/>
          </p:nvSpPr>
          <p:spPr bwMode="auto">
            <a:xfrm>
              <a:off x="2059" y="2631"/>
              <a:ext cx="5"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30">
              <a:extLst>
                <a:ext uri="{FF2B5EF4-FFF2-40B4-BE49-F238E27FC236}">
                  <a16:creationId xmlns:a16="http://schemas.microsoft.com/office/drawing/2014/main" id="{F942ADB3-322B-42FF-BDD6-183CCFF69070}"/>
                </a:ext>
              </a:extLst>
            </p:cNvPr>
            <p:cNvSpPr>
              <a:spLocks noChangeArrowheads="1"/>
            </p:cNvSpPr>
            <p:nvPr/>
          </p:nvSpPr>
          <p:spPr bwMode="auto">
            <a:xfrm>
              <a:off x="2059" y="2525"/>
              <a:ext cx="5"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31">
              <a:extLst>
                <a:ext uri="{FF2B5EF4-FFF2-40B4-BE49-F238E27FC236}">
                  <a16:creationId xmlns:a16="http://schemas.microsoft.com/office/drawing/2014/main" id="{D0546B3A-BED7-45B9-A55C-141B986657C5}"/>
                </a:ext>
              </a:extLst>
            </p:cNvPr>
            <p:cNvSpPr>
              <a:spLocks noChangeArrowheads="1"/>
            </p:cNvSpPr>
            <p:nvPr/>
          </p:nvSpPr>
          <p:spPr bwMode="auto">
            <a:xfrm>
              <a:off x="2059" y="2420"/>
              <a:ext cx="5"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132">
              <a:extLst>
                <a:ext uri="{FF2B5EF4-FFF2-40B4-BE49-F238E27FC236}">
                  <a16:creationId xmlns:a16="http://schemas.microsoft.com/office/drawing/2014/main" id="{4C3B7F19-99CF-4AAA-BE4B-4683781A2FA4}"/>
                </a:ext>
              </a:extLst>
            </p:cNvPr>
            <p:cNvSpPr>
              <a:spLocks noChangeArrowheads="1"/>
            </p:cNvSpPr>
            <p:nvPr/>
          </p:nvSpPr>
          <p:spPr bwMode="auto">
            <a:xfrm>
              <a:off x="2057" y="2314"/>
              <a:ext cx="9"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133">
              <a:extLst>
                <a:ext uri="{FF2B5EF4-FFF2-40B4-BE49-F238E27FC236}">
                  <a16:creationId xmlns:a16="http://schemas.microsoft.com/office/drawing/2014/main" id="{FB213186-3E30-4C90-8830-423015C1BF86}"/>
                </a:ext>
              </a:extLst>
            </p:cNvPr>
            <p:cNvSpPr>
              <a:spLocks noChangeArrowheads="1"/>
            </p:cNvSpPr>
            <p:nvPr/>
          </p:nvSpPr>
          <p:spPr bwMode="auto">
            <a:xfrm>
              <a:off x="2057" y="2209"/>
              <a:ext cx="9"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134">
              <a:extLst>
                <a:ext uri="{FF2B5EF4-FFF2-40B4-BE49-F238E27FC236}">
                  <a16:creationId xmlns:a16="http://schemas.microsoft.com/office/drawing/2014/main" id="{A5AA279C-A9A8-4241-9D39-9E66B7114B1A}"/>
                </a:ext>
              </a:extLst>
            </p:cNvPr>
            <p:cNvSpPr>
              <a:spLocks noChangeArrowheads="1"/>
            </p:cNvSpPr>
            <p:nvPr/>
          </p:nvSpPr>
          <p:spPr bwMode="auto">
            <a:xfrm>
              <a:off x="2055" y="2103"/>
              <a:ext cx="13"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135">
              <a:extLst>
                <a:ext uri="{FF2B5EF4-FFF2-40B4-BE49-F238E27FC236}">
                  <a16:creationId xmlns:a16="http://schemas.microsoft.com/office/drawing/2014/main" id="{93035D9D-5800-44CC-AF6E-B94BACEB9566}"/>
                </a:ext>
              </a:extLst>
            </p:cNvPr>
            <p:cNvSpPr>
              <a:spLocks noChangeArrowheads="1"/>
            </p:cNvSpPr>
            <p:nvPr/>
          </p:nvSpPr>
          <p:spPr bwMode="auto">
            <a:xfrm>
              <a:off x="2055" y="1998"/>
              <a:ext cx="13"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36">
              <a:extLst>
                <a:ext uri="{FF2B5EF4-FFF2-40B4-BE49-F238E27FC236}">
                  <a16:creationId xmlns:a16="http://schemas.microsoft.com/office/drawing/2014/main" id="{4AB0DE80-92E6-44BC-9089-4E0EBB9E6819}"/>
                </a:ext>
              </a:extLst>
            </p:cNvPr>
            <p:cNvSpPr>
              <a:spLocks noChangeArrowheads="1"/>
            </p:cNvSpPr>
            <p:nvPr/>
          </p:nvSpPr>
          <p:spPr bwMode="auto">
            <a:xfrm>
              <a:off x="2055" y="1892"/>
              <a:ext cx="13"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37">
              <a:extLst>
                <a:ext uri="{FF2B5EF4-FFF2-40B4-BE49-F238E27FC236}">
                  <a16:creationId xmlns:a16="http://schemas.microsoft.com/office/drawing/2014/main" id="{909BB2F0-C92D-48C7-9C7D-0A8B526E7D64}"/>
                </a:ext>
              </a:extLst>
            </p:cNvPr>
            <p:cNvSpPr>
              <a:spLocks noChangeArrowheads="1"/>
            </p:cNvSpPr>
            <p:nvPr/>
          </p:nvSpPr>
          <p:spPr bwMode="auto">
            <a:xfrm>
              <a:off x="2053" y="1787"/>
              <a:ext cx="17"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38">
              <a:extLst>
                <a:ext uri="{FF2B5EF4-FFF2-40B4-BE49-F238E27FC236}">
                  <a16:creationId xmlns:a16="http://schemas.microsoft.com/office/drawing/2014/main" id="{08C21A69-40F3-4EE0-B00C-0F3A21BCE3EF}"/>
                </a:ext>
              </a:extLst>
            </p:cNvPr>
            <p:cNvSpPr>
              <a:spLocks noChangeArrowheads="1"/>
            </p:cNvSpPr>
            <p:nvPr/>
          </p:nvSpPr>
          <p:spPr bwMode="auto">
            <a:xfrm>
              <a:off x="2053" y="1681"/>
              <a:ext cx="17"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39">
              <a:extLst>
                <a:ext uri="{FF2B5EF4-FFF2-40B4-BE49-F238E27FC236}">
                  <a16:creationId xmlns:a16="http://schemas.microsoft.com/office/drawing/2014/main" id="{5395E440-7945-40BE-A98B-01C9B207DDD3}"/>
                </a:ext>
              </a:extLst>
            </p:cNvPr>
            <p:cNvSpPr>
              <a:spLocks noChangeArrowheads="1"/>
            </p:cNvSpPr>
            <p:nvPr/>
          </p:nvSpPr>
          <p:spPr bwMode="auto">
            <a:xfrm>
              <a:off x="2051" y="1576"/>
              <a:ext cx="21"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40">
              <a:extLst>
                <a:ext uri="{FF2B5EF4-FFF2-40B4-BE49-F238E27FC236}">
                  <a16:creationId xmlns:a16="http://schemas.microsoft.com/office/drawing/2014/main" id="{A8450EA9-D285-44CE-9B2B-CB271827B344}"/>
                </a:ext>
              </a:extLst>
            </p:cNvPr>
            <p:cNvSpPr>
              <a:spLocks noChangeArrowheads="1"/>
            </p:cNvSpPr>
            <p:nvPr/>
          </p:nvSpPr>
          <p:spPr bwMode="auto">
            <a:xfrm>
              <a:off x="2051" y="1471"/>
              <a:ext cx="21"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141">
              <a:extLst>
                <a:ext uri="{FF2B5EF4-FFF2-40B4-BE49-F238E27FC236}">
                  <a16:creationId xmlns:a16="http://schemas.microsoft.com/office/drawing/2014/main" id="{C105267F-AF4F-4D2A-983B-60EA1CACE535}"/>
                </a:ext>
              </a:extLst>
            </p:cNvPr>
            <p:cNvSpPr>
              <a:spLocks noChangeArrowheads="1"/>
            </p:cNvSpPr>
            <p:nvPr/>
          </p:nvSpPr>
          <p:spPr bwMode="auto">
            <a:xfrm>
              <a:off x="2051" y="1363"/>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142">
              <a:extLst>
                <a:ext uri="{FF2B5EF4-FFF2-40B4-BE49-F238E27FC236}">
                  <a16:creationId xmlns:a16="http://schemas.microsoft.com/office/drawing/2014/main" id="{2676BE37-B439-40D3-9628-DED1A5D193C4}"/>
                </a:ext>
              </a:extLst>
            </p:cNvPr>
            <p:cNvSpPr>
              <a:spLocks noChangeArrowheads="1"/>
            </p:cNvSpPr>
            <p:nvPr/>
          </p:nvSpPr>
          <p:spPr bwMode="auto">
            <a:xfrm>
              <a:off x="2049" y="1258"/>
              <a:ext cx="25"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143">
              <a:extLst>
                <a:ext uri="{FF2B5EF4-FFF2-40B4-BE49-F238E27FC236}">
                  <a16:creationId xmlns:a16="http://schemas.microsoft.com/office/drawing/2014/main" id="{929B66D5-381D-43BA-87F9-DFE25AFA9078}"/>
                </a:ext>
              </a:extLst>
            </p:cNvPr>
            <p:cNvSpPr>
              <a:spLocks noChangeArrowheads="1"/>
            </p:cNvSpPr>
            <p:nvPr/>
          </p:nvSpPr>
          <p:spPr bwMode="auto">
            <a:xfrm>
              <a:off x="2049" y="1152"/>
              <a:ext cx="25"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144">
              <a:extLst>
                <a:ext uri="{FF2B5EF4-FFF2-40B4-BE49-F238E27FC236}">
                  <a16:creationId xmlns:a16="http://schemas.microsoft.com/office/drawing/2014/main" id="{CB411E4D-4D39-4B8C-B468-644A8E4D183F}"/>
                </a:ext>
              </a:extLst>
            </p:cNvPr>
            <p:cNvSpPr>
              <a:spLocks noChangeArrowheads="1"/>
            </p:cNvSpPr>
            <p:nvPr/>
          </p:nvSpPr>
          <p:spPr bwMode="auto">
            <a:xfrm>
              <a:off x="2047" y="1047"/>
              <a:ext cx="29"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145">
              <a:extLst>
                <a:ext uri="{FF2B5EF4-FFF2-40B4-BE49-F238E27FC236}">
                  <a16:creationId xmlns:a16="http://schemas.microsoft.com/office/drawing/2014/main" id="{A29D9A9B-74F8-4FBF-ADA3-59CD44895539}"/>
                </a:ext>
              </a:extLst>
            </p:cNvPr>
            <p:cNvSpPr>
              <a:spLocks noChangeArrowheads="1"/>
            </p:cNvSpPr>
            <p:nvPr/>
          </p:nvSpPr>
          <p:spPr bwMode="auto">
            <a:xfrm>
              <a:off x="2047" y="941"/>
              <a:ext cx="29"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46">
              <a:extLst>
                <a:ext uri="{FF2B5EF4-FFF2-40B4-BE49-F238E27FC236}">
                  <a16:creationId xmlns:a16="http://schemas.microsoft.com/office/drawing/2014/main" id="{C9185F6F-49F4-4E30-93D4-44F73A6EB6B5}"/>
                </a:ext>
              </a:extLst>
            </p:cNvPr>
            <p:cNvSpPr>
              <a:spLocks noChangeArrowheads="1"/>
            </p:cNvSpPr>
            <p:nvPr/>
          </p:nvSpPr>
          <p:spPr bwMode="auto">
            <a:xfrm>
              <a:off x="2047" y="838"/>
              <a:ext cx="29"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147">
              <a:extLst>
                <a:ext uri="{FF2B5EF4-FFF2-40B4-BE49-F238E27FC236}">
                  <a16:creationId xmlns:a16="http://schemas.microsoft.com/office/drawing/2014/main" id="{4C724F3C-D06E-4726-B20A-AA733B89F597}"/>
                </a:ext>
              </a:extLst>
            </p:cNvPr>
            <p:cNvSpPr>
              <a:spLocks noChangeArrowheads="1"/>
            </p:cNvSpPr>
            <p:nvPr/>
          </p:nvSpPr>
          <p:spPr bwMode="auto">
            <a:xfrm>
              <a:off x="2047" y="732"/>
              <a:ext cx="29"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48">
              <a:extLst>
                <a:ext uri="{FF2B5EF4-FFF2-40B4-BE49-F238E27FC236}">
                  <a16:creationId xmlns:a16="http://schemas.microsoft.com/office/drawing/2014/main" id="{C7D63F57-BCAE-48F9-ABEB-BF2FE8C9589A}"/>
                </a:ext>
              </a:extLst>
            </p:cNvPr>
            <p:cNvSpPr>
              <a:spLocks noChangeArrowheads="1"/>
            </p:cNvSpPr>
            <p:nvPr/>
          </p:nvSpPr>
          <p:spPr bwMode="auto">
            <a:xfrm>
              <a:off x="2047" y="627"/>
              <a:ext cx="29"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49">
              <a:extLst>
                <a:ext uri="{FF2B5EF4-FFF2-40B4-BE49-F238E27FC236}">
                  <a16:creationId xmlns:a16="http://schemas.microsoft.com/office/drawing/2014/main" id="{8B300587-DD8F-41CB-80C4-31759F3575A9}"/>
                </a:ext>
              </a:extLst>
            </p:cNvPr>
            <p:cNvSpPr>
              <a:spLocks noChangeArrowheads="1"/>
            </p:cNvSpPr>
            <p:nvPr/>
          </p:nvSpPr>
          <p:spPr bwMode="auto">
            <a:xfrm>
              <a:off x="2047" y="523"/>
              <a:ext cx="29"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150">
              <a:extLst>
                <a:ext uri="{FF2B5EF4-FFF2-40B4-BE49-F238E27FC236}">
                  <a16:creationId xmlns:a16="http://schemas.microsoft.com/office/drawing/2014/main" id="{A60AFD26-B158-4009-849E-AFF6DFF398CF}"/>
                </a:ext>
              </a:extLst>
            </p:cNvPr>
            <p:cNvSpPr>
              <a:spLocks noChangeArrowheads="1"/>
            </p:cNvSpPr>
            <p:nvPr/>
          </p:nvSpPr>
          <p:spPr bwMode="auto">
            <a:xfrm>
              <a:off x="2047" y="418"/>
              <a:ext cx="29"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151">
              <a:extLst>
                <a:ext uri="{FF2B5EF4-FFF2-40B4-BE49-F238E27FC236}">
                  <a16:creationId xmlns:a16="http://schemas.microsoft.com/office/drawing/2014/main" id="{BC323070-E615-4A7E-9D15-D849917CE923}"/>
                </a:ext>
              </a:extLst>
            </p:cNvPr>
            <p:cNvSpPr>
              <a:spLocks noChangeArrowheads="1"/>
            </p:cNvSpPr>
            <p:nvPr/>
          </p:nvSpPr>
          <p:spPr bwMode="auto">
            <a:xfrm>
              <a:off x="2047" y="312"/>
              <a:ext cx="29"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152">
              <a:extLst>
                <a:ext uri="{FF2B5EF4-FFF2-40B4-BE49-F238E27FC236}">
                  <a16:creationId xmlns:a16="http://schemas.microsoft.com/office/drawing/2014/main" id="{D03AE207-BAC7-4EC8-8096-A669EB503F56}"/>
                </a:ext>
              </a:extLst>
            </p:cNvPr>
            <p:cNvSpPr>
              <a:spLocks noChangeArrowheads="1"/>
            </p:cNvSpPr>
            <p:nvPr/>
          </p:nvSpPr>
          <p:spPr bwMode="auto">
            <a:xfrm>
              <a:off x="2047" y="209"/>
              <a:ext cx="29"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153">
              <a:extLst>
                <a:ext uri="{FF2B5EF4-FFF2-40B4-BE49-F238E27FC236}">
                  <a16:creationId xmlns:a16="http://schemas.microsoft.com/office/drawing/2014/main" id="{78D75E58-0CE8-4622-988F-DDF4855863C9}"/>
                </a:ext>
              </a:extLst>
            </p:cNvPr>
            <p:cNvSpPr>
              <a:spLocks noChangeArrowheads="1"/>
            </p:cNvSpPr>
            <p:nvPr/>
          </p:nvSpPr>
          <p:spPr bwMode="auto">
            <a:xfrm>
              <a:off x="2047" y="104"/>
              <a:ext cx="29"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154">
              <a:extLst>
                <a:ext uri="{FF2B5EF4-FFF2-40B4-BE49-F238E27FC236}">
                  <a16:creationId xmlns:a16="http://schemas.microsoft.com/office/drawing/2014/main" id="{BC4719BA-951E-4A20-9286-3730DD9BBED2}"/>
                </a:ext>
              </a:extLst>
            </p:cNvPr>
            <p:cNvSpPr>
              <a:spLocks noChangeArrowheads="1"/>
            </p:cNvSpPr>
            <p:nvPr/>
          </p:nvSpPr>
          <p:spPr bwMode="auto">
            <a:xfrm>
              <a:off x="2047" y="0"/>
              <a:ext cx="29"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155">
              <a:extLst>
                <a:ext uri="{FF2B5EF4-FFF2-40B4-BE49-F238E27FC236}">
                  <a16:creationId xmlns:a16="http://schemas.microsoft.com/office/drawing/2014/main" id="{6DF501C1-5E0E-4C42-8A0F-55781C9B740C}"/>
                </a:ext>
              </a:extLst>
            </p:cNvPr>
            <p:cNvSpPr>
              <a:spLocks noChangeArrowheads="1"/>
            </p:cNvSpPr>
            <p:nvPr/>
          </p:nvSpPr>
          <p:spPr bwMode="auto">
            <a:xfrm>
              <a:off x="2165" y="2736"/>
              <a:ext cx="2"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156">
              <a:extLst>
                <a:ext uri="{FF2B5EF4-FFF2-40B4-BE49-F238E27FC236}">
                  <a16:creationId xmlns:a16="http://schemas.microsoft.com/office/drawing/2014/main" id="{3C80AC40-8D74-4EE6-8426-CAB4431BA2CF}"/>
                </a:ext>
              </a:extLst>
            </p:cNvPr>
            <p:cNvSpPr>
              <a:spLocks noChangeArrowheads="1"/>
            </p:cNvSpPr>
            <p:nvPr/>
          </p:nvSpPr>
          <p:spPr bwMode="auto">
            <a:xfrm>
              <a:off x="2165" y="2631"/>
              <a:ext cx="2"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57">
              <a:extLst>
                <a:ext uri="{FF2B5EF4-FFF2-40B4-BE49-F238E27FC236}">
                  <a16:creationId xmlns:a16="http://schemas.microsoft.com/office/drawing/2014/main" id="{6D5E3007-8137-4D68-9876-7551AF7EDAA0}"/>
                </a:ext>
              </a:extLst>
            </p:cNvPr>
            <p:cNvSpPr>
              <a:spLocks noChangeArrowheads="1"/>
            </p:cNvSpPr>
            <p:nvPr/>
          </p:nvSpPr>
          <p:spPr bwMode="auto">
            <a:xfrm>
              <a:off x="2165" y="2525"/>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58">
              <a:extLst>
                <a:ext uri="{FF2B5EF4-FFF2-40B4-BE49-F238E27FC236}">
                  <a16:creationId xmlns:a16="http://schemas.microsoft.com/office/drawing/2014/main" id="{EA60899C-25A8-4611-AE0D-E452F47C9B22}"/>
                </a:ext>
              </a:extLst>
            </p:cNvPr>
            <p:cNvSpPr>
              <a:spLocks noChangeArrowheads="1"/>
            </p:cNvSpPr>
            <p:nvPr/>
          </p:nvSpPr>
          <p:spPr bwMode="auto">
            <a:xfrm>
              <a:off x="2163" y="2420"/>
              <a:ext cx="6"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59">
              <a:extLst>
                <a:ext uri="{FF2B5EF4-FFF2-40B4-BE49-F238E27FC236}">
                  <a16:creationId xmlns:a16="http://schemas.microsoft.com/office/drawing/2014/main" id="{3DAF8A12-6C86-4E06-8284-88AE978ADA6B}"/>
                </a:ext>
              </a:extLst>
            </p:cNvPr>
            <p:cNvSpPr>
              <a:spLocks noChangeArrowheads="1"/>
            </p:cNvSpPr>
            <p:nvPr/>
          </p:nvSpPr>
          <p:spPr bwMode="auto">
            <a:xfrm>
              <a:off x="2163" y="2314"/>
              <a:ext cx="6"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60">
              <a:extLst>
                <a:ext uri="{FF2B5EF4-FFF2-40B4-BE49-F238E27FC236}">
                  <a16:creationId xmlns:a16="http://schemas.microsoft.com/office/drawing/2014/main" id="{5E1FBF09-7153-4F1C-8E68-E1C6FEDC3B03}"/>
                </a:ext>
              </a:extLst>
            </p:cNvPr>
            <p:cNvSpPr>
              <a:spLocks noChangeArrowheads="1"/>
            </p:cNvSpPr>
            <p:nvPr/>
          </p:nvSpPr>
          <p:spPr bwMode="auto">
            <a:xfrm>
              <a:off x="2161" y="2209"/>
              <a:ext cx="10"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61">
              <a:extLst>
                <a:ext uri="{FF2B5EF4-FFF2-40B4-BE49-F238E27FC236}">
                  <a16:creationId xmlns:a16="http://schemas.microsoft.com/office/drawing/2014/main" id="{89C45662-A804-46FF-9D56-B70AAD3CABCA}"/>
                </a:ext>
              </a:extLst>
            </p:cNvPr>
            <p:cNvSpPr>
              <a:spLocks noChangeArrowheads="1"/>
            </p:cNvSpPr>
            <p:nvPr/>
          </p:nvSpPr>
          <p:spPr bwMode="auto">
            <a:xfrm>
              <a:off x="2161" y="2103"/>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62">
              <a:extLst>
                <a:ext uri="{FF2B5EF4-FFF2-40B4-BE49-F238E27FC236}">
                  <a16:creationId xmlns:a16="http://schemas.microsoft.com/office/drawing/2014/main" id="{51EC8995-2522-4BFD-847C-21EAE7D91663}"/>
                </a:ext>
              </a:extLst>
            </p:cNvPr>
            <p:cNvSpPr>
              <a:spLocks noChangeArrowheads="1"/>
            </p:cNvSpPr>
            <p:nvPr/>
          </p:nvSpPr>
          <p:spPr bwMode="auto">
            <a:xfrm>
              <a:off x="2161" y="1998"/>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63">
              <a:extLst>
                <a:ext uri="{FF2B5EF4-FFF2-40B4-BE49-F238E27FC236}">
                  <a16:creationId xmlns:a16="http://schemas.microsoft.com/office/drawing/2014/main" id="{4B0124E6-56F6-4740-B889-0FFBC3E0A278}"/>
                </a:ext>
              </a:extLst>
            </p:cNvPr>
            <p:cNvSpPr>
              <a:spLocks noChangeArrowheads="1"/>
            </p:cNvSpPr>
            <p:nvPr/>
          </p:nvSpPr>
          <p:spPr bwMode="auto">
            <a:xfrm>
              <a:off x="2159" y="1892"/>
              <a:ext cx="14"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64">
              <a:extLst>
                <a:ext uri="{FF2B5EF4-FFF2-40B4-BE49-F238E27FC236}">
                  <a16:creationId xmlns:a16="http://schemas.microsoft.com/office/drawing/2014/main" id="{610DD7F1-6CF1-4BBF-9AEB-A1C46913CA50}"/>
                </a:ext>
              </a:extLst>
            </p:cNvPr>
            <p:cNvSpPr>
              <a:spLocks noChangeArrowheads="1"/>
            </p:cNvSpPr>
            <p:nvPr/>
          </p:nvSpPr>
          <p:spPr bwMode="auto">
            <a:xfrm>
              <a:off x="2159" y="1787"/>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165">
              <a:extLst>
                <a:ext uri="{FF2B5EF4-FFF2-40B4-BE49-F238E27FC236}">
                  <a16:creationId xmlns:a16="http://schemas.microsoft.com/office/drawing/2014/main" id="{9C088846-C072-42AA-85B4-3FAA45D7D90B}"/>
                </a:ext>
              </a:extLst>
            </p:cNvPr>
            <p:cNvSpPr>
              <a:spLocks noChangeArrowheads="1"/>
            </p:cNvSpPr>
            <p:nvPr/>
          </p:nvSpPr>
          <p:spPr bwMode="auto">
            <a:xfrm>
              <a:off x="2157" y="1681"/>
              <a:ext cx="18"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66">
              <a:extLst>
                <a:ext uri="{FF2B5EF4-FFF2-40B4-BE49-F238E27FC236}">
                  <a16:creationId xmlns:a16="http://schemas.microsoft.com/office/drawing/2014/main" id="{121C5525-52B3-430D-A0CB-9A64CAF46F59}"/>
                </a:ext>
              </a:extLst>
            </p:cNvPr>
            <p:cNvSpPr>
              <a:spLocks noChangeArrowheads="1"/>
            </p:cNvSpPr>
            <p:nvPr/>
          </p:nvSpPr>
          <p:spPr bwMode="auto">
            <a:xfrm>
              <a:off x="2157" y="1576"/>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67">
              <a:extLst>
                <a:ext uri="{FF2B5EF4-FFF2-40B4-BE49-F238E27FC236}">
                  <a16:creationId xmlns:a16="http://schemas.microsoft.com/office/drawing/2014/main" id="{1327A370-6CE1-40BF-B447-B8CDD1FBE301}"/>
                </a:ext>
              </a:extLst>
            </p:cNvPr>
            <p:cNvSpPr>
              <a:spLocks noChangeArrowheads="1"/>
            </p:cNvSpPr>
            <p:nvPr/>
          </p:nvSpPr>
          <p:spPr bwMode="auto">
            <a:xfrm>
              <a:off x="2157" y="1471"/>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168">
              <a:extLst>
                <a:ext uri="{FF2B5EF4-FFF2-40B4-BE49-F238E27FC236}">
                  <a16:creationId xmlns:a16="http://schemas.microsoft.com/office/drawing/2014/main" id="{916E06C2-9EDC-4A95-A29F-8F67FF8F174B}"/>
                </a:ext>
              </a:extLst>
            </p:cNvPr>
            <p:cNvSpPr>
              <a:spLocks noChangeArrowheads="1"/>
            </p:cNvSpPr>
            <p:nvPr/>
          </p:nvSpPr>
          <p:spPr bwMode="auto">
            <a:xfrm>
              <a:off x="2155" y="136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69">
              <a:extLst>
                <a:ext uri="{FF2B5EF4-FFF2-40B4-BE49-F238E27FC236}">
                  <a16:creationId xmlns:a16="http://schemas.microsoft.com/office/drawing/2014/main" id="{19014BBA-9472-4F2A-BB51-04F3FD4FDF79}"/>
                </a:ext>
              </a:extLst>
            </p:cNvPr>
            <p:cNvSpPr>
              <a:spLocks noChangeArrowheads="1"/>
            </p:cNvSpPr>
            <p:nvPr/>
          </p:nvSpPr>
          <p:spPr bwMode="auto">
            <a:xfrm>
              <a:off x="2155" y="1258"/>
              <a:ext cx="22"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170">
              <a:extLst>
                <a:ext uri="{FF2B5EF4-FFF2-40B4-BE49-F238E27FC236}">
                  <a16:creationId xmlns:a16="http://schemas.microsoft.com/office/drawing/2014/main" id="{15A7F51E-73F7-41AC-A7D6-5B135F993E3F}"/>
                </a:ext>
              </a:extLst>
            </p:cNvPr>
            <p:cNvSpPr>
              <a:spLocks noChangeArrowheads="1"/>
            </p:cNvSpPr>
            <p:nvPr/>
          </p:nvSpPr>
          <p:spPr bwMode="auto">
            <a:xfrm>
              <a:off x="2153" y="1152"/>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171">
              <a:extLst>
                <a:ext uri="{FF2B5EF4-FFF2-40B4-BE49-F238E27FC236}">
                  <a16:creationId xmlns:a16="http://schemas.microsoft.com/office/drawing/2014/main" id="{0B2E6940-10DC-4465-B91B-BBFBCA50833A}"/>
                </a:ext>
              </a:extLst>
            </p:cNvPr>
            <p:cNvSpPr>
              <a:spLocks noChangeArrowheads="1"/>
            </p:cNvSpPr>
            <p:nvPr/>
          </p:nvSpPr>
          <p:spPr bwMode="auto">
            <a:xfrm>
              <a:off x="2153" y="1047"/>
              <a:ext cx="26"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172">
              <a:extLst>
                <a:ext uri="{FF2B5EF4-FFF2-40B4-BE49-F238E27FC236}">
                  <a16:creationId xmlns:a16="http://schemas.microsoft.com/office/drawing/2014/main" id="{57CF51B3-86D8-4476-9F1E-0D6D28465936}"/>
                </a:ext>
              </a:extLst>
            </p:cNvPr>
            <p:cNvSpPr>
              <a:spLocks noChangeArrowheads="1"/>
            </p:cNvSpPr>
            <p:nvPr/>
          </p:nvSpPr>
          <p:spPr bwMode="auto">
            <a:xfrm>
              <a:off x="2153" y="941"/>
              <a:ext cx="28"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173">
              <a:extLst>
                <a:ext uri="{FF2B5EF4-FFF2-40B4-BE49-F238E27FC236}">
                  <a16:creationId xmlns:a16="http://schemas.microsoft.com/office/drawing/2014/main" id="{BFCE5C9D-245C-460E-938A-577CDEA38285}"/>
                </a:ext>
              </a:extLst>
            </p:cNvPr>
            <p:cNvSpPr>
              <a:spLocks noChangeArrowheads="1"/>
            </p:cNvSpPr>
            <p:nvPr/>
          </p:nvSpPr>
          <p:spPr bwMode="auto">
            <a:xfrm>
              <a:off x="2151" y="838"/>
              <a:ext cx="30"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74">
              <a:extLst>
                <a:ext uri="{FF2B5EF4-FFF2-40B4-BE49-F238E27FC236}">
                  <a16:creationId xmlns:a16="http://schemas.microsoft.com/office/drawing/2014/main" id="{16FD6DD3-C72C-42CF-8A4F-C39F45A26831}"/>
                </a:ext>
              </a:extLst>
            </p:cNvPr>
            <p:cNvSpPr>
              <a:spLocks noChangeArrowheads="1"/>
            </p:cNvSpPr>
            <p:nvPr/>
          </p:nvSpPr>
          <p:spPr bwMode="auto">
            <a:xfrm>
              <a:off x="2151" y="732"/>
              <a:ext cx="30"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175">
              <a:extLst>
                <a:ext uri="{FF2B5EF4-FFF2-40B4-BE49-F238E27FC236}">
                  <a16:creationId xmlns:a16="http://schemas.microsoft.com/office/drawing/2014/main" id="{F4BDAC68-F6B2-47D1-9F84-D40CEC999B7C}"/>
                </a:ext>
              </a:extLst>
            </p:cNvPr>
            <p:cNvSpPr>
              <a:spLocks noChangeArrowheads="1"/>
            </p:cNvSpPr>
            <p:nvPr/>
          </p:nvSpPr>
          <p:spPr bwMode="auto">
            <a:xfrm>
              <a:off x="2151" y="627"/>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176">
              <a:extLst>
                <a:ext uri="{FF2B5EF4-FFF2-40B4-BE49-F238E27FC236}">
                  <a16:creationId xmlns:a16="http://schemas.microsoft.com/office/drawing/2014/main" id="{D5F09ABF-BE75-412C-8A14-736E37B4600E}"/>
                </a:ext>
              </a:extLst>
            </p:cNvPr>
            <p:cNvSpPr>
              <a:spLocks noChangeArrowheads="1"/>
            </p:cNvSpPr>
            <p:nvPr/>
          </p:nvSpPr>
          <p:spPr bwMode="auto">
            <a:xfrm>
              <a:off x="2151" y="523"/>
              <a:ext cx="30"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177">
              <a:extLst>
                <a:ext uri="{FF2B5EF4-FFF2-40B4-BE49-F238E27FC236}">
                  <a16:creationId xmlns:a16="http://schemas.microsoft.com/office/drawing/2014/main" id="{A4B58EE2-18A9-4553-B8F2-43AB72A646FD}"/>
                </a:ext>
              </a:extLst>
            </p:cNvPr>
            <p:cNvSpPr>
              <a:spLocks noChangeArrowheads="1"/>
            </p:cNvSpPr>
            <p:nvPr/>
          </p:nvSpPr>
          <p:spPr bwMode="auto">
            <a:xfrm>
              <a:off x="2151" y="418"/>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78">
              <a:extLst>
                <a:ext uri="{FF2B5EF4-FFF2-40B4-BE49-F238E27FC236}">
                  <a16:creationId xmlns:a16="http://schemas.microsoft.com/office/drawing/2014/main" id="{9CE3BB0B-6D1D-477A-AD49-48BD0DFFD15B}"/>
                </a:ext>
              </a:extLst>
            </p:cNvPr>
            <p:cNvSpPr>
              <a:spLocks noChangeArrowheads="1"/>
            </p:cNvSpPr>
            <p:nvPr/>
          </p:nvSpPr>
          <p:spPr bwMode="auto">
            <a:xfrm>
              <a:off x="2151" y="312"/>
              <a:ext cx="30"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179">
              <a:extLst>
                <a:ext uri="{FF2B5EF4-FFF2-40B4-BE49-F238E27FC236}">
                  <a16:creationId xmlns:a16="http://schemas.microsoft.com/office/drawing/2014/main" id="{FA7155F9-B839-4F87-95B7-5FBE85220FE7}"/>
                </a:ext>
              </a:extLst>
            </p:cNvPr>
            <p:cNvSpPr>
              <a:spLocks noChangeArrowheads="1"/>
            </p:cNvSpPr>
            <p:nvPr/>
          </p:nvSpPr>
          <p:spPr bwMode="auto">
            <a:xfrm>
              <a:off x="2151" y="209"/>
              <a:ext cx="30"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180">
              <a:extLst>
                <a:ext uri="{FF2B5EF4-FFF2-40B4-BE49-F238E27FC236}">
                  <a16:creationId xmlns:a16="http://schemas.microsoft.com/office/drawing/2014/main" id="{38DF727B-9256-431C-9D38-349DDE2D7D99}"/>
                </a:ext>
              </a:extLst>
            </p:cNvPr>
            <p:cNvSpPr>
              <a:spLocks noChangeArrowheads="1"/>
            </p:cNvSpPr>
            <p:nvPr/>
          </p:nvSpPr>
          <p:spPr bwMode="auto">
            <a:xfrm>
              <a:off x="2151" y="104"/>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81">
              <a:extLst>
                <a:ext uri="{FF2B5EF4-FFF2-40B4-BE49-F238E27FC236}">
                  <a16:creationId xmlns:a16="http://schemas.microsoft.com/office/drawing/2014/main" id="{932C0915-A00F-4BEE-AFC3-DCCEF2445456}"/>
                </a:ext>
              </a:extLst>
            </p:cNvPr>
            <p:cNvSpPr>
              <a:spLocks noChangeArrowheads="1"/>
            </p:cNvSpPr>
            <p:nvPr/>
          </p:nvSpPr>
          <p:spPr bwMode="auto">
            <a:xfrm>
              <a:off x="2151" y="0"/>
              <a:ext cx="30"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82">
              <a:extLst>
                <a:ext uri="{FF2B5EF4-FFF2-40B4-BE49-F238E27FC236}">
                  <a16:creationId xmlns:a16="http://schemas.microsoft.com/office/drawing/2014/main" id="{3830AA86-63A1-4497-A733-1387B42C72FC}"/>
                </a:ext>
              </a:extLst>
            </p:cNvPr>
            <p:cNvSpPr>
              <a:spLocks noChangeArrowheads="1"/>
            </p:cNvSpPr>
            <p:nvPr/>
          </p:nvSpPr>
          <p:spPr bwMode="auto">
            <a:xfrm>
              <a:off x="2271" y="2736"/>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83">
              <a:extLst>
                <a:ext uri="{FF2B5EF4-FFF2-40B4-BE49-F238E27FC236}">
                  <a16:creationId xmlns:a16="http://schemas.microsoft.com/office/drawing/2014/main" id="{EE64EDF5-C62D-482A-93F7-335C66C44CD8}"/>
                </a:ext>
              </a:extLst>
            </p:cNvPr>
            <p:cNvSpPr>
              <a:spLocks noChangeArrowheads="1"/>
            </p:cNvSpPr>
            <p:nvPr/>
          </p:nvSpPr>
          <p:spPr bwMode="auto">
            <a:xfrm>
              <a:off x="2271" y="2631"/>
              <a:ext cx="2"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184">
              <a:extLst>
                <a:ext uri="{FF2B5EF4-FFF2-40B4-BE49-F238E27FC236}">
                  <a16:creationId xmlns:a16="http://schemas.microsoft.com/office/drawing/2014/main" id="{2058109E-1D4C-4EB8-B792-B7C96F1CD798}"/>
                </a:ext>
              </a:extLst>
            </p:cNvPr>
            <p:cNvSpPr>
              <a:spLocks noChangeArrowheads="1"/>
            </p:cNvSpPr>
            <p:nvPr/>
          </p:nvSpPr>
          <p:spPr bwMode="auto">
            <a:xfrm>
              <a:off x="2269" y="2525"/>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185">
              <a:extLst>
                <a:ext uri="{FF2B5EF4-FFF2-40B4-BE49-F238E27FC236}">
                  <a16:creationId xmlns:a16="http://schemas.microsoft.com/office/drawing/2014/main" id="{40BBFDCB-00F0-4D5B-88EB-D6CE09D544CF}"/>
                </a:ext>
              </a:extLst>
            </p:cNvPr>
            <p:cNvSpPr>
              <a:spLocks noChangeArrowheads="1"/>
            </p:cNvSpPr>
            <p:nvPr/>
          </p:nvSpPr>
          <p:spPr bwMode="auto">
            <a:xfrm>
              <a:off x="2269" y="2420"/>
              <a:ext cx="6"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186">
              <a:extLst>
                <a:ext uri="{FF2B5EF4-FFF2-40B4-BE49-F238E27FC236}">
                  <a16:creationId xmlns:a16="http://schemas.microsoft.com/office/drawing/2014/main" id="{711299C7-A346-4FC5-93D9-0C6A4D2D6EEB}"/>
                </a:ext>
              </a:extLst>
            </p:cNvPr>
            <p:cNvSpPr>
              <a:spLocks noChangeArrowheads="1"/>
            </p:cNvSpPr>
            <p:nvPr/>
          </p:nvSpPr>
          <p:spPr bwMode="auto">
            <a:xfrm>
              <a:off x="2269" y="2314"/>
              <a:ext cx="6"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187">
              <a:extLst>
                <a:ext uri="{FF2B5EF4-FFF2-40B4-BE49-F238E27FC236}">
                  <a16:creationId xmlns:a16="http://schemas.microsoft.com/office/drawing/2014/main" id="{D8366FE8-7DFA-4C4D-8A6F-29E4CABA0B04}"/>
                </a:ext>
              </a:extLst>
            </p:cNvPr>
            <p:cNvSpPr>
              <a:spLocks noChangeArrowheads="1"/>
            </p:cNvSpPr>
            <p:nvPr/>
          </p:nvSpPr>
          <p:spPr bwMode="auto">
            <a:xfrm>
              <a:off x="2267" y="2209"/>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88">
              <a:extLst>
                <a:ext uri="{FF2B5EF4-FFF2-40B4-BE49-F238E27FC236}">
                  <a16:creationId xmlns:a16="http://schemas.microsoft.com/office/drawing/2014/main" id="{0EEEA118-CE63-4BBB-90CF-A26333DC5642}"/>
                </a:ext>
              </a:extLst>
            </p:cNvPr>
            <p:cNvSpPr>
              <a:spLocks noChangeArrowheads="1"/>
            </p:cNvSpPr>
            <p:nvPr/>
          </p:nvSpPr>
          <p:spPr bwMode="auto">
            <a:xfrm>
              <a:off x="2267" y="2103"/>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89">
              <a:extLst>
                <a:ext uri="{FF2B5EF4-FFF2-40B4-BE49-F238E27FC236}">
                  <a16:creationId xmlns:a16="http://schemas.microsoft.com/office/drawing/2014/main" id="{637F60AE-73D1-4CDA-A937-6409C8A60A55}"/>
                </a:ext>
              </a:extLst>
            </p:cNvPr>
            <p:cNvSpPr>
              <a:spLocks noChangeArrowheads="1"/>
            </p:cNvSpPr>
            <p:nvPr/>
          </p:nvSpPr>
          <p:spPr bwMode="auto">
            <a:xfrm>
              <a:off x="2265" y="1998"/>
              <a:ext cx="12"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90">
              <a:extLst>
                <a:ext uri="{FF2B5EF4-FFF2-40B4-BE49-F238E27FC236}">
                  <a16:creationId xmlns:a16="http://schemas.microsoft.com/office/drawing/2014/main" id="{84392C82-5710-493B-8334-D746C30CAAEC}"/>
                </a:ext>
              </a:extLst>
            </p:cNvPr>
            <p:cNvSpPr>
              <a:spLocks noChangeArrowheads="1"/>
            </p:cNvSpPr>
            <p:nvPr/>
          </p:nvSpPr>
          <p:spPr bwMode="auto">
            <a:xfrm>
              <a:off x="2265" y="1892"/>
              <a:ext cx="14"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191">
              <a:extLst>
                <a:ext uri="{FF2B5EF4-FFF2-40B4-BE49-F238E27FC236}">
                  <a16:creationId xmlns:a16="http://schemas.microsoft.com/office/drawing/2014/main" id="{C1A7B6A1-2BD7-43AA-9882-733FA962030A}"/>
                </a:ext>
              </a:extLst>
            </p:cNvPr>
            <p:cNvSpPr>
              <a:spLocks noChangeArrowheads="1"/>
            </p:cNvSpPr>
            <p:nvPr/>
          </p:nvSpPr>
          <p:spPr bwMode="auto">
            <a:xfrm>
              <a:off x="2265" y="1787"/>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92">
              <a:extLst>
                <a:ext uri="{FF2B5EF4-FFF2-40B4-BE49-F238E27FC236}">
                  <a16:creationId xmlns:a16="http://schemas.microsoft.com/office/drawing/2014/main" id="{71D0A428-F5B0-456E-919D-78178373589D}"/>
                </a:ext>
              </a:extLst>
            </p:cNvPr>
            <p:cNvSpPr>
              <a:spLocks noChangeArrowheads="1"/>
            </p:cNvSpPr>
            <p:nvPr/>
          </p:nvSpPr>
          <p:spPr bwMode="auto">
            <a:xfrm>
              <a:off x="2263" y="1681"/>
              <a:ext cx="16"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193">
              <a:extLst>
                <a:ext uri="{FF2B5EF4-FFF2-40B4-BE49-F238E27FC236}">
                  <a16:creationId xmlns:a16="http://schemas.microsoft.com/office/drawing/2014/main" id="{29AD57E0-7AAC-4979-8744-5B8E132351D6}"/>
                </a:ext>
              </a:extLst>
            </p:cNvPr>
            <p:cNvSpPr>
              <a:spLocks noChangeArrowheads="1"/>
            </p:cNvSpPr>
            <p:nvPr/>
          </p:nvSpPr>
          <p:spPr bwMode="auto">
            <a:xfrm>
              <a:off x="2263" y="1576"/>
              <a:ext cx="18"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94">
              <a:extLst>
                <a:ext uri="{FF2B5EF4-FFF2-40B4-BE49-F238E27FC236}">
                  <a16:creationId xmlns:a16="http://schemas.microsoft.com/office/drawing/2014/main" id="{62F9D05D-6D07-42D9-9FDC-FB701DC787A2}"/>
                </a:ext>
              </a:extLst>
            </p:cNvPr>
            <p:cNvSpPr>
              <a:spLocks noChangeArrowheads="1"/>
            </p:cNvSpPr>
            <p:nvPr/>
          </p:nvSpPr>
          <p:spPr bwMode="auto">
            <a:xfrm>
              <a:off x="2261" y="1471"/>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95">
              <a:extLst>
                <a:ext uri="{FF2B5EF4-FFF2-40B4-BE49-F238E27FC236}">
                  <a16:creationId xmlns:a16="http://schemas.microsoft.com/office/drawing/2014/main" id="{38E86128-6A47-4D9D-A46D-3A80FA7D5E79}"/>
                </a:ext>
              </a:extLst>
            </p:cNvPr>
            <p:cNvSpPr>
              <a:spLocks noChangeArrowheads="1"/>
            </p:cNvSpPr>
            <p:nvPr/>
          </p:nvSpPr>
          <p:spPr bwMode="auto">
            <a:xfrm>
              <a:off x="2261" y="136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96">
              <a:extLst>
                <a:ext uri="{FF2B5EF4-FFF2-40B4-BE49-F238E27FC236}">
                  <a16:creationId xmlns:a16="http://schemas.microsoft.com/office/drawing/2014/main" id="{1804149E-EBE0-47C8-AF29-AA8F81D21D04}"/>
                </a:ext>
              </a:extLst>
            </p:cNvPr>
            <p:cNvSpPr>
              <a:spLocks noChangeArrowheads="1"/>
            </p:cNvSpPr>
            <p:nvPr/>
          </p:nvSpPr>
          <p:spPr bwMode="auto">
            <a:xfrm>
              <a:off x="2259" y="1258"/>
              <a:ext cx="24"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97">
              <a:extLst>
                <a:ext uri="{FF2B5EF4-FFF2-40B4-BE49-F238E27FC236}">
                  <a16:creationId xmlns:a16="http://schemas.microsoft.com/office/drawing/2014/main" id="{80840F35-74AF-4820-894D-991B87A9DD5D}"/>
                </a:ext>
              </a:extLst>
            </p:cNvPr>
            <p:cNvSpPr>
              <a:spLocks noChangeArrowheads="1"/>
            </p:cNvSpPr>
            <p:nvPr/>
          </p:nvSpPr>
          <p:spPr bwMode="auto">
            <a:xfrm>
              <a:off x="2259" y="1152"/>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198">
              <a:extLst>
                <a:ext uri="{FF2B5EF4-FFF2-40B4-BE49-F238E27FC236}">
                  <a16:creationId xmlns:a16="http://schemas.microsoft.com/office/drawing/2014/main" id="{F1A719D6-1133-4F9D-B56C-F78346151489}"/>
                </a:ext>
              </a:extLst>
            </p:cNvPr>
            <p:cNvSpPr>
              <a:spLocks noChangeArrowheads="1"/>
            </p:cNvSpPr>
            <p:nvPr/>
          </p:nvSpPr>
          <p:spPr bwMode="auto">
            <a:xfrm>
              <a:off x="2259" y="1047"/>
              <a:ext cx="26"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199">
              <a:extLst>
                <a:ext uri="{FF2B5EF4-FFF2-40B4-BE49-F238E27FC236}">
                  <a16:creationId xmlns:a16="http://schemas.microsoft.com/office/drawing/2014/main" id="{2E02266C-B725-4A62-8994-2C7C8195B0B8}"/>
                </a:ext>
              </a:extLst>
            </p:cNvPr>
            <p:cNvSpPr>
              <a:spLocks noChangeArrowheads="1"/>
            </p:cNvSpPr>
            <p:nvPr/>
          </p:nvSpPr>
          <p:spPr bwMode="auto">
            <a:xfrm>
              <a:off x="2257" y="941"/>
              <a:ext cx="28"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200">
              <a:extLst>
                <a:ext uri="{FF2B5EF4-FFF2-40B4-BE49-F238E27FC236}">
                  <a16:creationId xmlns:a16="http://schemas.microsoft.com/office/drawing/2014/main" id="{E31B604B-364A-45F5-B39B-2741C9C8B91B}"/>
                </a:ext>
              </a:extLst>
            </p:cNvPr>
            <p:cNvSpPr>
              <a:spLocks noChangeArrowheads="1"/>
            </p:cNvSpPr>
            <p:nvPr/>
          </p:nvSpPr>
          <p:spPr bwMode="auto">
            <a:xfrm>
              <a:off x="2257" y="838"/>
              <a:ext cx="30"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201">
              <a:extLst>
                <a:ext uri="{FF2B5EF4-FFF2-40B4-BE49-F238E27FC236}">
                  <a16:creationId xmlns:a16="http://schemas.microsoft.com/office/drawing/2014/main" id="{BD93346F-13FE-4879-96A4-E6D4C5FD977E}"/>
                </a:ext>
              </a:extLst>
            </p:cNvPr>
            <p:cNvSpPr>
              <a:spLocks noChangeArrowheads="1"/>
            </p:cNvSpPr>
            <p:nvPr/>
          </p:nvSpPr>
          <p:spPr bwMode="auto">
            <a:xfrm>
              <a:off x="2257" y="732"/>
              <a:ext cx="30"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202">
              <a:extLst>
                <a:ext uri="{FF2B5EF4-FFF2-40B4-BE49-F238E27FC236}">
                  <a16:creationId xmlns:a16="http://schemas.microsoft.com/office/drawing/2014/main" id="{CA8B1574-B7C3-4E5B-8EA7-EA4FF3E16496}"/>
                </a:ext>
              </a:extLst>
            </p:cNvPr>
            <p:cNvSpPr>
              <a:spLocks noChangeArrowheads="1"/>
            </p:cNvSpPr>
            <p:nvPr/>
          </p:nvSpPr>
          <p:spPr bwMode="auto">
            <a:xfrm>
              <a:off x="2257" y="627"/>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203">
              <a:extLst>
                <a:ext uri="{FF2B5EF4-FFF2-40B4-BE49-F238E27FC236}">
                  <a16:creationId xmlns:a16="http://schemas.microsoft.com/office/drawing/2014/main" id="{DCC9E986-6074-40AE-9068-2F75314C9235}"/>
                </a:ext>
              </a:extLst>
            </p:cNvPr>
            <p:cNvSpPr>
              <a:spLocks noChangeArrowheads="1"/>
            </p:cNvSpPr>
            <p:nvPr/>
          </p:nvSpPr>
          <p:spPr bwMode="auto">
            <a:xfrm>
              <a:off x="2257" y="523"/>
              <a:ext cx="30"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204">
              <a:extLst>
                <a:ext uri="{FF2B5EF4-FFF2-40B4-BE49-F238E27FC236}">
                  <a16:creationId xmlns:a16="http://schemas.microsoft.com/office/drawing/2014/main" id="{468001D6-EDA5-423B-B20A-7FA0F1CA3169}"/>
                </a:ext>
              </a:extLst>
            </p:cNvPr>
            <p:cNvSpPr>
              <a:spLocks noChangeArrowheads="1"/>
            </p:cNvSpPr>
            <p:nvPr/>
          </p:nvSpPr>
          <p:spPr bwMode="auto">
            <a:xfrm>
              <a:off x="2257" y="418"/>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205">
              <a:extLst>
                <a:ext uri="{FF2B5EF4-FFF2-40B4-BE49-F238E27FC236}">
                  <a16:creationId xmlns:a16="http://schemas.microsoft.com/office/drawing/2014/main" id="{949EEEF7-68C8-46B0-B9D6-3DCEA14D8D0D}"/>
                </a:ext>
              </a:extLst>
            </p:cNvPr>
            <p:cNvSpPr>
              <a:spLocks noChangeArrowheads="1"/>
            </p:cNvSpPr>
            <p:nvPr/>
          </p:nvSpPr>
          <p:spPr bwMode="auto">
            <a:xfrm>
              <a:off x="2257" y="312"/>
              <a:ext cx="30" cy="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206">
              <a:extLst>
                <a:ext uri="{FF2B5EF4-FFF2-40B4-BE49-F238E27FC236}">
                  <a16:creationId xmlns:a16="http://schemas.microsoft.com/office/drawing/2014/main" id="{CDD26331-23FC-4DD7-87E5-8F2FC47369C9}"/>
                </a:ext>
              </a:extLst>
            </p:cNvPr>
            <p:cNvSpPr>
              <a:spLocks noChangeArrowheads="1"/>
            </p:cNvSpPr>
            <p:nvPr/>
          </p:nvSpPr>
          <p:spPr bwMode="auto">
            <a:xfrm>
              <a:off x="2257" y="209"/>
              <a:ext cx="30"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207">
              <a:extLst>
                <a:ext uri="{FF2B5EF4-FFF2-40B4-BE49-F238E27FC236}">
                  <a16:creationId xmlns:a16="http://schemas.microsoft.com/office/drawing/2014/main" id="{BA6A4865-1A3F-4B55-973D-B327A4E92C1F}"/>
                </a:ext>
              </a:extLst>
            </p:cNvPr>
            <p:cNvSpPr>
              <a:spLocks noChangeArrowheads="1"/>
            </p:cNvSpPr>
            <p:nvPr/>
          </p:nvSpPr>
          <p:spPr bwMode="auto">
            <a:xfrm>
              <a:off x="2257" y="104"/>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208">
              <a:extLst>
                <a:ext uri="{FF2B5EF4-FFF2-40B4-BE49-F238E27FC236}">
                  <a16:creationId xmlns:a16="http://schemas.microsoft.com/office/drawing/2014/main" id="{9C2D34CF-0D5E-42CB-BB3C-0D4BBF5C9EE3}"/>
                </a:ext>
              </a:extLst>
            </p:cNvPr>
            <p:cNvSpPr>
              <a:spLocks noChangeArrowheads="1"/>
            </p:cNvSpPr>
            <p:nvPr/>
          </p:nvSpPr>
          <p:spPr bwMode="auto">
            <a:xfrm>
              <a:off x="2257" y="0"/>
              <a:ext cx="30" cy="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209">
              <a:extLst>
                <a:ext uri="{FF2B5EF4-FFF2-40B4-BE49-F238E27FC236}">
                  <a16:creationId xmlns:a16="http://schemas.microsoft.com/office/drawing/2014/main" id="{4FA0045C-399F-4799-AB9A-6E3FC8656050}"/>
                </a:ext>
              </a:extLst>
            </p:cNvPr>
            <p:cNvSpPr>
              <a:spLocks noChangeArrowheads="1"/>
            </p:cNvSpPr>
            <p:nvPr/>
          </p:nvSpPr>
          <p:spPr bwMode="auto">
            <a:xfrm>
              <a:off x="2377" y="2631"/>
              <a:ext cx="1"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210">
              <a:extLst>
                <a:ext uri="{FF2B5EF4-FFF2-40B4-BE49-F238E27FC236}">
                  <a16:creationId xmlns:a16="http://schemas.microsoft.com/office/drawing/2014/main" id="{5645F95E-353A-42F7-B039-7A6C10E92E5E}"/>
                </a:ext>
              </a:extLst>
            </p:cNvPr>
            <p:cNvSpPr>
              <a:spLocks noChangeArrowheads="1"/>
            </p:cNvSpPr>
            <p:nvPr/>
          </p:nvSpPr>
          <p:spPr bwMode="auto">
            <a:xfrm>
              <a:off x="2375" y="2525"/>
              <a:ext cx="2" cy="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211">
              <a:extLst>
                <a:ext uri="{FF2B5EF4-FFF2-40B4-BE49-F238E27FC236}">
                  <a16:creationId xmlns:a16="http://schemas.microsoft.com/office/drawing/2014/main" id="{573CA85A-C69B-4B1E-90DD-9DF1FC42FF03}"/>
                </a:ext>
              </a:extLst>
            </p:cNvPr>
            <p:cNvSpPr>
              <a:spLocks noChangeArrowheads="1"/>
            </p:cNvSpPr>
            <p:nvPr/>
          </p:nvSpPr>
          <p:spPr bwMode="auto">
            <a:xfrm>
              <a:off x="2375" y="2420"/>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212">
              <a:extLst>
                <a:ext uri="{FF2B5EF4-FFF2-40B4-BE49-F238E27FC236}">
                  <a16:creationId xmlns:a16="http://schemas.microsoft.com/office/drawing/2014/main" id="{0D0EF2F6-67A6-43B9-9BB9-5026074CB7CE}"/>
                </a:ext>
              </a:extLst>
            </p:cNvPr>
            <p:cNvSpPr>
              <a:spLocks noChangeArrowheads="1"/>
            </p:cNvSpPr>
            <p:nvPr/>
          </p:nvSpPr>
          <p:spPr bwMode="auto">
            <a:xfrm>
              <a:off x="2375" y="2314"/>
              <a:ext cx="4"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213">
              <a:extLst>
                <a:ext uri="{FF2B5EF4-FFF2-40B4-BE49-F238E27FC236}">
                  <a16:creationId xmlns:a16="http://schemas.microsoft.com/office/drawing/2014/main" id="{F0A77C09-B62B-4650-9407-DD2807FCA23E}"/>
                </a:ext>
              </a:extLst>
            </p:cNvPr>
            <p:cNvSpPr>
              <a:spLocks noChangeArrowheads="1"/>
            </p:cNvSpPr>
            <p:nvPr/>
          </p:nvSpPr>
          <p:spPr bwMode="auto">
            <a:xfrm>
              <a:off x="2375" y="2211"/>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214">
              <a:extLst>
                <a:ext uri="{FF2B5EF4-FFF2-40B4-BE49-F238E27FC236}">
                  <a16:creationId xmlns:a16="http://schemas.microsoft.com/office/drawing/2014/main" id="{1B78E498-BD00-4AD2-BDC3-8D79297E9842}"/>
                </a:ext>
              </a:extLst>
            </p:cNvPr>
            <p:cNvSpPr>
              <a:spLocks noChangeArrowheads="1"/>
            </p:cNvSpPr>
            <p:nvPr/>
          </p:nvSpPr>
          <p:spPr bwMode="auto">
            <a:xfrm>
              <a:off x="2373" y="2105"/>
              <a:ext cx="6"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215">
              <a:extLst>
                <a:ext uri="{FF2B5EF4-FFF2-40B4-BE49-F238E27FC236}">
                  <a16:creationId xmlns:a16="http://schemas.microsoft.com/office/drawing/2014/main" id="{694F895A-2A7E-4AF4-9FAA-E4D1486B35B8}"/>
                </a:ext>
              </a:extLst>
            </p:cNvPr>
            <p:cNvSpPr>
              <a:spLocks noChangeArrowheads="1"/>
            </p:cNvSpPr>
            <p:nvPr/>
          </p:nvSpPr>
          <p:spPr bwMode="auto">
            <a:xfrm>
              <a:off x="2373" y="2000"/>
              <a:ext cx="8" cy="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216">
              <a:extLst>
                <a:ext uri="{FF2B5EF4-FFF2-40B4-BE49-F238E27FC236}">
                  <a16:creationId xmlns:a16="http://schemas.microsoft.com/office/drawing/2014/main" id="{D6C794DB-B1F5-4780-A7A2-F670B74CB754}"/>
                </a:ext>
              </a:extLst>
            </p:cNvPr>
            <p:cNvSpPr>
              <a:spLocks noChangeArrowheads="1"/>
            </p:cNvSpPr>
            <p:nvPr/>
          </p:nvSpPr>
          <p:spPr bwMode="auto">
            <a:xfrm>
              <a:off x="2373" y="1894"/>
              <a:ext cx="8"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217">
              <a:extLst>
                <a:ext uri="{FF2B5EF4-FFF2-40B4-BE49-F238E27FC236}">
                  <a16:creationId xmlns:a16="http://schemas.microsoft.com/office/drawing/2014/main" id="{1BFEE2C0-758D-4FC6-BDB8-EE9C1C0EC59B}"/>
                </a:ext>
              </a:extLst>
            </p:cNvPr>
            <p:cNvSpPr>
              <a:spLocks noChangeArrowheads="1"/>
            </p:cNvSpPr>
            <p:nvPr/>
          </p:nvSpPr>
          <p:spPr bwMode="auto">
            <a:xfrm>
              <a:off x="2371" y="1789"/>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218">
              <a:extLst>
                <a:ext uri="{FF2B5EF4-FFF2-40B4-BE49-F238E27FC236}">
                  <a16:creationId xmlns:a16="http://schemas.microsoft.com/office/drawing/2014/main" id="{D5EFF833-86A3-422B-98A8-B913DC70B51C}"/>
                </a:ext>
              </a:extLst>
            </p:cNvPr>
            <p:cNvSpPr>
              <a:spLocks noChangeArrowheads="1"/>
            </p:cNvSpPr>
            <p:nvPr/>
          </p:nvSpPr>
          <p:spPr bwMode="auto">
            <a:xfrm>
              <a:off x="2371" y="1683"/>
              <a:ext cx="12"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219">
              <a:extLst>
                <a:ext uri="{FF2B5EF4-FFF2-40B4-BE49-F238E27FC236}">
                  <a16:creationId xmlns:a16="http://schemas.microsoft.com/office/drawing/2014/main" id="{9B9C7706-2A3A-4F4C-8F6D-4A12C8B1E20D}"/>
                </a:ext>
              </a:extLst>
            </p:cNvPr>
            <p:cNvSpPr>
              <a:spLocks noChangeArrowheads="1"/>
            </p:cNvSpPr>
            <p:nvPr/>
          </p:nvSpPr>
          <p:spPr bwMode="auto">
            <a:xfrm>
              <a:off x="2371" y="1578"/>
              <a:ext cx="12" cy="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220">
              <a:extLst>
                <a:ext uri="{FF2B5EF4-FFF2-40B4-BE49-F238E27FC236}">
                  <a16:creationId xmlns:a16="http://schemas.microsoft.com/office/drawing/2014/main" id="{B3A23B4B-95E0-432D-8239-4D8D099C4E12}"/>
                </a:ext>
              </a:extLst>
            </p:cNvPr>
            <p:cNvSpPr>
              <a:spLocks noChangeArrowheads="1"/>
            </p:cNvSpPr>
            <p:nvPr/>
          </p:nvSpPr>
          <p:spPr bwMode="auto">
            <a:xfrm>
              <a:off x="2371" y="1473"/>
              <a:ext cx="12"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221">
              <a:extLst>
                <a:ext uri="{FF2B5EF4-FFF2-40B4-BE49-F238E27FC236}">
                  <a16:creationId xmlns:a16="http://schemas.microsoft.com/office/drawing/2014/main" id="{EDFE4DBF-96FB-4219-AA6A-D668D34F61FA}"/>
                </a:ext>
              </a:extLst>
            </p:cNvPr>
            <p:cNvSpPr>
              <a:spLocks noChangeArrowheads="1"/>
            </p:cNvSpPr>
            <p:nvPr/>
          </p:nvSpPr>
          <p:spPr bwMode="auto">
            <a:xfrm>
              <a:off x="2369" y="1367"/>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222">
              <a:extLst>
                <a:ext uri="{FF2B5EF4-FFF2-40B4-BE49-F238E27FC236}">
                  <a16:creationId xmlns:a16="http://schemas.microsoft.com/office/drawing/2014/main" id="{27521637-E7EE-474B-B89D-C3603CD8B627}"/>
                </a:ext>
              </a:extLst>
            </p:cNvPr>
            <p:cNvSpPr>
              <a:spLocks noChangeArrowheads="1"/>
            </p:cNvSpPr>
            <p:nvPr/>
          </p:nvSpPr>
          <p:spPr bwMode="auto">
            <a:xfrm>
              <a:off x="2369" y="1264"/>
              <a:ext cx="16"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223">
              <a:extLst>
                <a:ext uri="{FF2B5EF4-FFF2-40B4-BE49-F238E27FC236}">
                  <a16:creationId xmlns:a16="http://schemas.microsoft.com/office/drawing/2014/main" id="{629D20D5-7600-4F8C-9AA9-6FE64AF7B735}"/>
                </a:ext>
              </a:extLst>
            </p:cNvPr>
            <p:cNvSpPr>
              <a:spLocks noChangeArrowheads="1"/>
            </p:cNvSpPr>
            <p:nvPr/>
          </p:nvSpPr>
          <p:spPr bwMode="auto">
            <a:xfrm>
              <a:off x="2369" y="1158"/>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224">
              <a:extLst>
                <a:ext uri="{FF2B5EF4-FFF2-40B4-BE49-F238E27FC236}">
                  <a16:creationId xmlns:a16="http://schemas.microsoft.com/office/drawing/2014/main" id="{D4BF12D0-D0DE-40B8-B90A-15DCE976D666}"/>
                </a:ext>
              </a:extLst>
            </p:cNvPr>
            <p:cNvSpPr>
              <a:spLocks noChangeArrowheads="1"/>
            </p:cNvSpPr>
            <p:nvPr/>
          </p:nvSpPr>
          <p:spPr bwMode="auto">
            <a:xfrm>
              <a:off x="2369" y="1053"/>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225">
              <a:extLst>
                <a:ext uri="{FF2B5EF4-FFF2-40B4-BE49-F238E27FC236}">
                  <a16:creationId xmlns:a16="http://schemas.microsoft.com/office/drawing/2014/main" id="{93B98AC0-0BB4-47B2-A925-3433FBB43EBA}"/>
                </a:ext>
              </a:extLst>
            </p:cNvPr>
            <p:cNvSpPr>
              <a:spLocks noChangeArrowheads="1"/>
            </p:cNvSpPr>
            <p:nvPr/>
          </p:nvSpPr>
          <p:spPr bwMode="auto">
            <a:xfrm>
              <a:off x="2367" y="947"/>
              <a:ext cx="18"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226">
              <a:extLst>
                <a:ext uri="{FF2B5EF4-FFF2-40B4-BE49-F238E27FC236}">
                  <a16:creationId xmlns:a16="http://schemas.microsoft.com/office/drawing/2014/main" id="{5B7DA41B-6886-480F-A9ED-95CF9C39A365}"/>
                </a:ext>
              </a:extLst>
            </p:cNvPr>
            <p:cNvSpPr>
              <a:spLocks noChangeArrowheads="1"/>
            </p:cNvSpPr>
            <p:nvPr/>
          </p:nvSpPr>
          <p:spPr bwMode="auto">
            <a:xfrm>
              <a:off x="2367" y="842"/>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227">
              <a:extLst>
                <a:ext uri="{FF2B5EF4-FFF2-40B4-BE49-F238E27FC236}">
                  <a16:creationId xmlns:a16="http://schemas.microsoft.com/office/drawing/2014/main" id="{03C384EA-47FC-47A8-BEBC-5D17C3AB17B0}"/>
                </a:ext>
              </a:extLst>
            </p:cNvPr>
            <p:cNvSpPr>
              <a:spLocks noChangeArrowheads="1"/>
            </p:cNvSpPr>
            <p:nvPr/>
          </p:nvSpPr>
          <p:spPr bwMode="auto">
            <a:xfrm>
              <a:off x="2367" y="738"/>
              <a:ext cx="20"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228">
              <a:extLst>
                <a:ext uri="{FF2B5EF4-FFF2-40B4-BE49-F238E27FC236}">
                  <a16:creationId xmlns:a16="http://schemas.microsoft.com/office/drawing/2014/main" id="{1B6A23A6-8D81-4CC9-9924-67401EAC1155}"/>
                </a:ext>
              </a:extLst>
            </p:cNvPr>
            <p:cNvSpPr>
              <a:spLocks noChangeArrowheads="1"/>
            </p:cNvSpPr>
            <p:nvPr/>
          </p:nvSpPr>
          <p:spPr bwMode="auto">
            <a:xfrm>
              <a:off x="2367" y="633"/>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229">
              <a:extLst>
                <a:ext uri="{FF2B5EF4-FFF2-40B4-BE49-F238E27FC236}">
                  <a16:creationId xmlns:a16="http://schemas.microsoft.com/office/drawing/2014/main" id="{0AD833A3-96F9-4E45-95E7-B6A8508F6782}"/>
                </a:ext>
              </a:extLst>
            </p:cNvPr>
            <p:cNvSpPr>
              <a:spLocks noChangeArrowheads="1"/>
            </p:cNvSpPr>
            <p:nvPr/>
          </p:nvSpPr>
          <p:spPr bwMode="auto">
            <a:xfrm>
              <a:off x="2367" y="527"/>
              <a:ext cx="20"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230">
              <a:extLst>
                <a:ext uri="{FF2B5EF4-FFF2-40B4-BE49-F238E27FC236}">
                  <a16:creationId xmlns:a16="http://schemas.microsoft.com/office/drawing/2014/main" id="{563A321F-230B-442F-86A2-6BAF37C9795A}"/>
                </a:ext>
              </a:extLst>
            </p:cNvPr>
            <p:cNvSpPr>
              <a:spLocks noChangeArrowheads="1"/>
            </p:cNvSpPr>
            <p:nvPr/>
          </p:nvSpPr>
          <p:spPr bwMode="auto">
            <a:xfrm>
              <a:off x="2367" y="424"/>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231">
              <a:extLst>
                <a:ext uri="{FF2B5EF4-FFF2-40B4-BE49-F238E27FC236}">
                  <a16:creationId xmlns:a16="http://schemas.microsoft.com/office/drawing/2014/main" id="{B6EBBB10-383E-4E11-9A77-4A32F342FAAB}"/>
                </a:ext>
              </a:extLst>
            </p:cNvPr>
            <p:cNvSpPr>
              <a:spLocks noChangeArrowheads="1"/>
            </p:cNvSpPr>
            <p:nvPr/>
          </p:nvSpPr>
          <p:spPr bwMode="auto">
            <a:xfrm>
              <a:off x="2367" y="319"/>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232">
              <a:extLst>
                <a:ext uri="{FF2B5EF4-FFF2-40B4-BE49-F238E27FC236}">
                  <a16:creationId xmlns:a16="http://schemas.microsoft.com/office/drawing/2014/main" id="{7AEB620D-ABA1-4E1A-8987-59B31655EE64}"/>
                </a:ext>
              </a:extLst>
            </p:cNvPr>
            <p:cNvSpPr>
              <a:spLocks noChangeArrowheads="1"/>
            </p:cNvSpPr>
            <p:nvPr/>
          </p:nvSpPr>
          <p:spPr bwMode="auto">
            <a:xfrm>
              <a:off x="2367" y="213"/>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233">
              <a:extLst>
                <a:ext uri="{FF2B5EF4-FFF2-40B4-BE49-F238E27FC236}">
                  <a16:creationId xmlns:a16="http://schemas.microsoft.com/office/drawing/2014/main" id="{26B03ED1-0F5A-481F-9130-B9D9442A1972}"/>
                </a:ext>
              </a:extLst>
            </p:cNvPr>
            <p:cNvSpPr>
              <a:spLocks noChangeArrowheads="1"/>
            </p:cNvSpPr>
            <p:nvPr/>
          </p:nvSpPr>
          <p:spPr bwMode="auto">
            <a:xfrm>
              <a:off x="2367" y="110"/>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234">
              <a:extLst>
                <a:ext uri="{FF2B5EF4-FFF2-40B4-BE49-F238E27FC236}">
                  <a16:creationId xmlns:a16="http://schemas.microsoft.com/office/drawing/2014/main" id="{AAB04603-E942-4B79-9B3F-146C1D793C8D}"/>
                </a:ext>
              </a:extLst>
            </p:cNvPr>
            <p:cNvSpPr>
              <a:spLocks noChangeArrowheads="1"/>
            </p:cNvSpPr>
            <p:nvPr/>
          </p:nvSpPr>
          <p:spPr bwMode="auto">
            <a:xfrm>
              <a:off x="2367" y="4"/>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235">
              <a:extLst>
                <a:ext uri="{FF2B5EF4-FFF2-40B4-BE49-F238E27FC236}">
                  <a16:creationId xmlns:a16="http://schemas.microsoft.com/office/drawing/2014/main" id="{D85C40DD-58AE-4735-A084-A857721DED12}"/>
                </a:ext>
              </a:extLst>
            </p:cNvPr>
            <p:cNvSpPr>
              <a:spLocks noChangeArrowheads="1"/>
            </p:cNvSpPr>
            <p:nvPr/>
          </p:nvSpPr>
          <p:spPr bwMode="auto">
            <a:xfrm>
              <a:off x="2367" y="4"/>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236">
              <a:extLst>
                <a:ext uri="{FF2B5EF4-FFF2-40B4-BE49-F238E27FC236}">
                  <a16:creationId xmlns:a16="http://schemas.microsoft.com/office/drawing/2014/main" id="{60D0609C-17EF-44EF-B161-94FAF00D7BC4}"/>
                </a:ext>
              </a:extLst>
            </p:cNvPr>
            <p:cNvSpPr>
              <a:spLocks noChangeArrowheads="1"/>
            </p:cNvSpPr>
            <p:nvPr/>
          </p:nvSpPr>
          <p:spPr bwMode="auto">
            <a:xfrm>
              <a:off x="2367" y="110"/>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237">
              <a:extLst>
                <a:ext uri="{FF2B5EF4-FFF2-40B4-BE49-F238E27FC236}">
                  <a16:creationId xmlns:a16="http://schemas.microsoft.com/office/drawing/2014/main" id="{FFE30D96-5A39-4218-A5DA-DBE78D4E52FB}"/>
                </a:ext>
              </a:extLst>
            </p:cNvPr>
            <p:cNvSpPr>
              <a:spLocks noChangeArrowheads="1"/>
            </p:cNvSpPr>
            <p:nvPr/>
          </p:nvSpPr>
          <p:spPr bwMode="auto">
            <a:xfrm>
              <a:off x="2367" y="213"/>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238">
              <a:extLst>
                <a:ext uri="{FF2B5EF4-FFF2-40B4-BE49-F238E27FC236}">
                  <a16:creationId xmlns:a16="http://schemas.microsoft.com/office/drawing/2014/main" id="{45F1453A-B69F-404F-AFC4-951F819C9A22}"/>
                </a:ext>
              </a:extLst>
            </p:cNvPr>
            <p:cNvSpPr>
              <a:spLocks noChangeArrowheads="1"/>
            </p:cNvSpPr>
            <p:nvPr/>
          </p:nvSpPr>
          <p:spPr bwMode="auto">
            <a:xfrm>
              <a:off x="2367" y="319"/>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239">
              <a:extLst>
                <a:ext uri="{FF2B5EF4-FFF2-40B4-BE49-F238E27FC236}">
                  <a16:creationId xmlns:a16="http://schemas.microsoft.com/office/drawing/2014/main" id="{C43BFE23-6F14-4906-A4D4-D05C4ECB0F64}"/>
                </a:ext>
              </a:extLst>
            </p:cNvPr>
            <p:cNvSpPr>
              <a:spLocks noChangeArrowheads="1"/>
            </p:cNvSpPr>
            <p:nvPr/>
          </p:nvSpPr>
          <p:spPr bwMode="auto">
            <a:xfrm>
              <a:off x="2367" y="424"/>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240">
              <a:extLst>
                <a:ext uri="{FF2B5EF4-FFF2-40B4-BE49-F238E27FC236}">
                  <a16:creationId xmlns:a16="http://schemas.microsoft.com/office/drawing/2014/main" id="{CC3362DC-C882-4AFF-8516-64B050589723}"/>
                </a:ext>
              </a:extLst>
            </p:cNvPr>
            <p:cNvSpPr>
              <a:spLocks noChangeArrowheads="1"/>
            </p:cNvSpPr>
            <p:nvPr/>
          </p:nvSpPr>
          <p:spPr bwMode="auto">
            <a:xfrm>
              <a:off x="2367" y="527"/>
              <a:ext cx="20"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Oval 241">
              <a:extLst>
                <a:ext uri="{FF2B5EF4-FFF2-40B4-BE49-F238E27FC236}">
                  <a16:creationId xmlns:a16="http://schemas.microsoft.com/office/drawing/2014/main" id="{84937CA7-8190-4519-976D-4AD8EEB08E89}"/>
                </a:ext>
              </a:extLst>
            </p:cNvPr>
            <p:cNvSpPr>
              <a:spLocks noChangeArrowheads="1"/>
            </p:cNvSpPr>
            <p:nvPr/>
          </p:nvSpPr>
          <p:spPr bwMode="auto">
            <a:xfrm>
              <a:off x="2367" y="633"/>
              <a:ext cx="20"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242">
              <a:extLst>
                <a:ext uri="{FF2B5EF4-FFF2-40B4-BE49-F238E27FC236}">
                  <a16:creationId xmlns:a16="http://schemas.microsoft.com/office/drawing/2014/main" id="{E5EA6F60-A701-465F-9348-B92DF6B5C9D9}"/>
                </a:ext>
              </a:extLst>
            </p:cNvPr>
            <p:cNvSpPr>
              <a:spLocks noChangeArrowheads="1"/>
            </p:cNvSpPr>
            <p:nvPr/>
          </p:nvSpPr>
          <p:spPr bwMode="auto">
            <a:xfrm>
              <a:off x="2367" y="738"/>
              <a:ext cx="20"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243">
              <a:extLst>
                <a:ext uri="{FF2B5EF4-FFF2-40B4-BE49-F238E27FC236}">
                  <a16:creationId xmlns:a16="http://schemas.microsoft.com/office/drawing/2014/main" id="{4F72D299-33F5-4AFB-9751-D9604E7B376A}"/>
                </a:ext>
              </a:extLst>
            </p:cNvPr>
            <p:cNvSpPr>
              <a:spLocks noChangeArrowheads="1"/>
            </p:cNvSpPr>
            <p:nvPr/>
          </p:nvSpPr>
          <p:spPr bwMode="auto">
            <a:xfrm>
              <a:off x="2367" y="842"/>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244">
              <a:extLst>
                <a:ext uri="{FF2B5EF4-FFF2-40B4-BE49-F238E27FC236}">
                  <a16:creationId xmlns:a16="http://schemas.microsoft.com/office/drawing/2014/main" id="{1D8E2E17-A02D-412E-8670-C43FFE1D3996}"/>
                </a:ext>
              </a:extLst>
            </p:cNvPr>
            <p:cNvSpPr>
              <a:spLocks noChangeArrowheads="1"/>
            </p:cNvSpPr>
            <p:nvPr/>
          </p:nvSpPr>
          <p:spPr bwMode="auto">
            <a:xfrm>
              <a:off x="2367" y="947"/>
              <a:ext cx="18"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245">
              <a:extLst>
                <a:ext uri="{FF2B5EF4-FFF2-40B4-BE49-F238E27FC236}">
                  <a16:creationId xmlns:a16="http://schemas.microsoft.com/office/drawing/2014/main" id="{F4663CB8-7F34-4E95-BE8E-1E47CC27B5EC}"/>
                </a:ext>
              </a:extLst>
            </p:cNvPr>
            <p:cNvSpPr>
              <a:spLocks noChangeArrowheads="1"/>
            </p:cNvSpPr>
            <p:nvPr/>
          </p:nvSpPr>
          <p:spPr bwMode="auto">
            <a:xfrm>
              <a:off x="2369" y="1053"/>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246">
              <a:extLst>
                <a:ext uri="{FF2B5EF4-FFF2-40B4-BE49-F238E27FC236}">
                  <a16:creationId xmlns:a16="http://schemas.microsoft.com/office/drawing/2014/main" id="{10EBAFD7-7E73-4CDF-9281-BAD125B407AD}"/>
                </a:ext>
              </a:extLst>
            </p:cNvPr>
            <p:cNvSpPr>
              <a:spLocks noChangeArrowheads="1"/>
            </p:cNvSpPr>
            <p:nvPr/>
          </p:nvSpPr>
          <p:spPr bwMode="auto">
            <a:xfrm>
              <a:off x="2369" y="1158"/>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247">
              <a:extLst>
                <a:ext uri="{FF2B5EF4-FFF2-40B4-BE49-F238E27FC236}">
                  <a16:creationId xmlns:a16="http://schemas.microsoft.com/office/drawing/2014/main" id="{5326F04A-FF4D-4EFA-BE62-98458B00F95B}"/>
                </a:ext>
              </a:extLst>
            </p:cNvPr>
            <p:cNvSpPr>
              <a:spLocks noChangeArrowheads="1"/>
            </p:cNvSpPr>
            <p:nvPr/>
          </p:nvSpPr>
          <p:spPr bwMode="auto">
            <a:xfrm>
              <a:off x="2369" y="1264"/>
              <a:ext cx="16"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4" name="Picture Placeholder 233">
            <a:extLst>
              <a:ext uri="{FF2B5EF4-FFF2-40B4-BE49-F238E27FC236}">
                <a16:creationId xmlns:a16="http://schemas.microsoft.com/office/drawing/2014/main" id="{F1F79C17-F31E-4192-81B0-D127C268BA93}"/>
              </a:ext>
            </a:extLst>
          </p:cNvPr>
          <p:cNvSpPr>
            <a:spLocks noGrp="1"/>
          </p:cNvSpPr>
          <p:nvPr>
            <p:ph type="pic" sz="quarter" idx="10"/>
          </p:nvPr>
        </p:nvSpPr>
        <p:spPr>
          <a:xfrm>
            <a:off x="6096002" y="1814286"/>
            <a:ext cx="2986987" cy="5043714"/>
          </a:xfrm>
          <a:custGeom>
            <a:avLst/>
            <a:gdLst>
              <a:gd name="connsiteX0" fmla="*/ 0 w 2986987"/>
              <a:gd name="connsiteY0" fmla="*/ 0 h 5043714"/>
              <a:gd name="connsiteX1" fmla="*/ 2986987 w 2986987"/>
              <a:gd name="connsiteY1" fmla="*/ 0 h 5043714"/>
              <a:gd name="connsiteX2" fmla="*/ 2986987 w 2986987"/>
              <a:gd name="connsiteY2" fmla="*/ 5043714 h 5043714"/>
              <a:gd name="connsiteX3" fmla="*/ 0 w 2986987"/>
              <a:gd name="connsiteY3" fmla="*/ 5043714 h 5043714"/>
            </a:gdLst>
            <a:ahLst/>
            <a:cxnLst>
              <a:cxn ang="0">
                <a:pos x="connsiteX0" y="connsiteY0"/>
              </a:cxn>
              <a:cxn ang="0">
                <a:pos x="connsiteX1" y="connsiteY1"/>
              </a:cxn>
              <a:cxn ang="0">
                <a:pos x="connsiteX2" y="connsiteY2"/>
              </a:cxn>
              <a:cxn ang="0">
                <a:pos x="connsiteX3" y="connsiteY3"/>
              </a:cxn>
            </a:cxnLst>
            <a:rect l="l" t="t" r="r" b="b"/>
            <a:pathLst>
              <a:path w="2986987" h="5043714">
                <a:moveTo>
                  <a:pt x="0" y="0"/>
                </a:moveTo>
                <a:lnTo>
                  <a:pt x="2986987" y="0"/>
                </a:lnTo>
                <a:lnTo>
                  <a:pt x="2986987" y="5043714"/>
                </a:lnTo>
                <a:lnTo>
                  <a:pt x="0" y="5043714"/>
                </a:lnTo>
                <a:close/>
              </a:path>
            </a:pathLst>
          </a:custGeom>
        </p:spPr>
        <p:txBody>
          <a:bodyPr wrap="square">
            <a:noAutofit/>
          </a:bodyPr>
          <a:lstStyle/>
          <a:p>
            <a:endParaRPr lang="en-US"/>
          </a:p>
        </p:txBody>
      </p:sp>
      <p:sp>
        <p:nvSpPr>
          <p:cNvPr id="235" name="Picture Placeholder 234">
            <a:extLst>
              <a:ext uri="{FF2B5EF4-FFF2-40B4-BE49-F238E27FC236}">
                <a16:creationId xmlns:a16="http://schemas.microsoft.com/office/drawing/2014/main" id="{1193C8B4-CFD5-4F9B-BAE2-1A324F910804}"/>
              </a:ext>
            </a:extLst>
          </p:cNvPr>
          <p:cNvSpPr>
            <a:spLocks noGrp="1"/>
          </p:cNvSpPr>
          <p:nvPr>
            <p:ph type="pic" sz="quarter" idx="11"/>
          </p:nvPr>
        </p:nvSpPr>
        <p:spPr>
          <a:xfrm>
            <a:off x="9205015" y="1814286"/>
            <a:ext cx="2986987" cy="5043714"/>
          </a:xfrm>
          <a:custGeom>
            <a:avLst/>
            <a:gdLst>
              <a:gd name="connsiteX0" fmla="*/ 0 w 2986987"/>
              <a:gd name="connsiteY0" fmla="*/ 0 h 5043714"/>
              <a:gd name="connsiteX1" fmla="*/ 2986987 w 2986987"/>
              <a:gd name="connsiteY1" fmla="*/ 0 h 5043714"/>
              <a:gd name="connsiteX2" fmla="*/ 2986987 w 2986987"/>
              <a:gd name="connsiteY2" fmla="*/ 5043714 h 5043714"/>
              <a:gd name="connsiteX3" fmla="*/ 0 w 2986987"/>
              <a:gd name="connsiteY3" fmla="*/ 5043714 h 5043714"/>
            </a:gdLst>
            <a:ahLst/>
            <a:cxnLst>
              <a:cxn ang="0">
                <a:pos x="connsiteX0" y="connsiteY0"/>
              </a:cxn>
              <a:cxn ang="0">
                <a:pos x="connsiteX1" y="connsiteY1"/>
              </a:cxn>
              <a:cxn ang="0">
                <a:pos x="connsiteX2" y="connsiteY2"/>
              </a:cxn>
              <a:cxn ang="0">
                <a:pos x="connsiteX3" y="connsiteY3"/>
              </a:cxn>
            </a:cxnLst>
            <a:rect l="l" t="t" r="r" b="b"/>
            <a:pathLst>
              <a:path w="2986987" h="5043714">
                <a:moveTo>
                  <a:pt x="0" y="0"/>
                </a:moveTo>
                <a:lnTo>
                  <a:pt x="2986987" y="0"/>
                </a:lnTo>
                <a:lnTo>
                  <a:pt x="2986987" y="5043714"/>
                </a:lnTo>
                <a:lnTo>
                  <a:pt x="0" y="5043714"/>
                </a:lnTo>
                <a:close/>
              </a:path>
            </a:pathLst>
          </a:custGeom>
        </p:spPr>
        <p:txBody>
          <a:bodyPr wrap="square">
            <a:noAutofit/>
          </a:bodyPr>
          <a:lstStyle/>
          <a:p>
            <a:endParaRPr lang="en-US"/>
          </a:p>
        </p:txBody>
      </p:sp>
    </p:spTree>
    <p:extLst>
      <p:ext uri="{BB962C8B-B14F-4D97-AF65-F5344CB8AC3E}">
        <p14:creationId xmlns:p14="http://schemas.microsoft.com/office/powerpoint/2010/main" val="48144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85E7-8552-AB3B-333D-BF4D8FB66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7FA86-7C22-D872-472F-C09A48B4F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3AD93-98DE-2BD4-093B-380094063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E8436-A12A-3F77-5C16-2B5B921C9557}"/>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6" name="Footer Placeholder 5">
            <a:extLst>
              <a:ext uri="{FF2B5EF4-FFF2-40B4-BE49-F238E27FC236}">
                <a16:creationId xmlns:a16="http://schemas.microsoft.com/office/drawing/2014/main" id="{EF542852-8E83-F4F3-98FD-366C1891B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657C4-13BC-4254-94E5-DB6E6EFC7B47}"/>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2631854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0_Full 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ACBE465-9FFB-4DD9-8AE0-0963EF552B05}"/>
              </a:ext>
            </a:extLst>
          </p:cNvPr>
          <p:cNvGrpSpPr/>
          <p:nvPr userDrawn="1"/>
        </p:nvGrpSpPr>
        <p:grpSpPr>
          <a:xfrm>
            <a:off x="0" y="413525"/>
            <a:ext cx="3396461" cy="3205901"/>
            <a:chOff x="-5553075" y="2611438"/>
            <a:chExt cx="4329112" cy="4086225"/>
          </a:xfrm>
          <a:gradFill flip="none" rotWithShape="1">
            <a:gsLst>
              <a:gs pos="32000">
                <a:schemeClr val="accent1">
                  <a:lumMod val="5000"/>
                  <a:lumOff val="95000"/>
                  <a:alpha val="0"/>
                </a:schemeClr>
              </a:gs>
              <a:gs pos="100000">
                <a:schemeClr val="accent1">
                  <a:lumMod val="30000"/>
                  <a:lumOff val="70000"/>
                  <a:alpha val="40000"/>
                </a:schemeClr>
              </a:gs>
            </a:gsLst>
            <a:lin ang="13500000" scaled="1"/>
            <a:tileRect/>
          </a:gradFill>
        </p:grpSpPr>
        <p:sp>
          <p:nvSpPr>
            <p:cNvPr id="11" name="Freeform 19">
              <a:extLst>
                <a:ext uri="{FF2B5EF4-FFF2-40B4-BE49-F238E27FC236}">
                  <a16:creationId xmlns:a16="http://schemas.microsoft.com/office/drawing/2014/main" id="{7EF46D98-F65C-4552-B3CC-05B3D8DC8089}"/>
                </a:ext>
              </a:extLst>
            </p:cNvPr>
            <p:cNvSpPr>
              <a:spLocks/>
            </p:cNvSpPr>
            <p:nvPr/>
          </p:nvSpPr>
          <p:spPr bwMode="auto">
            <a:xfrm>
              <a:off x="-2295525" y="5461000"/>
              <a:ext cx="1071562" cy="1236663"/>
            </a:xfrm>
            <a:custGeom>
              <a:avLst/>
              <a:gdLst>
                <a:gd name="T0" fmla="*/ 337 w 675"/>
                <a:gd name="T1" fmla="*/ 0 h 779"/>
                <a:gd name="T2" fmla="*/ 0 w 675"/>
                <a:gd name="T3" fmla="*/ 195 h 779"/>
                <a:gd name="T4" fmla="*/ 0 w 675"/>
                <a:gd name="T5" fmla="*/ 584 h 779"/>
                <a:gd name="T6" fmla="*/ 337 w 675"/>
                <a:gd name="T7" fmla="*/ 779 h 779"/>
                <a:gd name="T8" fmla="*/ 675 w 675"/>
                <a:gd name="T9" fmla="*/ 584 h 779"/>
                <a:gd name="T10" fmla="*/ 675 w 675"/>
                <a:gd name="T11" fmla="*/ 195 h 779"/>
                <a:gd name="T12" fmla="*/ 337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7" y="0"/>
                  </a:moveTo>
                  <a:lnTo>
                    <a:pt x="0" y="195"/>
                  </a:lnTo>
                  <a:lnTo>
                    <a:pt x="0" y="584"/>
                  </a:lnTo>
                  <a:lnTo>
                    <a:pt x="337" y="779"/>
                  </a:lnTo>
                  <a:lnTo>
                    <a:pt x="675" y="584"/>
                  </a:lnTo>
                  <a:lnTo>
                    <a:pt x="675" y="195"/>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a:extLst>
                <a:ext uri="{FF2B5EF4-FFF2-40B4-BE49-F238E27FC236}">
                  <a16:creationId xmlns:a16="http://schemas.microsoft.com/office/drawing/2014/main" id="{D5BE57A0-50BE-4C84-A54E-34AC8A41FF74}"/>
                </a:ext>
              </a:extLst>
            </p:cNvPr>
            <p:cNvSpPr>
              <a:spLocks/>
            </p:cNvSpPr>
            <p:nvPr/>
          </p:nvSpPr>
          <p:spPr bwMode="auto">
            <a:xfrm>
              <a:off x="-3390900" y="5461000"/>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a:extLst>
                <a:ext uri="{FF2B5EF4-FFF2-40B4-BE49-F238E27FC236}">
                  <a16:creationId xmlns:a16="http://schemas.microsoft.com/office/drawing/2014/main" id="{4F7F7224-1BD7-47AA-BA51-1D6BB509321C}"/>
                </a:ext>
              </a:extLst>
            </p:cNvPr>
            <p:cNvSpPr>
              <a:spLocks/>
            </p:cNvSpPr>
            <p:nvPr userDrawn="1"/>
          </p:nvSpPr>
          <p:spPr bwMode="auto">
            <a:xfrm>
              <a:off x="-4484688" y="5461000"/>
              <a:ext cx="1068387" cy="1236663"/>
            </a:xfrm>
            <a:custGeom>
              <a:avLst/>
              <a:gdLst>
                <a:gd name="T0" fmla="*/ 335 w 673"/>
                <a:gd name="T1" fmla="*/ 0 h 779"/>
                <a:gd name="T2" fmla="*/ 0 w 673"/>
                <a:gd name="T3" fmla="*/ 195 h 779"/>
                <a:gd name="T4" fmla="*/ 0 w 673"/>
                <a:gd name="T5" fmla="*/ 584 h 779"/>
                <a:gd name="T6" fmla="*/ 335 w 673"/>
                <a:gd name="T7" fmla="*/ 779 h 779"/>
                <a:gd name="T8" fmla="*/ 673 w 673"/>
                <a:gd name="T9" fmla="*/ 584 h 779"/>
                <a:gd name="T10" fmla="*/ 673 w 673"/>
                <a:gd name="T11" fmla="*/ 195 h 779"/>
                <a:gd name="T12" fmla="*/ 335 w 673"/>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3" h="779">
                  <a:moveTo>
                    <a:pt x="335" y="0"/>
                  </a:moveTo>
                  <a:lnTo>
                    <a:pt x="0" y="195"/>
                  </a:lnTo>
                  <a:lnTo>
                    <a:pt x="0" y="584"/>
                  </a:lnTo>
                  <a:lnTo>
                    <a:pt x="335" y="779"/>
                  </a:lnTo>
                  <a:lnTo>
                    <a:pt x="673" y="584"/>
                  </a:lnTo>
                  <a:lnTo>
                    <a:pt x="673" y="195"/>
                  </a:lnTo>
                  <a:lnTo>
                    <a:pt x="3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5">
              <a:extLst>
                <a:ext uri="{FF2B5EF4-FFF2-40B4-BE49-F238E27FC236}">
                  <a16:creationId xmlns:a16="http://schemas.microsoft.com/office/drawing/2014/main" id="{80807EB3-35CC-4944-9F47-C1E018A8D37E}"/>
                </a:ext>
              </a:extLst>
            </p:cNvPr>
            <p:cNvSpPr>
              <a:spLocks/>
            </p:cNvSpPr>
            <p:nvPr/>
          </p:nvSpPr>
          <p:spPr bwMode="auto">
            <a:xfrm>
              <a:off x="-3937000" y="4513263"/>
              <a:ext cx="1066800" cy="1233488"/>
            </a:xfrm>
            <a:custGeom>
              <a:avLst/>
              <a:gdLst>
                <a:gd name="T0" fmla="*/ 337 w 672"/>
                <a:gd name="T1" fmla="*/ 0 h 777"/>
                <a:gd name="T2" fmla="*/ 0 w 672"/>
                <a:gd name="T3" fmla="*/ 192 h 777"/>
                <a:gd name="T4" fmla="*/ 0 w 672"/>
                <a:gd name="T5" fmla="*/ 582 h 777"/>
                <a:gd name="T6" fmla="*/ 337 w 672"/>
                <a:gd name="T7" fmla="*/ 777 h 777"/>
                <a:gd name="T8" fmla="*/ 672 w 672"/>
                <a:gd name="T9" fmla="*/ 582 h 777"/>
                <a:gd name="T10" fmla="*/ 672 w 672"/>
                <a:gd name="T11" fmla="*/ 192 h 777"/>
                <a:gd name="T12" fmla="*/ 337 w 672"/>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2" h="777">
                  <a:moveTo>
                    <a:pt x="337" y="0"/>
                  </a:moveTo>
                  <a:lnTo>
                    <a:pt x="0" y="192"/>
                  </a:lnTo>
                  <a:lnTo>
                    <a:pt x="0" y="582"/>
                  </a:lnTo>
                  <a:lnTo>
                    <a:pt x="337" y="777"/>
                  </a:lnTo>
                  <a:lnTo>
                    <a:pt x="672" y="582"/>
                  </a:lnTo>
                  <a:lnTo>
                    <a:pt x="672" y="192"/>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7">
              <a:extLst>
                <a:ext uri="{FF2B5EF4-FFF2-40B4-BE49-F238E27FC236}">
                  <a16:creationId xmlns:a16="http://schemas.microsoft.com/office/drawing/2014/main" id="{DF71A521-74FD-44E9-96D4-60699FCE3988}"/>
                </a:ext>
              </a:extLst>
            </p:cNvPr>
            <p:cNvSpPr>
              <a:spLocks/>
            </p:cNvSpPr>
            <p:nvPr userDrawn="1"/>
          </p:nvSpPr>
          <p:spPr bwMode="auto">
            <a:xfrm>
              <a:off x="-5035550" y="4513263"/>
              <a:ext cx="1071562" cy="1233488"/>
            </a:xfrm>
            <a:custGeom>
              <a:avLst/>
              <a:gdLst>
                <a:gd name="T0" fmla="*/ 338 w 675"/>
                <a:gd name="T1" fmla="*/ 0 h 777"/>
                <a:gd name="T2" fmla="*/ 0 w 675"/>
                <a:gd name="T3" fmla="*/ 192 h 777"/>
                <a:gd name="T4" fmla="*/ 0 w 675"/>
                <a:gd name="T5" fmla="*/ 582 h 777"/>
                <a:gd name="T6" fmla="*/ 338 w 675"/>
                <a:gd name="T7" fmla="*/ 777 h 777"/>
                <a:gd name="T8" fmla="*/ 675 w 675"/>
                <a:gd name="T9" fmla="*/ 582 h 777"/>
                <a:gd name="T10" fmla="*/ 675 w 675"/>
                <a:gd name="T11" fmla="*/ 192 h 777"/>
                <a:gd name="T12" fmla="*/ 338 w 675"/>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675" h="777">
                  <a:moveTo>
                    <a:pt x="338" y="0"/>
                  </a:moveTo>
                  <a:lnTo>
                    <a:pt x="0" y="192"/>
                  </a:lnTo>
                  <a:lnTo>
                    <a:pt x="0" y="582"/>
                  </a:lnTo>
                  <a:lnTo>
                    <a:pt x="338" y="777"/>
                  </a:lnTo>
                  <a:lnTo>
                    <a:pt x="675" y="582"/>
                  </a:lnTo>
                  <a:lnTo>
                    <a:pt x="675" y="192"/>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a:extLst>
                <a:ext uri="{FF2B5EF4-FFF2-40B4-BE49-F238E27FC236}">
                  <a16:creationId xmlns:a16="http://schemas.microsoft.com/office/drawing/2014/main" id="{759F113C-9DA6-42F4-8D68-D04165E164B5}"/>
                </a:ext>
              </a:extLst>
            </p:cNvPr>
            <p:cNvSpPr>
              <a:spLocks/>
            </p:cNvSpPr>
            <p:nvPr/>
          </p:nvSpPr>
          <p:spPr bwMode="auto">
            <a:xfrm>
              <a:off x="-2295525" y="3562350"/>
              <a:ext cx="1071562" cy="1238250"/>
            </a:xfrm>
            <a:custGeom>
              <a:avLst/>
              <a:gdLst>
                <a:gd name="T0" fmla="*/ 337 w 675"/>
                <a:gd name="T1" fmla="*/ 0 h 780"/>
                <a:gd name="T2" fmla="*/ 0 w 675"/>
                <a:gd name="T3" fmla="*/ 195 h 780"/>
                <a:gd name="T4" fmla="*/ 0 w 675"/>
                <a:gd name="T5" fmla="*/ 585 h 780"/>
                <a:gd name="T6" fmla="*/ 337 w 675"/>
                <a:gd name="T7" fmla="*/ 780 h 780"/>
                <a:gd name="T8" fmla="*/ 675 w 675"/>
                <a:gd name="T9" fmla="*/ 585 h 780"/>
                <a:gd name="T10" fmla="*/ 675 w 675"/>
                <a:gd name="T11" fmla="*/ 195 h 780"/>
                <a:gd name="T12" fmla="*/ 337 w 67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5" h="780">
                  <a:moveTo>
                    <a:pt x="337" y="0"/>
                  </a:moveTo>
                  <a:lnTo>
                    <a:pt x="0" y="195"/>
                  </a:lnTo>
                  <a:lnTo>
                    <a:pt x="0" y="585"/>
                  </a:lnTo>
                  <a:lnTo>
                    <a:pt x="337" y="780"/>
                  </a:lnTo>
                  <a:lnTo>
                    <a:pt x="675" y="585"/>
                  </a:lnTo>
                  <a:lnTo>
                    <a:pt x="675" y="195"/>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3">
              <a:extLst>
                <a:ext uri="{FF2B5EF4-FFF2-40B4-BE49-F238E27FC236}">
                  <a16:creationId xmlns:a16="http://schemas.microsoft.com/office/drawing/2014/main" id="{DB63A49E-E1F0-45ED-A45F-4D18221B1342}"/>
                </a:ext>
              </a:extLst>
            </p:cNvPr>
            <p:cNvSpPr>
              <a:spLocks/>
            </p:cNvSpPr>
            <p:nvPr/>
          </p:nvSpPr>
          <p:spPr bwMode="auto">
            <a:xfrm>
              <a:off x="-4484688" y="3562350"/>
              <a:ext cx="1068387" cy="1238250"/>
            </a:xfrm>
            <a:custGeom>
              <a:avLst/>
              <a:gdLst>
                <a:gd name="T0" fmla="*/ 335 w 673"/>
                <a:gd name="T1" fmla="*/ 0 h 780"/>
                <a:gd name="T2" fmla="*/ 0 w 673"/>
                <a:gd name="T3" fmla="*/ 195 h 780"/>
                <a:gd name="T4" fmla="*/ 0 w 673"/>
                <a:gd name="T5" fmla="*/ 585 h 780"/>
                <a:gd name="T6" fmla="*/ 335 w 673"/>
                <a:gd name="T7" fmla="*/ 780 h 780"/>
                <a:gd name="T8" fmla="*/ 673 w 673"/>
                <a:gd name="T9" fmla="*/ 585 h 780"/>
                <a:gd name="T10" fmla="*/ 673 w 673"/>
                <a:gd name="T11" fmla="*/ 195 h 780"/>
                <a:gd name="T12" fmla="*/ 335 w 673"/>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673" h="780">
                  <a:moveTo>
                    <a:pt x="335" y="0"/>
                  </a:moveTo>
                  <a:lnTo>
                    <a:pt x="0" y="195"/>
                  </a:lnTo>
                  <a:lnTo>
                    <a:pt x="0" y="585"/>
                  </a:lnTo>
                  <a:lnTo>
                    <a:pt x="335" y="780"/>
                  </a:lnTo>
                  <a:lnTo>
                    <a:pt x="673" y="585"/>
                  </a:lnTo>
                  <a:lnTo>
                    <a:pt x="673" y="195"/>
                  </a:lnTo>
                  <a:lnTo>
                    <a:pt x="3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5">
              <a:extLst>
                <a:ext uri="{FF2B5EF4-FFF2-40B4-BE49-F238E27FC236}">
                  <a16:creationId xmlns:a16="http://schemas.microsoft.com/office/drawing/2014/main" id="{B4D1FE94-D0F6-4FFF-A70E-A9B2EA090BBB}"/>
                </a:ext>
              </a:extLst>
            </p:cNvPr>
            <p:cNvSpPr>
              <a:spLocks/>
            </p:cNvSpPr>
            <p:nvPr/>
          </p:nvSpPr>
          <p:spPr bwMode="auto">
            <a:xfrm>
              <a:off x="-2843213" y="2611438"/>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7">
              <a:extLst>
                <a:ext uri="{FF2B5EF4-FFF2-40B4-BE49-F238E27FC236}">
                  <a16:creationId xmlns:a16="http://schemas.microsoft.com/office/drawing/2014/main" id="{31910B20-0D33-472D-8495-4B46A0D100D3}"/>
                </a:ext>
              </a:extLst>
            </p:cNvPr>
            <p:cNvSpPr>
              <a:spLocks/>
            </p:cNvSpPr>
            <p:nvPr/>
          </p:nvSpPr>
          <p:spPr bwMode="auto">
            <a:xfrm>
              <a:off x="-3937000" y="2611438"/>
              <a:ext cx="1066800" cy="1236663"/>
            </a:xfrm>
            <a:custGeom>
              <a:avLst/>
              <a:gdLst>
                <a:gd name="T0" fmla="*/ 337 w 672"/>
                <a:gd name="T1" fmla="*/ 0 h 779"/>
                <a:gd name="T2" fmla="*/ 0 w 672"/>
                <a:gd name="T3" fmla="*/ 195 h 779"/>
                <a:gd name="T4" fmla="*/ 0 w 672"/>
                <a:gd name="T5" fmla="*/ 584 h 779"/>
                <a:gd name="T6" fmla="*/ 337 w 672"/>
                <a:gd name="T7" fmla="*/ 779 h 779"/>
                <a:gd name="T8" fmla="*/ 672 w 672"/>
                <a:gd name="T9" fmla="*/ 584 h 779"/>
                <a:gd name="T10" fmla="*/ 672 w 672"/>
                <a:gd name="T11" fmla="*/ 195 h 779"/>
                <a:gd name="T12" fmla="*/ 337 w 672"/>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2" h="779">
                  <a:moveTo>
                    <a:pt x="337" y="0"/>
                  </a:moveTo>
                  <a:lnTo>
                    <a:pt x="0" y="195"/>
                  </a:lnTo>
                  <a:lnTo>
                    <a:pt x="0" y="584"/>
                  </a:lnTo>
                  <a:lnTo>
                    <a:pt x="337" y="779"/>
                  </a:lnTo>
                  <a:lnTo>
                    <a:pt x="672" y="584"/>
                  </a:lnTo>
                  <a:lnTo>
                    <a:pt x="672" y="195"/>
                  </a:lnTo>
                  <a:lnTo>
                    <a:pt x="3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9">
              <a:extLst>
                <a:ext uri="{FF2B5EF4-FFF2-40B4-BE49-F238E27FC236}">
                  <a16:creationId xmlns:a16="http://schemas.microsoft.com/office/drawing/2014/main" id="{0E517287-2312-483E-B2D9-4A6210B64780}"/>
                </a:ext>
              </a:extLst>
            </p:cNvPr>
            <p:cNvSpPr>
              <a:spLocks/>
            </p:cNvSpPr>
            <p:nvPr/>
          </p:nvSpPr>
          <p:spPr bwMode="auto">
            <a:xfrm>
              <a:off x="-5035550" y="2611438"/>
              <a:ext cx="1071562" cy="1236663"/>
            </a:xfrm>
            <a:custGeom>
              <a:avLst/>
              <a:gdLst>
                <a:gd name="T0" fmla="*/ 338 w 675"/>
                <a:gd name="T1" fmla="*/ 0 h 779"/>
                <a:gd name="T2" fmla="*/ 0 w 675"/>
                <a:gd name="T3" fmla="*/ 195 h 779"/>
                <a:gd name="T4" fmla="*/ 0 w 675"/>
                <a:gd name="T5" fmla="*/ 584 h 779"/>
                <a:gd name="T6" fmla="*/ 338 w 675"/>
                <a:gd name="T7" fmla="*/ 779 h 779"/>
                <a:gd name="T8" fmla="*/ 675 w 675"/>
                <a:gd name="T9" fmla="*/ 584 h 779"/>
                <a:gd name="T10" fmla="*/ 675 w 675"/>
                <a:gd name="T11" fmla="*/ 195 h 779"/>
                <a:gd name="T12" fmla="*/ 338 w 675"/>
                <a:gd name="T13" fmla="*/ 0 h 779"/>
              </a:gdLst>
              <a:ahLst/>
              <a:cxnLst>
                <a:cxn ang="0">
                  <a:pos x="T0" y="T1"/>
                </a:cxn>
                <a:cxn ang="0">
                  <a:pos x="T2" y="T3"/>
                </a:cxn>
                <a:cxn ang="0">
                  <a:pos x="T4" y="T5"/>
                </a:cxn>
                <a:cxn ang="0">
                  <a:pos x="T6" y="T7"/>
                </a:cxn>
                <a:cxn ang="0">
                  <a:pos x="T8" y="T9"/>
                </a:cxn>
                <a:cxn ang="0">
                  <a:pos x="T10" y="T11"/>
                </a:cxn>
                <a:cxn ang="0">
                  <a:pos x="T12" y="T13"/>
                </a:cxn>
              </a:cxnLst>
              <a:rect l="0" t="0" r="r" b="b"/>
              <a:pathLst>
                <a:path w="675" h="779">
                  <a:moveTo>
                    <a:pt x="338" y="0"/>
                  </a:moveTo>
                  <a:lnTo>
                    <a:pt x="0" y="195"/>
                  </a:lnTo>
                  <a:lnTo>
                    <a:pt x="0" y="584"/>
                  </a:lnTo>
                  <a:lnTo>
                    <a:pt x="338" y="779"/>
                  </a:lnTo>
                  <a:lnTo>
                    <a:pt x="675" y="584"/>
                  </a:lnTo>
                  <a:lnTo>
                    <a:pt x="675" y="195"/>
                  </a:ln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1">
              <a:extLst>
                <a:ext uri="{FF2B5EF4-FFF2-40B4-BE49-F238E27FC236}">
                  <a16:creationId xmlns:a16="http://schemas.microsoft.com/office/drawing/2014/main" id="{377C163D-DFBF-47A1-8129-E2CE4FA2F4DA}"/>
                </a:ext>
              </a:extLst>
            </p:cNvPr>
            <p:cNvSpPr>
              <a:spLocks/>
            </p:cNvSpPr>
            <p:nvPr/>
          </p:nvSpPr>
          <p:spPr bwMode="auto">
            <a:xfrm>
              <a:off x="-5553075" y="5461000"/>
              <a:ext cx="1041400" cy="1236663"/>
            </a:xfrm>
            <a:custGeom>
              <a:avLst/>
              <a:gdLst>
                <a:gd name="T0" fmla="*/ 319 w 656"/>
                <a:gd name="T1" fmla="*/ 779 h 779"/>
                <a:gd name="T2" fmla="*/ 656 w 656"/>
                <a:gd name="T3" fmla="*/ 584 h 779"/>
                <a:gd name="T4" fmla="*/ 656 w 656"/>
                <a:gd name="T5" fmla="*/ 195 h 779"/>
                <a:gd name="T6" fmla="*/ 319 w 656"/>
                <a:gd name="T7" fmla="*/ 0 h 779"/>
                <a:gd name="T8" fmla="*/ 0 w 656"/>
                <a:gd name="T9" fmla="*/ 183 h 779"/>
                <a:gd name="T10" fmla="*/ 0 w 656"/>
                <a:gd name="T11" fmla="*/ 594 h 779"/>
                <a:gd name="T12" fmla="*/ 319 w 656"/>
                <a:gd name="T13" fmla="*/ 779 h 779"/>
              </a:gdLst>
              <a:ahLst/>
              <a:cxnLst>
                <a:cxn ang="0">
                  <a:pos x="T0" y="T1"/>
                </a:cxn>
                <a:cxn ang="0">
                  <a:pos x="T2" y="T3"/>
                </a:cxn>
                <a:cxn ang="0">
                  <a:pos x="T4" y="T5"/>
                </a:cxn>
                <a:cxn ang="0">
                  <a:pos x="T6" y="T7"/>
                </a:cxn>
                <a:cxn ang="0">
                  <a:pos x="T8" y="T9"/>
                </a:cxn>
                <a:cxn ang="0">
                  <a:pos x="T10" y="T11"/>
                </a:cxn>
                <a:cxn ang="0">
                  <a:pos x="T12" y="T13"/>
                </a:cxn>
              </a:cxnLst>
              <a:rect l="0" t="0" r="r" b="b"/>
              <a:pathLst>
                <a:path w="656" h="779">
                  <a:moveTo>
                    <a:pt x="319" y="779"/>
                  </a:moveTo>
                  <a:lnTo>
                    <a:pt x="656" y="584"/>
                  </a:lnTo>
                  <a:lnTo>
                    <a:pt x="656" y="195"/>
                  </a:lnTo>
                  <a:lnTo>
                    <a:pt x="319" y="0"/>
                  </a:lnTo>
                  <a:lnTo>
                    <a:pt x="0" y="183"/>
                  </a:lnTo>
                  <a:lnTo>
                    <a:pt x="0" y="594"/>
                  </a:lnTo>
                  <a:lnTo>
                    <a:pt x="319" y="7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2">
              <a:extLst>
                <a:ext uri="{FF2B5EF4-FFF2-40B4-BE49-F238E27FC236}">
                  <a16:creationId xmlns:a16="http://schemas.microsoft.com/office/drawing/2014/main" id="{2C68F817-5B08-4E62-B54A-A623E8308413}"/>
                </a:ext>
              </a:extLst>
            </p:cNvPr>
            <p:cNvSpPr>
              <a:spLocks/>
            </p:cNvSpPr>
            <p:nvPr/>
          </p:nvSpPr>
          <p:spPr bwMode="auto">
            <a:xfrm>
              <a:off x="-5553075" y="4535488"/>
              <a:ext cx="495300" cy="1185863"/>
            </a:xfrm>
            <a:custGeom>
              <a:avLst/>
              <a:gdLst>
                <a:gd name="T0" fmla="*/ 312 w 312"/>
                <a:gd name="T1" fmla="*/ 568 h 747"/>
                <a:gd name="T2" fmla="*/ 312 w 312"/>
                <a:gd name="T3" fmla="*/ 178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8"/>
                  </a:lnTo>
                  <a:lnTo>
                    <a:pt x="0" y="0"/>
                  </a:lnTo>
                  <a:lnTo>
                    <a:pt x="0" y="747"/>
                  </a:lnTo>
                  <a:lnTo>
                    <a:pt x="312" y="5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3">
              <a:extLst>
                <a:ext uri="{FF2B5EF4-FFF2-40B4-BE49-F238E27FC236}">
                  <a16:creationId xmlns:a16="http://schemas.microsoft.com/office/drawing/2014/main" id="{A90DB93E-276D-4E89-8DC8-72F35CCA1DE4}"/>
                </a:ext>
              </a:extLst>
            </p:cNvPr>
            <p:cNvSpPr>
              <a:spLocks/>
            </p:cNvSpPr>
            <p:nvPr/>
          </p:nvSpPr>
          <p:spPr bwMode="auto">
            <a:xfrm>
              <a:off x="-5553075" y="3562350"/>
              <a:ext cx="1041400" cy="1238250"/>
            </a:xfrm>
            <a:custGeom>
              <a:avLst/>
              <a:gdLst>
                <a:gd name="T0" fmla="*/ 319 w 656"/>
                <a:gd name="T1" fmla="*/ 780 h 780"/>
                <a:gd name="T2" fmla="*/ 656 w 656"/>
                <a:gd name="T3" fmla="*/ 585 h 780"/>
                <a:gd name="T4" fmla="*/ 656 w 656"/>
                <a:gd name="T5" fmla="*/ 195 h 780"/>
                <a:gd name="T6" fmla="*/ 319 w 656"/>
                <a:gd name="T7" fmla="*/ 0 h 780"/>
                <a:gd name="T8" fmla="*/ 0 w 656"/>
                <a:gd name="T9" fmla="*/ 183 h 780"/>
                <a:gd name="T10" fmla="*/ 0 w 656"/>
                <a:gd name="T11" fmla="*/ 594 h 780"/>
                <a:gd name="T12" fmla="*/ 319 w 656"/>
                <a:gd name="T13" fmla="*/ 780 h 780"/>
              </a:gdLst>
              <a:ahLst/>
              <a:cxnLst>
                <a:cxn ang="0">
                  <a:pos x="T0" y="T1"/>
                </a:cxn>
                <a:cxn ang="0">
                  <a:pos x="T2" y="T3"/>
                </a:cxn>
                <a:cxn ang="0">
                  <a:pos x="T4" y="T5"/>
                </a:cxn>
                <a:cxn ang="0">
                  <a:pos x="T6" y="T7"/>
                </a:cxn>
                <a:cxn ang="0">
                  <a:pos x="T8" y="T9"/>
                </a:cxn>
                <a:cxn ang="0">
                  <a:pos x="T10" y="T11"/>
                </a:cxn>
                <a:cxn ang="0">
                  <a:pos x="T12" y="T13"/>
                </a:cxn>
              </a:cxnLst>
              <a:rect l="0" t="0" r="r" b="b"/>
              <a:pathLst>
                <a:path w="656" h="780">
                  <a:moveTo>
                    <a:pt x="319" y="780"/>
                  </a:moveTo>
                  <a:lnTo>
                    <a:pt x="656" y="585"/>
                  </a:lnTo>
                  <a:lnTo>
                    <a:pt x="656" y="195"/>
                  </a:lnTo>
                  <a:lnTo>
                    <a:pt x="319" y="0"/>
                  </a:lnTo>
                  <a:lnTo>
                    <a:pt x="0" y="183"/>
                  </a:lnTo>
                  <a:lnTo>
                    <a:pt x="0" y="594"/>
                  </a:lnTo>
                  <a:lnTo>
                    <a:pt x="319" y="7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638E4739-CF9C-45BC-B681-24A81854DB2B}"/>
                </a:ext>
              </a:extLst>
            </p:cNvPr>
            <p:cNvSpPr>
              <a:spLocks/>
            </p:cNvSpPr>
            <p:nvPr/>
          </p:nvSpPr>
          <p:spPr bwMode="auto">
            <a:xfrm>
              <a:off x="-5553075" y="2636838"/>
              <a:ext cx="495300" cy="1185863"/>
            </a:xfrm>
            <a:custGeom>
              <a:avLst/>
              <a:gdLst>
                <a:gd name="T0" fmla="*/ 312 w 312"/>
                <a:gd name="T1" fmla="*/ 568 h 747"/>
                <a:gd name="T2" fmla="*/ 312 w 312"/>
                <a:gd name="T3" fmla="*/ 179 h 747"/>
                <a:gd name="T4" fmla="*/ 0 w 312"/>
                <a:gd name="T5" fmla="*/ 0 h 747"/>
                <a:gd name="T6" fmla="*/ 0 w 312"/>
                <a:gd name="T7" fmla="*/ 747 h 747"/>
                <a:gd name="T8" fmla="*/ 312 w 312"/>
                <a:gd name="T9" fmla="*/ 568 h 747"/>
              </a:gdLst>
              <a:ahLst/>
              <a:cxnLst>
                <a:cxn ang="0">
                  <a:pos x="T0" y="T1"/>
                </a:cxn>
                <a:cxn ang="0">
                  <a:pos x="T2" y="T3"/>
                </a:cxn>
                <a:cxn ang="0">
                  <a:pos x="T4" y="T5"/>
                </a:cxn>
                <a:cxn ang="0">
                  <a:pos x="T6" y="T7"/>
                </a:cxn>
                <a:cxn ang="0">
                  <a:pos x="T8" y="T9"/>
                </a:cxn>
              </a:cxnLst>
              <a:rect l="0" t="0" r="r" b="b"/>
              <a:pathLst>
                <a:path w="312" h="747">
                  <a:moveTo>
                    <a:pt x="312" y="568"/>
                  </a:moveTo>
                  <a:lnTo>
                    <a:pt x="312" y="179"/>
                  </a:lnTo>
                  <a:lnTo>
                    <a:pt x="0" y="0"/>
                  </a:lnTo>
                  <a:lnTo>
                    <a:pt x="0" y="747"/>
                  </a:lnTo>
                  <a:lnTo>
                    <a:pt x="312" y="5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0" name="Slide Number Placeholder 13">
            <a:extLst>
              <a:ext uri="{FF2B5EF4-FFF2-40B4-BE49-F238E27FC236}">
                <a16:creationId xmlns:a16="http://schemas.microsoft.com/office/drawing/2014/main" id="{350868CC-DE05-4AA8-A12F-ABF93691199E}"/>
              </a:ext>
            </a:extLst>
          </p:cNvPr>
          <p:cNvSpPr>
            <a:spLocks noGrp="1"/>
          </p:cNvSpPr>
          <p:nvPr>
            <p:ph type="sldNum" sz="quarter" idx="4"/>
          </p:nvPr>
        </p:nvSpPr>
        <p:spPr>
          <a:xfrm>
            <a:off x="3656361" y="6365670"/>
            <a:ext cx="474823" cy="226714"/>
          </a:xfrm>
          <a:prstGeom prst="rect">
            <a:avLst/>
          </a:prstGeom>
        </p:spPr>
        <p:txBody>
          <a:bodyPr vert="horz" lIns="91440" tIns="45720" rIns="91440" bIns="45720" rtlCol="0" anchor="ctr"/>
          <a:lstStyle>
            <a:lvl1pPr algn="ctr">
              <a:defRPr sz="1200" b="1">
                <a:solidFill>
                  <a:schemeClr val="accent2"/>
                </a:solidFill>
              </a:defRPr>
            </a:lvl1pPr>
          </a:lstStyle>
          <a:p>
            <a:fld id="{1F70EEBF-E97C-49FF-B05B-3B4D348638DC}" type="slidenum">
              <a:rPr lang="en-US" smtClean="0"/>
              <a:pPr/>
              <a:t>‹#›</a:t>
            </a:fld>
            <a:endParaRPr lang="en-US"/>
          </a:p>
        </p:txBody>
      </p:sp>
      <p:cxnSp>
        <p:nvCxnSpPr>
          <p:cNvPr id="241" name="Straight Connector 240">
            <a:extLst>
              <a:ext uri="{FF2B5EF4-FFF2-40B4-BE49-F238E27FC236}">
                <a16:creationId xmlns:a16="http://schemas.microsoft.com/office/drawing/2014/main" id="{44306DFD-3BF9-4B95-9804-BF0A9FDFD156}"/>
              </a:ext>
            </a:extLst>
          </p:cNvPr>
          <p:cNvCxnSpPr/>
          <p:nvPr userDrawn="1"/>
        </p:nvCxnSpPr>
        <p:spPr>
          <a:xfrm>
            <a:off x="3750030" y="6594829"/>
            <a:ext cx="2928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98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E45D-978F-D15E-85C0-5AD68F9681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699CED-8701-A44C-65C2-8B4782544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0E154-43CB-E5EF-3BA4-63ED62B6D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785EE1-0B0F-8E2A-C3E1-C0CFE51A9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58736-5C91-A601-5FD2-B909CD65B3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A56E19-46BD-2391-55AE-B4D0D4F79765}"/>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8" name="Footer Placeholder 7">
            <a:extLst>
              <a:ext uri="{FF2B5EF4-FFF2-40B4-BE49-F238E27FC236}">
                <a16:creationId xmlns:a16="http://schemas.microsoft.com/office/drawing/2014/main" id="{F5083FC0-5B75-FD7F-3C88-BF75FF2B0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88A9E4-77E6-3A9F-74E9-DA6D07051133}"/>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391910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106F-91F9-CD28-85D5-03C47B1E48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C09DD-CAA1-6C83-D789-DBC761F17747}"/>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4" name="Footer Placeholder 3">
            <a:extLst>
              <a:ext uri="{FF2B5EF4-FFF2-40B4-BE49-F238E27FC236}">
                <a16:creationId xmlns:a16="http://schemas.microsoft.com/office/drawing/2014/main" id="{853891AA-B07F-CD38-8E69-A46BAE0D9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D572AD-628C-EA43-9764-137D4428BF37}"/>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132518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234A3-0747-D363-2669-3A29E6D64323}"/>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3" name="Footer Placeholder 2">
            <a:extLst>
              <a:ext uri="{FF2B5EF4-FFF2-40B4-BE49-F238E27FC236}">
                <a16:creationId xmlns:a16="http://schemas.microsoft.com/office/drawing/2014/main" id="{6B9BC51C-1ED9-457E-31D8-5846464DA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2084B1-95C5-FD82-3BAD-98E8481E4719}"/>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397618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776-8ADB-202C-7BF3-47C79E16A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AC598D-9C7B-D9F9-D0BF-DE866C2F6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6D814-BB63-1A7D-2DBB-5BA421EDA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06775-41FC-9389-365E-C360474DC3F8}"/>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6" name="Footer Placeholder 5">
            <a:extLst>
              <a:ext uri="{FF2B5EF4-FFF2-40B4-BE49-F238E27FC236}">
                <a16:creationId xmlns:a16="http://schemas.microsoft.com/office/drawing/2014/main" id="{CDC97798-0B48-6A92-0AA9-2E5B39BF8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54ADB-4477-B0A3-1530-E54E04804488}"/>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335847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7359-176B-C4BD-9B7C-1A8ED10ED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0EC0B-115E-8440-2E50-CC2D492BB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B9FE01-10A4-81EB-E554-CCEF41BB3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F6D84-65A2-DE7E-8B35-B7E14383D097}"/>
              </a:ext>
            </a:extLst>
          </p:cNvPr>
          <p:cNvSpPr>
            <a:spLocks noGrp="1"/>
          </p:cNvSpPr>
          <p:nvPr>
            <p:ph type="dt" sz="half" idx="10"/>
          </p:nvPr>
        </p:nvSpPr>
        <p:spPr/>
        <p:txBody>
          <a:bodyPr/>
          <a:lstStyle/>
          <a:p>
            <a:fld id="{5F6E9497-9101-B744-81F3-CF5BD2CDA76D}" type="datetimeFigureOut">
              <a:rPr lang="en-US" smtClean="0"/>
              <a:t>5/17/25</a:t>
            </a:fld>
            <a:endParaRPr lang="en-US"/>
          </a:p>
        </p:txBody>
      </p:sp>
      <p:sp>
        <p:nvSpPr>
          <p:cNvPr id="6" name="Footer Placeholder 5">
            <a:extLst>
              <a:ext uri="{FF2B5EF4-FFF2-40B4-BE49-F238E27FC236}">
                <a16:creationId xmlns:a16="http://schemas.microsoft.com/office/drawing/2014/main" id="{7F223A89-5620-0729-716B-2AFD44AAE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B571D-2A10-1487-02CC-9AA7F9B03FEA}"/>
              </a:ext>
            </a:extLst>
          </p:cNvPr>
          <p:cNvSpPr>
            <a:spLocks noGrp="1"/>
          </p:cNvSpPr>
          <p:nvPr>
            <p:ph type="sldNum" sz="quarter" idx="12"/>
          </p:nvPr>
        </p:nvSpPr>
        <p:spPr/>
        <p:txBody>
          <a:bodyPr/>
          <a:lstStyle/>
          <a:p>
            <a:fld id="{DE1ADA05-79A1-F443-9298-F0063FE6EAED}" type="slidenum">
              <a:rPr lang="en-US" smtClean="0"/>
              <a:t>‹#›</a:t>
            </a:fld>
            <a:endParaRPr lang="en-US"/>
          </a:p>
        </p:txBody>
      </p:sp>
    </p:spTree>
    <p:extLst>
      <p:ext uri="{BB962C8B-B14F-4D97-AF65-F5344CB8AC3E}">
        <p14:creationId xmlns:p14="http://schemas.microsoft.com/office/powerpoint/2010/main" val="135969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5.jpeg"/><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1113D-F0F8-AC87-CDB5-E54EBB510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5EE16-2691-4BBB-D4DB-EE4528827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F19B1-33DF-171B-4453-D3E0317B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6E9497-9101-B744-81F3-CF5BD2CDA76D}" type="datetimeFigureOut">
              <a:rPr lang="en-US" smtClean="0"/>
              <a:t>5/17/25</a:t>
            </a:fld>
            <a:endParaRPr lang="en-US"/>
          </a:p>
        </p:txBody>
      </p:sp>
      <p:sp>
        <p:nvSpPr>
          <p:cNvPr id="5" name="Footer Placeholder 4">
            <a:extLst>
              <a:ext uri="{FF2B5EF4-FFF2-40B4-BE49-F238E27FC236}">
                <a16:creationId xmlns:a16="http://schemas.microsoft.com/office/drawing/2014/main" id="{0BCACB11-5907-8C6D-444A-8F5B91629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BDAD38-8A90-69C0-F415-CC7991F4E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1ADA05-79A1-F443-9298-F0063FE6EAED}" type="slidenum">
              <a:rPr lang="en-US" smtClean="0"/>
              <a:t>‹#›</a:t>
            </a:fld>
            <a:endParaRPr lang="en-US"/>
          </a:p>
        </p:txBody>
      </p:sp>
    </p:spTree>
    <p:extLst>
      <p:ext uri="{BB962C8B-B14F-4D97-AF65-F5344CB8AC3E}">
        <p14:creationId xmlns:p14="http://schemas.microsoft.com/office/powerpoint/2010/main" val="1604830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14778" y="3633880"/>
            <a:ext cx="295196" cy="638808"/>
            <a:chOff x="-11084" y="3633880"/>
            <a:chExt cx="221397" cy="638808"/>
          </a:xfrm>
        </p:grpSpPr>
        <p:sp>
          <p:nvSpPr>
            <p:cNvPr id="16" name="Rounded Rectangle 15"/>
            <p:cNvSpPr/>
            <p:nvPr userDrawn="1"/>
          </p:nvSpPr>
          <p:spPr>
            <a:xfrm>
              <a:off x="-11084" y="3633880"/>
              <a:ext cx="221397" cy="63880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userDrawn="1"/>
          </p:nvSpPr>
          <p:spPr>
            <a:xfrm>
              <a:off x="-11084" y="4091080"/>
              <a:ext cx="163484" cy="181608"/>
            </a:xfrm>
            <a:prstGeom prst="rect">
              <a:avLst/>
            </a:prstGeom>
            <a:solidFill>
              <a:srgbClr val="D9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Rounded Rectangle 5"/>
          <p:cNvSpPr/>
          <p:nvPr userDrawn="1"/>
        </p:nvSpPr>
        <p:spPr>
          <a:xfrm>
            <a:off x="-14778" y="275592"/>
            <a:ext cx="295196" cy="63880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508002" y="279400"/>
            <a:ext cx="11277599" cy="1082675"/>
          </a:xfrm>
          <a:prstGeom prst="rect">
            <a:avLst/>
          </a:prstGeom>
        </p:spPr>
        <p:txBody>
          <a:bodyPr vert="horz" lIns="91440" tIns="45720" rIns="91440" bIns="45720" rtlCol="0" anchor="t" anchorCtr="0">
            <a:normAutofit/>
          </a:bodyPr>
          <a:lstStyle/>
          <a:p>
            <a:r>
              <a:rPr lang="en-US"/>
              <a:t>Click To Edit Master Title Style </a:t>
            </a:r>
          </a:p>
        </p:txBody>
      </p:sp>
      <p:sp>
        <p:nvSpPr>
          <p:cNvPr id="3" name="Text Placeholder 2"/>
          <p:cNvSpPr>
            <a:spLocks noGrp="1"/>
          </p:cNvSpPr>
          <p:nvPr>
            <p:ph type="body" idx="1"/>
          </p:nvPr>
        </p:nvSpPr>
        <p:spPr>
          <a:xfrm>
            <a:off x="508002" y="1676402"/>
            <a:ext cx="11277599" cy="39623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rot="16200000">
            <a:off x="-1442387" y="2154361"/>
            <a:ext cx="3150413" cy="295196"/>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p:cNvPicPr>
            <a:picLocks noChangeAspect="1"/>
          </p:cNvPicPr>
          <p:nvPr userDrawn="1"/>
        </p:nvPicPr>
        <p:blipFill rotWithShape="1">
          <a:blip r:embed="rId7" cstate="print">
            <a:biLevel thresh="50000"/>
            <a:extLst>
              <a:ext uri="{28A0092B-C50C-407E-A947-70E740481C1C}">
                <a14:useLocalDpi xmlns:a14="http://schemas.microsoft.com/office/drawing/2010/main" val="0"/>
              </a:ext>
            </a:extLst>
          </a:blip>
          <a:srcRect l="6188" r="52919"/>
          <a:stretch/>
        </p:blipFill>
        <p:spPr>
          <a:xfrm>
            <a:off x="609601" y="6273800"/>
            <a:ext cx="2438400" cy="419275"/>
          </a:xfrm>
          <a:prstGeom prst="rect">
            <a:avLst/>
          </a:prstGeom>
          <a:noFill/>
        </p:spPr>
      </p:pic>
      <p:sp>
        <p:nvSpPr>
          <p:cNvPr id="19" name="Slide Number Placeholder 18">
            <a:extLst>
              <a:ext uri="{FF2B5EF4-FFF2-40B4-BE49-F238E27FC236}">
                <a16:creationId xmlns:a16="http://schemas.microsoft.com/office/drawing/2014/main" id="{6B6AA1AF-4CE5-7C48-A4CB-9C576EF3E4A2}"/>
              </a:ext>
            </a:extLst>
          </p:cNvPr>
          <p:cNvSpPr>
            <a:spLocks noGrp="1"/>
          </p:cNvSpPr>
          <p:nvPr>
            <p:ph type="sldNum" sz="quarter" idx="4"/>
          </p:nvPr>
        </p:nvSpPr>
        <p:spPr>
          <a:xfrm>
            <a:off x="11303000" y="6415618"/>
            <a:ext cx="584200" cy="366183"/>
          </a:xfrm>
          <a:prstGeom prst="rect">
            <a:avLst/>
          </a:prstGeom>
        </p:spPr>
        <p:txBody>
          <a:bodyPr vert="horz" lIns="91440" tIns="45720" rIns="91440" bIns="45720" rtlCol="0" anchor="ctr"/>
          <a:lstStyle>
            <a:lvl1pPr algn="r">
              <a:defRPr sz="1400">
                <a:solidFill>
                  <a:srgbClr val="000000"/>
                </a:solidFill>
                <a:latin typeface="Gill Sans"/>
              </a:defRPr>
            </a:lvl1pPr>
          </a:lstStyle>
          <a:p>
            <a:fld id="{206E3BBC-2774-5F4C-B30E-D99D5B911A18}" type="slidenum">
              <a:rPr lang="en-US" smtClean="0"/>
              <a:pPr/>
              <a:t>‹#›</a:t>
            </a:fld>
            <a:endParaRPr lang="en-US"/>
          </a:p>
        </p:txBody>
      </p:sp>
    </p:spTree>
    <p:extLst>
      <p:ext uri="{BB962C8B-B14F-4D97-AF65-F5344CB8AC3E}">
        <p14:creationId xmlns:p14="http://schemas.microsoft.com/office/powerpoint/2010/main" val="222894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377" rtl="0" eaLnBrk="1" latinLnBrk="0" hangingPunct="1">
        <a:lnSpc>
          <a:spcPct val="90000"/>
        </a:lnSpc>
        <a:spcBef>
          <a:spcPct val="0"/>
        </a:spcBef>
        <a:buNone/>
        <a:defRPr sz="4267" b="1" i="0" kern="1200">
          <a:solidFill>
            <a:srgbClr val="000000"/>
          </a:solidFill>
          <a:latin typeface="Gill Sans"/>
          <a:ea typeface="+mj-ea"/>
          <a:cs typeface="Gill Sans"/>
        </a:defRPr>
      </a:lvl1pPr>
    </p:titleStyle>
    <p:bodyStyle>
      <a:lvl1pPr marL="228594" indent="-228594" algn="l" defTabSz="914377" rtl="0" eaLnBrk="1" latinLnBrk="0" hangingPunct="1">
        <a:lnSpc>
          <a:spcPct val="90000"/>
        </a:lnSpc>
        <a:spcBef>
          <a:spcPts val="1000"/>
        </a:spcBef>
        <a:buClr>
          <a:srgbClr val="CC9900"/>
        </a:buClr>
        <a:buFont typeface="Arial" panose="020B0604020202020204" pitchFamily="34" charset="0"/>
        <a:buChar char="•"/>
        <a:defRPr sz="2800" b="0" i="0" kern="1200">
          <a:solidFill>
            <a:srgbClr val="000000"/>
          </a:solidFill>
          <a:latin typeface="Gill Sans"/>
          <a:ea typeface="+mn-ea"/>
          <a:cs typeface="Gill Sans"/>
        </a:defRPr>
      </a:lvl1pPr>
      <a:lvl2pPr marL="685783" indent="-228594" algn="l" defTabSz="914377" rtl="0" eaLnBrk="1" latinLnBrk="0" hangingPunct="1">
        <a:lnSpc>
          <a:spcPct val="90000"/>
        </a:lnSpc>
        <a:spcBef>
          <a:spcPts val="500"/>
        </a:spcBef>
        <a:buClr>
          <a:srgbClr val="CC9900"/>
        </a:buClr>
        <a:buFont typeface="Arial" panose="020B0604020202020204" pitchFamily="34" charset="0"/>
        <a:buChar char="•"/>
        <a:defRPr sz="2400" b="0" i="0" kern="1200">
          <a:solidFill>
            <a:srgbClr val="000000"/>
          </a:solidFill>
          <a:latin typeface="Gill Sans"/>
          <a:ea typeface="+mn-ea"/>
          <a:cs typeface="Gill Sans"/>
        </a:defRPr>
      </a:lvl2pPr>
      <a:lvl3pPr marL="1142971" indent="-228594" algn="l" defTabSz="914377" rtl="0" eaLnBrk="1" latinLnBrk="0" hangingPunct="1">
        <a:lnSpc>
          <a:spcPct val="90000"/>
        </a:lnSpc>
        <a:spcBef>
          <a:spcPts val="500"/>
        </a:spcBef>
        <a:buClr>
          <a:srgbClr val="CC9900"/>
        </a:buClr>
        <a:buFont typeface="Arial" panose="020B0604020202020204" pitchFamily="34" charset="0"/>
        <a:buChar char="•"/>
        <a:defRPr sz="2000" b="0" i="0" kern="1200">
          <a:solidFill>
            <a:srgbClr val="000000"/>
          </a:solidFill>
          <a:latin typeface="Gill Sans"/>
          <a:ea typeface="+mn-ea"/>
          <a:cs typeface="Gill Sans"/>
        </a:defRPr>
      </a:lvl3pPr>
      <a:lvl4pPr marL="1600160" indent="-228594" algn="l" defTabSz="914377" rtl="0" eaLnBrk="1" latinLnBrk="0" hangingPunct="1">
        <a:lnSpc>
          <a:spcPct val="90000"/>
        </a:lnSpc>
        <a:spcBef>
          <a:spcPts val="500"/>
        </a:spcBef>
        <a:buClr>
          <a:srgbClr val="CC9900"/>
        </a:buClr>
        <a:buFont typeface="Arial" panose="020B0604020202020204" pitchFamily="34" charset="0"/>
        <a:buChar char="•"/>
        <a:defRPr sz="1800" b="0" i="0" kern="1200">
          <a:solidFill>
            <a:srgbClr val="000000"/>
          </a:solidFill>
          <a:latin typeface="Gill Sans"/>
          <a:ea typeface="+mn-ea"/>
          <a:cs typeface="Gill Sans"/>
        </a:defRPr>
      </a:lvl4pPr>
      <a:lvl5pPr marL="2057349" indent="-228594" algn="l" defTabSz="914377" rtl="0" eaLnBrk="1" latinLnBrk="0" hangingPunct="1">
        <a:lnSpc>
          <a:spcPct val="90000"/>
        </a:lnSpc>
        <a:spcBef>
          <a:spcPts val="500"/>
        </a:spcBef>
        <a:buClr>
          <a:srgbClr val="CC9900"/>
        </a:buClr>
        <a:buFont typeface="Arial" panose="020B0604020202020204" pitchFamily="34" charset="0"/>
        <a:buChar char="•"/>
        <a:defRPr sz="1800" b="0" i="0" kern="1200">
          <a:solidFill>
            <a:srgbClr val="000000"/>
          </a:solidFill>
          <a:latin typeface="Gill Sans"/>
          <a:ea typeface="+mn-ea"/>
          <a:cs typeface="Gill San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95">
              <a:schemeClr val="bg1"/>
            </a:gs>
            <a:gs pos="66000">
              <a:srgbClr val="E8F7FE">
                <a:alpha val="74143"/>
              </a:srgbClr>
            </a:gs>
            <a:gs pos="100000">
              <a:schemeClr val="accent5">
                <a:lumMod val="20000"/>
                <a:lumOff val="80000"/>
                <a:alpha val="23000"/>
              </a:schemeClr>
            </a:gs>
          </a:gsLst>
          <a:lin ang="5400000" scaled="1"/>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45F367-F399-485E-9E51-ECB1B4D010B0}"/>
              </a:ext>
            </a:extLst>
          </p:cNvPr>
          <p:cNvPicPr>
            <a:picLocks noChangeAspect="1"/>
          </p:cNvPicPr>
          <p:nvPr/>
        </p:nvPicPr>
        <p:blipFill rotWithShape="1">
          <a:blip r:embed="rId26"/>
          <a:srcRect l="22416" t="6148" r="19920" b="3333"/>
          <a:stretch/>
        </p:blipFill>
        <p:spPr>
          <a:xfrm>
            <a:off x="59961" y="29980"/>
            <a:ext cx="719528" cy="722857"/>
          </a:xfrm>
          <a:prstGeom prst="rect">
            <a:avLst/>
          </a:prstGeom>
        </p:spPr>
      </p:pic>
      <p:sp>
        <p:nvSpPr>
          <p:cNvPr id="2" name="Title Placeholder 1"/>
          <p:cNvSpPr>
            <a:spLocks noGrp="1"/>
          </p:cNvSpPr>
          <p:nvPr>
            <p:ph type="title"/>
          </p:nvPr>
        </p:nvSpPr>
        <p:spPr>
          <a:xfrm>
            <a:off x="1035649" y="0"/>
            <a:ext cx="10120702" cy="7760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060929"/>
            <a:ext cx="10591799" cy="5116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943947" cy="365125"/>
          </a:xfrm>
          <a:prstGeom prst="rect">
            <a:avLst/>
          </a:prstGeom>
        </p:spPr>
        <p:txBody>
          <a:bodyPr vert="horz" lIns="91440" tIns="45720" rIns="91440" bIns="45720" rtlCol="0" anchor="ctr"/>
          <a:lstStyle>
            <a:lvl1pPr algn="ctr">
              <a:defRPr sz="1019">
                <a:solidFill>
                  <a:schemeClr val="tx1">
                    <a:tint val="75000"/>
                  </a:schemeClr>
                </a:solidFill>
              </a:defRPr>
            </a:lvl1pPr>
          </a:lstStyle>
          <a:p>
            <a:fld id="{846CE7D5-CF57-46EF-B807-FDD0502418D4}" type="datetimeFigureOut">
              <a:rPr lang="en-US" smtClean="0"/>
              <a:t>5/17/25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54139" y="6356350"/>
            <a:ext cx="475860" cy="365125"/>
          </a:xfrm>
          <a:prstGeom prst="rect">
            <a:avLst/>
          </a:prstGeom>
        </p:spPr>
        <p:txBody>
          <a:bodyPr vert="horz" lIns="91440" tIns="45720" rIns="91440" bIns="45720" rtlCol="0" anchor="ctr"/>
          <a:lstStyle>
            <a:lvl1pPr algn="r">
              <a:defRPr sz="1019">
                <a:solidFill>
                  <a:schemeClr val="tx1">
                    <a:tint val="75000"/>
                  </a:schemeClr>
                </a:solidFill>
              </a:defRPr>
            </a:lvl1pPr>
          </a:lstStyle>
          <a:p>
            <a:fld id="{330EA680-D336-4FF7-8B7A-9848BB0A1C32}" type="slidenum">
              <a:rPr lang="en-US" smtClean="0"/>
              <a:t>‹#›</a:t>
            </a:fld>
            <a:endParaRPr lang="en-US"/>
          </a:p>
        </p:txBody>
      </p:sp>
      <p:sp>
        <p:nvSpPr>
          <p:cNvPr id="8" name="TitleBottomPlaceholder">
            <a:extLst>
              <a:ext uri="{FF2B5EF4-FFF2-40B4-BE49-F238E27FC236}">
                <a16:creationId xmlns:a16="http://schemas.microsoft.com/office/drawing/2014/main" id="{66D95003-714D-4462-8FB0-D9C5715B7D01}"/>
              </a:ext>
            </a:extLst>
          </p:cNvPr>
          <p:cNvSpPr>
            <a:spLocks noChangeArrowheads="1"/>
          </p:cNvSpPr>
          <p:nvPr/>
        </p:nvSpPr>
        <p:spPr bwMode="auto">
          <a:xfrm rot="-5400000" flipH="1">
            <a:off x="6069392" y="-5346532"/>
            <a:ext cx="53223" cy="12191999"/>
          </a:xfrm>
          <a:prstGeom prst="rect">
            <a:avLst/>
          </a:prstGeom>
          <a:gradFill>
            <a:gsLst>
              <a:gs pos="39000">
                <a:srgbClr val="00A6ED"/>
              </a:gs>
              <a:gs pos="100000">
                <a:schemeClr val="tx2"/>
              </a:gs>
            </a:gsLst>
            <a:lin ang="5400000" scaled="1"/>
          </a:gradFill>
          <a:ln>
            <a:noFill/>
          </a:ln>
        </p:spPr>
        <p:txBody>
          <a:bodyPr wrap="none" lIns="60033" tIns="30017" rIns="60033" bIns="30017" anchor="ctr"/>
          <a:lstStyle/>
          <a:p>
            <a:endParaRPr lang="en-US" sz="1159">
              <a:solidFill>
                <a:srgbClr val="000000"/>
              </a:solidFill>
            </a:endParaRPr>
          </a:p>
        </p:txBody>
      </p:sp>
    </p:spTree>
    <p:extLst>
      <p:ext uri="{BB962C8B-B14F-4D97-AF65-F5344CB8AC3E}">
        <p14:creationId xmlns:p14="http://schemas.microsoft.com/office/powerpoint/2010/main" val="11296364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txStyles>
    <p:titleStyle>
      <a:lvl1pPr algn="ctr" defTabSz="784957" rtl="0" eaLnBrk="1" latinLnBrk="0" hangingPunct="1">
        <a:lnSpc>
          <a:spcPct val="90000"/>
        </a:lnSpc>
        <a:spcBef>
          <a:spcPct val="0"/>
        </a:spcBef>
        <a:buNone/>
        <a:defRPr sz="3600" b="1" kern="1200">
          <a:solidFill>
            <a:schemeClr val="accent1">
              <a:lumMod val="75000"/>
            </a:schemeClr>
          </a:solidFill>
          <a:latin typeface="+mj-lt"/>
          <a:ea typeface="+mj-ea"/>
          <a:cs typeface="Times New Roman" panose="02020603050405020304" pitchFamily="18" charset="0"/>
        </a:defRPr>
      </a:lvl1pPr>
    </p:titleStyle>
    <p:bodyStyle>
      <a:lvl1pPr marL="196239" indent="-196239" algn="l" defTabSz="784957" rtl="0" eaLnBrk="1" latinLnBrk="0" hangingPunct="1">
        <a:lnSpc>
          <a:spcPct val="90000"/>
        </a:lnSpc>
        <a:spcBef>
          <a:spcPts val="859"/>
        </a:spcBef>
        <a:buFont typeface="Arial" panose="020B0604020202020204" pitchFamily="34" charset="0"/>
        <a:buChar char="•"/>
        <a:defRPr sz="2404" kern="1200">
          <a:solidFill>
            <a:schemeClr val="accent1">
              <a:lumMod val="50000"/>
            </a:schemeClr>
          </a:solidFill>
          <a:latin typeface="Times New Roman" panose="02020603050405020304" pitchFamily="18" charset="0"/>
          <a:ea typeface="+mn-ea"/>
          <a:cs typeface="Times New Roman" panose="02020603050405020304" pitchFamily="18" charset="0"/>
        </a:defRPr>
      </a:lvl1pPr>
      <a:lvl2pPr marL="588717" indent="-196239" algn="l" defTabSz="784957" rtl="0" eaLnBrk="1" latinLnBrk="0" hangingPunct="1">
        <a:lnSpc>
          <a:spcPct val="90000"/>
        </a:lnSpc>
        <a:spcBef>
          <a:spcPts val="429"/>
        </a:spcBef>
        <a:buFont typeface="Arial" panose="020B0604020202020204" pitchFamily="34" charset="0"/>
        <a:buChar char="•"/>
        <a:defRPr sz="2060" kern="1200">
          <a:solidFill>
            <a:schemeClr val="accent1">
              <a:lumMod val="50000"/>
            </a:schemeClr>
          </a:solidFill>
          <a:latin typeface="Times New Roman" panose="02020603050405020304" pitchFamily="18" charset="0"/>
          <a:ea typeface="+mn-ea"/>
          <a:cs typeface="Times New Roman" panose="02020603050405020304" pitchFamily="18" charset="0"/>
        </a:defRPr>
      </a:lvl2pPr>
      <a:lvl3pPr marL="981196" indent="-196239" algn="l" defTabSz="784957" rtl="0" eaLnBrk="1" latinLnBrk="0" hangingPunct="1">
        <a:lnSpc>
          <a:spcPct val="90000"/>
        </a:lnSpc>
        <a:spcBef>
          <a:spcPts val="429"/>
        </a:spcBef>
        <a:buFont typeface="Arial" panose="020B0604020202020204" pitchFamily="34" charset="0"/>
        <a:buChar char="•"/>
        <a:defRPr sz="1717" kern="1200">
          <a:solidFill>
            <a:schemeClr val="accent1">
              <a:lumMod val="50000"/>
            </a:schemeClr>
          </a:solidFill>
          <a:latin typeface="Times New Roman" panose="02020603050405020304" pitchFamily="18" charset="0"/>
          <a:ea typeface="+mn-ea"/>
          <a:cs typeface="Times New Roman" panose="02020603050405020304" pitchFamily="18" charset="0"/>
        </a:defRPr>
      </a:lvl3pPr>
      <a:lvl4pPr marL="1373674" indent="-196239" algn="l" defTabSz="784957" rtl="0" eaLnBrk="1" latinLnBrk="0" hangingPunct="1">
        <a:lnSpc>
          <a:spcPct val="90000"/>
        </a:lnSpc>
        <a:spcBef>
          <a:spcPts val="429"/>
        </a:spcBef>
        <a:buFont typeface="Arial" panose="020B0604020202020204" pitchFamily="34" charset="0"/>
        <a:buChar char="•"/>
        <a:defRPr sz="1545" kern="1200">
          <a:solidFill>
            <a:schemeClr val="accent1">
              <a:lumMod val="50000"/>
            </a:schemeClr>
          </a:solidFill>
          <a:latin typeface="Times New Roman" panose="02020603050405020304" pitchFamily="18" charset="0"/>
          <a:ea typeface="+mn-ea"/>
          <a:cs typeface="Times New Roman" panose="02020603050405020304" pitchFamily="18" charset="0"/>
        </a:defRPr>
      </a:lvl4pPr>
      <a:lvl5pPr marL="1766153" indent="-196239" algn="l" defTabSz="784957" rtl="0" eaLnBrk="1" latinLnBrk="0" hangingPunct="1">
        <a:lnSpc>
          <a:spcPct val="90000"/>
        </a:lnSpc>
        <a:spcBef>
          <a:spcPts val="429"/>
        </a:spcBef>
        <a:buFont typeface="Arial" panose="020B0604020202020204" pitchFamily="34" charset="0"/>
        <a:buChar char="•"/>
        <a:defRPr sz="1545" kern="1200">
          <a:solidFill>
            <a:schemeClr val="accent1">
              <a:lumMod val="50000"/>
            </a:schemeClr>
          </a:solidFill>
          <a:latin typeface="Times New Roman" panose="02020603050405020304" pitchFamily="18" charset="0"/>
          <a:ea typeface="+mn-ea"/>
          <a:cs typeface="Times New Roman" panose="02020603050405020304" pitchFamily="18" charset="0"/>
        </a:defRPr>
      </a:lvl5pPr>
      <a:lvl6pPr marL="2158631" indent="-196239" algn="l" defTabSz="784957" rtl="0" eaLnBrk="1" latinLnBrk="0" hangingPunct="1">
        <a:lnSpc>
          <a:spcPct val="90000"/>
        </a:lnSpc>
        <a:spcBef>
          <a:spcPts val="429"/>
        </a:spcBef>
        <a:buFont typeface="Arial" panose="020B0604020202020204" pitchFamily="34" charset="0"/>
        <a:buChar char="•"/>
        <a:defRPr sz="1545" kern="1200">
          <a:solidFill>
            <a:schemeClr val="tx1"/>
          </a:solidFill>
          <a:latin typeface="+mn-lt"/>
          <a:ea typeface="+mn-ea"/>
          <a:cs typeface="+mn-cs"/>
        </a:defRPr>
      </a:lvl6pPr>
      <a:lvl7pPr marL="2551110" indent="-196239" algn="l" defTabSz="784957" rtl="0" eaLnBrk="1" latinLnBrk="0" hangingPunct="1">
        <a:lnSpc>
          <a:spcPct val="90000"/>
        </a:lnSpc>
        <a:spcBef>
          <a:spcPts val="429"/>
        </a:spcBef>
        <a:buFont typeface="Arial" panose="020B0604020202020204" pitchFamily="34" charset="0"/>
        <a:buChar char="•"/>
        <a:defRPr sz="1545" kern="1200">
          <a:solidFill>
            <a:schemeClr val="tx1"/>
          </a:solidFill>
          <a:latin typeface="+mn-lt"/>
          <a:ea typeface="+mn-ea"/>
          <a:cs typeface="+mn-cs"/>
        </a:defRPr>
      </a:lvl7pPr>
      <a:lvl8pPr marL="2943588" indent="-196239" algn="l" defTabSz="784957" rtl="0" eaLnBrk="1" latinLnBrk="0" hangingPunct="1">
        <a:lnSpc>
          <a:spcPct val="90000"/>
        </a:lnSpc>
        <a:spcBef>
          <a:spcPts val="429"/>
        </a:spcBef>
        <a:buFont typeface="Arial" panose="020B0604020202020204" pitchFamily="34" charset="0"/>
        <a:buChar char="•"/>
        <a:defRPr sz="1545" kern="1200">
          <a:solidFill>
            <a:schemeClr val="tx1"/>
          </a:solidFill>
          <a:latin typeface="+mn-lt"/>
          <a:ea typeface="+mn-ea"/>
          <a:cs typeface="+mn-cs"/>
        </a:defRPr>
      </a:lvl8pPr>
      <a:lvl9pPr marL="3336067" indent="-196239" algn="l" defTabSz="784957" rtl="0" eaLnBrk="1" latinLnBrk="0" hangingPunct="1">
        <a:lnSpc>
          <a:spcPct val="90000"/>
        </a:lnSpc>
        <a:spcBef>
          <a:spcPts val="429"/>
        </a:spcBef>
        <a:buFont typeface="Arial" panose="020B0604020202020204" pitchFamily="34" charset="0"/>
        <a:buChar char="•"/>
        <a:defRPr sz="1545" kern="1200">
          <a:solidFill>
            <a:schemeClr val="tx1"/>
          </a:solidFill>
          <a:latin typeface="+mn-lt"/>
          <a:ea typeface="+mn-ea"/>
          <a:cs typeface="+mn-cs"/>
        </a:defRPr>
      </a:lvl9pPr>
    </p:bodyStyle>
    <p:otherStyle>
      <a:defPPr>
        <a:defRPr lang="en-US"/>
      </a:defPPr>
      <a:lvl1pPr marL="0" algn="l" defTabSz="784957" rtl="0" eaLnBrk="1" latinLnBrk="0" hangingPunct="1">
        <a:defRPr sz="1545" kern="1200">
          <a:solidFill>
            <a:schemeClr val="tx1"/>
          </a:solidFill>
          <a:latin typeface="+mn-lt"/>
          <a:ea typeface="+mn-ea"/>
          <a:cs typeface="+mn-cs"/>
        </a:defRPr>
      </a:lvl1pPr>
      <a:lvl2pPr marL="392478" algn="l" defTabSz="784957" rtl="0" eaLnBrk="1" latinLnBrk="0" hangingPunct="1">
        <a:defRPr sz="1545" kern="1200">
          <a:solidFill>
            <a:schemeClr val="tx1"/>
          </a:solidFill>
          <a:latin typeface="+mn-lt"/>
          <a:ea typeface="+mn-ea"/>
          <a:cs typeface="+mn-cs"/>
        </a:defRPr>
      </a:lvl2pPr>
      <a:lvl3pPr marL="784957" algn="l" defTabSz="784957" rtl="0" eaLnBrk="1" latinLnBrk="0" hangingPunct="1">
        <a:defRPr sz="1545" kern="1200">
          <a:solidFill>
            <a:schemeClr val="tx1"/>
          </a:solidFill>
          <a:latin typeface="+mn-lt"/>
          <a:ea typeface="+mn-ea"/>
          <a:cs typeface="+mn-cs"/>
        </a:defRPr>
      </a:lvl3pPr>
      <a:lvl4pPr marL="1177436" algn="l" defTabSz="784957" rtl="0" eaLnBrk="1" latinLnBrk="0" hangingPunct="1">
        <a:defRPr sz="1545" kern="1200">
          <a:solidFill>
            <a:schemeClr val="tx1"/>
          </a:solidFill>
          <a:latin typeface="+mn-lt"/>
          <a:ea typeface="+mn-ea"/>
          <a:cs typeface="+mn-cs"/>
        </a:defRPr>
      </a:lvl4pPr>
      <a:lvl5pPr marL="1569914" algn="l" defTabSz="784957" rtl="0" eaLnBrk="1" latinLnBrk="0" hangingPunct="1">
        <a:defRPr sz="1545" kern="1200">
          <a:solidFill>
            <a:schemeClr val="tx1"/>
          </a:solidFill>
          <a:latin typeface="+mn-lt"/>
          <a:ea typeface="+mn-ea"/>
          <a:cs typeface="+mn-cs"/>
        </a:defRPr>
      </a:lvl5pPr>
      <a:lvl6pPr marL="1962392" algn="l" defTabSz="784957" rtl="0" eaLnBrk="1" latinLnBrk="0" hangingPunct="1">
        <a:defRPr sz="1545" kern="1200">
          <a:solidFill>
            <a:schemeClr val="tx1"/>
          </a:solidFill>
          <a:latin typeface="+mn-lt"/>
          <a:ea typeface="+mn-ea"/>
          <a:cs typeface="+mn-cs"/>
        </a:defRPr>
      </a:lvl6pPr>
      <a:lvl7pPr marL="2354871" algn="l" defTabSz="784957" rtl="0" eaLnBrk="1" latinLnBrk="0" hangingPunct="1">
        <a:defRPr sz="1545" kern="1200">
          <a:solidFill>
            <a:schemeClr val="tx1"/>
          </a:solidFill>
          <a:latin typeface="+mn-lt"/>
          <a:ea typeface="+mn-ea"/>
          <a:cs typeface="+mn-cs"/>
        </a:defRPr>
      </a:lvl7pPr>
      <a:lvl8pPr marL="2747350" algn="l" defTabSz="784957" rtl="0" eaLnBrk="1" latinLnBrk="0" hangingPunct="1">
        <a:defRPr sz="1545" kern="1200">
          <a:solidFill>
            <a:schemeClr val="tx1"/>
          </a:solidFill>
          <a:latin typeface="+mn-lt"/>
          <a:ea typeface="+mn-ea"/>
          <a:cs typeface="+mn-cs"/>
        </a:defRPr>
      </a:lvl8pPr>
      <a:lvl9pPr marL="3139828" algn="l" defTabSz="784957" rtl="0" eaLnBrk="1" latinLnBrk="0" hangingPunct="1">
        <a:defRPr sz="15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hip sailing through icebergs&#10;&#10;AI-generated content may be incorrect.">
            <a:extLst>
              <a:ext uri="{FF2B5EF4-FFF2-40B4-BE49-F238E27FC236}">
                <a16:creationId xmlns:a16="http://schemas.microsoft.com/office/drawing/2014/main" id="{7AB3BFC3-2EBE-ADFF-A834-BC6958A9C82C}"/>
              </a:ext>
            </a:extLst>
          </p:cNvPr>
          <p:cNvPicPr>
            <a:picLocks noChangeAspect="1"/>
          </p:cNvPicPr>
          <p:nvPr/>
        </p:nvPicPr>
        <p:blipFill>
          <a:blip r:embed="rId2"/>
          <a:srcRect t="6358" r="2" b="2625"/>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softEdge rad="63500"/>
          </a:effectLst>
        </p:spPr>
      </p:pic>
      <p:sp>
        <p:nvSpPr>
          <p:cNvPr id="2" name="Title 1">
            <a:extLst>
              <a:ext uri="{FF2B5EF4-FFF2-40B4-BE49-F238E27FC236}">
                <a16:creationId xmlns:a16="http://schemas.microsoft.com/office/drawing/2014/main" id="{F0A45FF7-2F80-D641-5DF5-03C9892B44C0}"/>
              </a:ext>
            </a:extLst>
          </p:cNvPr>
          <p:cNvSpPr>
            <a:spLocks noGrp="1"/>
          </p:cNvSpPr>
          <p:nvPr>
            <p:ph type="title"/>
          </p:nvPr>
        </p:nvSpPr>
        <p:spPr>
          <a:xfrm>
            <a:off x="6095999" y="3962399"/>
            <a:ext cx="5902411" cy="2487827"/>
          </a:xfrm>
        </p:spPr>
        <p:txBody>
          <a:bodyPr vert="horz" lIns="91440" tIns="45720" rIns="91440" bIns="45720" rtlCol="0" anchor="b">
            <a:normAutofit/>
          </a:bodyPr>
          <a:lstStyle/>
          <a:p>
            <a:r>
              <a:rPr lang="en-US" sz="4000" kern="1200" dirty="0">
                <a:solidFill>
                  <a:schemeClr val="tx1"/>
                </a:solidFill>
                <a:latin typeface="+mj-lt"/>
                <a:ea typeface="+mj-ea"/>
                <a:cs typeface="+mj-cs"/>
              </a:rPr>
              <a:t>From Icebergs to Clear Sailing: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Strategies for Navigating Change and Risk</a:t>
            </a:r>
          </a:p>
        </p:txBody>
      </p:sp>
      <p:pic>
        <p:nvPicPr>
          <p:cNvPr id="7" name="Content Placeholder 6" descr="A compass on a dock&#10;&#10;AI-generated content may be incorrect.">
            <a:extLst>
              <a:ext uri="{FF2B5EF4-FFF2-40B4-BE49-F238E27FC236}">
                <a16:creationId xmlns:a16="http://schemas.microsoft.com/office/drawing/2014/main" id="{507235E6-7932-287F-48CF-386E6D23B733}"/>
              </a:ext>
            </a:extLst>
          </p:cNvPr>
          <p:cNvPicPr>
            <a:picLocks noChangeAspect="1"/>
          </p:cNvPicPr>
          <p:nvPr/>
        </p:nvPicPr>
        <p:blipFill>
          <a:blip r:embed="rId3"/>
          <a:srcRect t="14569" r="-1" b="-1"/>
          <a:stretch/>
        </p:blipFill>
        <p:spPr>
          <a:xfrm>
            <a:off x="7302843" y="-24"/>
            <a:ext cx="4947927" cy="3867689"/>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softEdge rad="63500"/>
          </a:effectLst>
        </p:spPr>
      </p:pic>
    </p:spTree>
    <p:extLst>
      <p:ext uri="{BB962C8B-B14F-4D97-AF65-F5344CB8AC3E}">
        <p14:creationId xmlns:p14="http://schemas.microsoft.com/office/powerpoint/2010/main" val="29737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579D0-3B53-7D52-FC60-D371EDC1C7A9}"/>
              </a:ext>
            </a:extLst>
          </p:cNvPr>
          <p:cNvSpPr/>
          <p:nvPr/>
        </p:nvSpPr>
        <p:spPr>
          <a:xfrm>
            <a:off x="1582402" y="5103645"/>
            <a:ext cx="8769965" cy="1255990"/>
          </a:xfrm>
          <a:prstGeom prst="rect">
            <a:avLst/>
          </a:prstGeom>
          <a:solidFill>
            <a:srgbClr val="B8C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43D3F1E-29E4-1183-52ED-A1CB12A15D28}"/>
              </a:ext>
            </a:extLst>
          </p:cNvPr>
          <p:cNvSpPr/>
          <p:nvPr/>
        </p:nvSpPr>
        <p:spPr>
          <a:xfrm>
            <a:off x="1470928" y="5087852"/>
            <a:ext cx="4449514" cy="12435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13761"/>
                </a:solidFill>
                <a:effectLst/>
                <a:uLnTx/>
                <a:uFillTx/>
                <a:latin typeface="Helvetica" pitchFamily="2" charset="0"/>
                <a:ea typeface="+mn-ea"/>
                <a:cs typeface="+mn-cs"/>
              </a:rPr>
              <a:t>Enterprise Risk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13761"/>
                </a:solidFill>
                <a:effectLst/>
                <a:uLnTx/>
                <a:uFillTx/>
                <a:latin typeface="Helvetica" pitchFamily="2" charset="0"/>
                <a:ea typeface="+mn-ea"/>
                <a:cs typeface="+mn-cs"/>
              </a:rPr>
              <a:t>Provides a Department-wide </a:t>
            </a:r>
            <a:r>
              <a:rPr kumimoji="0" lang="en-US" sz="1200" b="1" i="0" u="none" strike="noStrike" kern="1200" cap="none" spc="0" normalizeH="0" baseline="0" noProof="0">
                <a:ln>
                  <a:noFill/>
                </a:ln>
                <a:solidFill>
                  <a:srgbClr val="013761"/>
                </a:solidFill>
                <a:effectLst/>
                <a:uLnTx/>
                <a:uFillTx/>
                <a:latin typeface="Helvetica" pitchFamily="2" charset="0"/>
                <a:ea typeface="+mn-ea"/>
                <a:cs typeface="+mn-cs"/>
              </a:rPr>
              <a:t>portfolio view of HUD opportunities and vulnerabilities.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13761"/>
                </a:solidFill>
                <a:effectLst/>
                <a:uLnTx/>
                <a:uFillTx/>
                <a:latin typeface="Helvetica" pitchFamily="2" charset="0"/>
                <a:ea typeface="+mn-ea"/>
                <a:cs typeface="+mn-cs"/>
              </a:rPr>
              <a:t>Strengthens HUD’s ability to </a:t>
            </a:r>
            <a:r>
              <a:rPr kumimoji="0" lang="en-US" sz="1200" b="1" i="0" u="none" strike="noStrike" kern="1200" cap="none" spc="0" normalizeH="0" baseline="0" noProof="0">
                <a:ln>
                  <a:noFill/>
                </a:ln>
                <a:solidFill>
                  <a:srgbClr val="013761"/>
                </a:solidFill>
                <a:effectLst/>
                <a:uLnTx/>
                <a:uFillTx/>
                <a:latin typeface="Helvetica" pitchFamily="2" charset="0"/>
                <a:ea typeface="+mn-ea"/>
                <a:cs typeface="+mn-cs"/>
              </a:rPr>
              <a:t>prioritize resources toward accomplishing </a:t>
            </a:r>
            <a:r>
              <a:rPr kumimoji="0" lang="en-US" sz="1200" b="0" i="0" u="none" strike="noStrike" kern="1200" cap="none" spc="0" normalizeH="0" baseline="0" noProof="0">
                <a:ln>
                  <a:noFill/>
                </a:ln>
                <a:solidFill>
                  <a:srgbClr val="013761"/>
                </a:solidFill>
                <a:effectLst/>
                <a:uLnTx/>
                <a:uFillTx/>
                <a:latin typeface="Helvetica" pitchFamily="2" charset="0"/>
                <a:ea typeface="+mn-ea"/>
                <a:cs typeface="+mn-cs"/>
              </a:rPr>
              <a:t>its mission and priorities.</a:t>
            </a:r>
          </a:p>
        </p:txBody>
      </p:sp>
      <p:grpSp>
        <p:nvGrpSpPr>
          <p:cNvPr id="19" name="Group 18">
            <a:extLst>
              <a:ext uri="{FF2B5EF4-FFF2-40B4-BE49-F238E27FC236}">
                <a16:creationId xmlns:a16="http://schemas.microsoft.com/office/drawing/2014/main" id="{D9F6B731-3321-23F3-3D8A-4553F91EC3F9}"/>
              </a:ext>
            </a:extLst>
          </p:cNvPr>
          <p:cNvGrpSpPr/>
          <p:nvPr/>
        </p:nvGrpSpPr>
        <p:grpSpPr>
          <a:xfrm>
            <a:off x="1035643" y="96662"/>
            <a:ext cx="10010083" cy="5630672"/>
            <a:chOff x="1795694" y="1504931"/>
            <a:chExt cx="10010083" cy="5630672"/>
          </a:xfrm>
        </p:grpSpPr>
        <p:pic>
          <p:nvPicPr>
            <p:cNvPr id="8" name="Picture 7" descr="A white building with colorful bars&#10;&#10;Description automatically generated">
              <a:extLst>
                <a:ext uri="{FF2B5EF4-FFF2-40B4-BE49-F238E27FC236}">
                  <a16:creationId xmlns:a16="http://schemas.microsoft.com/office/drawing/2014/main" id="{C00FD093-D4A7-0EB6-E8C6-87F523A07FBD}"/>
                </a:ext>
              </a:extLst>
            </p:cNvPr>
            <p:cNvPicPr/>
            <p:nvPr/>
          </p:nvPicPr>
          <p:blipFill>
            <a:blip r:embed="rId3">
              <a:extLst>
                <a:ext uri="{28A0092B-C50C-407E-A947-70E740481C1C}">
                  <a14:useLocalDpi xmlns:a14="http://schemas.microsoft.com/office/drawing/2010/main" val="0"/>
                </a:ext>
              </a:extLst>
            </a:blip>
            <a:stretch>
              <a:fillRect/>
            </a:stretch>
          </p:blipFill>
          <p:spPr>
            <a:xfrm>
              <a:off x="1795694" y="1504931"/>
              <a:ext cx="10010083" cy="5630672"/>
            </a:xfrm>
            <a:prstGeom prst="rect">
              <a:avLst/>
            </a:prstGeom>
          </p:spPr>
        </p:pic>
        <p:sp>
          <p:nvSpPr>
            <p:cNvPr id="10" name="TextBox 9">
              <a:extLst>
                <a:ext uri="{FF2B5EF4-FFF2-40B4-BE49-F238E27FC236}">
                  <a16:creationId xmlns:a16="http://schemas.microsoft.com/office/drawing/2014/main" id="{3C9566AD-83E7-AF5B-2EDE-4CDB041F71A6}"/>
                </a:ext>
              </a:extLst>
            </p:cNvPr>
            <p:cNvSpPr txBox="1"/>
            <p:nvPr/>
          </p:nvSpPr>
          <p:spPr>
            <a:xfrm rot="16200000">
              <a:off x="9737967" y="4539502"/>
              <a:ext cx="1008902" cy="323165"/>
            </a:xfrm>
            <a:prstGeom prst="rect">
              <a:avLst/>
            </a:prstGeom>
            <a:solidFill>
              <a:srgbClr val="B2ECDC"/>
            </a:solidFill>
          </p:spPr>
          <p:txBody>
            <a:bodyPr wrap="square" lIns="0" rIns="9144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2562A"/>
                  </a:solidFill>
                  <a:effectLst/>
                  <a:uLnTx/>
                  <a:uFillTx/>
                  <a:latin typeface="Poppins" pitchFamily="2" charset="77"/>
                  <a:ea typeface="+mn-ea"/>
                  <a:cs typeface="Poppins" pitchFamily="2" charset="77"/>
                </a:rPr>
                <a:t>PDR</a:t>
              </a:r>
            </a:p>
          </p:txBody>
        </p:sp>
        <p:sp>
          <p:nvSpPr>
            <p:cNvPr id="11" name="TextBox 10">
              <a:extLst>
                <a:ext uri="{FF2B5EF4-FFF2-40B4-BE49-F238E27FC236}">
                  <a16:creationId xmlns:a16="http://schemas.microsoft.com/office/drawing/2014/main" id="{992459A7-3D10-C93C-5B22-574D464E5AA0}"/>
                </a:ext>
              </a:extLst>
            </p:cNvPr>
            <p:cNvSpPr txBox="1"/>
            <p:nvPr/>
          </p:nvSpPr>
          <p:spPr>
            <a:xfrm rot="16200000">
              <a:off x="10167300" y="4390881"/>
              <a:ext cx="118960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2562A"/>
                </a:solidFill>
                <a:effectLst/>
                <a:uLnTx/>
                <a:uFillTx/>
                <a:latin typeface="Poppins" pitchFamily="2" charset="77"/>
                <a:ea typeface="+mn-ea"/>
                <a:cs typeface="Poppins" pitchFamily="2" charset="77"/>
              </a:endParaRPr>
            </a:p>
          </p:txBody>
        </p:sp>
        <p:sp>
          <p:nvSpPr>
            <p:cNvPr id="13" name="Rectangle 12">
              <a:extLst>
                <a:ext uri="{FF2B5EF4-FFF2-40B4-BE49-F238E27FC236}">
                  <a16:creationId xmlns:a16="http://schemas.microsoft.com/office/drawing/2014/main" id="{6DEF1A9E-9E72-8BB3-0D1C-4CABD7144EE2}"/>
                </a:ext>
              </a:extLst>
            </p:cNvPr>
            <p:cNvSpPr/>
            <p:nvPr/>
          </p:nvSpPr>
          <p:spPr>
            <a:xfrm flipV="1">
              <a:off x="6096000" y="2897765"/>
              <a:ext cx="1591473" cy="513941"/>
            </a:xfrm>
            <a:prstGeom prst="rect">
              <a:avLst/>
            </a:prstGeom>
            <a:solidFill>
              <a:srgbClr val="EA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 name="Title 6">
            <a:extLst>
              <a:ext uri="{FF2B5EF4-FFF2-40B4-BE49-F238E27FC236}">
                <a16:creationId xmlns:a16="http://schemas.microsoft.com/office/drawing/2014/main" id="{CB63A1D0-3996-E9FB-C3F9-418567FF122B}"/>
              </a:ext>
            </a:extLst>
          </p:cNvPr>
          <p:cNvSpPr>
            <a:spLocks noGrp="1"/>
          </p:cNvSpPr>
          <p:nvPr>
            <p:ph type="title"/>
          </p:nvPr>
        </p:nvSpPr>
        <p:spPr/>
        <p:txBody>
          <a:bodyPr/>
          <a:lstStyle/>
          <a:p>
            <a:r>
              <a:rPr lang="en-US" sz="3200" dirty="0"/>
              <a:t>Safeguarding the Mission - A Portfolio Approach</a:t>
            </a:r>
          </a:p>
        </p:txBody>
      </p:sp>
      <p:sp>
        <p:nvSpPr>
          <p:cNvPr id="9" name="TextBox 8">
            <a:extLst>
              <a:ext uri="{FF2B5EF4-FFF2-40B4-BE49-F238E27FC236}">
                <a16:creationId xmlns:a16="http://schemas.microsoft.com/office/drawing/2014/main" id="{EB4939CC-1200-6B8E-49F2-CA2241C065F9}"/>
              </a:ext>
            </a:extLst>
          </p:cNvPr>
          <p:cNvSpPr txBox="1"/>
          <p:nvPr/>
        </p:nvSpPr>
        <p:spPr>
          <a:xfrm>
            <a:off x="2932268" y="1257884"/>
            <a:ext cx="63988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3864"/>
                </a:solidFill>
                <a:effectLst/>
                <a:uLnTx/>
                <a:uFillTx/>
                <a:latin typeface="Helvetica" pitchFamily="2" charset="0"/>
                <a:ea typeface="+mn-ea"/>
                <a:cs typeface="Arial" panose="020B0604020202020204" pitchFamily="34" charset="0"/>
              </a:rPr>
              <a:t>HUD 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203864"/>
                </a:solidFill>
                <a:effectLst/>
                <a:uLnTx/>
                <a:uFillTx/>
                <a:latin typeface="Helvetica" pitchFamily="2" charset="0"/>
                <a:ea typeface="+mn-ea"/>
                <a:cs typeface="Arial" panose="020B0604020202020204" pitchFamily="34" charset="0"/>
              </a:rPr>
              <a:t>Create strong, sustainable, inclusive communities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203864"/>
                </a:solidFill>
                <a:effectLst/>
                <a:uLnTx/>
                <a:uFillTx/>
                <a:latin typeface="Helvetica" pitchFamily="2" charset="0"/>
                <a:ea typeface="+mn-ea"/>
                <a:cs typeface="Arial" panose="020B0604020202020204" pitchFamily="34" charset="0"/>
              </a:rPr>
              <a:t>quality affordable housing for all.</a:t>
            </a:r>
            <a:endParaRPr kumimoji="0" lang="en-US" sz="1400" b="0" i="0" u="none" strike="noStrike" kern="1200" cap="none" spc="0" normalizeH="0" baseline="0" noProof="0">
              <a:ln>
                <a:noFill/>
              </a:ln>
              <a:solidFill>
                <a:srgbClr val="203864"/>
              </a:solidFill>
              <a:effectLst/>
              <a:uLnTx/>
              <a:uFillTx/>
              <a:latin typeface="Helvetica" pitchFamily="2"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5C6B32F3-17CC-88C4-3279-B2BBFDF11B97}"/>
              </a:ext>
            </a:extLst>
          </p:cNvPr>
          <p:cNvGrpSpPr/>
          <p:nvPr/>
        </p:nvGrpSpPr>
        <p:grpSpPr>
          <a:xfrm>
            <a:off x="1648804" y="3939633"/>
            <a:ext cx="8805796" cy="341531"/>
            <a:chOff x="87683" y="4039842"/>
            <a:chExt cx="8805796" cy="341531"/>
          </a:xfrm>
        </p:grpSpPr>
        <p:sp>
          <p:nvSpPr>
            <p:cNvPr id="21" name="Rectangle 20">
              <a:extLst>
                <a:ext uri="{FF2B5EF4-FFF2-40B4-BE49-F238E27FC236}">
                  <a16:creationId xmlns:a16="http://schemas.microsoft.com/office/drawing/2014/main" id="{203C1C32-7349-CE7A-35A1-AB7F38E0EA79}"/>
                </a:ext>
              </a:extLst>
            </p:cNvPr>
            <p:cNvSpPr/>
            <p:nvPr/>
          </p:nvSpPr>
          <p:spPr>
            <a:xfrm>
              <a:off x="87683" y="4039842"/>
              <a:ext cx="8805796" cy="341531"/>
            </a:xfrm>
            <a:prstGeom prst="rect">
              <a:avLst/>
            </a:prstGeom>
            <a:solidFill>
              <a:srgbClr val="FFC4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 name="Straight Arrow Connector 21">
              <a:extLst>
                <a:ext uri="{FF2B5EF4-FFF2-40B4-BE49-F238E27FC236}">
                  <a16:creationId xmlns:a16="http://schemas.microsoft.com/office/drawing/2014/main" id="{60790E87-8B9E-7BF0-6C26-7200E4CEA650}"/>
                </a:ext>
              </a:extLst>
            </p:cNvPr>
            <p:cNvCxnSpPr>
              <a:cxnSpLocks/>
            </p:cNvCxnSpPr>
            <p:nvPr/>
          </p:nvCxnSpPr>
          <p:spPr>
            <a:xfrm flipH="1">
              <a:off x="182870" y="4231018"/>
              <a:ext cx="693927" cy="0"/>
            </a:xfrm>
            <a:prstGeom prst="straightConnector1">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8F8FB15-587A-7F49-B10A-6C98D1691350}"/>
                </a:ext>
              </a:extLst>
            </p:cNvPr>
            <p:cNvCxnSpPr>
              <a:cxnSpLocks/>
            </p:cNvCxnSpPr>
            <p:nvPr/>
          </p:nvCxnSpPr>
          <p:spPr>
            <a:xfrm>
              <a:off x="8071621" y="4231018"/>
              <a:ext cx="693927" cy="0"/>
            </a:xfrm>
            <a:prstGeom prst="straightConnector1">
              <a:avLst/>
            </a:pr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6122F4F7-23DD-37B6-994F-8FD7B3C7426E}"/>
              </a:ext>
            </a:extLst>
          </p:cNvPr>
          <p:cNvSpPr txBox="1"/>
          <p:nvPr/>
        </p:nvSpPr>
        <p:spPr>
          <a:xfrm>
            <a:off x="1648804" y="3921794"/>
            <a:ext cx="88057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3864"/>
                </a:solidFill>
                <a:effectLst/>
                <a:uLnTx/>
                <a:uFillTx/>
                <a:latin typeface="Helvetica" pitchFamily="2" charset="0"/>
                <a:ea typeface="+mn-ea"/>
                <a:cs typeface="Poppins SemiBold" pitchFamily="2" charset="77"/>
              </a:rPr>
              <a:t>ENTERPRISE &amp; FRAUD RISK MANAGEMENT</a:t>
            </a:r>
          </a:p>
        </p:txBody>
      </p:sp>
      <p:sp>
        <p:nvSpPr>
          <p:cNvPr id="30" name="Rectangle 29">
            <a:extLst>
              <a:ext uri="{FF2B5EF4-FFF2-40B4-BE49-F238E27FC236}">
                <a16:creationId xmlns:a16="http://schemas.microsoft.com/office/drawing/2014/main" id="{6D638081-C262-14A8-A245-700D1019175C}"/>
              </a:ext>
            </a:extLst>
          </p:cNvPr>
          <p:cNvSpPr/>
          <p:nvPr/>
        </p:nvSpPr>
        <p:spPr>
          <a:xfrm>
            <a:off x="5804297" y="5078049"/>
            <a:ext cx="4449514" cy="12466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Ins="13716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13761"/>
                </a:solidFill>
                <a:effectLst/>
                <a:uLnTx/>
                <a:uFillTx/>
                <a:latin typeface="Helvetica" pitchFamily="2" charset="0"/>
                <a:ea typeface="+mn-ea"/>
                <a:cs typeface="+mn-cs"/>
              </a:rPr>
              <a:t>Fraud Risk Management</a:t>
            </a:r>
            <a:endParaRPr kumimoji="0" lang="en-US" sz="1600" b="0" i="0" u="none" strike="noStrike" kern="1200" cap="none" spc="0" normalizeH="0" baseline="0" noProof="0">
              <a:ln>
                <a:noFill/>
              </a:ln>
              <a:solidFill>
                <a:srgbClr val="01376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13761"/>
                </a:solidFill>
                <a:effectLst/>
                <a:uLnTx/>
                <a:uFillTx/>
                <a:latin typeface="Helvetica" pitchFamily="2" charset="0"/>
                <a:ea typeface="+mn-ea"/>
                <a:cs typeface="+mn-cs"/>
              </a:rPr>
              <a:t>Enterprise-wide management of emerging trends and themes.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13761"/>
                </a:solidFill>
                <a:effectLst/>
                <a:uLnTx/>
                <a:uFillTx/>
                <a:latin typeface="Helvetica" pitchFamily="2" charset="0"/>
                <a:ea typeface="+mn-ea"/>
                <a:cs typeface="+mn-cs"/>
              </a:rPr>
              <a:t>Proactive </a:t>
            </a:r>
            <a:r>
              <a:rPr kumimoji="0" lang="en-US" sz="1200" b="0" i="0" u="none" strike="noStrike" kern="1200" cap="none" spc="0" normalizeH="0" baseline="0" noProof="0">
                <a:ln>
                  <a:noFill/>
                </a:ln>
                <a:solidFill>
                  <a:srgbClr val="013761"/>
                </a:solidFill>
                <a:effectLst/>
                <a:uLnTx/>
                <a:uFillTx/>
                <a:latin typeface="Helvetica" pitchFamily="2" charset="0"/>
                <a:ea typeface="+mn-ea"/>
                <a:cs typeface="+mn-cs"/>
              </a:rPr>
              <a:t>measures </a:t>
            </a:r>
            <a:r>
              <a:rPr kumimoji="0" lang="en-US" sz="1200" b="1" i="0" u="none" strike="noStrike" kern="1200" cap="none" spc="0" normalizeH="0" baseline="0" noProof="0">
                <a:ln>
                  <a:noFill/>
                </a:ln>
                <a:solidFill>
                  <a:srgbClr val="013761"/>
                </a:solidFill>
                <a:effectLst/>
                <a:uLnTx/>
                <a:uFillTx/>
                <a:latin typeface="Helvetica" pitchFamily="2" charset="0"/>
                <a:ea typeface="+mn-ea"/>
                <a:cs typeface="+mn-cs"/>
              </a:rPr>
              <a:t>to prevent, detect, and appropriately respond to fraud risks.</a:t>
            </a:r>
            <a:endParaRPr kumimoji="0" lang="en-US" sz="1200" b="0" i="0" u="none" strike="noStrike" kern="1200" cap="none" spc="0" normalizeH="0" baseline="0" noProof="0">
              <a:ln>
                <a:noFill/>
              </a:ln>
              <a:solidFill>
                <a:srgbClr val="013761"/>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24B8FD47-2F63-BE8F-42D2-F526359FA68D}"/>
              </a:ext>
            </a:extLst>
          </p:cNvPr>
          <p:cNvSpPr/>
          <p:nvPr/>
        </p:nvSpPr>
        <p:spPr>
          <a:xfrm>
            <a:off x="1642330" y="4956295"/>
            <a:ext cx="8684290" cy="130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all" spc="0" normalizeH="0" baseline="0" noProof="0">
              <a:ln>
                <a:noFill/>
              </a:ln>
              <a:solidFill>
                <a:srgbClr val="FFFFFF"/>
              </a:solidFill>
              <a:effectLst/>
              <a:uLnTx/>
              <a:uFillTx/>
              <a:latin typeface="Helvetica" pitchFamily="2" charset="0"/>
              <a:ea typeface="+mn-ea"/>
              <a:cs typeface="+mn-cs"/>
            </a:endParaRPr>
          </a:p>
        </p:txBody>
      </p:sp>
      <p:cxnSp>
        <p:nvCxnSpPr>
          <p:cNvPr id="35" name="Straight Connector 34">
            <a:extLst>
              <a:ext uri="{FF2B5EF4-FFF2-40B4-BE49-F238E27FC236}">
                <a16:creationId xmlns:a16="http://schemas.microsoft.com/office/drawing/2014/main" id="{B955F536-1EF4-9E0C-68BD-48E0CD42485E}"/>
              </a:ext>
            </a:extLst>
          </p:cNvPr>
          <p:cNvCxnSpPr>
            <a:cxnSpLocks/>
          </p:cNvCxnSpPr>
          <p:nvPr/>
        </p:nvCxnSpPr>
        <p:spPr>
          <a:xfrm>
            <a:off x="10375942" y="4131327"/>
            <a:ext cx="468334" cy="568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4255FF-675C-13FD-ADD7-5738C7D1EFBA}"/>
              </a:ext>
            </a:extLst>
          </p:cNvPr>
          <p:cNvCxnSpPr>
            <a:cxnSpLocks/>
          </p:cNvCxnSpPr>
          <p:nvPr/>
        </p:nvCxnSpPr>
        <p:spPr>
          <a:xfrm flipV="1">
            <a:off x="10450018" y="4104682"/>
            <a:ext cx="0" cy="9177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128DB7-34F1-DC57-58FC-1BDE6BDD1D6D}"/>
              </a:ext>
            </a:extLst>
          </p:cNvPr>
          <p:cNvCxnSpPr>
            <a:cxnSpLocks/>
          </p:cNvCxnSpPr>
          <p:nvPr/>
        </p:nvCxnSpPr>
        <p:spPr>
          <a:xfrm>
            <a:off x="671529" y="4104682"/>
            <a:ext cx="107246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69489ED-12D8-41A7-5852-D4CB4AFBE2F7}"/>
              </a:ext>
            </a:extLst>
          </p:cNvPr>
          <p:cNvCxnSpPr>
            <a:cxnSpLocks/>
          </p:cNvCxnSpPr>
          <p:nvPr/>
        </p:nvCxnSpPr>
        <p:spPr>
          <a:xfrm flipV="1">
            <a:off x="671529" y="4104682"/>
            <a:ext cx="0" cy="9177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0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ounded Rectangle 183">
            <a:extLst>
              <a:ext uri="{FF2B5EF4-FFF2-40B4-BE49-F238E27FC236}">
                <a16:creationId xmlns:a16="http://schemas.microsoft.com/office/drawing/2014/main" id="{AB50BEAD-8582-BC7A-7B72-5AA2B177AB07}"/>
              </a:ext>
            </a:extLst>
          </p:cNvPr>
          <p:cNvSpPr/>
          <p:nvPr/>
        </p:nvSpPr>
        <p:spPr>
          <a:xfrm>
            <a:off x="7371732" y="1283220"/>
            <a:ext cx="4363069" cy="612100"/>
          </a:xfrm>
          <a:prstGeom prst="roundRect">
            <a:avLst/>
          </a:prstGeom>
          <a:solidFill>
            <a:srgbClr val="0B79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5" name="Rounded Rectangle 184">
            <a:extLst>
              <a:ext uri="{FF2B5EF4-FFF2-40B4-BE49-F238E27FC236}">
                <a16:creationId xmlns:a16="http://schemas.microsoft.com/office/drawing/2014/main" id="{78E1FEAC-7FBB-25CD-EF30-9E3DA52775CD}"/>
              </a:ext>
            </a:extLst>
          </p:cNvPr>
          <p:cNvSpPr/>
          <p:nvPr/>
        </p:nvSpPr>
        <p:spPr>
          <a:xfrm>
            <a:off x="7361525" y="1905251"/>
            <a:ext cx="4363069" cy="612100"/>
          </a:xfrm>
          <a:prstGeom prst="roundRect">
            <a:avLst/>
          </a:prstGeom>
          <a:solidFill>
            <a:srgbClr val="2B5A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6" name="Rounded Rectangle 185">
            <a:extLst>
              <a:ext uri="{FF2B5EF4-FFF2-40B4-BE49-F238E27FC236}">
                <a16:creationId xmlns:a16="http://schemas.microsoft.com/office/drawing/2014/main" id="{AD356A99-2B94-6414-A315-E69517C3B7B9}"/>
              </a:ext>
            </a:extLst>
          </p:cNvPr>
          <p:cNvSpPr/>
          <p:nvPr/>
        </p:nvSpPr>
        <p:spPr>
          <a:xfrm>
            <a:off x="7361525" y="2529532"/>
            <a:ext cx="4363069" cy="612100"/>
          </a:xfrm>
          <a:prstGeom prst="roundRect">
            <a:avLst/>
          </a:prstGeom>
          <a:solidFill>
            <a:srgbClr val="1D3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7" name="Rounded Rectangle 186">
            <a:extLst>
              <a:ext uri="{FF2B5EF4-FFF2-40B4-BE49-F238E27FC236}">
                <a16:creationId xmlns:a16="http://schemas.microsoft.com/office/drawing/2014/main" id="{A92F652F-9868-A8C1-01BE-53D12776CFBB}"/>
              </a:ext>
            </a:extLst>
          </p:cNvPr>
          <p:cNvSpPr/>
          <p:nvPr/>
        </p:nvSpPr>
        <p:spPr>
          <a:xfrm>
            <a:off x="7364743" y="3145036"/>
            <a:ext cx="4363069" cy="612100"/>
          </a:xfrm>
          <a:prstGeom prst="roundRect">
            <a:avLst/>
          </a:prstGeom>
          <a:solidFill>
            <a:srgbClr val="122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B2BE53CA-C6E1-72D0-2321-B6507B660D33}"/>
              </a:ext>
            </a:extLst>
          </p:cNvPr>
          <p:cNvSpPr txBox="1"/>
          <p:nvPr/>
        </p:nvSpPr>
        <p:spPr>
          <a:xfrm>
            <a:off x="457199" y="869351"/>
            <a:ext cx="5638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Annual Risk Profile Refresh</a:t>
            </a:r>
            <a:r>
              <a:rPr kumimoji="0" lang="en-US" sz="2000" b="1" i="0" u="none" strike="noStrike" kern="1200" cap="none" spc="0" normalizeH="0" baseline="30000" noProof="0">
                <a:ln>
                  <a:noFill/>
                </a:ln>
                <a:solidFill>
                  <a:srgbClr val="163667"/>
                </a:solidFill>
                <a:effectLst/>
                <a:uLnTx/>
                <a:uFillTx/>
                <a:latin typeface="Times New Roman" panose="02020603050405020304" pitchFamily="18" charset="0"/>
                <a:ea typeface="+mn-ea"/>
                <a:cs typeface="Times New Roman" panose="02020603050405020304" pitchFamily="18" charset="0"/>
              </a:rPr>
              <a:t>*</a:t>
            </a:r>
            <a:endParaRPr kumimoji="0" lang="en-US" sz="20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42322305-B8DC-CE2A-2287-4577B22854FB}"/>
              </a:ext>
            </a:extLst>
          </p:cNvPr>
          <p:cNvSpPr>
            <a:spLocks noGrp="1"/>
          </p:cNvSpPr>
          <p:nvPr>
            <p:ph type="title"/>
          </p:nvPr>
        </p:nvSpPr>
        <p:spPr/>
        <p:txBody>
          <a:bodyPr/>
          <a:lstStyle/>
          <a:p>
            <a:r>
              <a:rPr lang="en-US" sz="3200"/>
              <a:t>Enterprise &amp; Fraud Risk Management Programs</a:t>
            </a:r>
          </a:p>
        </p:txBody>
      </p:sp>
      <p:cxnSp>
        <p:nvCxnSpPr>
          <p:cNvPr id="12" name="Straight Connector 11">
            <a:extLst>
              <a:ext uri="{FF2B5EF4-FFF2-40B4-BE49-F238E27FC236}">
                <a16:creationId xmlns:a16="http://schemas.microsoft.com/office/drawing/2014/main" id="{1485E2B0-4B33-7594-9231-6793B1619BF4}"/>
              </a:ext>
            </a:extLst>
          </p:cNvPr>
          <p:cNvCxnSpPr>
            <a:cxnSpLocks/>
          </p:cNvCxnSpPr>
          <p:nvPr/>
        </p:nvCxnSpPr>
        <p:spPr>
          <a:xfrm flipV="1">
            <a:off x="6096000" y="1018089"/>
            <a:ext cx="0" cy="5052511"/>
          </a:xfrm>
          <a:prstGeom prst="line">
            <a:avLst/>
          </a:prstGeom>
          <a:ln w="28575">
            <a:solidFill>
              <a:srgbClr val="B8CBDC"/>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306E0C-9E67-28D6-026A-FB61820FCF5D}"/>
              </a:ext>
            </a:extLst>
          </p:cNvPr>
          <p:cNvSpPr txBox="1"/>
          <p:nvPr/>
        </p:nvSpPr>
        <p:spPr>
          <a:xfrm>
            <a:off x="457199" y="2723296"/>
            <a:ext cx="41401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Front-End Risk Assessment (FERA)</a:t>
            </a:r>
          </a:p>
        </p:txBody>
      </p:sp>
      <p:sp>
        <p:nvSpPr>
          <p:cNvPr id="15" name="TextBox 14">
            <a:extLst>
              <a:ext uri="{FF2B5EF4-FFF2-40B4-BE49-F238E27FC236}">
                <a16:creationId xmlns:a16="http://schemas.microsoft.com/office/drawing/2014/main" id="{A6566262-2D4E-0BCA-E843-560D6F38FA2E}"/>
              </a:ext>
            </a:extLst>
          </p:cNvPr>
          <p:cNvSpPr txBox="1"/>
          <p:nvPr/>
        </p:nvSpPr>
        <p:spPr>
          <a:xfrm>
            <a:off x="6408103" y="869351"/>
            <a:ext cx="52413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Fraud Risk Management Approach</a:t>
            </a:r>
            <a:r>
              <a:rPr kumimoji="0" lang="en-US" sz="2000" b="1" i="0" u="none" strike="noStrike" kern="1200" cap="none" spc="0" normalizeH="0" baseline="30000" noProof="0">
                <a:ln>
                  <a:noFill/>
                </a:ln>
                <a:solidFill>
                  <a:srgbClr val="F58E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30000" noProof="0">
                <a:ln>
                  <a:noFill/>
                </a:ln>
                <a:solidFill>
                  <a:srgbClr val="163667"/>
                </a:solidFill>
                <a:effectLst/>
                <a:uLnTx/>
                <a:uFillTx/>
                <a:latin typeface="Times New Roman" panose="02020603050405020304" pitchFamily="18" charset="0"/>
                <a:ea typeface="+mn-ea"/>
                <a:cs typeface="Times New Roman" panose="02020603050405020304" pitchFamily="18" charset="0"/>
              </a:rPr>
              <a:t>**</a:t>
            </a:r>
            <a:endParaRPr kumimoji="0" lang="en-US" sz="20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BE055FC7-7942-0447-8367-2DD55DAC584F}"/>
              </a:ext>
            </a:extLst>
          </p:cNvPr>
          <p:cNvSpPr txBox="1"/>
          <p:nvPr/>
        </p:nvSpPr>
        <p:spPr>
          <a:xfrm>
            <a:off x="443296" y="3063246"/>
            <a:ext cx="5638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Identify and evaluate the impact and likelihood of program risks and vulnerabilities.</a:t>
            </a:r>
          </a:p>
        </p:txBody>
      </p:sp>
      <p:sp>
        <p:nvSpPr>
          <p:cNvPr id="168" name="TextBox 167">
            <a:extLst>
              <a:ext uri="{FF2B5EF4-FFF2-40B4-BE49-F238E27FC236}">
                <a16:creationId xmlns:a16="http://schemas.microsoft.com/office/drawing/2014/main" id="{4A8AA274-7C8F-B968-6ACE-054B61E7DD48}"/>
              </a:ext>
            </a:extLst>
          </p:cNvPr>
          <p:cNvSpPr txBox="1"/>
          <p:nvPr/>
        </p:nvSpPr>
        <p:spPr>
          <a:xfrm>
            <a:off x="443296" y="3606106"/>
            <a:ext cx="5227575"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12263B"/>
              </a:buClr>
              <a:buSzPct val="125000"/>
              <a:buFont typeface="Arial" panose="020B0604020202020204" pitchFamily="34" charset="0"/>
              <a:buChar char="•"/>
              <a:tabLst/>
              <a:defRPr/>
            </a:pPr>
            <a:r>
              <a:rPr kumimoji="0" lang="en-US" sz="16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New program </a:t>
            </a:r>
            <a:r>
              <a:rPr kumimoji="0" lang="en-US" sz="1600" b="0"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with appropriations in excess of the materiality threshold (preparing guidance, e.g. $83M).</a:t>
            </a:r>
          </a:p>
          <a:p>
            <a:pPr marL="285750" marR="0" lvl="0" indent="-285750" algn="l" defTabSz="914400" rtl="0" eaLnBrk="1" fontAlgn="auto" latinLnBrk="0" hangingPunct="1">
              <a:lnSpc>
                <a:spcPct val="100000"/>
              </a:lnSpc>
              <a:spcBef>
                <a:spcPts val="0"/>
              </a:spcBef>
              <a:spcAft>
                <a:spcPts val="0"/>
              </a:spcAft>
              <a:buClr>
                <a:srgbClr val="12263B"/>
              </a:buClr>
              <a:buSzPct val="125000"/>
              <a:buFont typeface="Arial" panose="020B0604020202020204" pitchFamily="34" charset="0"/>
              <a:buChar char="•"/>
              <a:tabLst/>
              <a:defRPr/>
            </a:pPr>
            <a:r>
              <a:rPr kumimoji="0" lang="en-US" sz="1600" b="0"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An </a:t>
            </a:r>
            <a:r>
              <a:rPr kumimoji="0" lang="en-US" sz="16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existing program </a:t>
            </a:r>
            <a:r>
              <a:rPr kumimoji="0" lang="en-US" sz="1600" b="0"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in excess of the materiality threshold and has a 5% increase or decrease in funding.</a:t>
            </a:r>
          </a:p>
          <a:p>
            <a:pPr marL="285750" marR="0" lvl="0" indent="-285750" algn="l" defTabSz="914400" rtl="0" eaLnBrk="1" fontAlgn="auto" latinLnBrk="0" hangingPunct="1">
              <a:lnSpc>
                <a:spcPct val="100000"/>
              </a:lnSpc>
              <a:spcBef>
                <a:spcPts val="0"/>
              </a:spcBef>
              <a:spcAft>
                <a:spcPts val="0"/>
              </a:spcAft>
              <a:buClr>
                <a:srgbClr val="12263B"/>
              </a:buClr>
              <a:buSzPct val="125000"/>
              <a:buFont typeface="Arial" panose="020B0604020202020204" pitchFamily="34" charset="0"/>
              <a:buChar char="•"/>
              <a:tabLst/>
              <a:defRPr/>
            </a:pPr>
            <a:r>
              <a:rPr kumimoji="0" lang="en-US" sz="16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Discretionary</a:t>
            </a:r>
            <a:r>
              <a:rPr kumimoji="0" lang="en-US" sz="1600" b="0"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 new or existing program that exhibits enterprise-wise impact or poses a significant risk for fraud, waste, abuse or mismanagement. </a:t>
            </a:r>
          </a:p>
          <a:p>
            <a:pPr marL="285750" marR="0" lvl="0" indent="-285750" algn="l" defTabSz="914400" rtl="0" eaLnBrk="1" fontAlgn="auto" latinLnBrk="0" hangingPunct="1">
              <a:lnSpc>
                <a:spcPct val="100000"/>
              </a:lnSpc>
              <a:spcBef>
                <a:spcPts val="0"/>
              </a:spcBef>
              <a:spcAft>
                <a:spcPts val="0"/>
              </a:spcAft>
              <a:buClr>
                <a:srgbClr val="12263B"/>
              </a:buClr>
              <a:buSzPct val="125000"/>
              <a:buFont typeface="Arial" panose="020B0604020202020204" pitchFamily="34" charset="0"/>
              <a:buChar char="•"/>
              <a:tabLst/>
              <a:defRPr/>
            </a:pPr>
            <a:r>
              <a:rPr kumimoji="0" lang="en-US" sz="16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Review Memorandum</a:t>
            </a:r>
            <a:r>
              <a:rPr kumimoji="0" lang="en-US" sz="1600" b="0"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 offered where FERA was performed within the prior 3 years and mitigation plan is current. </a:t>
            </a:r>
          </a:p>
        </p:txBody>
      </p:sp>
      <p:grpSp>
        <p:nvGrpSpPr>
          <p:cNvPr id="10" name="Group 9">
            <a:extLst>
              <a:ext uri="{FF2B5EF4-FFF2-40B4-BE49-F238E27FC236}">
                <a16:creationId xmlns:a16="http://schemas.microsoft.com/office/drawing/2014/main" id="{8D805D09-15DB-FF1F-4CB4-8BB7E5F5547E}"/>
              </a:ext>
            </a:extLst>
          </p:cNvPr>
          <p:cNvGrpSpPr/>
          <p:nvPr/>
        </p:nvGrpSpPr>
        <p:grpSpPr>
          <a:xfrm>
            <a:off x="275580" y="1665778"/>
            <a:ext cx="5677460" cy="897740"/>
            <a:chOff x="393990" y="1649823"/>
            <a:chExt cx="5577437" cy="556184"/>
          </a:xfrm>
        </p:grpSpPr>
        <p:sp>
          <p:nvSpPr>
            <p:cNvPr id="11" name="Freeform: Shape 10">
              <a:extLst>
                <a:ext uri="{FF2B5EF4-FFF2-40B4-BE49-F238E27FC236}">
                  <a16:creationId xmlns:a16="http://schemas.microsoft.com/office/drawing/2014/main" id="{92A4974C-E4EA-6CB4-D5D6-97960044B8D3}"/>
                </a:ext>
              </a:extLst>
            </p:cNvPr>
            <p:cNvSpPr/>
            <p:nvPr/>
          </p:nvSpPr>
          <p:spPr>
            <a:xfrm>
              <a:off x="393990" y="1649823"/>
              <a:ext cx="1188717" cy="556184"/>
            </a:xfrm>
            <a:custGeom>
              <a:avLst/>
              <a:gdLst>
                <a:gd name="connsiteX0" fmla="*/ 0 w 1188717"/>
                <a:gd name="connsiteY0" fmla="*/ 0 h 556184"/>
                <a:gd name="connsiteX1" fmla="*/ 910625 w 1188717"/>
                <a:gd name="connsiteY1" fmla="*/ 0 h 556184"/>
                <a:gd name="connsiteX2" fmla="*/ 1188717 w 1188717"/>
                <a:gd name="connsiteY2" fmla="*/ 278092 h 556184"/>
                <a:gd name="connsiteX3" fmla="*/ 910625 w 1188717"/>
                <a:gd name="connsiteY3" fmla="*/ 556184 h 556184"/>
                <a:gd name="connsiteX4" fmla="*/ 0 w 1188717"/>
                <a:gd name="connsiteY4" fmla="*/ 556184 h 556184"/>
                <a:gd name="connsiteX5" fmla="*/ 278092 w 1188717"/>
                <a:gd name="connsiteY5" fmla="*/ 278092 h 556184"/>
                <a:gd name="connsiteX6" fmla="*/ 0 w 1188717"/>
                <a:gd name="connsiteY6" fmla="*/ 0 h 5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17" h="556184">
                  <a:moveTo>
                    <a:pt x="0" y="0"/>
                  </a:moveTo>
                  <a:lnTo>
                    <a:pt x="910625" y="0"/>
                  </a:lnTo>
                  <a:lnTo>
                    <a:pt x="1188717" y="278092"/>
                  </a:lnTo>
                  <a:lnTo>
                    <a:pt x="910625" y="556184"/>
                  </a:lnTo>
                  <a:lnTo>
                    <a:pt x="0" y="556184"/>
                  </a:lnTo>
                  <a:lnTo>
                    <a:pt x="278092" y="278092"/>
                  </a:lnTo>
                  <a:lnTo>
                    <a:pt x="0" y="0"/>
                  </a:lnTo>
                  <a:close/>
                </a:path>
              </a:pathLst>
            </a:custGeom>
            <a:solidFill>
              <a:srgbClr val="1D386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0096" tIns="10668" rIns="288760" bIns="10668"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t>HUD-wide Risk Identification and Assessmen</a:t>
              </a:r>
              <a:r>
                <a:rPr kumimoji="0" lang="en-US" sz="900" b="0" i="0" u="none" strike="noStrike" kern="1200" cap="none" spc="0" normalizeH="0" baseline="0" noProof="0">
                  <a:ln>
                    <a:noFill/>
                  </a:ln>
                  <a:solidFill>
                    <a:srgbClr val="FFFFFF"/>
                  </a:solidFill>
                  <a:effectLst/>
                  <a:uLnTx/>
                  <a:uFillTx/>
                  <a:latin typeface="Times New Roman" panose="02020603050405020304"/>
                  <a:ea typeface="+mn-ea"/>
                  <a:cs typeface="+mn-cs"/>
                </a:rPr>
                <a:t>t </a:t>
              </a:r>
            </a:p>
          </p:txBody>
        </p:sp>
        <p:sp>
          <p:nvSpPr>
            <p:cNvPr id="13" name="Freeform: Shape 12">
              <a:extLst>
                <a:ext uri="{FF2B5EF4-FFF2-40B4-BE49-F238E27FC236}">
                  <a16:creationId xmlns:a16="http://schemas.microsoft.com/office/drawing/2014/main" id="{29FF0728-0836-A409-FA26-7027E11FC396}"/>
                </a:ext>
              </a:extLst>
            </p:cNvPr>
            <p:cNvSpPr/>
            <p:nvPr/>
          </p:nvSpPr>
          <p:spPr>
            <a:xfrm>
              <a:off x="1489828" y="1649823"/>
              <a:ext cx="1145593" cy="556184"/>
            </a:xfrm>
            <a:custGeom>
              <a:avLst/>
              <a:gdLst>
                <a:gd name="connsiteX0" fmla="*/ 0 w 1145593"/>
                <a:gd name="connsiteY0" fmla="*/ 0 h 556184"/>
                <a:gd name="connsiteX1" fmla="*/ 867501 w 1145593"/>
                <a:gd name="connsiteY1" fmla="*/ 0 h 556184"/>
                <a:gd name="connsiteX2" fmla="*/ 1145593 w 1145593"/>
                <a:gd name="connsiteY2" fmla="*/ 278092 h 556184"/>
                <a:gd name="connsiteX3" fmla="*/ 867501 w 1145593"/>
                <a:gd name="connsiteY3" fmla="*/ 556184 h 556184"/>
                <a:gd name="connsiteX4" fmla="*/ 0 w 1145593"/>
                <a:gd name="connsiteY4" fmla="*/ 556184 h 556184"/>
                <a:gd name="connsiteX5" fmla="*/ 278092 w 1145593"/>
                <a:gd name="connsiteY5" fmla="*/ 278092 h 556184"/>
                <a:gd name="connsiteX6" fmla="*/ 0 w 1145593"/>
                <a:gd name="connsiteY6" fmla="*/ 0 h 5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593" h="556184">
                  <a:moveTo>
                    <a:pt x="0" y="0"/>
                  </a:moveTo>
                  <a:lnTo>
                    <a:pt x="867501" y="0"/>
                  </a:lnTo>
                  <a:lnTo>
                    <a:pt x="1145593" y="278092"/>
                  </a:lnTo>
                  <a:lnTo>
                    <a:pt x="867501" y="556184"/>
                  </a:lnTo>
                  <a:lnTo>
                    <a:pt x="0" y="556184"/>
                  </a:lnTo>
                  <a:lnTo>
                    <a:pt x="278092" y="278092"/>
                  </a:lnTo>
                  <a:lnTo>
                    <a:pt x="0" y="0"/>
                  </a:lnTo>
                  <a:close/>
                </a:path>
              </a:pathLst>
            </a:custGeom>
            <a:solidFill>
              <a:srgbClr val="2B5B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0096" tIns="10668" rIns="288760" bIns="10668"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t>HUD Enterprise Risk Profile/</a:t>
              </a:r>
              <a:b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br>
              <a: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t>Portfolio Draft</a:t>
              </a:r>
            </a:p>
          </p:txBody>
        </p:sp>
        <p:sp>
          <p:nvSpPr>
            <p:cNvPr id="16" name="Freeform: Shape 15">
              <a:extLst>
                <a:ext uri="{FF2B5EF4-FFF2-40B4-BE49-F238E27FC236}">
                  <a16:creationId xmlns:a16="http://schemas.microsoft.com/office/drawing/2014/main" id="{198F6FA1-E129-7E75-4CE2-38ED0502CA31}"/>
                </a:ext>
              </a:extLst>
            </p:cNvPr>
            <p:cNvSpPr/>
            <p:nvPr/>
          </p:nvSpPr>
          <p:spPr>
            <a:xfrm>
              <a:off x="2542542" y="1649823"/>
              <a:ext cx="1178584" cy="556184"/>
            </a:xfrm>
            <a:custGeom>
              <a:avLst/>
              <a:gdLst>
                <a:gd name="connsiteX0" fmla="*/ 0 w 1178584"/>
                <a:gd name="connsiteY0" fmla="*/ 0 h 556184"/>
                <a:gd name="connsiteX1" fmla="*/ 900492 w 1178584"/>
                <a:gd name="connsiteY1" fmla="*/ 0 h 556184"/>
                <a:gd name="connsiteX2" fmla="*/ 1178584 w 1178584"/>
                <a:gd name="connsiteY2" fmla="*/ 278092 h 556184"/>
                <a:gd name="connsiteX3" fmla="*/ 900492 w 1178584"/>
                <a:gd name="connsiteY3" fmla="*/ 556184 h 556184"/>
                <a:gd name="connsiteX4" fmla="*/ 0 w 1178584"/>
                <a:gd name="connsiteY4" fmla="*/ 556184 h 556184"/>
                <a:gd name="connsiteX5" fmla="*/ 278092 w 1178584"/>
                <a:gd name="connsiteY5" fmla="*/ 278092 h 556184"/>
                <a:gd name="connsiteX6" fmla="*/ 0 w 1178584"/>
                <a:gd name="connsiteY6" fmla="*/ 0 h 5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584" h="556184">
                  <a:moveTo>
                    <a:pt x="0" y="0"/>
                  </a:moveTo>
                  <a:lnTo>
                    <a:pt x="900492" y="0"/>
                  </a:lnTo>
                  <a:lnTo>
                    <a:pt x="1178584" y="278092"/>
                  </a:lnTo>
                  <a:lnTo>
                    <a:pt x="900492" y="556184"/>
                  </a:lnTo>
                  <a:lnTo>
                    <a:pt x="0" y="556184"/>
                  </a:lnTo>
                  <a:lnTo>
                    <a:pt x="278092" y="278092"/>
                  </a:lnTo>
                  <a:lnTo>
                    <a:pt x="0" y="0"/>
                  </a:lnTo>
                  <a:close/>
                </a:path>
              </a:pathLst>
            </a:custGeom>
            <a:solidFill>
              <a:srgbClr val="0C79B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0096" tIns="10668" rIns="288760" bIns="10668"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t>Risk Management Council approve/ publish</a:t>
              </a:r>
              <a:endParaRPr kumimoji="0" lang="en-US" sz="1000" b="0" i="0" u="none" strike="noStrike" kern="1200" cap="none" spc="0" normalizeH="0" baseline="0" noProof="0">
                <a:ln>
                  <a:noFill/>
                </a:ln>
                <a:solidFill>
                  <a:srgbClr val="FFFFFF"/>
                </a:solidFill>
                <a:effectLst/>
                <a:uLnTx/>
                <a:uFillTx/>
                <a:latin typeface="Times New Roman" panose="02020603050405020304"/>
                <a:ea typeface="+mn-ea"/>
                <a:cs typeface="+mn-cs"/>
              </a:endParaRPr>
            </a:p>
          </p:txBody>
        </p:sp>
        <p:sp>
          <p:nvSpPr>
            <p:cNvPr id="17" name="Freeform: Shape 16">
              <a:extLst>
                <a:ext uri="{FF2B5EF4-FFF2-40B4-BE49-F238E27FC236}">
                  <a16:creationId xmlns:a16="http://schemas.microsoft.com/office/drawing/2014/main" id="{D0F5F14D-1078-3012-680A-F5699F555A7D}"/>
                </a:ext>
              </a:extLst>
            </p:cNvPr>
            <p:cNvSpPr/>
            <p:nvPr/>
          </p:nvSpPr>
          <p:spPr>
            <a:xfrm>
              <a:off x="3628247" y="1649823"/>
              <a:ext cx="1184649" cy="556184"/>
            </a:xfrm>
            <a:custGeom>
              <a:avLst/>
              <a:gdLst>
                <a:gd name="connsiteX0" fmla="*/ 0 w 1184649"/>
                <a:gd name="connsiteY0" fmla="*/ 0 h 556184"/>
                <a:gd name="connsiteX1" fmla="*/ 906557 w 1184649"/>
                <a:gd name="connsiteY1" fmla="*/ 0 h 556184"/>
                <a:gd name="connsiteX2" fmla="*/ 1184649 w 1184649"/>
                <a:gd name="connsiteY2" fmla="*/ 278092 h 556184"/>
                <a:gd name="connsiteX3" fmla="*/ 906557 w 1184649"/>
                <a:gd name="connsiteY3" fmla="*/ 556184 h 556184"/>
                <a:gd name="connsiteX4" fmla="*/ 0 w 1184649"/>
                <a:gd name="connsiteY4" fmla="*/ 556184 h 556184"/>
                <a:gd name="connsiteX5" fmla="*/ 278092 w 1184649"/>
                <a:gd name="connsiteY5" fmla="*/ 278092 h 556184"/>
                <a:gd name="connsiteX6" fmla="*/ 0 w 1184649"/>
                <a:gd name="connsiteY6" fmla="*/ 0 h 5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649" h="556184">
                  <a:moveTo>
                    <a:pt x="0" y="0"/>
                  </a:moveTo>
                  <a:lnTo>
                    <a:pt x="906557" y="0"/>
                  </a:lnTo>
                  <a:lnTo>
                    <a:pt x="1184649" y="278092"/>
                  </a:lnTo>
                  <a:lnTo>
                    <a:pt x="906557" y="556184"/>
                  </a:lnTo>
                  <a:lnTo>
                    <a:pt x="0" y="556184"/>
                  </a:lnTo>
                  <a:lnTo>
                    <a:pt x="278092" y="278092"/>
                  </a:lnTo>
                  <a:lnTo>
                    <a:pt x="0" y="0"/>
                  </a:lnTo>
                  <a:close/>
                </a:path>
              </a:pathLst>
            </a:custGeom>
            <a:solidFill>
              <a:srgbClr val="00A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0096" tIns="10668" rIns="288760" bIns="10668"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t>Enterprise-Wide Mitigation Plans</a:t>
              </a:r>
            </a:p>
          </p:txBody>
        </p:sp>
        <p:sp>
          <p:nvSpPr>
            <p:cNvPr id="18" name="Freeform: Shape 17">
              <a:extLst>
                <a:ext uri="{FF2B5EF4-FFF2-40B4-BE49-F238E27FC236}">
                  <a16:creationId xmlns:a16="http://schemas.microsoft.com/office/drawing/2014/main" id="{4E88BFF8-FE2C-07A0-4A95-5E0ACA9B6B70}"/>
                </a:ext>
              </a:extLst>
            </p:cNvPr>
            <p:cNvSpPr/>
            <p:nvPr/>
          </p:nvSpPr>
          <p:spPr>
            <a:xfrm>
              <a:off x="4720017" y="1649823"/>
              <a:ext cx="1251410" cy="556184"/>
            </a:xfrm>
            <a:custGeom>
              <a:avLst/>
              <a:gdLst>
                <a:gd name="connsiteX0" fmla="*/ 0 w 1251410"/>
                <a:gd name="connsiteY0" fmla="*/ 0 h 556184"/>
                <a:gd name="connsiteX1" fmla="*/ 973318 w 1251410"/>
                <a:gd name="connsiteY1" fmla="*/ 0 h 556184"/>
                <a:gd name="connsiteX2" fmla="*/ 1251410 w 1251410"/>
                <a:gd name="connsiteY2" fmla="*/ 278092 h 556184"/>
                <a:gd name="connsiteX3" fmla="*/ 973318 w 1251410"/>
                <a:gd name="connsiteY3" fmla="*/ 556184 h 556184"/>
                <a:gd name="connsiteX4" fmla="*/ 0 w 1251410"/>
                <a:gd name="connsiteY4" fmla="*/ 556184 h 556184"/>
                <a:gd name="connsiteX5" fmla="*/ 278092 w 1251410"/>
                <a:gd name="connsiteY5" fmla="*/ 278092 h 556184"/>
                <a:gd name="connsiteX6" fmla="*/ 0 w 1251410"/>
                <a:gd name="connsiteY6" fmla="*/ 0 h 5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410" h="556184">
                  <a:moveTo>
                    <a:pt x="0" y="0"/>
                  </a:moveTo>
                  <a:lnTo>
                    <a:pt x="973318" y="0"/>
                  </a:lnTo>
                  <a:lnTo>
                    <a:pt x="1251410" y="278092"/>
                  </a:lnTo>
                  <a:lnTo>
                    <a:pt x="973318" y="556184"/>
                  </a:lnTo>
                  <a:lnTo>
                    <a:pt x="0" y="556184"/>
                  </a:lnTo>
                  <a:lnTo>
                    <a:pt x="278092" y="278092"/>
                  </a:lnTo>
                  <a:lnTo>
                    <a:pt x="0" y="0"/>
                  </a:lnTo>
                  <a:close/>
                </a:path>
              </a:pathLst>
            </a:custGeom>
            <a:solidFill>
              <a:srgbClr val="035D3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0096" tIns="10668" rIns="288760" bIns="10668"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srgbClr val="FFFFFF"/>
                  </a:solidFill>
                  <a:effectLst/>
                  <a:uLnTx/>
                  <a:uFillTx/>
                  <a:latin typeface="Times New Roman" panose="02020603050405020304"/>
                  <a:ea typeface="+mn-ea"/>
                  <a:cs typeface="+mn-cs"/>
                </a:rPr>
                <a:t>Enterprise-Wide Mitigation Plans Executed</a:t>
              </a:r>
            </a:p>
          </p:txBody>
        </p:sp>
      </p:grpSp>
      <p:sp>
        <p:nvSpPr>
          <p:cNvPr id="176" name="TextBox 175">
            <a:extLst>
              <a:ext uri="{FF2B5EF4-FFF2-40B4-BE49-F238E27FC236}">
                <a16:creationId xmlns:a16="http://schemas.microsoft.com/office/drawing/2014/main" id="{E2E28919-2D01-B17E-0C73-C30CAE0C7DD1}"/>
              </a:ext>
            </a:extLst>
          </p:cNvPr>
          <p:cNvSpPr txBox="1"/>
          <p:nvPr/>
        </p:nvSpPr>
        <p:spPr>
          <a:xfrm>
            <a:off x="279707" y="1409091"/>
            <a:ext cx="1123457" cy="275708"/>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pis For Office" panose="020B05040101010101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1965"/>
              </a:buClr>
              <a:buSzPct val="100000"/>
              <a:buFont typeface="Segoe UI" panose="020B0502040204020203" pitchFamily="34" charset="0"/>
              <a:buNone/>
              <a:tabLst/>
              <a:defRPr/>
            </a:pPr>
            <a:r>
              <a:rPr kumimoji="0" lang="en-US" sz="1050" b="1" i="0" u="none" strike="noStrike" kern="1200" cap="none" spc="0" normalizeH="0" baseline="0" noProof="0">
                <a:ln>
                  <a:noFill/>
                </a:ln>
                <a:solidFill>
                  <a:srgbClr val="E7E6E6">
                    <a:lumMod val="10000"/>
                  </a:srgbClr>
                </a:solidFill>
                <a:effectLst/>
                <a:uLnTx/>
                <a:uFillTx/>
                <a:latin typeface="Helvetica" pitchFamily="2" charset="0"/>
                <a:ea typeface="+mn-ea"/>
                <a:cs typeface="Times New Roman" panose="02020603050405020304" pitchFamily="18" charset="0"/>
                <a:sym typeface="Arial"/>
              </a:rPr>
              <a:t>Phase 1 - Jan</a:t>
            </a:r>
          </a:p>
        </p:txBody>
      </p:sp>
      <p:sp>
        <p:nvSpPr>
          <p:cNvPr id="177" name="TextBox 176">
            <a:extLst>
              <a:ext uri="{FF2B5EF4-FFF2-40B4-BE49-F238E27FC236}">
                <a16:creationId xmlns:a16="http://schemas.microsoft.com/office/drawing/2014/main" id="{4A4CC2CB-31F4-8FF9-DDFE-D3FDD7975C03}"/>
              </a:ext>
            </a:extLst>
          </p:cNvPr>
          <p:cNvSpPr txBox="1"/>
          <p:nvPr/>
        </p:nvSpPr>
        <p:spPr>
          <a:xfrm>
            <a:off x="457199" y="2528790"/>
            <a:ext cx="53528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a:ln>
                  <a:noFill/>
                </a:ln>
                <a:solidFill>
                  <a:srgbClr val="163667"/>
                </a:solidFill>
                <a:effectLst/>
                <a:uLnTx/>
                <a:uFillTx/>
                <a:latin typeface="Times New Roman" panose="02020603050405020304" pitchFamily="18" charset="0"/>
                <a:ea typeface="+mn-ea"/>
                <a:cs typeface="Times New Roman" panose="02020603050405020304" pitchFamily="18" charset="0"/>
              </a:rPr>
              <a:t>*</a:t>
            </a:r>
            <a:r>
              <a:rPr kumimoji="0" lang="en-US" sz="1200" b="0" i="1"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As required by OMB A-123 and A-11 </a:t>
            </a:r>
          </a:p>
        </p:txBody>
      </p:sp>
      <p:sp>
        <p:nvSpPr>
          <p:cNvPr id="183" name="TextBox 182">
            <a:extLst>
              <a:ext uri="{FF2B5EF4-FFF2-40B4-BE49-F238E27FC236}">
                <a16:creationId xmlns:a16="http://schemas.microsoft.com/office/drawing/2014/main" id="{5F9C2BAE-A4FB-1C30-F5FD-5E27B03A6466}"/>
              </a:ext>
            </a:extLst>
          </p:cNvPr>
          <p:cNvSpPr txBox="1"/>
          <p:nvPr/>
        </p:nvSpPr>
        <p:spPr>
          <a:xfrm>
            <a:off x="8142193" y="1288723"/>
            <a:ext cx="35926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OCRO provides strategic direction, guidance, and methods to mature HUD’s Fraud Risk Program and documents the Fraud Risk Profile at the HUD level. </a:t>
            </a:r>
          </a:p>
        </p:txBody>
      </p:sp>
      <p:sp>
        <p:nvSpPr>
          <p:cNvPr id="189" name="TextBox 188">
            <a:extLst>
              <a:ext uri="{FF2B5EF4-FFF2-40B4-BE49-F238E27FC236}">
                <a16:creationId xmlns:a16="http://schemas.microsoft.com/office/drawing/2014/main" id="{7B815876-6C9D-BA83-9852-5CEC97D96641}"/>
              </a:ext>
            </a:extLst>
          </p:cNvPr>
          <p:cNvSpPr txBox="1"/>
          <p:nvPr/>
        </p:nvSpPr>
        <p:spPr>
          <a:xfrm>
            <a:off x="8142193" y="1926277"/>
            <a:ext cx="36546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OFFICES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The Oﬃces lead Office level activity to support fraud risk assessments, set risk appetite and tolerances, contribute to risk proﬁles, and monitor risk mitigation across their Office Programs.</a:t>
            </a:r>
          </a:p>
        </p:txBody>
      </p:sp>
      <p:sp>
        <p:nvSpPr>
          <p:cNvPr id="190" name="TextBox 189">
            <a:extLst>
              <a:ext uri="{FF2B5EF4-FFF2-40B4-BE49-F238E27FC236}">
                <a16:creationId xmlns:a16="http://schemas.microsoft.com/office/drawing/2014/main" id="{E76376F0-5A49-4818-06B0-52752300FD61}"/>
              </a:ext>
            </a:extLst>
          </p:cNvPr>
          <p:cNvSpPr txBox="1"/>
          <p:nvPr/>
        </p:nvSpPr>
        <p:spPr>
          <a:xfrm>
            <a:off x="8149806" y="2573230"/>
            <a:ext cx="3592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PROGRAMS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The Programs perform Program fraud risk assessments, identify fraud risks, and manage implementation of risk mitigation plans.</a:t>
            </a:r>
          </a:p>
        </p:txBody>
      </p:sp>
      <p:sp>
        <p:nvSpPr>
          <p:cNvPr id="191" name="TextBox 190">
            <a:extLst>
              <a:ext uri="{FF2B5EF4-FFF2-40B4-BE49-F238E27FC236}">
                <a16:creationId xmlns:a16="http://schemas.microsoft.com/office/drawing/2014/main" id="{FB641164-2E05-13E2-ACAE-FFD8D765F2E5}"/>
              </a:ext>
            </a:extLst>
          </p:cNvPr>
          <p:cNvSpPr txBox="1"/>
          <p:nvPr/>
        </p:nvSpPr>
        <p:spPr>
          <a:xfrm>
            <a:off x="8142193" y="3147862"/>
            <a:ext cx="35926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SUB-PROGRAMS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Helvetica" pitchFamily="2" charset="0"/>
                <a:ea typeface="+mn-ea"/>
                <a:cs typeface="Arial" panose="020B0604020202020204" pitchFamily="34" charset="0"/>
              </a:rPr>
              <a:t>Grantees and Sub-recipients report information in support of fraud risk management and provide data to the Programs and HUD that can be used to achieve effective risk management. </a:t>
            </a:r>
          </a:p>
        </p:txBody>
      </p:sp>
      <p:sp>
        <p:nvSpPr>
          <p:cNvPr id="193" name="Oval 192">
            <a:extLst>
              <a:ext uri="{FF2B5EF4-FFF2-40B4-BE49-F238E27FC236}">
                <a16:creationId xmlns:a16="http://schemas.microsoft.com/office/drawing/2014/main" id="{1DAD56D4-A436-63E2-DA89-AB829F983A64}"/>
              </a:ext>
            </a:extLst>
          </p:cNvPr>
          <p:cNvSpPr>
            <a:spLocks/>
          </p:cNvSpPr>
          <p:nvPr/>
        </p:nvSpPr>
        <p:spPr>
          <a:xfrm>
            <a:off x="6180378" y="1546452"/>
            <a:ext cx="1947672" cy="19476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78" name="Group 177">
            <a:extLst>
              <a:ext uri="{FF2B5EF4-FFF2-40B4-BE49-F238E27FC236}">
                <a16:creationId xmlns:a16="http://schemas.microsoft.com/office/drawing/2014/main" id="{F5879A76-8DBB-2506-8F55-6A476DA40ACE}"/>
              </a:ext>
            </a:extLst>
          </p:cNvPr>
          <p:cNvGrpSpPr/>
          <p:nvPr/>
        </p:nvGrpSpPr>
        <p:grpSpPr>
          <a:xfrm>
            <a:off x="5522957" y="1550932"/>
            <a:ext cx="3490135" cy="1920240"/>
            <a:chOff x="5916987" y="1639999"/>
            <a:chExt cx="3490135" cy="1920240"/>
          </a:xfrm>
        </p:grpSpPr>
        <p:grpSp>
          <p:nvGrpSpPr>
            <p:cNvPr id="133" name="Group 132">
              <a:extLst>
                <a:ext uri="{FF2B5EF4-FFF2-40B4-BE49-F238E27FC236}">
                  <a16:creationId xmlns:a16="http://schemas.microsoft.com/office/drawing/2014/main" id="{6E2C8128-1A4C-8799-D580-71BCEABA19C5}"/>
                </a:ext>
              </a:extLst>
            </p:cNvPr>
            <p:cNvGrpSpPr>
              <a:grpSpLocks/>
            </p:cNvGrpSpPr>
            <p:nvPr/>
          </p:nvGrpSpPr>
          <p:grpSpPr>
            <a:xfrm flipH="1">
              <a:off x="6601609" y="1639999"/>
              <a:ext cx="1920240" cy="1920240"/>
              <a:chOff x="3657211" y="1063028"/>
              <a:chExt cx="5257799" cy="5275592"/>
            </a:xfrm>
          </p:grpSpPr>
          <p:grpSp>
            <p:nvGrpSpPr>
              <p:cNvPr id="134" name="Group 133">
                <a:extLst>
                  <a:ext uri="{FF2B5EF4-FFF2-40B4-BE49-F238E27FC236}">
                    <a16:creationId xmlns:a16="http://schemas.microsoft.com/office/drawing/2014/main" id="{635EBF0C-21B4-5692-757D-C01BA374B56A}"/>
                  </a:ext>
                </a:extLst>
              </p:cNvPr>
              <p:cNvGrpSpPr>
                <a:grpSpLocks/>
              </p:cNvGrpSpPr>
              <p:nvPr/>
            </p:nvGrpSpPr>
            <p:grpSpPr>
              <a:xfrm>
                <a:off x="3657211" y="1063028"/>
                <a:ext cx="5256137" cy="5186480"/>
                <a:chOff x="3657211" y="1063028"/>
                <a:chExt cx="5256137" cy="5186480"/>
              </a:xfrm>
            </p:grpSpPr>
            <p:sp>
              <p:nvSpPr>
                <p:cNvPr id="141" name="Partial Circle 8">
                  <a:extLst>
                    <a:ext uri="{FF2B5EF4-FFF2-40B4-BE49-F238E27FC236}">
                      <a16:creationId xmlns:a16="http://schemas.microsoft.com/office/drawing/2014/main" id="{E3BE5818-DD30-D020-6738-35A6CEE184D2}"/>
                    </a:ext>
                  </a:extLst>
                </p:cNvPr>
                <p:cNvSpPr>
                  <a:spLocks/>
                </p:cNvSpPr>
                <p:nvPr/>
              </p:nvSpPr>
              <p:spPr>
                <a:xfrm>
                  <a:off x="4013588" y="1351474"/>
                  <a:ext cx="4613122" cy="4615087"/>
                </a:xfrm>
                <a:prstGeom prst="pie">
                  <a:avLst>
                    <a:gd name="adj1" fmla="val 16200000"/>
                    <a:gd name="adj2" fmla="val 0"/>
                  </a:avLst>
                </a:prstGeom>
                <a:solidFill>
                  <a:srgbClr val="E0EB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Arrow: Circular 11">
                  <a:extLst>
                    <a:ext uri="{FF2B5EF4-FFF2-40B4-BE49-F238E27FC236}">
                      <a16:creationId xmlns:a16="http://schemas.microsoft.com/office/drawing/2014/main" id="{2192BCED-97B8-5D97-97DA-E795CC125C8D}"/>
                    </a:ext>
                  </a:extLst>
                </p:cNvPr>
                <p:cNvSpPr>
                  <a:spLocks/>
                </p:cNvSpPr>
                <p:nvPr/>
              </p:nvSpPr>
              <p:spPr>
                <a:xfrm>
                  <a:off x="3729077" y="1063029"/>
                  <a:ext cx="5184271" cy="5186479"/>
                </a:xfrm>
                <a:prstGeom prst="circularArrow">
                  <a:avLst>
                    <a:gd name="adj1" fmla="val 5085"/>
                    <a:gd name="adj2" fmla="val 327528"/>
                    <a:gd name="adj3" fmla="val 21272472"/>
                    <a:gd name="adj4" fmla="val 16200000"/>
                    <a:gd name="adj5" fmla="val 5932"/>
                  </a:avLst>
                </a:prstGeom>
                <a:solidFill>
                  <a:srgbClr val="0D40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3" name="Group 142">
                  <a:extLst>
                    <a:ext uri="{FF2B5EF4-FFF2-40B4-BE49-F238E27FC236}">
                      <a16:creationId xmlns:a16="http://schemas.microsoft.com/office/drawing/2014/main" id="{008FC43B-027E-31B3-C95D-175471CA1954}"/>
                    </a:ext>
                  </a:extLst>
                </p:cNvPr>
                <p:cNvGrpSpPr>
                  <a:grpSpLocks/>
                </p:cNvGrpSpPr>
                <p:nvPr/>
              </p:nvGrpSpPr>
              <p:grpSpPr>
                <a:xfrm rot="16200000">
                  <a:off x="3656107" y="1064132"/>
                  <a:ext cx="5186479" cy="5184271"/>
                  <a:chOff x="5603031" y="3131185"/>
                  <a:chExt cx="4678706" cy="4678706"/>
                </a:xfrm>
              </p:grpSpPr>
              <p:sp>
                <p:nvSpPr>
                  <p:cNvPr id="144" name="Partial Circle 26">
                    <a:extLst>
                      <a:ext uri="{FF2B5EF4-FFF2-40B4-BE49-F238E27FC236}">
                        <a16:creationId xmlns:a16="http://schemas.microsoft.com/office/drawing/2014/main" id="{2947F4C9-0D71-2C7A-DBC2-B123E7AEAE8F}"/>
                      </a:ext>
                    </a:extLst>
                  </p:cNvPr>
                  <p:cNvSpPr>
                    <a:spLocks/>
                  </p:cNvSpPr>
                  <p:nvPr/>
                </p:nvSpPr>
                <p:spPr>
                  <a:xfrm>
                    <a:off x="5843226" y="3386451"/>
                    <a:ext cx="4163254" cy="4163253"/>
                  </a:xfrm>
                  <a:prstGeom prst="pie">
                    <a:avLst>
                      <a:gd name="adj1" fmla="val 16200000"/>
                      <a:gd name="adj2" fmla="val 0"/>
                    </a:avLst>
                  </a:prstGeom>
                  <a:solidFill>
                    <a:srgbClr val="E0EB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Arrow: Circular 25">
                    <a:extLst>
                      <a:ext uri="{FF2B5EF4-FFF2-40B4-BE49-F238E27FC236}">
                        <a16:creationId xmlns:a16="http://schemas.microsoft.com/office/drawing/2014/main" id="{CAFFB1A4-2340-1139-C6E0-D51A3040C1D5}"/>
                      </a:ext>
                    </a:extLst>
                  </p:cNvPr>
                  <p:cNvSpPr>
                    <a:spLocks/>
                  </p:cNvSpPr>
                  <p:nvPr/>
                </p:nvSpPr>
                <p:spPr>
                  <a:xfrm>
                    <a:off x="5603031" y="3131185"/>
                    <a:ext cx="4678706" cy="4678706"/>
                  </a:xfrm>
                  <a:prstGeom prst="circularArrow">
                    <a:avLst>
                      <a:gd name="adj1" fmla="val 5085"/>
                      <a:gd name="adj2" fmla="val 327528"/>
                      <a:gd name="adj3" fmla="val 21272472"/>
                      <a:gd name="adj4" fmla="val 16200000"/>
                      <a:gd name="adj5" fmla="val 5932"/>
                    </a:avLst>
                  </a:prstGeom>
                  <a:solidFill>
                    <a:srgbClr val="0D40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5" name="Group 134">
                <a:extLst>
                  <a:ext uri="{FF2B5EF4-FFF2-40B4-BE49-F238E27FC236}">
                    <a16:creationId xmlns:a16="http://schemas.microsoft.com/office/drawing/2014/main" id="{F4AA0AD7-B40B-BAB4-DF80-EAEDD0D45B97}"/>
                  </a:ext>
                </a:extLst>
              </p:cNvPr>
              <p:cNvGrpSpPr>
                <a:grpSpLocks/>
              </p:cNvGrpSpPr>
              <p:nvPr/>
            </p:nvGrpSpPr>
            <p:grpSpPr>
              <a:xfrm rot="5400000">
                <a:off x="3729635" y="1153245"/>
                <a:ext cx="5186479" cy="5184271"/>
                <a:chOff x="5603031" y="3157561"/>
                <a:chExt cx="4678706" cy="4678706"/>
              </a:xfrm>
            </p:grpSpPr>
            <p:sp>
              <p:nvSpPr>
                <p:cNvPr id="139" name="Partial Circle 16">
                  <a:extLst>
                    <a:ext uri="{FF2B5EF4-FFF2-40B4-BE49-F238E27FC236}">
                      <a16:creationId xmlns:a16="http://schemas.microsoft.com/office/drawing/2014/main" id="{D8FC0B5C-820C-1086-F198-48684AF47199}"/>
                    </a:ext>
                  </a:extLst>
                </p:cNvPr>
                <p:cNvSpPr>
                  <a:spLocks/>
                </p:cNvSpPr>
                <p:nvPr/>
              </p:nvSpPr>
              <p:spPr>
                <a:xfrm>
                  <a:off x="5851965" y="3427949"/>
                  <a:ext cx="4163255" cy="4163255"/>
                </a:xfrm>
                <a:prstGeom prst="pie">
                  <a:avLst>
                    <a:gd name="adj1" fmla="val 16200000"/>
                    <a:gd name="adj2" fmla="val 0"/>
                  </a:avLst>
                </a:prstGeom>
                <a:solidFill>
                  <a:srgbClr val="E0EB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Arrow: Circular 15">
                  <a:extLst>
                    <a:ext uri="{FF2B5EF4-FFF2-40B4-BE49-F238E27FC236}">
                      <a16:creationId xmlns:a16="http://schemas.microsoft.com/office/drawing/2014/main" id="{804195B9-2535-5562-45DF-5734AEC35661}"/>
                    </a:ext>
                  </a:extLst>
                </p:cNvPr>
                <p:cNvSpPr>
                  <a:spLocks/>
                </p:cNvSpPr>
                <p:nvPr/>
              </p:nvSpPr>
              <p:spPr>
                <a:xfrm>
                  <a:off x="5603031" y="3157561"/>
                  <a:ext cx="4678706" cy="4678706"/>
                </a:xfrm>
                <a:prstGeom prst="circularArrow">
                  <a:avLst>
                    <a:gd name="adj1" fmla="val 5085"/>
                    <a:gd name="adj2" fmla="val 327528"/>
                    <a:gd name="adj3" fmla="val 21272472"/>
                    <a:gd name="adj4" fmla="val 16200000"/>
                    <a:gd name="adj5" fmla="val 5932"/>
                  </a:avLst>
                </a:prstGeom>
                <a:solidFill>
                  <a:srgbClr val="0D40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6" name="Group 135">
                <a:extLst>
                  <a:ext uri="{FF2B5EF4-FFF2-40B4-BE49-F238E27FC236}">
                    <a16:creationId xmlns:a16="http://schemas.microsoft.com/office/drawing/2014/main" id="{F2F0304A-354E-7A82-1D85-B1A5696CE76D}"/>
                  </a:ext>
                </a:extLst>
              </p:cNvPr>
              <p:cNvGrpSpPr>
                <a:grpSpLocks/>
              </p:cNvGrpSpPr>
              <p:nvPr/>
            </p:nvGrpSpPr>
            <p:grpSpPr>
              <a:xfrm rot="10800000">
                <a:off x="3657211" y="1139645"/>
                <a:ext cx="5184271" cy="5186479"/>
                <a:chOff x="5594239" y="3131185"/>
                <a:chExt cx="4678706" cy="4678706"/>
              </a:xfrm>
            </p:grpSpPr>
            <p:sp>
              <p:nvSpPr>
                <p:cNvPr id="137" name="Partial Circle 21">
                  <a:extLst>
                    <a:ext uri="{FF2B5EF4-FFF2-40B4-BE49-F238E27FC236}">
                      <a16:creationId xmlns:a16="http://schemas.microsoft.com/office/drawing/2014/main" id="{0B636A05-A148-0774-3637-AA4F2824E73E}"/>
                    </a:ext>
                  </a:extLst>
                </p:cNvPr>
                <p:cNvSpPr>
                  <a:spLocks/>
                </p:cNvSpPr>
                <p:nvPr/>
              </p:nvSpPr>
              <p:spPr>
                <a:xfrm>
                  <a:off x="5851965" y="3383989"/>
                  <a:ext cx="4163255" cy="4163255"/>
                </a:xfrm>
                <a:prstGeom prst="pie">
                  <a:avLst>
                    <a:gd name="adj1" fmla="val 16200000"/>
                    <a:gd name="adj2" fmla="val 0"/>
                  </a:avLst>
                </a:prstGeom>
                <a:solidFill>
                  <a:srgbClr val="E0EBF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Arrow: Circular 20">
                  <a:extLst>
                    <a:ext uri="{FF2B5EF4-FFF2-40B4-BE49-F238E27FC236}">
                      <a16:creationId xmlns:a16="http://schemas.microsoft.com/office/drawing/2014/main" id="{CBC9E1A5-3100-FE5D-B935-290C0E893F9A}"/>
                    </a:ext>
                  </a:extLst>
                </p:cNvPr>
                <p:cNvSpPr>
                  <a:spLocks/>
                </p:cNvSpPr>
                <p:nvPr/>
              </p:nvSpPr>
              <p:spPr>
                <a:xfrm>
                  <a:off x="5594239" y="3131185"/>
                  <a:ext cx="4678706" cy="4678706"/>
                </a:xfrm>
                <a:prstGeom prst="circularArrow">
                  <a:avLst>
                    <a:gd name="adj1" fmla="val 5085"/>
                    <a:gd name="adj2" fmla="val 327528"/>
                    <a:gd name="adj3" fmla="val 21272472"/>
                    <a:gd name="adj4" fmla="val 16200000"/>
                    <a:gd name="adj5" fmla="val 5932"/>
                  </a:avLst>
                </a:prstGeom>
                <a:solidFill>
                  <a:srgbClr val="0D405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6" name="Group 165">
              <a:extLst>
                <a:ext uri="{FF2B5EF4-FFF2-40B4-BE49-F238E27FC236}">
                  <a16:creationId xmlns:a16="http://schemas.microsoft.com/office/drawing/2014/main" id="{2A504358-672B-EF4D-14B8-B509C2DCFBC2}"/>
                </a:ext>
              </a:extLst>
            </p:cNvPr>
            <p:cNvGrpSpPr/>
            <p:nvPr/>
          </p:nvGrpSpPr>
          <p:grpSpPr>
            <a:xfrm>
              <a:off x="5916987" y="2045697"/>
              <a:ext cx="3490135" cy="1202719"/>
              <a:chOff x="6955558" y="1319257"/>
              <a:chExt cx="3490135" cy="1202719"/>
            </a:xfrm>
          </p:grpSpPr>
          <p:pic>
            <p:nvPicPr>
              <p:cNvPr id="154" name="Graphic 153" descr="Compass outline">
                <a:extLst>
                  <a:ext uri="{FF2B5EF4-FFF2-40B4-BE49-F238E27FC236}">
                    <a16:creationId xmlns:a16="http://schemas.microsoft.com/office/drawing/2014/main" id="{75CEBE81-93DB-6B3C-0E89-A42F568FD2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3350" y="1319257"/>
                <a:ext cx="274204" cy="274320"/>
              </a:xfrm>
              <a:prstGeom prst="rect">
                <a:avLst/>
              </a:prstGeom>
            </p:spPr>
          </p:pic>
          <p:sp>
            <p:nvSpPr>
              <p:cNvPr id="155" name="TextBox 154">
                <a:extLst>
                  <a:ext uri="{FF2B5EF4-FFF2-40B4-BE49-F238E27FC236}">
                    <a16:creationId xmlns:a16="http://schemas.microsoft.com/office/drawing/2014/main" id="{A537D824-E22A-0FDF-9EFF-6C2C1E5DA5C0}"/>
                  </a:ext>
                </a:extLst>
              </p:cNvPr>
              <p:cNvSpPr txBox="1"/>
              <p:nvPr/>
            </p:nvSpPr>
            <p:spPr>
              <a:xfrm>
                <a:off x="7209740" y="1556703"/>
                <a:ext cx="132686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Commit</a:t>
                </a:r>
              </a:p>
            </p:txBody>
          </p:sp>
          <p:sp>
            <p:nvSpPr>
              <p:cNvPr id="156" name="TextBox 155">
                <a:extLst>
                  <a:ext uri="{FF2B5EF4-FFF2-40B4-BE49-F238E27FC236}">
                    <a16:creationId xmlns:a16="http://schemas.microsoft.com/office/drawing/2014/main" id="{FA744078-D19B-D9D9-49FE-0321CEE810DF}"/>
                  </a:ext>
                </a:extLst>
              </p:cNvPr>
              <p:cNvSpPr txBox="1"/>
              <p:nvPr/>
            </p:nvSpPr>
            <p:spPr>
              <a:xfrm>
                <a:off x="8660791" y="1557441"/>
                <a:ext cx="10740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Assess</a:t>
                </a:r>
              </a:p>
            </p:txBody>
          </p:sp>
          <p:pic>
            <p:nvPicPr>
              <p:cNvPr id="157" name="Graphic 156" descr="Magnifying glass outline">
                <a:extLst>
                  <a:ext uri="{FF2B5EF4-FFF2-40B4-BE49-F238E27FC236}">
                    <a16:creationId xmlns:a16="http://schemas.microsoft.com/office/drawing/2014/main" id="{3DB2D975-7BFE-0A4B-3220-485FC660F7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5002" y="1330845"/>
                <a:ext cx="274320" cy="274437"/>
              </a:xfrm>
              <a:prstGeom prst="rect">
                <a:avLst/>
              </a:prstGeom>
            </p:spPr>
          </p:pic>
          <p:grpSp>
            <p:nvGrpSpPr>
              <p:cNvPr id="158" name="Group 157">
                <a:extLst>
                  <a:ext uri="{FF2B5EF4-FFF2-40B4-BE49-F238E27FC236}">
                    <a16:creationId xmlns:a16="http://schemas.microsoft.com/office/drawing/2014/main" id="{54F705FC-9454-33E7-3B18-615E420FCF45}"/>
                  </a:ext>
                </a:extLst>
              </p:cNvPr>
              <p:cNvGrpSpPr/>
              <p:nvPr/>
            </p:nvGrpSpPr>
            <p:grpSpPr>
              <a:xfrm>
                <a:off x="8748252" y="1909674"/>
                <a:ext cx="246888" cy="256032"/>
                <a:chOff x="11410279" y="4100603"/>
                <a:chExt cx="539496" cy="557212"/>
              </a:xfrm>
            </p:grpSpPr>
            <p:sp>
              <p:nvSpPr>
                <p:cNvPr id="159" name="Freeform: Shape 6">
                  <a:extLst>
                    <a:ext uri="{FF2B5EF4-FFF2-40B4-BE49-F238E27FC236}">
                      <a16:creationId xmlns:a16="http://schemas.microsoft.com/office/drawing/2014/main" id="{89AB6A91-08FA-B887-5F1F-45E1AB2DC41E}"/>
                    </a:ext>
                  </a:extLst>
                </p:cNvPr>
                <p:cNvSpPr/>
                <p:nvPr/>
              </p:nvSpPr>
              <p:spPr>
                <a:xfrm>
                  <a:off x="11543097" y="4195005"/>
                  <a:ext cx="128425" cy="128480"/>
                </a:xfrm>
                <a:custGeom>
                  <a:avLst/>
                  <a:gdLst>
                    <a:gd name="connsiteX0" fmla="*/ 2510 w 128480"/>
                    <a:gd name="connsiteY0" fmla="*/ 125971 h 128480"/>
                    <a:gd name="connsiteX1" fmla="*/ 14632 w 128480"/>
                    <a:gd name="connsiteY1" fmla="*/ 125971 h 128480"/>
                    <a:gd name="connsiteX2" fmla="*/ 64292 w 128480"/>
                    <a:gd name="connsiteY2" fmla="*/ 76310 h 128480"/>
                    <a:gd name="connsiteX3" fmla="*/ 113953 w 128480"/>
                    <a:gd name="connsiteY3" fmla="*/ 125971 h 128480"/>
                    <a:gd name="connsiteX4" fmla="*/ 126074 w 128480"/>
                    <a:gd name="connsiteY4" fmla="*/ 125760 h 128480"/>
                    <a:gd name="connsiteX5" fmla="*/ 126074 w 128480"/>
                    <a:gd name="connsiteY5" fmla="*/ 113849 h 128480"/>
                    <a:gd name="connsiteX6" fmla="*/ 76414 w 128480"/>
                    <a:gd name="connsiteY6" fmla="*/ 64189 h 128480"/>
                    <a:gd name="connsiteX7" fmla="*/ 126074 w 128480"/>
                    <a:gd name="connsiteY7" fmla="*/ 14528 h 128480"/>
                    <a:gd name="connsiteX8" fmla="*/ 125863 w 128480"/>
                    <a:gd name="connsiteY8" fmla="*/ 2407 h 128480"/>
                    <a:gd name="connsiteX9" fmla="*/ 113953 w 128480"/>
                    <a:gd name="connsiteY9" fmla="*/ 2407 h 128480"/>
                    <a:gd name="connsiteX10" fmla="*/ 64292 w 128480"/>
                    <a:gd name="connsiteY10" fmla="*/ 52067 h 128480"/>
                    <a:gd name="connsiteX11" fmla="*/ 14632 w 128480"/>
                    <a:gd name="connsiteY11" fmla="*/ 2407 h 128480"/>
                    <a:gd name="connsiteX12" fmla="*/ 2510 w 128480"/>
                    <a:gd name="connsiteY12" fmla="*/ 2617 h 128480"/>
                    <a:gd name="connsiteX13" fmla="*/ 2510 w 128480"/>
                    <a:gd name="connsiteY13" fmla="*/ 14528 h 128480"/>
                    <a:gd name="connsiteX14" fmla="*/ 52171 w 128480"/>
                    <a:gd name="connsiteY14" fmla="*/ 64189 h 128480"/>
                    <a:gd name="connsiteX15" fmla="*/ 2510 w 128480"/>
                    <a:gd name="connsiteY15" fmla="*/ 113849 h 128480"/>
                    <a:gd name="connsiteX16" fmla="*/ 2510 w 128480"/>
                    <a:gd name="connsiteY16" fmla="*/ 125971 h 12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480" h="128480">
                      <a:moveTo>
                        <a:pt x="2510" y="125971"/>
                      </a:moveTo>
                      <a:cubicBezTo>
                        <a:pt x="5858" y="129317"/>
                        <a:pt x="11284" y="129317"/>
                        <a:pt x="14632" y="125971"/>
                      </a:cubicBezTo>
                      <a:lnTo>
                        <a:pt x="64292" y="76310"/>
                      </a:lnTo>
                      <a:lnTo>
                        <a:pt x="113953" y="125971"/>
                      </a:lnTo>
                      <a:cubicBezTo>
                        <a:pt x="117358" y="129260"/>
                        <a:pt x="122785" y="129166"/>
                        <a:pt x="126074" y="125760"/>
                      </a:cubicBezTo>
                      <a:cubicBezTo>
                        <a:pt x="129283" y="122438"/>
                        <a:pt x="129283" y="117171"/>
                        <a:pt x="126074" y="113849"/>
                      </a:cubicBezTo>
                      <a:lnTo>
                        <a:pt x="76414" y="64189"/>
                      </a:lnTo>
                      <a:lnTo>
                        <a:pt x="126074" y="14528"/>
                      </a:lnTo>
                      <a:cubicBezTo>
                        <a:pt x="129363" y="11122"/>
                        <a:pt x="129269" y="5696"/>
                        <a:pt x="125863" y="2407"/>
                      </a:cubicBezTo>
                      <a:cubicBezTo>
                        <a:pt x="122541" y="-802"/>
                        <a:pt x="117274" y="-802"/>
                        <a:pt x="113953" y="2407"/>
                      </a:cubicBezTo>
                      <a:lnTo>
                        <a:pt x="64292" y="52067"/>
                      </a:lnTo>
                      <a:lnTo>
                        <a:pt x="14632" y="2407"/>
                      </a:lnTo>
                      <a:cubicBezTo>
                        <a:pt x="11226" y="-883"/>
                        <a:pt x="5799" y="-788"/>
                        <a:pt x="2510" y="2617"/>
                      </a:cubicBezTo>
                      <a:cubicBezTo>
                        <a:pt x="-699" y="5939"/>
                        <a:pt x="-699" y="11206"/>
                        <a:pt x="2510" y="14528"/>
                      </a:cubicBezTo>
                      <a:lnTo>
                        <a:pt x="52171" y="64189"/>
                      </a:lnTo>
                      <a:lnTo>
                        <a:pt x="2510" y="113849"/>
                      </a:lnTo>
                      <a:cubicBezTo>
                        <a:pt x="-837" y="117197"/>
                        <a:pt x="-837" y="122623"/>
                        <a:pt x="2510" y="125971"/>
                      </a:cubicBezTo>
                      <a:close/>
                    </a:path>
                  </a:pathLst>
                </a:custGeom>
                <a:solidFill>
                  <a:srgbClr val="000000"/>
                </a:solidFill>
                <a:ln w="132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0">
                  <a:extLst>
                    <a:ext uri="{FF2B5EF4-FFF2-40B4-BE49-F238E27FC236}">
                      <a16:creationId xmlns:a16="http://schemas.microsoft.com/office/drawing/2014/main" id="{FAFD8945-19ED-4C34-585C-08944548BF66}"/>
                    </a:ext>
                  </a:extLst>
                </p:cNvPr>
                <p:cNvSpPr/>
                <p:nvPr/>
              </p:nvSpPr>
              <p:spPr>
                <a:xfrm>
                  <a:off x="11731505" y="4434932"/>
                  <a:ext cx="128636" cy="128691"/>
                </a:xfrm>
                <a:custGeom>
                  <a:avLst/>
                  <a:gdLst>
                    <a:gd name="connsiteX0" fmla="*/ 126181 w 128691"/>
                    <a:gd name="connsiteY0" fmla="*/ 2510 h 128691"/>
                    <a:gd name="connsiteX1" fmla="*/ 114060 w 128691"/>
                    <a:gd name="connsiteY1" fmla="*/ 2510 h 128691"/>
                    <a:gd name="connsiteX2" fmla="*/ 64399 w 128691"/>
                    <a:gd name="connsiteY2" fmla="*/ 52171 h 128691"/>
                    <a:gd name="connsiteX3" fmla="*/ 14739 w 128691"/>
                    <a:gd name="connsiteY3" fmla="*/ 2510 h 128691"/>
                    <a:gd name="connsiteX4" fmla="*/ 2617 w 128691"/>
                    <a:gd name="connsiteY4" fmla="*/ 2721 h 128691"/>
                    <a:gd name="connsiteX5" fmla="*/ 2617 w 128691"/>
                    <a:gd name="connsiteY5" fmla="*/ 14632 h 128691"/>
                    <a:gd name="connsiteX6" fmla="*/ 52278 w 128691"/>
                    <a:gd name="connsiteY6" fmla="*/ 64292 h 128691"/>
                    <a:gd name="connsiteX7" fmla="*/ 2617 w 128691"/>
                    <a:gd name="connsiteY7" fmla="*/ 113953 h 128691"/>
                    <a:gd name="connsiteX8" fmla="*/ 2407 w 128691"/>
                    <a:gd name="connsiteY8" fmla="*/ 126074 h 128691"/>
                    <a:gd name="connsiteX9" fmla="*/ 14528 w 128691"/>
                    <a:gd name="connsiteY9" fmla="*/ 126285 h 128691"/>
                    <a:gd name="connsiteX10" fmla="*/ 14739 w 128691"/>
                    <a:gd name="connsiteY10" fmla="*/ 126074 h 128691"/>
                    <a:gd name="connsiteX11" fmla="*/ 64399 w 128691"/>
                    <a:gd name="connsiteY11" fmla="*/ 76414 h 128691"/>
                    <a:gd name="connsiteX12" fmla="*/ 114060 w 128691"/>
                    <a:gd name="connsiteY12" fmla="*/ 126074 h 128691"/>
                    <a:gd name="connsiteX13" fmla="*/ 126181 w 128691"/>
                    <a:gd name="connsiteY13" fmla="*/ 125863 h 128691"/>
                    <a:gd name="connsiteX14" fmla="*/ 126181 w 128691"/>
                    <a:gd name="connsiteY14" fmla="*/ 113953 h 128691"/>
                    <a:gd name="connsiteX15" fmla="*/ 76521 w 128691"/>
                    <a:gd name="connsiteY15" fmla="*/ 64292 h 128691"/>
                    <a:gd name="connsiteX16" fmla="*/ 126181 w 128691"/>
                    <a:gd name="connsiteY16" fmla="*/ 14632 h 128691"/>
                    <a:gd name="connsiteX17" fmla="*/ 126181 w 128691"/>
                    <a:gd name="connsiteY17" fmla="*/ 2510 h 12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691" h="128691">
                      <a:moveTo>
                        <a:pt x="126181" y="2510"/>
                      </a:moveTo>
                      <a:cubicBezTo>
                        <a:pt x="122834" y="-837"/>
                        <a:pt x="117408" y="-837"/>
                        <a:pt x="114060" y="2510"/>
                      </a:cubicBezTo>
                      <a:lnTo>
                        <a:pt x="64399" y="52171"/>
                      </a:lnTo>
                      <a:lnTo>
                        <a:pt x="14739" y="2510"/>
                      </a:lnTo>
                      <a:cubicBezTo>
                        <a:pt x="11333" y="-779"/>
                        <a:pt x="5907" y="-685"/>
                        <a:pt x="2617" y="2721"/>
                      </a:cubicBezTo>
                      <a:cubicBezTo>
                        <a:pt x="-591" y="6043"/>
                        <a:pt x="-591" y="11310"/>
                        <a:pt x="2617" y="14632"/>
                      </a:cubicBezTo>
                      <a:lnTo>
                        <a:pt x="52278" y="64292"/>
                      </a:lnTo>
                      <a:lnTo>
                        <a:pt x="2617" y="113953"/>
                      </a:lnTo>
                      <a:cubicBezTo>
                        <a:pt x="-788" y="117242"/>
                        <a:pt x="-883" y="122668"/>
                        <a:pt x="2407" y="126074"/>
                      </a:cubicBezTo>
                      <a:cubicBezTo>
                        <a:pt x="5696" y="129480"/>
                        <a:pt x="11123" y="129574"/>
                        <a:pt x="14528" y="126285"/>
                      </a:cubicBezTo>
                      <a:cubicBezTo>
                        <a:pt x="14600" y="126216"/>
                        <a:pt x="14670" y="126145"/>
                        <a:pt x="14739" y="126074"/>
                      </a:cubicBezTo>
                      <a:lnTo>
                        <a:pt x="64399" y="76414"/>
                      </a:lnTo>
                      <a:lnTo>
                        <a:pt x="114060" y="126074"/>
                      </a:lnTo>
                      <a:cubicBezTo>
                        <a:pt x="117466" y="129363"/>
                        <a:pt x="122892" y="129269"/>
                        <a:pt x="126181" y="125863"/>
                      </a:cubicBezTo>
                      <a:cubicBezTo>
                        <a:pt x="129390" y="122541"/>
                        <a:pt x="129390" y="117274"/>
                        <a:pt x="126181" y="113953"/>
                      </a:cubicBezTo>
                      <a:lnTo>
                        <a:pt x="76521" y="64292"/>
                      </a:lnTo>
                      <a:lnTo>
                        <a:pt x="126181" y="14632"/>
                      </a:lnTo>
                      <a:cubicBezTo>
                        <a:pt x="129528" y="11284"/>
                        <a:pt x="129528" y="5858"/>
                        <a:pt x="126181" y="2510"/>
                      </a:cubicBezTo>
                      <a:close/>
                    </a:path>
                  </a:pathLst>
                </a:custGeom>
                <a:solidFill>
                  <a:srgbClr val="000000"/>
                </a:solidFill>
                <a:ln w="132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4">
                  <a:extLst>
                    <a:ext uri="{FF2B5EF4-FFF2-40B4-BE49-F238E27FC236}">
                      <a16:creationId xmlns:a16="http://schemas.microsoft.com/office/drawing/2014/main" id="{024F51C4-784E-BC0C-EE4C-9AD1B26564D3}"/>
                    </a:ext>
                  </a:extLst>
                </p:cNvPr>
                <p:cNvSpPr/>
                <p:nvPr/>
              </p:nvSpPr>
              <p:spPr>
                <a:xfrm>
                  <a:off x="11539052" y="4194934"/>
                  <a:ext cx="325270" cy="368605"/>
                </a:xfrm>
                <a:custGeom>
                  <a:avLst/>
                  <a:gdLst>
                    <a:gd name="connsiteX0" fmla="*/ 70320 w 325409"/>
                    <a:gd name="connsiteY0" fmla="*/ 368583 h 368605"/>
                    <a:gd name="connsiteX1" fmla="*/ 136817 w 325409"/>
                    <a:gd name="connsiteY1" fmla="*/ 303758 h 368605"/>
                    <a:gd name="connsiteX2" fmla="*/ 76912 w 325409"/>
                    <a:gd name="connsiteY2" fmla="*/ 232015 h 368605"/>
                    <a:gd name="connsiteX3" fmla="*/ 76912 w 325409"/>
                    <a:gd name="connsiteY3" fmla="*/ 214278 h 368605"/>
                    <a:gd name="connsiteX4" fmla="*/ 102629 w 325409"/>
                    <a:gd name="connsiteY4" fmla="*/ 188561 h 368605"/>
                    <a:gd name="connsiteX5" fmla="*/ 222644 w 325409"/>
                    <a:gd name="connsiteY5" fmla="*/ 188561 h 368605"/>
                    <a:gd name="connsiteX6" fmla="*/ 265507 w 325409"/>
                    <a:gd name="connsiteY6" fmla="*/ 145698 h 368605"/>
                    <a:gd name="connsiteX7" fmla="*/ 265507 w 325409"/>
                    <a:gd name="connsiteY7" fmla="*/ 29438 h 368605"/>
                    <a:gd name="connsiteX8" fmla="*/ 265594 w 325409"/>
                    <a:gd name="connsiteY8" fmla="*/ 29353 h 368605"/>
                    <a:gd name="connsiteX9" fmla="*/ 265653 w 325409"/>
                    <a:gd name="connsiteY9" fmla="*/ 29378 h 368605"/>
                    <a:gd name="connsiteX10" fmla="*/ 310881 w 325409"/>
                    <a:gd name="connsiteY10" fmla="*/ 74606 h 368605"/>
                    <a:gd name="connsiteX11" fmla="*/ 323003 w 325409"/>
                    <a:gd name="connsiteY11" fmla="*/ 74396 h 368605"/>
                    <a:gd name="connsiteX12" fmla="*/ 323003 w 325409"/>
                    <a:gd name="connsiteY12" fmla="*/ 62485 h 368605"/>
                    <a:gd name="connsiteX13" fmla="*/ 262995 w 325409"/>
                    <a:gd name="connsiteY13" fmla="*/ 2477 h 368605"/>
                    <a:gd name="connsiteX14" fmla="*/ 262729 w 325409"/>
                    <a:gd name="connsiteY14" fmla="*/ 2297 h 368605"/>
                    <a:gd name="connsiteX15" fmla="*/ 260218 w 325409"/>
                    <a:gd name="connsiteY15" fmla="*/ 583 h 368605"/>
                    <a:gd name="connsiteX16" fmla="*/ 260218 w 325409"/>
                    <a:gd name="connsiteY16" fmla="*/ 583 h 368605"/>
                    <a:gd name="connsiteX17" fmla="*/ 259986 w 325409"/>
                    <a:gd name="connsiteY17" fmla="*/ 531 h 368605"/>
                    <a:gd name="connsiteX18" fmla="*/ 257295 w 325409"/>
                    <a:gd name="connsiteY18" fmla="*/ 0 h 368605"/>
                    <a:gd name="connsiteX19" fmla="*/ 256437 w 325409"/>
                    <a:gd name="connsiteY19" fmla="*/ 51 h 368605"/>
                    <a:gd name="connsiteX20" fmla="*/ 254320 w 325409"/>
                    <a:gd name="connsiteY20" fmla="*/ 463 h 368605"/>
                    <a:gd name="connsiteX21" fmla="*/ 253463 w 325409"/>
                    <a:gd name="connsiteY21" fmla="*/ 763 h 368605"/>
                    <a:gd name="connsiteX22" fmla="*/ 250891 w 325409"/>
                    <a:gd name="connsiteY22" fmla="*/ 2477 h 368605"/>
                    <a:gd name="connsiteX23" fmla="*/ 190883 w 325409"/>
                    <a:gd name="connsiteY23" fmla="*/ 62485 h 368605"/>
                    <a:gd name="connsiteX24" fmla="*/ 191094 w 325409"/>
                    <a:gd name="connsiteY24" fmla="*/ 74606 h 368605"/>
                    <a:gd name="connsiteX25" fmla="*/ 203005 w 325409"/>
                    <a:gd name="connsiteY25" fmla="*/ 74606 h 368605"/>
                    <a:gd name="connsiteX26" fmla="*/ 248233 w 325409"/>
                    <a:gd name="connsiteY26" fmla="*/ 29378 h 368605"/>
                    <a:gd name="connsiteX27" fmla="*/ 248354 w 325409"/>
                    <a:gd name="connsiteY27" fmla="*/ 29379 h 368605"/>
                    <a:gd name="connsiteX28" fmla="*/ 248379 w 325409"/>
                    <a:gd name="connsiteY28" fmla="*/ 29438 h 368605"/>
                    <a:gd name="connsiteX29" fmla="*/ 248379 w 325409"/>
                    <a:gd name="connsiteY29" fmla="*/ 145698 h 368605"/>
                    <a:gd name="connsiteX30" fmla="*/ 222662 w 325409"/>
                    <a:gd name="connsiteY30" fmla="*/ 171416 h 368605"/>
                    <a:gd name="connsiteX31" fmla="*/ 102629 w 325409"/>
                    <a:gd name="connsiteY31" fmla="*/ 171416 h 368605"/>
                    <a:gd name="connsiteX32" fmla="*/ 59767 w 325409"/>
                    <a:gd name="connsiteY32" fmla="*/ 214278 h 368605"/>
                    <a:gd name="connsiteX33" fmla="*/ 59767 w 325409"/>
                    <a:gd name="connsiteY33" fmla="*/ 232015 h 368605"/>
                    <a:gd name="connsiteX34" fmla="*/ 577 w 325409"/>
                    <a:gd name="connsiteY34" fmla="*/ 308846 h 368605"/>
                    <a:gd name="connsiteX35" fmla="*/ 70320 w 325409"/>
                    <a:gd name="connsiteY35" fmla="*/ 368583 h 368605"/>
                    <a:gd name="connsiteX36" fmla="*/ 68339 w 325409"/>
                    <a:gd name="connsiteY36" fmla="*/ 248568 h 368605"/>
                    <a:gd name="connsiteX37" fmla="*/ 119774 w 325409"/>
                    <a:gd name="connsiteY37" fmla="*/ 300003 h 368605"/>
                    <a:gd name="connsiteX38" fmla="*/ 68339 w 325409"/>
                    <a:gd name="connsiteY38" fmla="*/ 351438 h 368605"/>
                    <a:gd name="connsiteX39" fmla="*/ 16904 w 325409"/>
                    <a:gd name="connsiteY39" fmla="*/ 300003 h 368605"/>
                    <a:gd name="connsiteX40" fmla="*/ 68339 w 325409"/>
                    <a:gd name="connsiteY40" fmla="*/ 248568 h 36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409" h="368605">
                      <a:moveTo>
                        <a:pt x="70320" y="368583"/>
                      </a:moveTo>
                      <a:cubicBezTo>
                        <a:pt x="105825" y="367214"/>
                        <a:pt x="134545" y="339217"/>
                        <a:pt x="136817" y="303758"/>
                      </a:cubicBezTo>
                      <a:cubicBezTo>
                        <a:pt x="138758" y="267832"/>
                        <a:pt x="112608" y="236514"/>
                        <a:pt x="76912" y="232015"/>
                      </a:cubicBezTo>
                      <a:lnTo>
                        <a:pt x="76912" y="214278"/>
                      </a:lnTo>
                      <a:cubicBezTo>
                        <a:pt x="76912" y="200074"/>
                        <a:pt x="88426" y="188561"/>
                        <a:pt x="102629" y="188561"/>
                      </a:cubicBezTo>
                      <a:lnTo>
                        <a:pt x="222644" y="188561"/>
                      </a:lnTo>
                      <a:cubicBezTo>
                        <a:pt x="246317" y="188561"/>
                        <a:pt x="265507" y="169370"/>
                        <a:pt x="265507" y="145698"/>
                      </a:cubicBezTo>
                      <a:lnTo>
                        <a:pt x="265507" y="29438"/>
                      </a:lnTo>
                      <a:cubicBezTo>
                        <a:pt x="265508" y="29391"/>
                        <a:pt x="265546" y="29353"/>
                        <a:pt x="265594" y="29353"/>
                      </a:cubicBezTo>
                      <a:cubicBezTo>
                        <a:pt x="265616" y="29354"/>
                        <a:pt x="265637" y="29363"/>
                        <a:pt x="265653" y="29378"/>
                      </a:cubicBezTo>
                      <a:lnTo>
                        <a:pt x="310881" y="74606"/>
                      </a:lnTo>
                      <a:cubicBezTo>
                        <a:pt x="314287" y="77896"/>
                        <a:pt x="319713" y="77801"/>
                        <a:pt x="323003" y="74396"/>
                      </a:cubicBezTo>
                      <a:cubicBezTo>
                        <a:pt x="326211" y="71074"/>
                        <a:pt x="326211" y="65807"/>
                        <a:pt x="323003" y="62485"/>
                      </a:cubicBezTo>
                      <a:lnTo>
                        <a:pt x="262995" y="2477"/>
                      </a:lnTo>
                      <a:cubicBezTo>
                        <a:pt x="262918" y="2400"/>
                        <a:pt x="262807" y="2375"/>
                        <a:pt x="262729" y="2297"/>
                      </a:cubicBezTo>
                      <a:cubicBezTo>
                        <a:pt x="261999" y="1583"/>
                        <a:pt x="261149" y="1003"/>
                        <a:pt x="260218" y="583"/>
                      </a:cubicBezTo>
                      <a:lnTo>
                        <a:pt x="260218" y="583"/>
                      </a:lnTo>
                      <a:cubicBezTo>
                        <a:pt x="260149" y="583"/>
                        <a:pt x="260063" y="583"/>
                        <a:pt x="259986" y="531"/>
                      </a:cubicBezTo>
                      <a:cubicBezTo>
                        <a:pt x="259124" y="208"/>
                        <a:pt x="258214" y="29"/>
                        <a:pt x="257295" y="0"/>
                      </a:cubicBezTo>
                      <a:cubicBezTo>
                        <a:pt x="257008" y="1"/>
                        <a:pt x="256722" y="18"/>
                        <a:pt x="256437" y="51"/>
                      </a:cubicBezTo>
                      <a:cubicBezTo>
                        <a:pt x="255716" y="94"/>
                        <a:pt x="255004" y="232"/>
                        <a:pt x="254320" y="463"/>
                      </a:cubicBezTo>
                      <a:cubicBezTo>
                        <a:pt x="254028" y="544"/>
                        <a:pt x="253741" y="645"/>
                        <a:pt x="253463" y="763"/>
                      </a:cubicBezTo>
                      <a:cubicBezTo>
                        <a:pt x="252506" y="1168"/>
                        <a:pt x="251633" y="1750"/>
                        <a:pt x="250891" y="2477"/>
                      </a:cubicBezTo>
                      <a:lnTo>
                        <a:pt x="190883" y="62485"/>
                      </a:lnTo>
                      <a:cubicBezTo>
                        <a:pt x="187594" y="65891"/>
                        <a:pt x="187688" y="71317"/>
                        <a:pt x="191094" y="74606"/>
                      </a:cubicBezTo>
                      <a:cubicBezTo>
                        <a:pt x="194416" y="77815"/>
                        <a:pt x="199683" y="77815"/>
                        <a:pt x="203005" y="74606"/>
                      </a:cubicBezTo>
                      <a:lnTo>
                        <a:pt x="248233" y="29378"/>
                      </a:lnTo>
                      <a:cubicBezTo>
                        <a:pt x="248267" y="29345"/>
                        <a:pt x="248322" y="29345"/>
                        <a:pt x="248354" y="29379"/>
                      </a:cubicBezTo>
                      <a:cubicBezTo>
                        <a:pt x="248370" y="29395"/>
                        <a:pt x="248379" y="29416"/>
                        <a:pt x="248379" y="29438"/>
                      </a:cubicBezTo>
                      <a:lnTo>
                        <a:pt x="248379" y="145698"/>
                      </a:lnTo>
                      <a:cubicBezTo>
                        <a:pt x="248379" y="159902"/>
                        <a:pt x="236865" y="171416"/>
                        <a:pt x="222662" y="171416"/>
                      </a:cubicBezTo>
                      <a:lnTo>
                        <a:pt x="102629" y="171416"/>
                      </a:lnTo>
                      <a:cubicBezTo>
                        <a:pt x="78957" y="171416"/>
                        <a:pt x="59767" y="190606"/>
                        <a:pt x="59767" y="214278"/>
                      </a:cubicBezTo>
                      <a:lnTo>
                        <a:pt x="59767" y="232015"/>
                      </a:lnTo>
                      <a:cubicBezTo>
                        <a:pt x="22206" y="236886"/>
                        <a:pt x="-4294" y="271284"/>
                        <a:pt x="577" y="308846"/>
                      </a:cubicBezTo>
                      <a:cubicBezTo>
                        <a:pt x="5095" y="343681"/>
                        <a:pt x="35204" y="369470"/>
                        <a:pt x="70320" y="368583"/>
                      </a:cubicBezTo>
                      <a:close/>
                      <a:moveTo>
                        <a:pt x="68339" y="248568"/>
                      </a:moveTo>
                      <a:cubicBezTo>
                        <a:pt x="96746" y="248568"/>
                        <a:pt x="119774" y="271597"/>
                        <a:pt x="119774" y="300003"/>
                      </a:cubicBezTo>
                      <a:cubicBezTo>
                        <a:pt x="119774" y="328410"/>
                        <a:pt x="96746" y="351438"/>
                        <a:pt x="68339" y="351438"/>
                      </a:cubicBezTo>
                      <a:cubicBezTo>
                        <a:pt x="39933" y="351438"/>
                        <a:pt x="16904" y="328410"/>
                        <a:pt x="16904" y="300003"/>
                      </a:cubicBezTo>
                      <a:cubicBezTo>
                        <a:pt x="16938" y="271610"/>
                        <a:pt x="39946" y="248602"/>
                        <a:pt x="68339" y="248568"/>
                      </a:cubicBezTo>
                      <a:close/>
                    </a:path>
                  </a:pathLst>
                </a:custGeom>
                <a:solidFill>
                  <a:srgbClr val="000000"/>
                </a:solidFill>
                <a:ln w="132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7">
                  <a:extLst>
                    <a:ext uri="{FF2B5EF4-FFF2-40B4-BE49-F238E27FC236}">
                      <a16:creationId xmlns:a16="http://schemas.microsoft.com/office/drawing/2014/main" id="{26AE0620-F4C6-3710-BB22-B9343E558265}"/>
                    </a:ext>
                  </a:extLst>
                </p:cNvPr>
                <p:cNvSpPr/>
                <p:nvPr/>
              </p:nvSpPr>
              <p:spPr>
                <a:xfrm>
                  <a:off x="11410279" y="4100603"/>
                  <a:ext cx="539496" cy="557212"/>
                </a:xfrm>
                <a:custGeom>
                  <a:avLst/>
                  <a:gdLst>
                    <a:gd name="connsiteX0" fmla="*/ 21020 w 540067"/>
                    <a:gd name="connsiteY0" fmla="*/ 411480 h 557212"/>
                    <a:gd name="connsiteX1" fmla="*/ 42863 w 540067"/>
                    <a:gd name="connsiteY1" fmla="*/ 411480 h 557212"/>
                    <a:gd name="connsiteX2" fmla="*/ 42863 w 540067"/>
                    <a:gd name="connsiteY2" fmla="*/ 480060 h 557212"/>
                    <a:gd name="connsiteX3" fmla="*/ 21020 w 540067"/>
                    <a:gd name="connsiteY3" fmla="*/ 480060 h 557212"/>
                    <a:gd name="connsiteX4" fmla="*/ 0 w 540067"/>
                    <a:gd name="connsiteY4" fmla="*/ 501080 h 557212"/>
                    <a:gd name="connsiteX5" fmla="*/ 0 w 540067"/>
                    <a:gd name="connsiteY5" fmla="*/ 502871 h 557212"/>
                    <a:gd name="connsiteX6" fmla="*/ 20051 w 540067"/>
                    <a:gd name="connsiteY6" fmla="*/ 522923 h 557212"/>
                    <a:gd name="connsiteX7" fmla="*/ 25718 w 540067"/>
                    <a:gd name="connsiteY7" fmla="*/ 522923 h 557212"/>
                    <a:gd name="connsiteX8" fmla="*/ 34290 w 540067"/>
                    <a:gd name="connsiteY8" fmla="*/ 514350 h 557212"/>
                    <a:gd name="connsiteX9" fmla="*/ 25718 w 540067"/>
                    <a:gd name="connsiteY9" fmla="*/ 505778 h 557212"/>
                    <a:gd name="connsiteX10" fmla="*/ 20051 w 540067"/>
                    <a:gd name="connsiteY10" fmla="*/ 505778 h 557212"/>
                    <a:gd name="connsiteX11" fmla="*/ 17145 w 540067"/>
                    <a:gd name="connsiteY11" fmla="*/ 502871 h 557212"/>
                    <a:gd name="connsiteX12" fmla="*/ 17145 w 540067"/>
                    <a:gd name="connsiteY12" fmla="*/ 501080 h 557212"/>
                    <a:gd name="connsiteX13" fmla="*/ 21020 w 540067"/>
                    <a:gd name="connsiteY13" fmla="*/ 497205 h 557212"/>
                    <a:gd name="connsiteX14" fmla="*/ 42863 w 540067"/>
                    <a:gd name="connsiteY14" fmla="*/ 497205 h 557212"/>
                    <a:gd name="connsiteX15" fmla="*/ 42863 w 540067"/>
                    <a:gd name="connsiteY15" fmla="*/ 548640 h 557212"/>
                    <a:gd name="connsiteX16" fmla="*/ 51435 w 540067"/>
                    <a:gd name="connsiteY16" fmla="*/ 557213 h 557212"/>
                    <a:gd name="connsiteX17" fmla="*/ 531495 w 540067"/>
                    <a:gd name="connsiteY17" fmla="*/ 557213 h 557212"/>
                    <a:gd name="connsiteX18" fmla="*/ 540068 w 540067"/>
                    <a:gd name="connsiteY18" fmla="*/ 548640 h 557212"/>
                    <a:gd name="connsiteX19" fmla="*/ 540068 w 540067"/>
                    <a:gd name="connsiteY19" fmla="*/ 8573 h 557212"/>
                    <a:gd name="connsiteX20" fmla="*/ 531495 w 540067"/>
                    <a:gd name="connsiteY20" fmla="*/ 0 h 557212"/>
                    <a:gd name="connsiteX21" fmla="*/ 51435 w 540067"/>
                    <a:gd name="connsiteY21" fmla="*/ 0 h 557212"/>
                    <a:gd name="connsiteX22" fmla="*/ 42863 w 540067"/>
                    <a:gd name="connsiteY22" fmla="*/ 8573 h 557212"/>
                    <a:gd name="connsiteX23" fmla="*/ 42863 w 540067"/>
                    <a:gd name="connsiteY23" fmla="*/ 51435 h 557212"/>
                    <a:gd name="connsiteX24" fmla="*/ 21020 w 540067"/>
                    <a:gd name="connsiteY24" fmla="*/ 51435 h 557212"/>
                    <a:gd name="connsiteX25" fmla="*/ 0 w 540067"/>
                    <a:gd name="connsiteY25" fmla="*/ 72455 h 557212"/>
                    <a:gd name="connsiteX26" fmla="*/ 0 w 540067"/>
                    <a:gd name="connsiteY26" fmla="*/ 74246 h 557212"/>
                    <a:gd name="connsiteX27" fmla="*/ 20051 w 540067"/>
                    <a:gd name="connsiteY27" fmla="*/ 94298 h 557212"/>
                    <a:gd name="connsiteX28" fmla="*/ 25718 w 540067"/>
                    <a:gd name="connsiteY28" fmla="*/ 94298 h 557212"/>
                    <a:gd name="connsiteX29" fmla="*/ 34290 w 540067"/>
                    <a:gd name="connsiteY29" fmla="*/ 85725 h 557212"/>
                    <a:gd name="connsiteX30" fmla="*/ 25718 w 540067"/>
                    <a:gd name="connsiteY30" fmla="*/ 77153 h 557212"/>
                    <a:gd name="connsiteX31" fmla="*/ 20051 w 540067"/>
                    <a:gd name="connsiteY31" fmla="*/ 77153 h 557212"/>
                    <a:gd name="connsiteX32" fmla="*/ 17145 w 540067"/>
                    <a:gd name="connsiteY32" fmla="*/ 74246 h 557212"/>
                    <a:gd name="connsiteX33" fmla="*/ 17145 w 540067"/>
                    <a:gd name="connsiteY33" fmla="*/ 72455 h 557212"/>
                    <a:gd name="connsiteX34" fmla="*/ 21020 w 540067"/>
                    <a:gd name="connsiteY34" fmla="*/ 68580 h 557212"/>
                    <a:gd name="connsiteX35" fmla="*/ 42863 w 540067"/>
                    <a:gd name="connsiteY35" fmla="*/ 68580 h 557212"/>
                    <a:gd name="connsiteX36" fmla="*/ 42863 w 540067"/>
                    <a:gd name="connsiteY36" fmla="*/ 137160 h 557212"/>
                    <a:gd name="connsiteX37" fmla="*/ 21020 w 540067"/>
                    <a:gd name="connsiteY37" fmla="*/ 137160 h 557212"/>
                    <a:gd name="connsiteX38" fmla="*/ 0 w 540067"/>
                    <a:gd name="connsiteY38" fmla="*/ 158180 h 557212"/>
                    <a:gd name="connsiteX39" fmla="*/ 0 w 540067"/>
                    <a:gd name="connsiteY39" fmla="*/ 159971 h 557212"/>
                    <a:gd name="connsiteX40" fmla="*/ 20051 w 540067"/>
                    <a:gd name="connsiteY40" fmla="*/ 180023 h 557212"/>
                    <a:gd name="connsiteX41" fmla="*/ 25718 w 540067"/>
                    <a:gd name="connsiteY41" fmla="*/ 180023 h 557212"/>
                    <a:gd name="connsiteX42" fmla="*/ 34290 w 540067"/>
                    <a:gd name="connsiteY42" fmla="*/ 171450 h 557212"/>
                    <a:gd name="connsiteX43" fmla="*/ 25718 w 540067"/>
                    <a:gd name="connsiteY43" fmla="*/ 162878 h 557212"/>
                    <a:gd name="connsiteX44" fmla="*/ 20051 w 540067"/>
                    <a:gd name="connsiteY44" fmla="*/ 162878 h 557212"/>
                    <a:gd name="connsiteX45" fmla="*/ 17145 w 540067"/>
                    <a:gd name="connsiteY45" fmla="*/ 159971 h 557212"/>
                    <a:gd name="connsiteX46" fmla="*/ 17145 w 540067"/>
                    <a:gd name="connsiteY46" fmla="*/ 158180 h 557212"/>
                    <a:gd name="connsiteX47" fmla="*/ 21020 w 540067"/>
                    <a:gd name="connsiteY47" fmla="*/ 154305 h 557212"/>
                    <a:gd name="connsiteX48" fmla="*/ 42863 w 540067"/>
                    <a:gd name="connsiteY48" fmla="*/ 154305 h 557212"/>
                    <a:gd name="connsiteX49" fmla="*/ 42863 w 540067"/>
                    <a:gd name="connsiteY49" fmla="*/ 222885 h 557212"/>
                    <a:gd name="connsiteX50" fmla="*/ 21020 w 540067"/>
                    <a:gd name="connsiteY50" fmla="*/ 222885 h 557212"/>
                    <a:gd name="connsiteX51" fmla="*/ 0 w 540067"/>
                    <a:gd name="connsiteY51" fmla="*/ 243905 h 557212"/>
                    <a:gd name="connsiteX52" fmla="*/ 0 w 540067"/>
                    <a:gd name="connsiteY52" fmla="*/ 245696 h 557212"/>
                    <a:gd name="connsiteX53" fmla="*/ 20051 w 540067"/>
                    <a:gd name="connsiteY53" fmla="*/ 265748 h 557212"/>
                    <a:gd name="connsiteX54" fmla="*/ 25718 w 540067"/>
                    <a:gd name="connsiteY54" fmla="*/ 265748 h 557212"/>
                    <a:gd name="connsiteX55" fmla="*/ 34290 w 540067"/>
                    <a:gd name="connsiteY55" fmla="*/ 257175 h 557212"/>
                    <a:gd name="connsiteX56" fmla="*/ 25718 w 540067"/>
                    <a:gd name="connsiteY56" fmla="*/ 248603 h 557212"/>
                    <a:gd name="connsiteX57" fmla="*/ 20051 w 540067"/>
                    <a:gd name="connsiteY57" fmla="*/ 248603 h 557212"/>
                    <a:gd name="connsiteX58" fmla="*/ 17145 w 540067"/>
                    <a:gd name="connsiteY58" fmla="*/ 245696 h 557212"/>
                    <a:gd name="connsiteX59" fmla="*/ 17145 w 540067"/>
                    <a:gd name="connsiteY59" fmla="*/ 243905 h 557212"/>
                    <a:gd name="connsiteX60" fmla="*/ 21020 w 540067"/>
                    <a:gd name="connsiteY60" fmla="*/ 240030 h 557212"/>
                    <a:gd name="connsiteX61" fmla="*/ 42863 w 540067"/>
                    <a:gd name="connsiteY61" fmla="*/ 240030 h 557212"/>
                    <a:gd name="connsiteX62" fmla="*/ 42863 w 540067"/>
                    <a:gd name="connsiteY62" fmla="*/ 308610 h 557212"/>
                    <a:gd name="connsiteX63" fmla="*/ 21020 w 540067"/>
                    <a:gd name="connsiteY63" fmla="*/ 308610 h 557212"/>
                    <a:gd name="connsiteX64" fmla="*/ 0 w 540067"/>
                    <a:gd name="connsiteY64" fmla="*/ 329630 h 557212"/>
                    <a:gd name="connsiteX65" fmla="*/ 0 w 540067"/>
                    <a:gd name="connsiteY65" fmla="*/ 331421 h 557212"/>
                    <a:gd name="connsiteX66" fmla="*/ 20051 w 540067"/>
                    <a:gd name="connsiteY66" fmla="*/ 351473 h 557212"/>
                    <a:gd name="connsiteX67" fmla="*/ 25718 w 540067"/>
                    <a:gd name="connsiteY67" fmla="*/ 351473 h 557212"/>
                    <a:gd name="connsiteX68" fmla="*/ 34290 w 540067"/>
                    <a:gd name="connsiteY68" fmla="*/ 342900 h 557212"/>
                    <a:gd name="connsiteX69" fmla="*/ 25718 w 540067"/>
                    <a:gd name="connsiteY69" fmla="*/ 334328 h 557212"/>
                    <a:gd name="connsiteX70" fmla="*/ 20051 w 540067"/>
                    <a:gd name="connsiteY70" fmla="*/ 334328 h 557212"/>
                    <a:gd name="connsiteX71" fmla="*/ 17145 w 540067"/>
                    <a:gd name="connsiteY71" fmla="*/ 331421 h 557212"/>
                    <a:gd name="connsiteX72" fmla="*/ 17145 w 540067"/>
                    <a:gd name="connsiteY72" fmla="*/ 329630 h 557212"/>
                    <a:gd name="connsiteX73" fmla="*/ 21020 w 540067"/>
                    <a:gd name="connsiteY73" fmla="*/ 325755 h 557212"/>
                    <a:gd name="connsiteX74" fmla="*/ 42863 w 540067"/>
                    <a:gd name="connsiteY74" fmla="*/ 325755 h 557212"/>
                    <a:gd name="connsiteX75" fmla="*/ 42863 w 540067"/>
                    <a:gd name="connsiteY75" fmla="*/ 394335 h 557212"/>
                    <a:gd name="connsiteX76" fmla="*/ 21020 w 540067"/>
                    <a:gd name="connsiteY76" fmla="*/ 394335 h 557212"/>
                    <a:gd name="connsiteX77" fmla="*/ 0 w 540067"/>
                    <a:gd name="connsiteY77" fmla="*/ 415355 h 557212"/>
                    <a:gd name="connsiteX78" fmla="*/ 0 w 540067"/>
                    <a:gd name="connsiteY78" fmla="*/ 417146 h 557212"/>
                    <a:gd name="connsiteX79" fmla="*/ 20051 w 540067"/>
                    <a:gd name="connsiteY79" fmla="*/ 437198 h 557212"/>
                    <a:gd name="connsiteX80" fmla="*/ 25718 w 540067"/>
                    <a:gd name="connsiteY80" fmla="*/ 437198 h 557212"/>
                    <a:gd name="connsiteX81" fmla="*/ 34290 w 540067"/>
                    <a:gd name="connsiteY81" fmla="*/ 428625 h 557212"/>
                    <a:gd name="connsiteX82" fmla="*/ 25718 w 540067"/>
                    <a:gd name="connsiteY82" fmla="*/ 420053 h 557212"/>
                    <a:gd name="connsiteX83" fmla="*/ 20051 w 540067"/>
                    <a:gd name="connsiteY83" fmla="*/ 420053 h 557212"/>
                    <a:gd name="connsiteX84" fmla="*/ 17145 w 540067"/>
                    <a:gd name="connsiteY84" fmla="*/ 417146 h 557212"/>
                    <a:gd name="connsiteX85" fmla="*/ 17145 w 540067"/>
                    <a:gd name="connsiteY85" fmla="*/ 415355 h 557212"/>
                    <a:gd name="connsiteX86" fmla="*/ 21020 w 540067"/>
                    <a:gd name="connsiteY86" fmla="*/ 411480 h 557212"/>
                    <a:gd name="connsiteX87" fmla="*/ 60008 w 540067"/>
                    <a:gd name="connsiteY87" fmla="*/ 17145 h 557212"/>
                    <a:gd name="connsiteX88" fmla="*/ 522923 w 540067"/>
                    <a:gd name="connsiteY88" fmla="*/ 17145 h 557212"/>
                    <a:gd name="connsiteX89" fmla="*/ 522923 w 540067"/>
                    <a:gd name="connsiteY89" fmla="*/ 540068 h 557212"/>
                    <a:gd name="connsiteX90" fmla="*/ 60008 w 540067"/>
                    <a:gd name="connsiteY90" fmla="*/ 540068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40067" h="557212">
                      <a:moveTo>
                        <a:pt x="21020" y="411480"/>
                      </a:moveTo>
                      <a:lnTo>
                        <a:pt x="42863" y="411480"/>
                      </a:lnTo>
                      <a:lnTo>
                        <a:pt x="42863" y="480060"/>
                      </a:lnTo>
                      <a:lnTo>
                        <a:pt x="21020" y="480060"/>
                      </a:lnTo>
                      <a:cubicBezTo>
                        <a:pt x="9417" y="480075"/>
                        <a:pt x="15" y="489477"/>
                        <a:pt x="0" y="501080"/>
                      </a:cubicBezTo>
                      <a:lnTo>
                        <a:pt x="0" y="502871"/>
                      </a:lnTo>
                      <a:cubicBezTo>
                        <a:pt x="9" y="513941"/>
                        <a:pt x="8981" y="522913"/>
                        <a:pt x="20051" y="522923"/>
                      </a:cubicBezTo>
                      <a:lnTo>
                        <a:pt x="25718" y="522923"/>
                      </a:lnTo>
                      <a:cubicBezTo>
                        <a:pt x="30452" y="522923"/>
                        <a:pt x="34290" y="519085"/>
                        <a:pt x="34290" y="514350"/>
                      </a:cubicBezTo>
                      <a:cubicBezTo>
                        <a:pt x="34290" y="509615"/>
                        <a:pt x="30452" y="505778"/>
                        <a:pt x="25718" y="505778"/>
                      </a:cubicBezTo>
                      <a:lnTo>
                        <a:pt x="20051" y="505778"/>
                      </a:lnTo>
                      <a:cubicBezTo>
                        <a:pt x="18446" y="505778"/>
                        <a:pt x="17145" y="504476"/>
                        <a:pt x="17145" y="502871"/>
                      </a:cubicBezTo>
                      <a:lnTo>
                        <a:pt x="17145" y="501080"/>
                      </a:lnTo>
                      <a:cubicBezTo>
                        <a:pt x="17149" y="498942"/>
                        <a:pt x="18882" y="497210"/>
                        <a:pt x="21020" y="497205"/>
                      </a:cubicBezTo>
                      <a:lnTo>
                        <a:pt x="42863" y="497205"/>
                      </a:lnTo>
                      <a:lnTo>
                        <a:pt x="42863" y="548640"/>
                      </a:lnTo>
                      <a:cubicBezTo>
                        <a:pt x="42863" y="553375"/>
                        <a:pt x="46700" y="557213"/>
                        <a:pt x="51435" y="557213"/>
                      </a:cubicBezTo>
                      <a:lnTo>
                        <a:pt x="531495" y="557213"/>
                      </a:lnTo>
                      <a:cubicBezTo>
                        <a:pt x="536230" y="557213"/>
                        <a:pt x="540068" y="553375"/>
                        <a:pt x="540068" y="548640"/>
                      </a:cubicBezTo>
                      <a:lnTo>
                        <a:pt x="540068" y="8573"/>
                      </a:lnTo>
                      <a:cubicBezTo>
                        <a:pt x="540068" y="3838"/>
                        <a:pt x="536230" y="0"/>
                        <a:pt x="531495" y="0"/>
                      </a:cubicBezTo>
                      <a:lnTo>
                        <a:pt x="51435" y="0"/>
                      </a:lnTo>
                      <a:cubicBezTo>
                        <a:pt x="46700" y="0"/>
                        <a:pt x="42863" y="3838"/>
                        <a:pt x="42863" y="8573"/>
                      </a:cubicBezTo>
                      <a:lnTo>
                        <a:pt x="42863" y="51435"/>
                      </a:lnTo>
                      <a:lnTo>
                        <a:pt x="21020" y="51435"/>
                      </a:lnTo>
                      <a:cubicBezTo>
                        <a:pt x="9417" y="51450"/>
                        <a:pt x="15" y="60852"/>
                        <a:pt x="0" y="72455"/>
                      </a:cubicBezTo>
                      <a:lnTo>
                        <a:pt x="0" y="74246"/>
                      </a:lnTo>
                      <a:cubicBezTo>
                        <a:pt x="9" y="85316"/>
                        <a:pt x="8981" y="94288"/>
                        <a:pt x="20051" y="94298"/>
                      </a:cubicBezTo>
                      <a:lnTo>
                        <a:pt x="25718" y="94298"/>
                      </a:lnTo>
                      <a:cubicBezTo>
                        <a:pt x="30452" y="94298"/>
                        <a:pt x="34290" y="90460"/>
                        <a:pt x="34290" y="85725"/>
                      </a:cubicBezTo>
                      <a:cubicBezTo>
                        <a:pt x="34290" y="80990"/>
                        <a:pt x="30452" y="77153"/>
                        <a:pt x="25718" y="77153"/>
                      </a:cubicBezTo>
                      <a:lnTo>
                        <a:pt x="20051" y="77153"/>
                      </a:lnTo>
                      <a:cubicBezTo>
                        <a:pt x="18446" y="77153"/>
                        <a:pt x="17145" y="75851"/>
                        <a:pt x="17145" y="74246"/>
                      </a:cubicBezTo>
                      <a:lnTo>
                        <a:pt x="17145" y="72455"/>
                      </a:lnTo>
                      <a:cubicBezTo>
                        <a:pt x="17149" y="70317"/>
                        <a:pt x="18882" y="68584"/>
                        <a:pt x="21020" y="68580"/>
                      </a:cubicBezTo>
                      <a:lnTo>
                        <a:pt x="42863" y="68580"/>
                      </a:lnTo>
                      <a:lnTo>
                        <a:pt x="42863" y="137160"/>
                      </a:lnTo>
                      <a:lnTo>
                        <a:pt x="21020" y="137160"/>
                      </a:lnTo>
                      <a:cubicBezTo>
                        <a:pt x="9417" y="137175"/>
                        <a:pt x="15" y="146577"/>
                        <a:pt x="0" y="158180"/>
                      </a:cubicBezTo>
                      <a:lnTo>
                        <a:pt x="0" y="159971"/>
                      </a:lnTo>
                      <a:cubicBezTo>
                        <a:pt x="9" y="171041"/>
                        <a:pt x="8981" y="180013"/>
                        <a:pt x="20051" y="180023"/>
                      </a:cubicBezTo>
                      <a:lnTo>
                        <a:pt x="25718" y="180023"/>
                      </a:lnTo>
                      <a:cubicBezTo>
                        <a:pt x="30452" y="180023"/>
                        <a:pt x="34290" y="176185"/>
                        <a:pt x="34290" y="171450"/>
                      </a:cubicBezTo>
                      <a:cubicBezTo>
                        <a:pt x="34290" y="166715"/>
                        <a:pt x="30452" y="162878"/>
                        <a:pt x="25718" y="162878"/>
                      </a:cubicBezTo>
                      <a:lnTo>
                        <a:pt x="20051" y="162878"/>
                      </a:lnTo>
                      <a:cubicBezTo>
                        <a:pt x="18446" y="162878"/>
                        <a:pt x="17145" y="161576"/>
                        <a:pt x="17145" y="159971"/>
                      </a:cubicBezTo>
                      <a:lnTo>
                        <a:pt x="17145" y="158180"/>
                      </a:lnTo>
                      <a:cubicBezTo>
                        <a:pt x="17149" y="156042"/>
                        <a:pt x="18882" y="154309"/>
                        <a:pt x="21020" y="154305"/>
                      </a:cubicBezTo>
                      <a:lnTo>
                        <a:pt x="42863" y="154305"/>
                      </a:lnTo>
                      <a:lnTo>
                        <a:pt x="42863" y="222885"/>
                      </a:lnTo>
                      <a:lnTo>
                        <a:pt x="21020" y="222885"/>
                      </a:lnTo>
                      <a:cubicBezTo>
                        <a:pt x="9417" y="222900"/>
                        <a:pt x="15" y="232302"/>
                        <a:pt x="0" y="243905"/>
                      </a:cubicBezTo>
                      <a:lnTo>
                        <a:pt x="0" y="245696"/>
                      </a:lnTo>
                      <a:cubicBezTo>
                        <a:pt x="9" y="256766"/>
                        <a:pt x="8981" y="265738"/>
                        <a:pt x="20051" y="265748"/>
                      </a:cubicBezTo>
                      <a:lnTo>
                        <a:pt x="25718" y="265748"/>
                      </a:lnTo>
                      <a:cubicBezTo>
                        <a:pt x="30452" y="265748"/>
                        <a:pt x="34290" y="261910"/>
                        <a:pt x="34290" y="257175"/>
                      </a:cubicBezTo>
                      <a:cubicBezTo>
                        <a:pt x="34290" y="252440"/>
                        <a:pt x="30452" y="248603"/>
                        <a:pt x="25718" y="248603"/>
                      </a:cubicBezTo>
                      <a:lnTo>
                        <a:pt x="20051" y="248603"/>
                      </a:lnTo>
                      <a:cubicBezTo>
                        <a:pt x="18446" y="248603"/>
                        <a:pt x="17145" y="247301"/>
                        <a:pt x="17145" y="245696"/>
                      </a:cubicBezTo>
                      <a:lnTo>
                        <a:pt x="17145" y="243905"/>
                      </a:lnTo>
                      <a:cubicBezTo>
                        <a:pt x="17149" y="241767"/>
                        <a:pt x="18882" y="240034"/>
                        <a:pt x="21020" y="240030"/>
                      </a:cubicBezTo>
                      <a:lnTo>
                        <a:pt x="42863" y="240030"/>
                      </a:lnTo>
                      <a:lnTo>
                        <a:pt x="42863" y="308610"/>
                      </a:lnTo>
                      <a:lnTo>
                        <a:pt x="21020" y="308610"/>
                      </a:lnTo>
                      <a:cubicBezTo>
                        <a:pt x="9417" y="308625"/>
                        <a:pt x="15" y="318027"/>
                        <a:pt x="0" y="329630"/>
                      </a:cubicBezTo>
                      <a:lnTo>
                        <a:pt x="0" y="331421"/>
                      </a:lnTo>
                      <a:cubicBezTo>
                        <a:pt x="9" y="342491"/>
                        <a:pt x="8981" y="351463"/>
                        <a:pt x="20051" y="351473"/>
                      </a:cubicBezTo>
                      <a:lnTo>
                        <a:pt x="25718" y="351473"/>
                      </a:lnTo>
                      <a:cubicBezTo>
                        <a:pt x="30452" y="351473"/>
                        <a:pt x="34290" y="347635"/>
                        <a:pt x="34290" y="342900"/>
                      </a:cubicBezTo>
                      <a:cubicBezTo>
                        <a:pt x="34290" y="338165"/>
                        <a:pt x="30452" y="334328"/>
                        <a:pt x="25718" y="334328"/>
                      </a:cubicBezTo>
                      <a:lnTo>
                        <a:pt x="20051" y="334328"/>
                      </a:lnTo>
                      <a:cubicBezTo>
                        <a:pt x="18446" y="334328"/>
                        <a:pt x="17145" y="333026"/>
                        <a:pt x="17145" y="331421"/>
                      </a:cubicBezTo>
                      <a:lnTo>
                        <a:pt x="17145" y="329630"/>
                      </a:lnTo>
                      <a:cubicBezTo>
                        <a:pt x="17149" y="327492"/>
                        <a:pt x="18882" y="325759"/>
                        <a:pt x="21020" y="325755"/>
                      </a:cubicBezTo>
                      <a:lnTo>
                        <a:pt x="42863" y="325755"/>
                      </a:lnTo>
                      <a:lnTo>
                        <a:pt x="42863" y="394335"/>
                      </a:lnTo>
                      <a:lnTo>
                        <a:pt x="21020" y="394335"/>
                      </a:lnTo>
                      <a:cubicBezTo>
                        <a:pt x="9417" y="394350"/>
                        <a:pt x="15" y="403752"/>
                        <a:pt x="0" y="415355"/>
                      </a:cubicBezTo>
                      <a:lnTo>
                        <a:pt x="0" y="417146"/>
                      </a:lnTo>
                      <a:cubicBezTo>
                        <a:pt x="9" y="428216"/>
                        <a:pt x="8981" y="437188"/>
                        <a:pt x="20051" y="437198"/>
                      </a:cubicBezTo>
                      <a:lnTo>
                        <a:pt x="25718" y="437198"/>
                      </a:lnTo>
                      <a:cubicBezTo>
                        <a:pt x="30452" y="437198"/>
                        <a:pt x="34290" y="433360"/>
                        <a:pt x="34290" y="428625"/>
                      </a:cubicBezTo>
                      <a:cubicBezTo>
                        <a:pt x="34290" y="423890"/>
                        <a:pt x="30452" y="420053"/>
                        <a:pt x="25718" y="420053"/>
                      </a:cubicBezTo>
                      <a:lnTo>
                        <a:pt x="20051" y="420053"/>
                      </a:lnTo>
                      <a:cubicBezTo>
                        <a:pt x="18446" y="420053"/>
                        <a:pt x="17145" y="418751"/>
                        <a:pt x="17145" y="417146"/>
                      </a:cubicBezTo>
                      <a:lnTo>
                        <a:pt x="17145" y="415355"/>
                      </a:lnTo>
                      <a:cubicBezTo>
                        <a:pt x="17149" y="413217"/>
                        <a:pt x="18882" y="411485"/>
                        <a:pt x="21020" y="411480"/>
                      </a:cubicBezTo>
                      <a:close/>
                      <a:moveTo>
                        <a:pt x="60008" y="17145"/>
                      </a:moveTo>
                      <a:lnTo>
                        <a:pt x="522923" y="17145"/>
                      </a:lnTo>
                      <a:lnTo>
                        <a:pt x="522923" y="540068"/>
                      </a:lnTo>
                      <a:lnTo>
                        <a:pt x="60008" y="540068"/>
                      </a:lnTo>
                      <a:close/>
                    </a:path>
                  </a:pathLst>
                </a:custGeom>
                <a:solidFill>
                  <a:srgbClr val="000000"/>
                </a:solidFill>
                <a:ln w="132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3" name="TextBox 162">
                <a:extLst>
                  <a:ext uri="{FF2B5EF4-FFF2-40B4-BE49-F238E27FC236}">
                    <a16:creationId xmlns:a16="http://schemas.microsoft.com/office/drawing/2014/main" id="{20BF252E-7530-45B5-2B68-8F3DFD717A3D}"/>
                  </a:ext>
                </a:extLst>
              </p:cNvPr>
              <p:cNvSpPr txBox="1"/>
              <p:nvPr/>
            </p:nvSpPr>
            <p:spPr>
              <a:xfrm>
                <a:off x="8575831" y="2132541"/>
                <a:ext cx="1869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Design &amp; </a:t>
                </a:r>
                <a:b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Implement</a:t>
                </a:r>
              </a:p>
            </p:txBody>
          </p:sp>
          <p:pic>
            <p:nvPicPr>
              <p:cNvPr id="164" name="Graphic 163" descr="Bar chart outline">
                <a:extLst>
                  <a:ext uri="{FF2B5EF4-FFF2-40B4-BE49-F238E27FC236}">
                    <a16:creationId xmlns:a16="http://schemas.microsoft.com/office/drawing/2014/main" id="{17F2CF84-0FB7-3031-5EAD-80592AB33E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158557" y="1926145"/>
                <a:ext cx="274320" cy="274437"/>
              </a:xfrm>
              <a:prstGeom prst="rect">
                <a:avLst/>
              </a:prstGeom>
            </p:spPr>
          </p:pic>
          <p:sp>
            <p:nvSpPr>
              <p:cNvPr id="165" name="TextBox 164">
                <a:extLst>
                  <a:ext uri="{FF2B5EF4-FFF2-40B4-BE49-F238E27FC236}">
                    <a16:creationId xmlns:a16="http://schemas.microsoft.com/office/drawing/2014/main" id="{7C48FAB6-A4E9-8B42-DD38-019859CD6887}"/>
                  </a:ext>
                </a:extLst>
              </p:cNvPr>
              <p:cNvSpPr txBox="1"/>
              <p:nvPr/>
            </p:nvSpPr>
            <p:spPr>
              <a:xfrm>
                <a:off x="6955558" y="2152644"/>
                <a:ext cx="167977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Evaluate &amp; </a:t>
                </a:r>
                <a:b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9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Adapt</a:t>
                </a:r>
              </a:p>
            </p:txBody>
          </p:sp>
        </p:grpSp>
      </p:grpSp>
      <p:sp>
        <p:nvSpPr>
          <p:cNvPr id="194" name="TextBox 193">
            <a:extLst>
              <a:ext uri="{FF2B5EF4-FFF2-40B4-BE49-F238E27FC236}">
                <a16:creationId xmlns:a16="http://schemas.microsoft.com/office/drawing/2014/main" id="{58013878-BCC4-D11F-DB7A-065EE83BCAA1}"/>
              </a:ext>
            </a:extLst>
          </p:cNvPr>
          <p:cNvSpPr txBox="1"/>
          <p:nvPr/>
        </p:nvSpPr>
        <p:spPr>
          <a:xfrm>
            <a:off x="6563197" y="4252188"/>
            <a:ext cx="5253021"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Maturing HUD’s Fraud Risk Management Program</a:t>
            </a:r>
          </a:p>
        </p:txBody>
      </p:sp>
      <p:pic>
        <p:nvPicPr>
          <p:cNvPr id="195" name="Picture 194">
            <a:extLst>
              <a:ext uri="{FF2B5EF4-FFF2-40B4-BE49-F238E27FC236}">
                <a16:creationId xmlns:a16="http://schemas.microsoft.com/office/drawing/2014/main" id="{A5CD07FD-8062-FFD4-45C0-83B857D6911A}"/>
              </a:ext>
            </a:extLst>
          </p:cNvPr>
          <p:cNvPicPr>
            <a:picLocks noChangeAspect="1"/>
          </p:cNvPicPr>
          <p:nvPr/>
        </p:nvPicPr>
        <p:blipFill>
          <a:blip r:embed="rId9">
            <a:extLst>
              <a:ext uri="{28A0092B-C50C-407E-A947-70E740481C1C}">
                <a14:useLocalDpi xmlns:a14="http://schemas.microsoft.com/office/drawing/2010/main" val="0"/>
              </a:ext>
            </a:extLst>
          </a:blip>
          <a:srcRect l="3514" t="3679" r="3514"/>
          <a:stretch/>
        </p:blipFill>
        <p:spPr>
          <a:xfrm>
            <a:off x="6548937" y="4511735"/>
            <a:ext cx="5253021" cy="1478595"/>
          </a:xfrm>
          <a:prstGeom prst="rect">
            <a:avLst/>
          </a:prstGeom>
        </p:spPr>
      </p:pic>
      <p:sp>
        <p:nvSpPr>
          <p:cNvPr id="196" name="TextBox 195">
            <a:extLst>
              <a:ext uri="{FF2B5EF4-FFF2-40B4-BE49-F238E27FC236}">
                <a16:creationId xmlns:a16="http://schemas.microsoft.com/office/drawing/2014/main" id="{C3248EC9-6C0D-16F1-8BCF-7C5CA8F82704}"/>
              </a:ext>
            </a:extLst>
          </p:cNvPr>
          <p:cNvSpPr txBox="1"/>
          <p:nvPr/>
        </p:nvSpPr>
        <p:spPr>
          <a:xfrm>
            <a:off x="1397000" y="1409091"/>
            <a:ext cx="1123457" cy="275708"/>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pis For Office" panose="020B05040101010101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1965"/>
              </a:buClr>
              <a:buSzPct val="100000"/>
              <a:buFont typeface="Segoe UI" panose="020B0502040204020203" pitchFamily="34" charset="0"/>
              <a:buNone/>
              <a:tabLst/>
              <a:defRPr/>
            </a:pPr>
            <a:r>
              <a:rPr kumimoji="0" lang="en-US" sz="1050" b="1" i="0" u="none" strike="noStrike" kern="1200" cap="none" spc="0" normalizeH="0" baseline="0" noProof="0">
                <a:ln>
                  <a:noFill/>
                </a:ln>
                <a:solidFill>
                  <a:srgbClr val="E7E6E6">
                    <a:lumMod val="10000"/>
                  </a:srgbClr>
                </a:solidFill>
                <a:effectLst/>
                <a:uLnTx/>
                <a:uFillTx/>
                <a:latin typeface="Helvetica" pitchFamily="2" charset="0"/>
                <a:ea typeface="+mn-ea"/>
                <a:cs typeface="Times New Roman" panose="02020603050405020304" pitchFamily="18" charset="0"/>
                <a:sym typeface="Arial"/>
              </a:rPr>
              <a:t>Phase 2 - Feb</a:t>
            </a:r>
          </a:p>
        </p:txBody>
      </p:sp>
      <p:sp>
        <p:nvSpPr>
          <p:cNvPr id="197" name="TextBox 196">
            <a:extLst>
              <a:ext uri="{FF2B5EF4-FFF2-40B4-BE49-F238E27FC236}">
                <a16:creationId xmlns:a16="http://schemas.microsoft.com/office/drawing/2014/main" id="{6F8E56CE-31B0-745F-0FAD-AAD5C832A727}"/>
              </a:ext>
            </a:extLst>
          </p:cNvPr>
          <p:cNvSpPr txBox="1"/>
          <p:nvPr/>
        </p:nvSpPr>
        <p:spPr>
          <a:xfrm>
            <a:off x="2459251" y="1409091"/>
            <a:ext cx="1123457" cy="275708"/>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pis For Office" panose="020B05040101010101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1965"/>
              </a:buClr>
              <a:buSzPct val="100000"/>
              <a:buFont typeface="Segoe UI" panose="020B0502040204020203" pitchFamily="34" charset="0"/>
              <a:buNone/>
              <a:tabLst/>
              <a:defRPr/>
            </a:pPr>
            <a:r>
              <a:rPr kumimoji="0" lang="en-US" sz="1050" b="1" i="0" u="none" strike="noStrike" kern="1200" cap="none" spc="0" normalizeH="0" baseline="0" noProof="0">
                <a:ln>
                  <a:noFill/>
                </a:ln>
                <a:solidFill>
                  <a:srgbClr val="E7E6E6">
                    <a:lumMod val="10000"/>
                  </a:srgbClr>
                </a:solidFill>
                <a:effectLst/>
                <a:uLnTx/>
                <a:uFillTx/>
                <a:latin typeface="Helvetica" pitchFamily="2" charset="0"/>
                <a:ea typeface="+mn-ea"/>
                <a:cs typeface="Times New Roman" panose="02020603050405020304" pitchFamily="18" charset="0"/>
                <a:sym typeface="Arial"/>
              </a:rPr>
              <a:t>Phase 3 - Mar</a:t>
            </a:r>
          </a:p>
        </p:txBody>
      </p:sp>
      <p:sp>
        <p:nvSpPr>
          <p:cNvPr id="198" name="TextBox 197">
            <a:extLst>
              <a:ext uri="{FF2B5EF4-FFF2-40B4-BE49-F238E27FC236}">
                <a16:creationId xmlns:a16="http://schemas.microsoft.com/office/drawing/2014/main" id="{D0F2F3FE-8949-592B-75C4-D480B561C608}"/>
              </a:ext>
            </a:extLst>
          </p:cNvPr>
          <p:cNvSpPr txBox="1"/>
          <p:nvPr/>
        </p:nvSpPr>
        <p:spPr>
          <a:xfrm>
            <a:off x="3509174" y="1409091"/>
            <a:ext cx="1123457" cy="275708"/>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pis For Office" panose="020B05040101010101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1965"/>
              </a:buClr>
              <a:buSzPct val="100000"/>
              <a:buFont typeface="Segoe UI" panose="020B0502040204020203" pitchFamily="34" charset="0"/>
              <a:buNone/>
              <a:tabLst/>
              <a:defRPr/>
            </a:pPr>
            <a:r>
              <a:rPr kumimoji="0" lang="en-US" sz="1050" b="1" i="0" u="none" strike="noStrike" kern="1200" cap="none" spc="0" normalizeH="0" baseline="0" noProof="0">
                <a:ln>
                  <a:noFill/>
                </a:ln>
                <a:solidFill>
                  <a:srgbClr val="E7E6E6">
                    <a:lumMod val="10000"/>
                  </a:srgbClr>
                </a:solidFill>
                <a:effectLst/>
                <a:uLnTx/>
                <a:uFillTx/>
                <a:latin typeface="Helvetica" pitchFamily="2" charset="0"/>
                <a:ea typeface="+mn-ea"/>
                <a:cs typeface="Times New Roman" panose="02020603050405020304" pitchFamily="18" charset="0"/>
                <a:sym typeface="Arial"/>
              </a:rPr>
              <a:t>Phase 4 - Apr</a:t>
            </a:r>
          </a:p>
        </p:txBody>
      </p:sp>
      <p:sp>
        <p:nvSpPr>
          <p:cNvPr id="199" name="TextBox 198">
            <a:extLst>
              <a:ext uri="{FF2B5EF4-FFF2-40B4-BE49-F238E27FC236}">
                <a16:creationId xmlns:a16="http://schemas.microsoft.com/office/drawing/2014/main" id="{BD3173E2-41E1-734E-8330-B9EF739A2F76}"/>
              </a:ext>
            </a:extLst>
          </p:cNvPr>
          <p:cNvSpPr txBox="1"/>
          <p:nvPr/>
        </p:nvSpPr>
        <p:spPr>
          <a:xfrm>
            <a:off x="4660439" y="1409091"/>
            <a:ext cx="1123457" cy="275708"/>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pis For Office" panose="020B05040101010101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1965"/>
              </a:buClr>
              <a:buSzPct val="100000"/>
              <a:buFont typeface="Segoe UI" panose="020B0502040204020203" pitchFamily="34" charset="0"/>
              <a:buNone/>
              <a:tabLst/>
              <a:defRPr/>
            </a:pPr>
            <a:r>
              <a:rPr kumimoji="0" lang="en-US" sz="1050" b="1" i="0" u="none" strike="noStrike" kern="1200" cap="none" spc="0" normalizeH="0" baseline="0" noProof="0">
                <a:ln>
                  <a:noFill/>
                </a:ln>
                <a:solidFill>
                  <a:srgbClr val="E7E6E6">
                    <a:lumMod val="10000"/>
                  </a:srgbClr>
                </a:solidFill>
                <a:effectLst/>
                <a:uLnTx/>
                <a:uFillTx/>
                <a:latin typeface="Helvetica" pitchFamily="2" charset="0"/>
                <a:ea typeface="+mn-ea"/>
                <a:cs typeface="Times New Roman" panose="02020603050405020304" pitchFamily="18" charset="0"/>
                <a:sym typeface="Arial"/>
              </a:rPr>
              <a:t>Phase 5 – May+</a:t>
            </a:r>
          </a:p>
        </p:txBody>
      </p:sp>
      <p:sp>
        <p:nvSpPr>
          <p:cNvPr id="3" name="TextBox 2">
            <a:extLst>
              <a:ext uri="{FF2B5EF4-FFF2-40B4-BE49-F238E27FC236}">
                <a16:creationId xmlns:a16="http://schemas.microsoft.com/office/drawing/2014/main" id="{51EE3BEF-25DC-CEEA-66D7-A42CBA2A977C}"/>
              </a:ext>
            </a:extLst>
          </p:cNvPr>
          <p:cNvSpPr txBox="1"/>
          <p:nvPr/>
        </p:nvSpPr>
        <p:spPr>
          <a:xfrm>
            <a:off x="6338730" y="3739397"/>
            <a:ext cx="55237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a:ln>
                  <a:noFill/>
                </a:ln>
                <a:solidFill>
                  <a:srgbClr val="163667"/>
                </a:solidFill>
                <a:effectLst/>
                <a:uLnTx/>
                <a:uFillTx/>
                <a:latin typeface="Times New Roman" panose="02020603050405020304" pitchFamily="18" charset="0"/>
                <a:ea typeface="+mn-ea"/>
                <a:cs typeface="Times New Roman" panose="02020603050405020304" pitchFamily="18" charset="0"/>
              </a:rPr>
              <a:t>**</a:t>
            </a:r>
            <a:r>
              <a:rPr kumimoji="0" lang="en-US" sz="1200" b="0" i="1" u="none" strike="noStrike" kern="1200" cap="none" spc="0" normalizeH="0" baseline="0" noProof="0">
                <a:ln>
                  <a:noFill/>
                </a:ln>
                <a:solidFill>
                  <a:srgbClr val="163667"/>
                </a:solidFill>
                <a:effectLst/>
                <a:uLnTx/>
                <a:uFillTx/>
                <a:latin typeface="Times New Roman" panose="02020603050405020304" pitchFamily="18" charset="0"/>
                <a:ea typeface="+mn-ea"/>
                <a:cs typeface="Times New Roman" panose="02020603050405020304" pitchFamily="18" charset="0"/>
              </a:rPr>
              <a:t>Aligns with the GAO Framework for Managing Fraud Risks in Federal Programs</a:t>
            </a:r>
          </a:p>
        </p:txBody>
      </p:sp>
      <p:sp>
        <p:nvSpPr>
          <p:cNvPr id="7" name="TextBox 6">
            <a:extLst>
              <a:ext uri="{FF2B5EF4-FFF2-40B4-BE49-F238E27FC236}">
                <a16:creationId xmlns:a16="http://schemas.microsoft.com/office/drawing/2014/main" id="{125C3B47-887E-FD8F-CDE7-E4D8DFCE79AA}"/>
              </a:ext>
            </a:extLst>
          </p:cNvPr>
          <p:cNvSpPr txBox="1"/>
          <p:nvPr/>
        </p:nvSpPr>
        <p:spPr>
          <a:xfrm>
            <a:off x="10170256" y="5624307"/>
            <a:ext cx="71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77501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9B802-AD99-8A85-71B2-36E3BC4E1F3D}"/>
              </a:ext>
            </a:extLst>
          </p:cNvPr>
          <p:cNvSpPr>
            <a:spLocks noGrp="1"/>
          </p:cNvSpPr>
          <p:nvPr>
            <p:ph sz="half" idx="1"/>
          </p:nvPr>
        </p:nvSpPr>
        <p:spPr>
          <a:xfrm>
            <a:off x="838200" y="1151855"/>
            <a:ext cx="5156200" cy="4351339"/>
          </a:xfrm>
        </p:spPr>
        <p:txBody>
          <a:bodyPr>
            <a:normAutofit fontScale="92500" lnSpcReduction="10000"/>
          </a:bodyPr>
          <a:lstStyle/>
          <a:p>
            <a:pPr>
              <a:spcAft>
                <a:spcPts val="800"/>
              </a:spcAft>
            </a:pPr>
            <a:r>
              <a:rPr lang="en-US" sz="2200" kern="100" dirty="0">
                <a:effectLst/>
              </a:rPr>
              <a:t>The Federal Employees’ Retirement System Act of 1986 (FERSA) authorized the Federal Retirement Thrift Investment Board (FRTIB), an independent agency of the U.S. Executive Branch, to administer the Thrift Savings Plan (TSP). </a:t>
            </a:r>
          </a:p>
          <a:p>
            <a:pPr>
              <a:spcAft>
                <a:spcPts val="800"/>
              </a:spcAft>
            </a:pPr>
            <a:r>
              <a:rPr lang="en-US" sz="2200" kern="100" dirty="0">
                <a:effectLst/>
              </a:rPr>
              <a:t>The TSP is a defined contribution plan for U.S. Federal civilian employees and members of the uniformed services. </a:t>
            </a:r>
          </a:p>
          <a:p>
            <a:pPr>
              <a:spcAft>
                <a:spcPts val="800"/>
              </a:spcAft>
            </a:pPr>
            <a:r>
              <a:rPr lang="en-US" sz="2200" kern="100" dirty="0">
                <a:effectLst/>
              </a:rPr>
              <a:t>The mission of FRTIB is to administer the TSP solely in the interest of its participants and beneficiaries.</a:t>
            </a:r>
          </a:p>
          <a:p>
            <a:pPr>
              <a:spcAft>
                <a:spcPts val="800"/>
              </a:spcAft>
            </a:pPr>
            <a:r>
              <a:rPr lang="en-US" sz="2200" kern="100" dirty="0"/>
              <a:t>The TSP has more than 7 million participants, with assets over $900 billion. </a:t>
            </a:r>
            <a:endParaRPr lang="en-US" sz="2200" kern="100" dirty="0">
              <a:effectLst/>
            </a:endParaRPr>
          </a:p>
          <a:p>
            <a:endParaRPr lang="en-US" sz="2200" dirty="0"/>
          </a:p>
        </p:txBody>
      </p:sp>
      <p:pic>
        <p:nvPicPr>
          <p:cNvPr id="5" name="Picture 4" descr="A diagram of a company&#10;&#10;Description automatically generated">
            <a:extLst>
              <a:ext uri="{FF2B5EF4-FFF2-40B4-BE49-F238E27FC236}">
                <a16:creationId xmlns:a16="http://schemas.microsoft.com/office/drawing/2014/main" id="{3B5F5844-73A5-3A0F-F610-C5050A87D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44245" y="1151855"/>
            <a:ext cx="4462910" cy="4351339"/>
          </a:xfrm>
          <a:prstGeom prst="rect">
            <a:avLst/>
          </a:prstGeom>
          <a:noFill/>
          <a:ln>
            <a:noFill/>
          </a:ln>
        </p:spPr>
      </p:pic>
      <p:sp>
        <p:nvSpPr>
          <p:cNvPr id="2" name="Title 1">
            <a:extLst>
              <a:ext uri="{FF2B5EF4-FFF2-40B4-BE49-F238E27FC236}">
                <a16:creationId xmlns:a16="http://schemas.microsoft.com/office/drawing/2014/main" id="{160681F3-2CC4-B0C2-C4EC-7807D52D0572}"/>
              </a:ext>
            </a:extLst>
          </p:cNvPr>
          <p:cNvSpPr>
            <a:spLocks noGrp="1"/>
          </p:cNvSpPr>
          <p:nvPr>
            <p:ph type="title"/>
          </p:nvPr>
        </p:nvSpPr>
        <p:spPr>
          <a:xfrm>
            <a:off x="508001" y="199395"/>
            <a:ext cx="11277599" cy="1082675"/>
          </a:xfrm>
        </p:spPr>
        <p:txBody>
          <a:bodyPr anchor="t">
            <a:noAutofit/>
          </a:bodyPr>
          <a:lstStyle/>
          <a:p>
            <a:r>
              <a:rPr lang="en-US" sz="3600" dirty="0"/>
              <a:t>Federal Retirement Thrift Investment Board</a:t>
            </a:r>
          </a:p>
        </p:txBody>
      </p:sp>
      <p:sp>
        <p:nvSpPr>
          <p:cNvPr id="4" name="Slide Number Placeholder 3" hidden="1">
            <a:extLst>
              <a:ext uri="{FF2B5EF4-FFF2-40B4-BE49-F238E27FC236}">
                <a16:creationId xmlns:a16="http://schemas.microsoft.com/office/drawing/2014/main" id="{59238E67-7409-2FBE-E4C9-4F572E01ECB6}"/>
              </a:ext>
            </a:extLst>
          </p:cNvPr>
          <p:cNvSpPr>
            <a:spLocks noGrp="1"/>
          </p:cNvSpPr>
          <p:nvPr>
            <p:ph type="sldNum" sz="quarter" idx="4294967295"/>
          </p:nvPr>
        </p:nvSpPr>
        <p:spPr>
          <a:xfrm>
            <a:off x="9448800" y="6544679"/>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AB28BD1-831C-4F17-8ACC-D70C12E9FD63}" type="slidenum">
              <a:rPr kumimoji="0" lang="en-US" sz="1400" b="0" i="0" u="none" strike="noStrike" kern="1200" cap="none" spc="0" normalizeH="0" baseline="0" noProof="0" smtClean="0">
                <a:ln>
                  <a:noFill/>
                </a:ln>
                <a:solidFill>
                  <a:srgbClr val="000000"/>
                </a:solidFill>
                <a:effectLst/>
                <a:uLnTx/>
                <a:uFillTx/>
                <a:latin typeface="Gill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Gill Sans"/>
              <a:ea typeface="+mn-ea"/>
              <a:cs typeface="+mn-cs"/>
            </a:endParaRPr>
          </a:p>
        </p:txBody>
      </p:sp>
    </p:spTree>
    <p:extLst>
      <p:ext uri="{BB962C8B-B14F-4D97-AF65-F5344CB8AC3E}">
        <p14:creationId xmlns:p14="http://schemas.microsoft.com/office/powerpoint/2010/main" val="22967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E2D41010-229C-4589-8C85-0C8765C7DA2F}"/>
              </a:ext>
            </a:extLst>
          </p:cNvPr>
          <p:cNvSpPr txBox="1">
            <a:spLocks/>
          </p:cNvSpPr>
          <p:nvPr/>
        </p:nvSpPr>
        <p:spPr>
          <a:xfrm>
            <a:off x="393701" y="265177"/>
            <a:ext cx="11188700" cy="449923"/>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400" b="0" i="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a:cs typeface="Open Sans Light" panose="020B0306030504020204" pitchFamily="34" charset="0"/>
              </a:rPr>
              <a:t>Annual ERM Program Cycle </a:t>
            </a:r>
          </a:p>
        </p:txBody>
      </p:sp>
      <p:sp>
        <p:nvSpPr>
          <p:cNvPr id="14" name="TextBox 13">
            <a:extLst>
              <a:ext uri="{FF2B5EF4-FFF2-40B4-BE49-F238E27FC236}">
                <a16:creationId xmlns:a16="http://schemas.microsoft.com/office/drawing/2014/main" id="{989827BA-4BB9-FF13-077A-3A104D56253E}"/>
              </a:ext>
            </a:extLst>
          </p:cNvPr>
          <p:cNvSpPr txBox="1"/>
          <p:nvPr/>
        </p:nvSpPr>
        <p:spPr>
          <a:xfrm>
            <a:off x="5181600" y="1579231"/>
            <a:ext cx="6583680" cy="4632960"/>
          </a:xfrm>
          <a:prstGeom prst="rect">
            <a:avLst/>
          </a:prstGeom>
          <a:noFill/>
          <a:ln>
            <a:solidFill>
              <a:schemeClr val="accent2"/>
            </a:solidFill>
            <a:prstDash val="dash"/>
          </a:ln>
        </p:spPr>
        <p:txBody>
          <a:bodyPr wrap="square" tIns="123135"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F5987"/>
              </a:solidFill>
              <a:effectLst/>
              <a:uLnTx/>
              <a:uFillTx/>
              <a:latin typeface="Arial" panose="020B0604020202020204" pitchFamily="34" charset="0"/>
              <a:ea typeface="+mn-ea"/>
              <a:cs typeface="+mn-cs"/>
            </a:endParaRPr>
          </a:p>
        </p:txBody>
      </p:sp>
      <p:sp>
        <p:nvSpPr>
          <p:cNvPr id="16" name="Oval 15">
            <a:extLst>
              <a:ext uri="{FF2B5EF4-FFF2-40B4-BE49-F238E27FC236}">
                <a16:creationId xmlns:a16="http://schemas.microsoft.com/office/drawing/2014/main" id="{FF9A734D-B6AD-008E-0136-843A5DD75624}"/>
              </a:ext>
            </a:extLst>
          </p:cNvPr>
          <p:cNvSpPr/>
          <p:nvPr/>
        </p:nvSpPr>
        <p:spPr>
          <a:xfrm>
            <a:off x="5333591" y="23743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ea typeface="+mn-ea"/>
                <a:cs typeface="+mn-cs"/>
              </a:rPr>
              <a:t>1</a:t>
            </a:r>
          </a:p>
        </p:txBody>
      </p:sp>
      <p:sp>
        <p:nvSpPr>
          <p:cNvPr id="17" name="Oval 16">
            <a:extLst>
              <a:ext uri="{FF2B5EF4-FFF2-40B4-BE49-F238E27FC236}">
                <a16:creationId xmlns:a16="http://schemas.microsoft.com/office/drawing/2014/main" id="{230D21A0-05AC-CC1E-8120-42C839B76FEC}"/>
              </a:ext>
            </a:extLst>
          </p:cNvPr>
          <p:cNvSpPr/>
          <p:nvPr/>
        </p:nvSpPr>
        <p:spPr>
          <a:xfrm>
            <a:off x="5333591" y="315163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ea typeface="+mn-ea"/>
                <a:cs typeface="+mn-cs"/>
              </a:rPr>
              <a:t>2</a:t>
            </a:r>
          </a:p>
        </p:txBody>
      </p:sp>
      <p:sp>
        <p:nvSpPr>
          <p:cNvPr id="18" name="Oval 17">
            <a:extLst>
              <a:ext uri="{FF2B5EF4-FFF2-40B4-BE49-F238E27FC236}">
                <a16:creationId xmlns:a16="http://schemas.microsoft.com/office/drawing/2014/main" id="{310F8614-864D-E940-F06E-3F515A28538B}"/>
              </a:ext>
            </a:extLst>
          </p:cNvPr>
          <p:cNvSpPr/>
          <p:nvPr/>
        </p:nvSpPr>
        <p:spPr>
          <a:xfrm>
            <a:off x="5333591" y="392887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ea typeface="+mn-ea"/>
                <a:cs typeface="+mn-cs"/>
              </a:rPr>
              <a:t>3</a:t>
            </a:r>
          </a:p>
        </p:txBody>
      </p:sp>
      <p:sp>
        <p:nvSpPr>
          <p:cNvPr id="19" name="Oval 18">
            <a:extLst>
              <a:ext uri="{FF2B5EF4-FFF2-40B4-BE49-F238E27FC236}">
                <a16:creationId xmlns:a16="http://schemas.microsoft.com/office/drawing/2014/main" id="{82FE03CA-6EA0-E052-3AFC-3DD033435FD0}"/>
              </a:ext>
            </a:extLst>
          </p:cNvPr>
          <p:cNvSpPr/>
          <p:nvPr/>
        </p:nvSpPr>
        <p:spPr>
          <a:xfrm>
            <a:off x="5333591" y="470611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ea typeface="+mn-ea"/>
                <a:cs typeface="+mn-cs"/>
              </a:rPr>
              <a:t>4</a:t>
            </a:r>
          </a:p>
        </p:txBody>
      </p:sp>
      <p:sp>
        <p:nvSpPr>
          <p:cNvPr id="20" name="Oval 19">
            <a:extLst>
              <a:ext uri="{FF2B5EF4-FFF2-40B4-BE49-F238E27FC236}">
                <a16:creationId xmlns:a16="http://schemas.microsoft.com/office/drawing/2014/main" id="{0FAEC6E8-C68A-3DA9-E8EC-23B101AD2180}"/>
              </a:ext>
            </a:extLst>
          </p:cNvPr>
          <p:cNvSpPr/>
          <p:nvPr/>
        </p:nvSpPr>
        <p:spPr>
          <a:xfrm>
            <a:off x="5333591" y="548335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a:ea typeface="+mn-ea"/>
                <a:cs typeface="+mn-cs"/>
              </a:rPr>
              <a:t>5</a:t>
            </a:r>
          </a:p>
        </p:txBody>
      </p:sp>
      <p:graphicFrame>
        <p:nvGraphicFramePr>
          <p:cNvPr id="21" name="Table 5">
            <a:extLst>
              <a:ext uri="{FF2B5EF4-FFF2-40B4-BE49-F238E27FC236}">
                <a16:creationId xmlns:a16="http://schemas.microsoft.com/office/drawing/2014/main" id="{62819822-ADCD-2457-40CD-B20A689C80B9}"/>
              </a:ext>
            </a:extLst>
          </p:cNvPr>
          <p:cNvGraphicFramePr>
            <a:graphicFrameLocks noGrp="1"/>
          </p:cNvGraphicFramePr>
          <p:nvPr/>
        </p:nvGraphicFramePr>
        <p:xfrm>
          <a:off x="5839675" y="2209800"/>
          <a:ext cx="5852160" cy="3886200"/>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871858701"/>
                    </a:ext>
                  </a:extLst>
                </a:gridCol>
              </a:tblGrid>
              <a:tr h="777240">
                <a:tc>
                  <a:txBody>
                    <a:bodyPr/>
                    <a:lstStyle/>
                    <a:p>
                      <a:pPr marL="0" marR="0" indent="0" algn="l" rtl="0" eaLnBrk="1" fontAlgn="auto" latinLnBrk="0" hangingPunct="1">
                        <a:spcAft>
                          <a:spcPts val="0"/>
                        </a:spcAft>
                        <a:buFont typeface="Arial" panose="020B0604020202020204" pitchFamily="34" charset="0"/>
                        <a:buNone/>
                      </a:pPr>
                      <a:r>
                        <a:rPr lang="en-US" sz="1400" b="1" i="0" u="none" strike="noStrike" spc="0" baseline="0" dirty="0">
                          <a:ln>
                            <a:noFill/>
                          </a:ln>
                          <a:solidFill>
                            <a:schemeClr val="accent2"/>
                          </a:solidFill>
                          <a:effectLst/>
                          <a:latin typeface="Gill Sans" panose="020B0502020104020203"/>
                          <a:ea typeface="Times New Roman" panose="02020603050405020304" pitchFamily="18" charset="0"/>
                          <a:cs typeface="Gill Sans" panose="020B0502020104020203"/>
                        </a:rPr>
                        <a:t>RISK IDENTIFICATION</a:t>
                      </a:r>
                    </a:p>
                    <a:p>
                      <a:pPr marL="0" marR="0" indent="0" algn="l" rtl="0" eaLnBrk="1" fontAlgn="auto" latinLnBrk="0" hangingPunct="1">
                        <a:spcAft>
                          <a:spcPts val="0"/>
                        </a:spcAft>
                        <a:buFont typeface="Arial" panose="020B0604020202020204" pitchFamily="34" charset="0"/>
                        <a:buNone/>
                      </a:pPr>
                      <a:r>
                        <a:rPr lang="en-US" sz="1300" b="0" i="0" u="none" strike="noStrike" spc="0" baseline="0" dirty="0">
                          <a:ln>
                            <a:noFill/>
                          </a:ln>
                          <a:solidFill>
                            <a:srgbClr val="000000"/>
                          </a:solidFill>
                          <a:effectLst/>
                          <a:latin typeface="Gill Sans" panose="020B0502020104020203"/>
                          <a:ea typeface="Times New Roman" panose="02020603050405020304" pitchFamily="18" charset="0"/>
                          <a:cs typeface="Gill Sans" panose="020B0502020104020203"/>
                        </a:rPr>
                        <a:t>Identify adverse conditions or events that could prevent the Agency from delivering its mission and achieving its strategic goals and objectives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6620515"/>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spc="0" baseline="0" dirty="0">
                          <a:ln>
                            <a:noFill/>
                          </a:ln>
                          <a:solidFill>
                            <a:schemeClr val="accent2"/>
                          </a:solidFill>
                          <a:effectLst/>
                          <a:latin typeface="Gill Sans" panose="020B0502020104020203"/>
                          <a:ea typeface="Times New Roman" panose="02020603050405020304" pitchFamily="18" charset="0"/>
                          <a:cs typeface="Gill Sans" panose="020B0502020104020203"/>
                        </a:rPr>
                        <a:t>RISK ASSESSMENT &amp; PRIORITIZATION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spc="0" baseline="0" dirty="0">
                          <a:ln>
                            <a:noFill/>
                          </a:ln>
                          <a:solidFill>
                            <a:srgbClr val="000000"/>
                          </a:solidFill>
                          <a:effectLst/>
                          <a:latin typeface="Gill Sans" panose="020B0502020104020203"/>
                          <a:ea typeface="Times New Roman" panose="02020603050405020304" pitchFamily="18" charset="0"/>
                          <a:cs typeface="Gill Sans" panose="020B0502020104020203"/>
                        </a:rPr>
                        <a:t>Apply standardized qualitative/quantitative criteria to evaluate the likelihood, impact, and velocity of identified risks to arrive at an Enterprise Risk Profile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2">
                          <a:lumMod val="60000"/>
                          <a:lumOff val="40000"/>
                        </a:schemeClr>
                      </a:solidFill>
                      <a:prstDash val="solid"/>
                      <a:round/>
                      <a:headEnd type="none" w="med" len="med"/>
                      <a:tailEnd type="none" w="med" len="med"/>
                    </a:lnT>
                    <a:lnB w="952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7219633"/>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solidFill>
                          <a:latin typeface="Gill Sans" panose="020B0502020104020203"/>
                          <a:ea typeface="Times New Roman" panose="02020603050405020304" pitchFamily="18" charset="0"/>
                          <a:cs typeface="Gill Sans" panose="020B0502020104020203"/>
                        </a:rPr>
                        <a:t>RISK TREATMENT</a:t>
                      </a:r>
                    </a:p>
                    <a:p>
                      <a:pPr marL="0" marR="0" indent="0" algn="l" rtl="0" eaLnBrk="1" fontAlgn="auto" latinLnBrk="0" hangingPunct="1">
                        <a:spcAft>
                          <a:spcPts val="0"/>
                        </a:spcAft>
                        <a:buFont typeface="Arial" panose="020B0604020202020204" pitchFamily="34" charset="0"/>
                        <a:buNone/>
                      </a:pPr>
                      <a:r>
                        <a:rPr lang="en-US" sz="1300" b="0" i="0" u="none" strike="noStrike" spc="0" baseline="0" dirty="0">
                          <a:ln>
                            <a:noFill/>
                          </a:ln>
                          <a:solidFill>
                            <a:srgbClr val="000000"/>
                          </a:solidFill>
                          <a:effectLst/>
                          <a:latin typeface="Gill Sans" panose="020B0502020104020203"/>
                          <a:ea typeface="Times New Roman" panose="02020603050405020304" pitchFamily="18" charset="0"/>
                          <a:cs typeface="Gill Sans" panose="020B0502020104020203"/>
                        </a:rPr>
                        <a:t>Develop Risk Treatment Plans with specific strategies and actions to manage identified risks to an acceptable level in line with expectations and risk appetite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2">
                          <a:lumMod val="60000"/>
                          <a:lumOff val="40000"/>
                        </a:schemeClr>
                      </a:solidFill>
                      <a:prstDash val="solid"/>
                      <a:round/>
                      <a:headEnd type="none" w="med" len="med"/>
                      <a:tailEnd type="none" w="med" len="med"/>
                    </a:lnT>
                    <a:lnB w="952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604645"/>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spc="0" baseline="0" dirty="0">
                          <a:ln>
                            <a:noFill/>
                          </a:ln>
                          <a:solidFill>
                            <a:schemeClr val="accent2"/>
                          </a:solidFill>
                          <a:effectLst/>
                          <a:latin typeface="Gill Sans" panose="020B0502020104020203"/>
                          <a:ea typeface="Times New Roman" panose="02020603050405020304" pitchFamily="18" charset="0"/>
                          <a:cs typeface="Gill Sans" panose="020B0502020104020203"/>
                        </a:rPr>
                        <a:t>RISK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Gill Sans" panose="020B0502020104020203"/>
                          <a:ea typeface="Times New Roman" panose="02020603050405020304" pitchFamily="18" charset="0"/>
                          <a:cs typeface="Gill Sans" panose="020B0502020104020203"/>
                        </a:rPr>
                        <a:t>Continuously monitor the progress and performance of Risk Treatment Plans to determine whether chosen strategies and actions are managing risks as intended</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2">
                          <a:lumMod val="60000"/>
                          <a:lumOff val="40000"/>
                        </a:schemeClr>
                      </a:solidFill>
                      <a:prstDash val="solid"/>
                      <a:round/>
                      <a:headEnd type="none" w="med" len="med"/>
                      <a:tailEnd type="none" w="med" len="med"/>
                    </a:lnT>
                    <a:lnB w="952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1217601"/>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solidFill>
                          <a:latin typeface="Gill Sans" panose="020B0502020104020203"/>
                          <a:ea typeface="Times New Roman" panose="02020603050405020304" pitchFamily="18" charset="0"/>
                          <a:cs typeface="Gill Sans" panose="020B0502020104020203"/>
                        </a:rPr>
                        <a:t>RISK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Gill Sans" panose="020B0502020104020203"/>
                          <a:cs typeface="Gill Sans" panose="020B0502020104020203"/>
                        </a:rPr>
                        <a:t>Regularly report risk information, including risk treatment progress and performance and other risk trends and insights, to inform decision-making</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688185"/>
                  </a:ext>
                </a:extLst>
              </a:tr>
            </a:tbl>
          </a:graphicData>
        </a:graphic>
      </p:graphicFrame>
      <p:sp>
        <p:nvSpPr>
          <p:cNvPr id="22" name="TextBox 21">
            <a:extLst>
              <a:ext uri="{FF2B5EF4-FFF2-40B4-BE49-F238E27FC236}">
                <a16:creationId xmlns:a16="http://schemas.microsoft.com/office/drawing/2014/main" id="{41236D8E-A7A3-80E2-3A84-F89A8030AF6D}"/>
              </a:ext>
            </a:extLst>
          </p:cNvPr>
          <p:cNvSpPr txBox="1"/>
          <p:nvPr/>
        </p:nvSpPr>
        <p:spPr>
          <a:xfrm>
            <a:off x="7559040" y="1393857"/>
            <a:ext cx="1828800" cy="379656"/>
          </a:xfrm>
          <a:prstGeom prst="rect">
            <a:avLst/>
          </a:prstGeom>
          <a:solidFill>
            <a:schemeClr val="accent2"/>
          </a:solidFill>
        </p:spPr>
        <p:txBody>
          <a:bodyPr wrap="square" anchor="ctr">
            <a:spAutoFit/>
          </a:bodyPr>
          <a:lstStyle/>
          <a:p>
            <a:pPr marL="0" marR="0" lvl="0" indent="0" algn="ctr" defTabSz="1042481" rtl="0" eaLnBrk="1" fontAlgn="auto" latinLnBrk="0" hangingPunct="1">
              <a:lnSpc>
                <a:spcPct val="100000"/>
              </a:lnSpc>
              <a:spcBef>
                <a:spcPts val="0"/>
              </a:spcBef>
              <a:spcAft>
                <a:spcPts val="684"/>
              </a:spcAft>
              <a:buClrTx/>
              <a:buSzTx/>
              <a:buFontTx/>
              <a:buNone/>
              <a:tabLst/>
              <a:defRPr/>
            </a:pPr>
            <a:r>
              <a:rPr kumimoji="0" lang="en-US" sz="1867" b="1" i="0" u="none" strike="noStrike" kern="1200" cap="none" spc="0" normalizeH="0" baseline="0" noProof="0" dirty="0">
                <a:ln>
                  <a:noFill/>
                </a:ln>
                <a:solidFill>
                  <a:prstClr val="white"/>
                </a:solidFill>
                <a:effectLst/>
                <a:uLnTx/>
                <a:uFillTx/>
                <a:latin typeface="Gill Sans"/>
                <a:ea typeface="+mn-ea"/>
                <a:cs typeface="Calibri" panose="020F0502020204030204" pitchFamily="34" charset="0"/>
              </a:rPr>
              <a:t>ERM CYCLE</a:t>
            </a:r>
          </a:p>
        </p:txBody>
      </p:sp>
      <p:sp>
        <p:nvSpPr>
          <p:cNvPr id="23" name="TextBox 22">
            <a:extLst>
              <a:ext uri="{FF2B5EF4-FFF2-40B4-BE49-F238E27FC236}">
                <a16:creationId xmlns:a16="http://schemas.microsoft.com/office/drawing/2014/main" id="{8056454D-9613-CD33-2050-2E46D76E28DE}"/>
              </a:ext>
            </a:extLst>
          </p:cNvPr>
          <p:cNvSpPr txBox="1"/>
          <p:nvPr/>
        </p:nvSpPr>
        <p:spPr>
          <a:xfrm>
            <a:off x="5318015" y="1830057"/>
            <a:ext cx="63108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Gill Sans" panose="020B0502020104020203"/>
                <a:ea typeface="+mn-ea"/>
                <a:cs typeface="+mn-cs"/>
              </a:rPr>
              <a:t>Overview of the ERM Program cycle conducted throughout the year</a:t>
            </a:r>
          </a:p>
        </p:txBody>
      </p:sp>
      <p:sp>
        <p:nvSpPr>
          <p:cNvPr id="24" name="Content Placeholder 3">
            <a:extLst>
              <a:ext uri="{FF2B5EF4-FFF2-40B4-BE49-F238E27FC236}">
                <a16:creationId xmlns:a16="http://schemas.microsoft.com/office/drawing/2014/main" id="{81BE2DFE-3904-1BEE-0598-66D71F35AB0D}"/>
              </a:ext>
            </a:extLst>
          </p:cNvPr>
          <p:cNvSpPr txBox="1">
            <a:spLocks/>
          </p:cNvSpPr>
          <p:nvPr/>
        </p:nvSpPr>
        <p:spPr>
          <a:xfrm>
            <a:off x="402281" y="631476"/>
            <a:ext cx="11396020" cy="44992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spcAft>
                <a:spcPts val="1000"/>
              </a:spcAft>
              <a:buFont typeface="Arial" panose="020B0604020202020204" pitchFamily="34" charset="0"/>
              <a:buChar char="•"/>
              <a:defRPr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0000"/>
              </a:lnSpc>
              <a:spcBef>
                <a:spcPts val="500"/>
              </a:spcBef>
              <a:spcAft>
                <a:spcPts val="1000"/>
              </a:spcAft>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0000"/>
              </a:lnSpc>
              <a:spcBef>
                <a:spcPts val="500"/>
              </a:spcBef>
              <a:spcAft>
                <a:spcPts val="1000"/>
              </a:spcAft>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0000"/>
              </a:lnSpc>
              <a:spcBef>
                <a:spcPts val="500"/>
              </a:spcBef>
              <a:spcAft>
                <a:spcPts val="1000"/>
              </a:spcAft>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500"/>
              </a:spcBef>
              <a:spcAft>
                <a:spcPts val="1000"/>
              </a:spcAft>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Gill Sans"/>
                <a:cs typeface="Open Sans" panose="020B0606030504020204" pitchFamily="34" charset="0"/>
              </a:rPr>
              <a:t>OPR uses a cyclical, five-step process to manage enterprise level risks across their full lifecycles. This process provides a comprehensive, enterprise-wide view of organizational challenges to improve insight on how to address the highest priority risks to mission delivery.</a:t>
            </a:r>
          </a:p>
        </p:txBody>
      </p:sp>
      <p:sp>
        <p:nvSpPr>
          <p:cNvPr id="12" name="Slide Number Placeholder 18">
            <a:extLst>
              <a:ext uri="{FF2B5EF4-FFF2-40B4-BE49-F238E27FC236}">
                <a16:creationId xmlns:a16="http://schemas.microsoft.com/office/drawing/2014/main" id="{E9DA6131-5740-4712-FCFB-A384316ADEDF}"/>
              </a:ext>
            </a:extLst>
          </p:cNvPr>
          <p:cNvSpPr>
            <a:spLocks noGrp="1"/>
          </p:cNvSpPr>
          <p:nvPr>
            <p:ph type="sldNum" sz="quarter" idx="4"/>
          </p:nvPr>
        </p:nvSpPr>
        <p:spPr>
          <a:xfrm>
            <a:off x="11303000" y="6365925"/>
            <a:ext cx="584200" cy="366183"/>
          </a:xfrm>
          <a:prstGeom prst="rect">
            <a:avLst/>
          </a:prstGeom>
        </p:spPr>
        <p:txBody>
          <a:bodyPr vert="horz" lIns="91440" tIns="45720" rIns="91440" bIns="45720" rtlCol="0" anchor="ctr" anchorCtr="0"/>
          <a:lstStyle>
            <a:lvl1pPr algn="r">
              <a:defRPr sz="1400">
                <a:solidFill>
                  <a:srgbClr val="000000"/>
                </a:solidFill>
                <a:latin typeface="Gill San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6E3BBC-2774-5F4C-B30E-D99D5B911A18}" type="slidenum">
              <a:rPr kumimoji="0" lang="en-US" sz="1400" b="0" i="0" u="none" strike="noStrike" kern="1200" cap="none" spc="0" normalizeH="0" baseline="0" noProof="0" smtClean="0">
                <a:ln>
                  <a:noFill/>
                </a:ln>
                <a:solidFill>
                  <a:srgbClr val="000000"/>
                </a:solidFill>
                <a:effectLst/>
                <a:uLnTx/>
                <a:uFillTx/>
                <a:latin typeface="Gil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Gill Sans"/>
              <a:ea typeface="+mn-ea"/>
              <a:cs typeface="+mn-cs"/>
            </a:endParaRPr>
          </a:p>
        </p:txBody>
      </p:sp>
      <p:grpSp>
        <p:nvGrpSpPr>
          <p:cNvPr id="71" name="Group 70">
            <a:extLst>
              <a:ext uri="{FF2B5EF4-FFF2-40B4-BE49-F238E27FC236}">
                <a16:creationId xmlns:a16="http://schemas.microsoft.com/office/drawing/2014/main" id="{C36289FA-3CF8-D6D9-96A3-3C29350D8288}"/>
              </a:ext>
            </a:extLst>
          </p:cNvPr>
          <p:cNvGrpSpPr>
            <a:grpSpLocks noChangeAspect="1"/>
          </p:cNvGrpSpPr>
          <p:nvPr/>
        </p:nvGrpSpPr>
        <p:grpSpPr>
          <a:xfrm>
            <a:off x="508000" y="1658683"/>
            <a:ext cx="4267205" cy="4267200"/>
            <a:chOff x="3429193" y="1486862"/>
            <a:chExt cx="4937748" cy="4937759"/>
          </a:xfrm>
        </p:grpSpPr>
        <p:sp>
          <p:nvSpPr>
            <p:cNvPr id="72" name="Oval 71">
              <a:extLst>
                <a:ext uri="{FF2B5EF4-FFF2-40B4-BE49-F238E27FC236}">
                  <a16:creationId xmlns:a16="http://schemas.microsoft.com/office/drawing/2014/main" id="{694F9309-10C3-705D-8A5A-BE7F00AE030F}"/>
                </a:ext>
              </a:extLst>
            </p:cNvPr>
            <p:cNvSpPr/>
            <p:nvPr/>
          </p:nvSpPr>
          <p:spPr bwMode="gray">
            <a:xfrm>
              <a:off x="4955142" y="3018100"/>
              <a:ext cx="1885848" cy="1885848"/>
            </a:xfrm>
            <a:prstGeom prst="ellipse">
              <a:avLst/>
            </a:prstGeom>
            <a:solidFill>
              <a:schemeClr val="accent5">
                <a:lumMod val="60000"/>
                <a:lumOff val="40000"/>
              </a:schemeClr>
            </a:solidFill>
            <a:ln w="19050" algn="ctr">
              <a:noFill/>
              <a:miter lim="800000"/>
              <a:headEnd/>
              <a:tailEnd/>
            </a:ln>
          </p:spPr>
          <p:txBody>
            <a:bodyPr wrap="square" lIns="118533" tIns="118533" rIns="118533" bIns="118533"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Gill Sans" panose="020B0502020104020203"/>
                  <a:ea typeface="+mn-ea"/>
                  <a:cs typeface="+mn-cs"/>
                </a:rPr>
                <a:t> </a:t>
              </a:r>
            </a:p>
          </p:txBody>
        </p:sp>
        <p:sp>
          <p:nvSpPr>
            <p:cNvPr id="73" name="Isosceles Triangle 72">
              <a:extLst>
                <a:ext uri="{FF2B5EF4-FFF2-40B4-BE49-F238E27FC236}">
                  <a16:creationId xmlns:a16="http://schemas.microsoft.com/office/drawing/2014/main" id="{AC307F96-2A44-3061-411B-757C550559D7}"/>
                </a:ext>
              </a:extLst>
            </p:cNvPr>
            <p:cNvSpPr/>
            <p:nvPr/>
          </p:nvSpPr>
          <p:spPr bwMode="gray">
            <a:xfrm rot="19571657">
              <a:off x="5128007" y="2936254"/>
              <a:ext cx="303627" cy="247833"/>
            </a:xfrm>
            <a:prstGeom prst="triangle">
              <a:avLst/>
            </a:prstGeom>
            <a:solidFill>
              <a:schemeClr val="accent5"/>
            </a:solidFill>
            <a:ln w="19050" algn="ctr">
              <a:noFill/>
              <a:miter lim="800000"/>
              <a:headEnd/>
              <a:tailEnd/>
            </a:ln>
          </p:spPr>
          <p:txBody>
            <a:bodyPr wrap="square" lIns="118533" tIns="118533" rIns="118533" bIns="118533"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panose="020B0502020104020203"/>
                <a:ea typeface="+mn-ea"/>
                <a:cs typeface="+mn-cs"/>
              </a:endParaRPr>
            </a:p>
          </p:txBody>
        </p:sp>
        <p:sp>
          <p:nvSpPr>
            <p:cNvPr id="74" name="Isosceles Triangle 73">
              <a:extLst>
                <a:ext uri="{FF2B5EF4-FFF2-40B4-BE49-F238E27FC236}">
                  <a16:creationId xmlns:a16="http://schemas.microsoft.com/office/drawing/2014/main" id="{6602DFD7-48BF-DA8C-C3AE-395CBE74EA4F}"/>
                </a:ext>
              </a:extLst>
            </p:cNvPr>
            <p:cNvSpPr/>
            <p:nvPr/>
          </p:nvSpPr>
          <p:spPr bwMode="gray">
            <a:xfrm rot="2121093" flipH="1">
              <a:off x="6379198" y="2935876"/>
              <a:ext cx="303627" cy="247833"/>
            </a:xfrm>
            <a:prstGeom prst="triangle">
              <a:avLst/>
            </a:prstGeom>
            <a:solidFill>
              <a:schemeClr val="accent5"/>
            </a:solidFill>
            <a:ln w="19050" algn="ctr">
              <a:noFill/>
              <a:miter lim="800000"/>
              <a:headEnd/>
              <a:tailEnd/>
            </a:ln>
          </p:spPr>
          <p:txBody>
            <a:bodyPr wrap="square" lIns="118533" tIns="118533" rIns="118533" bIns="118533"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panose="020B0502020104020203"/>
                <a:ea typeface="+mn-ea"/>
                <a:cs typeface="+mn-cs"/>
              </a:endParaRPr>
            </a:p>
          </p:txBody>
        </p:sp>
        <p:sp>
          <p:nvSpPr>
            <p:cNvPr id="75" name="Isosceles Triangle 74">
              <a:extLst>
                <a:ext uri="{FF2B5EF4-FFF2-40B4-BE49-F238E27FC236}">
                  <a16:creationId xmlns:a16="http://schemas.microsoft.com/office/drawing/2014/main" id="{0E517EBB-6136-81EF-77B2-5E7A287B59F1}"/>
                </a:ext>
              </a:extLst>
            </p:cNvPr>
            <p:cNvSpPr/>
            <p:nvPr/>
          </p:nvSpPr>
          <p:spPr bwMode="gray">
            <a:xfrm rot="4457367" flipV="1">
              <a:off x="4688167" y="4138282"/>
              <a:ext cx="303627" cy="247833"/>
            </a:xfrm>
            <a:prstGeom prst="triangle">
              <a:avLst/>
            </a:prstGeom>
            <a:solidFill>
              <a:schemeClr val="accent5"/>
            </a:solidFill>
            <a:ln w="19050" algn="ctr">
              <a:noFill/>
              <a:miter lim="800000"/>
              <a:headEnd/>
              <a:tailEnd/>
            </a:ln>
          </p:spPr>
          <p:txBody>
            <a:bodyPr wrap="square" lIns="118533" tIns="118533" rIns="118533" bIns="118533"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panose="020B0502020104020203"/>
                <a:ea typeface="+mn-ea"/>
                <a:cs typeface="+mn-cs"/>
              </a:endParaRPr>
            </a:p>
          </p:txBody>
        </p:sp>
        <p:sp>
          <p:nvSpPr>
            <p:cNvPr id="76" name="Isosceles Triangle 75">
              <a:extLst>
                <a:ext uri="{FF2B5EF4-FFF2-40B4-BE49-F238E27FC236}">
                  <a16:creationId xmlns:a16="http://schemas.microsoft.com/office/drawing/2014/main" id="{0A95792A-FD1E-9A59-123A-37B46A6B4031}"/>
                </a:ext>
              </a:extLst>
            </p:cNvPr>
            <p:cNvSpPr/>
            <p:nvPr/>
          </p:nvSpPr>
          <p:spPr bwMode="gray">
            <a:xfrm rot="16903763" flipH="1" flipV="1">
              <a:off x="6814421" y="4105587"/>
              <a:ext cx="303627" cy="247833"/>
            </a:xfrm>
            <a:prstGeom prst="triangle">
              <a:avLst/>
            </a:prstGeom>
            <a:solidFill>
              <a:schemeClr val="accent5"/>
            </a:solidFill>
            <a:ln w="19050" algn="ctr">
              <a:noFill/>
              <a:miter lim="800000"/>
              <a:headEnd/>
              <a:tailEnd/>
            </a:ln>
          </p:spPr>
          <p:txBody>
            <a:bodyPr wrap="square" lIns="118533" tIns="118533" rIns="118533" bIns="118533"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panose="020B0502020104020203"/>
                <a:ea typeface="+mn-ea"/>
                <a:cs typeface="+mn-cs"/>
              </a:endParaRPr>
            </a:p>
          </p:txBody>
        </p:sp>
        <p:sp>
          <p:nvSpPr>
            <p:cNvPr id="77" name="TextBox 76">
              <a:extLst>
                <a:ext uri="{FF2B5EF4-FFF2-40B4-BE49-F238E27FC236}">
                  <a16:creationId xmlns:a16="http://schemas.microsoft.com/office/drawing/2014/main" id="{3497D397-82B0-CFFE-DDD6-8AD6A332B2E6}"/>
                </a:ext>
              </a:extLst>
            </p:cNvPr>
            <p:cNvSpPr txBox="1"/>
            <p:nvPr/>
          </p:nvSpPr>
          <p:spPr bwMode="gray">
            <a:xfrm>
              <a:off x="4965227" y="3767146"/>
              <a:ext cx="1885847" cy="391755"/>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rPr>
                <a:t>Communication</a:t>
              </a:r>
              <a:endParaRPr kumimoji="0" lang="en-US" sz="1600" b="0"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endParaRPr>
            </a:p>
          </p:txBody>
        </p:sp>
        <p:grpSp>
          <p:nvGrpSpPr>
            <p:cNvPr id="78" name="Group 3">
              <a:extLst>
                <a:ext uri="{FF2B5EF4-FFF2-40B4-BE49-F238E27FC236}">
                  <a16:creationId xmlns:a16="http://schemas.microsoft.com/office/drawing/2014/main" id="{4F556A45-4030-5EE4-AECC-36906BD74E64}"/>
                </a:ext>
              </a:extLst>
            </p:cNvPr>
            <p:cNvGrpSpPr>
              <a:grpSpLocks noChangeAspect="1"/>
            </p:cNvGrpSpPr>
            <p:nvPr/>
          </p:nvGrpSpPr>
          <p:grpSpPr bwMode="gray">
            <a:xfrm>
              <a:off x="3429193" y="1486862"/>
              <a:ext cx="4937748" cy="4937759"/>
              <a:chOff x="1266" y="1299"/>
              <a:chExt cx="3183" cy="3186"/>
            </a:xfrm>
            <a:solidFill>
              <a:srgbClr val="EEECE1">
                <a:lumMod val="60000"/>
                <a:lumOff val="40000"/>
              </a:srgbClr>
            </a:solidFill>
          </p:grpSpPr>
          <p:sp>
            <p:nvSpPr>
              <p:cNvPr id="85" name="Freeform 4">
                <a:extLst>
                  <a:ext uri="{FF2B5EF4-FFF2-40B4-BE49-F238E27FC236}">
                    <a16:creationId xmlns:a16="http://schemas.microsoft.com/office/drawing/2014/main" id="{5285A91A-7616-10D9-FE83-E8D4864FC53A}"/>
                  </a:ext>
                </a:extLst>
              </p:cNvPr>
              <p:cNvSpPr>
                <a:spLocks/>
              </p:cNvSpPr>
              <p:nvPr/>
            </p:nvSpPr>
            <p:spPr bwMode="gray">
              <a:xfrm>
                <a:off x="1346" y="1299"/>
                <a:ext cx="1660" cy="1327"/>
              </a:xfrm>
              <a:custGeom>
                <a:avLst/>
                <a:gdLst>
                  <a:gd name="T0" fmla="*/ 1531 w 1018"/>
                  <a:gd name="T1" fmla="*/ 0 h 813"/>
                  <a:gd name="T2" fmla="*/ 1517 w 1018"/>
                  <a:gd name="T3" fmla="*/ 0 h 813"/>
                  <a:gd name="T4" fmla="*/ 1513 w 1018"/>
                  <a:gd name="T5" fmla="*/ 0 h 813"/>
                  <a:gd name="T6" fmla="*/ 0 w 1018"/>
                  <a:gd name="T7" fmla="*/ 1087 h 813"/>
                  <a:gd name="T8" fmla="*/ 422 w 1018"/>
                  <a:gd name="T9" fmla="*/ 1089 h 813"/>
                  <a:gd name="T10" fmla="*/ 752 w 1018"/>
                  <a:gd name="T11" fmla="*/ 1327 h 813"/>
                  <a:gd name="T12" fmla="*/ 1513 w 1018"/>
                  <a:gd name="T13" fmla="*/ 790 h 813"/>
                  <a:gd name="T14" fmla="*/ 1517 w 1018"/>
                  <a:gd name="T15" fmla="*/ 790 h 813"/>
                  <a:gd name="T16" fmla="*/ 1536 w 1018"/>
                  <a:gd name="T17" fmla="*/ 790 h 813"/>
                  <a:gd name="T18" fmla="*/ 1660 w 1018"/>
                  <a:gd name="T19" fmla="*/ 402 h 813"/>
                  <a:gd name="T20" fmla="*/ 1531 w 1018"/>
                  <a:gd name="T21" fmla="*/ 0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8"/>
                  <a:gd name="T34" fmla="*/ 0 h 813"/>
                  <a:gd name="T35" fmla="*/ 1018 w 1018"/>
                  <a:gd name="T36" fmla="*/ 813 h 8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8" h="813">
                    <a:moveTo>
                      <a:pt x="939" y="0"/>
                    </a:moveTo>
                    <a:cubicBezTo>
                      <a:pt x="936" y="0"/>
                      <a:pt x="933" y="0"/>
                      <a:pt x="930" y="0"/>
                    </a:cubicBezTo>
                    <a:cubicBezTo>
                      <a:pt x="929" y="0"/>
                      <a:pt x="929" y="0"/>
                      <a:pt x="928" y="0"/>
                    </a:cubicBezTo>
                    <a:cubicBezTo>
                      <a:pt x="497" y="1"/>
                      <a:pt x="131" y="279"/>
                      <a:pt x="0" y="666"/>
                    </a:cubicBezTo>
                    <a:cubicBezTo>
                      <a:pt x="259" y="667"/>
                      <a:pt x="259" y="667"/>
                      <a:pt x="259" y="667"/>
                    </a:cubicBezTo>
                    <a:cubicBezTo>
                      <a:pt x="461" y="813"/>
                      <a:pt x="461" y="813"/>
                      <a:pt x="461" y="813"/>
                    </a:cubicBezTo>
                    <a:cubicBezTo>
                      <a:pt x="530" y="622"/>
                      <a:pt x="713" y="485"/>
                      <a:pt x="928" y="484"/>
                    </a:cubicBezTo>
                    <a:cubicBezTo>
                      <a:pt x="929" y="484"/>
                      <a:pt x="929" y="484"/>
                      <a:pt x="930" y="484"/>
                    </a:cubicBezTo>
                    <a:cubicBezTo>
                      <a:pt x="934" y="484"/>
                      <a:pt x="938" y="484"/>
                      <a:pt x="942" y="484"/>
                    </a:cubicBezTo>
                    <a:cubicBezTo>
                      <a:pt x="1018" y="246"/>
                      <a:pt x="1018" y="246"/>
                      <a:pt x="1018" y="246"/>
                    </a:cubicBezTo>
                    <a:lnTo>
                      <a:pt x="939" y="0"/>
                    </a:lnTo>
                    <a:close/>
                  </a:path>
                </a:pathLst>
              </a:custGeom>
              <a:solidFill>
                <a:schemeClr val="accent2"/>
              </a:solidFill>
              <a:ln w="9525">
                <a:solidFill>
                  <a:sysClr val="window" lastClr="FFFFFF"/>
                </a:solidFill>
                <a:miter lim="800000"/>
                <a:headEnd/>
                <a:tailEnd/>
              </a:ln>
            </p:spPr>
            <p:txBody>
              <a:bodyPr lIns="59267" tIns="59267" rIns="59267" bIns="59267" anchor="ctr" anchorCtr="0"/>
              <a:lstStyle/>
              <a:p>
                <a:pPr marL="0" marR="0" lvl="0" indent="0" algn="ctr" defTabSz="1219170" rtl="0" eaLnBrk="0" fontAlgn="auto" latinLnBrk="0" hangingPunct="0">
                  <a:lnSpc>
                    <a:spcPct val="100000"/>
                  </a:lnSpc>
                  <a:spcBef>
                    <a:spcPts val="533"/>
                  </a:spcBef>
                  <a:spcAft>
                    <a:spcPts val="0"/>
                  </a:spcAft>
                  <a:buClrTx/>
                  <a:buSzTx/>
                  <a:buFontTx/>
                  <a:buNone/>
                  <a:tabLst/>
                  <a:defRPr/>
                </a:pPr>
                <a:endParaRPr kumimoji="0" lang="en-US" sz="18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endParaRPr>
              </a:p>
            </p:txBody>
          </p:sp>
          <p:sp>
            <p:nvSpPr>
              <p:cNvPr id="86" name="Freeform 5">
                <a:extLst>
                  <a:ext uri="{FF2B5EF4-FFF2-40B4-BE49-F238E27FC236}">
                    <a16:creationId xmlns:a16="http://schemas.microsoft.com/office/drawing/2014/main" id="{80181A30-4C1F-3D79-84B7-29B3B6176F09}"/>
                  </a:ext>
                </a:extLst>
              </p:cNvPr>
              <p:cNvSpPr>
                <a:spLocks/>
              </p:cNvSpPr>
              <p:nvPr/>
            </p:nvSpPr>
            <p:spPr bwMode="gray">
              <a:xfrm>
                <a:off x="1266" y="2376"/>
                <a:ext cx="1104" cy="1799"/>
              </a:xfrm>
              <a:custGeom>
                <a:avLst/>
                <a:gdLst>
                  <a:gd name="T0" fmla="*/ 789 w 677"/>
                  <a:gd name="T1" fmla="*/ 516 h 1102"/>
                  <a:gd name="T2" fmla="*/ 830 w 677"/>
                  <a:gd name="T3" fmla="*/ 261 h 1102"/>
                  <a:gd name="T4" fmla="*/ 837 w 677"/>
                  <a:gd name="T5" fmla="*/ 240 h 1102"/>
                  <a:gd name="T6" fmla="*/ 507 w 677"/>
                  <a:gd name="T7" fmla="*/ 2 h 1102"/>
                  <a:gd name="T8" fmla="*/ 85 w 677"/>
                  <a:gd name="T9" fmla="*/ 0 h 1102"/>
                  <a:gd name="T10" fmla="*/ 80 w 677"/>
                  <a:gd name="T11" fmla="*/ 18 h 1102"/>
                  <a:gd name="T12" fmla="*/ 0 w 677"/>
                  <a:gd name="T13" fmla="*/ 516 h 1102"/>
                  <a:gd name="T14" fmla="*/ 643 w 677"/>
                  <a:gd name="T15" fmla="*/ 1799 h 1102"/>
                  <a:gd name="T16" fmla="*/ 773 w 677"/>
                  <a:gd name="T17" fmla="*/ 1401 h 1102"/>
                  <a:gd name="T18" fmla="*/ 1104 w 677"/>
                  <a:gd name="T19" fmla="*/ 1157 h 1102"/>
                  <a:gd name="T20" fmla="*/ 789 w 677"/>
                  <a:gd name="T21" fmla="*/ 516 h 1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7"/>
                  <a:gd name="T34" fmla="*/ 0 h 1102"/>
                  <a:gd name="T35" fmla="*/ 677 w 677"/>
                  <a:gd name="T36" fmla="*/ 1102 h 1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7" h="1102">
                    <a:moveTo>
                      <a:pt x="484" y="316"/>
                    </a:moveTo>
                    <a:cubicBezTo>
                      <a:pt x="484" y="262"/>
                      <a:pt x="493" y="209"/>
                      <a:pt x="509" y="160"/>
                    </a:cubicBezTo>
                    <a:cubicBezTo>
                      <a:pt x="510" y="156"/>
                      <a:pt x="512" y="151"/>
                      <a:pt x="513" y="147"/>
                    </a:cubicBezTo>
                    <a:cubicBezTo>
                      <a:pt x="311" y="1"/>
                      <a:pt x="311" y="1"/>
                      <a:pt x="311" y="1"/>
                    </a:cubicBezTo>
                    <a:cubicBezTo>
                      <a:pt x="52" y="0"/>
                      <a:pt x="52" y="0"/>
                      <a:pt x="52" y="0"/>
                    </a:cubicBezTo>
                    <a:cubicBezTo>
                      <a:pt x="51" y="4"/>
                      <a:pt x="50" y="7"/>
                      <a:pt x="49" y="11"/>
                    </a:cubicBezTo>
                    <a:cubicBezTo>
                      <a:pt x="17" y="107"/>
                      <a:pt x="0" y="209"/>
                      <a:pt x="0" y="316"/>
                    </a:cubicBezTo>
                    <a:cubicBezTo>
                      <a:pt x="0" y="638"/>
                      <a:pt x="155" y="923"/>
                      <a:pt x="394" y="1102"/>
                    </a:cubicBezTo>
                    <a:cubicBezTo>
                      <a:pt x="474" y="858"/>
                      <a:pt x="474" y="858"/>
                      <a:pt x="474" y="858"/>
                    </a:cubicBezTo>
                    <a:cubicBezTo>
                      <a:pt x="677" y="709"/>
                      <a:pt x="677" y="709"/>
                      <a:pt x="677" y="709"/>
                    </a:cubicBezTo>
                    <a:cubicBezTo>
                      <a:pt x="559" y="618"/>
                      <a:pt x="484" y="476"/>
                      <a:pt x="484" y="316"/>
                    </a:cubicBezTo>
                    <a:close/>
                  </a:path>
                </a:pathLst>
              </a:custGeom>
              <a:solidFill>
                <a:schemeClr val="accent2"/>
              </a:solidFill>
              <a:ln w="9525">
                <a:solidFill>
                  <a:sysClr val="window" lastClr="FFFFFF"/>
                </a:solidFill>
                <a:miter lim="800000"/>
                <a:headEnd/>
                <a:tailEnd/>
              </a:ln>
            </p:spPr>
            <p:txBody>
              <a:bodyPr lIns="59267" tIns="59267" rIns="59267" bIns="59267" anchor="ctr" anchorCtr="0"/>
              <a:lstStyle/>
              <a:p>
                <a:pPr marL="0" marR="0" lvl="0" indent="0" algn="ctr" defTabSz="1219170" rtl="0" eaLnBrk="0" fontAlgn="auto" latinLnBrk="0" hangingPunct="0">
                  <a:lnSpc>
                    <a:spcPct val="100000"/>
                  </a:lnSpc>
                  <a:spcBef>
                    <a:spcPts val="533"/>
                  </a:spcBef>
                  <a:spcAft>
                    <a:spcPts val="0"/>
                  </a:spcAft>
                  <a:buClrTx/>
                  <a:buSzTx/>
                  <a:buFontTx/>
                  <a:buNone/>
                  <a:tabLst/>
                  <a:defRPr/>
                </a:pPr>
                <a:endParaRPr kumimoji="0" lang="en-US" sz="18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endParaRPr>
              </a:p>
            </p:txBody>
          </p:sp>
          <p:sp>
            <p:nvSpPr>
              <p:cNvPr id="87" name="Freeform 6">
                <a:extLst>
                  <a:ext uri="{FF2B5EF4-FFF2-40B4-BE49-F238E27FC236}">
                    <a16:creationId xmlns:a16="http://schemas.microsoft.com/office/drawing/2014/main" id="{E3877C92-0CCC-1801-92BF-2F4B86B8D695}"/>
                  </a:ext>
                </a:extLst>
              </p:cNvPr>
              <p:cNvSpPr>
                <a:spLocks/>
              </p:cNvSpPr>
              <p:nvPr/>
            </p:nvSpPr>
            <p:spPr bwMode="gray">
              <a:xfrm>
                <a:off x="1899" y="3524"/>
                <a:ext cx="1882" cy="961"/>
              </a:xfrm>
              <a:custGeom>
                <a:avLst/>
                <a:gdLst>
                  <a:gd name="T0" fmla="*/ 1546 w 1154"/>
                  <a:gd name="T1" fmla="*/ 423 h 589"/>
                  <a:gd name="T2" fmla="*/ 1417 w 1154"/>
                  <a:gd name="T3" fmla="*/ 29 h 589"/>
                  <a:gd name="T4" fmla="*/ 959 w 1154"/>
                  <a:gd name="T5" fmla="*/ 171 h 589"/>
                  <a:gd name="T6" fmla="*/ 478 w 1154"/>
                  <a:gd name="T7" fmla="*/ 15 h 589"/>
                  <a:gd name="T8" fmla="*/ 462 w 1154"/>
                  <a:gd name="T9" fmla="*/ 0 h 589"/>
                  <a:gd name="T10" fmla="*/ 130 w 1154"/>
                  <a:gd name="T11" fmla="*/ 243 h 589"/>
                  <a:gd name="T12" fmla="*/ 0 w 1154"/>
                  <a:gd name="T13" fmla="*/ 641 h 589"/>
                  <a:gd name="T14" fmla="*/ 15 w 1154"/>
                  <a:gd name="T15" fmla="*/ 653 h 589"/>
                  <a:gd name="T16" fmla="*/ 959 w 1154"/>
                  <a:gd name="T17" fmla="*/ 961 h 589"/>
                  <a:gd name="T18" fmla="*/ 1882 w 1154"/>
                  <a:gd name="T19" fmla="*/ 669 h 589"/>
                  <a:gd name="T20" fmla="*/ 1546 w 1154"/>
                  <a:gd name="T21" fmla="*/ 423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4"/>
                  <a:gd name="T34" fmla="*/ 0 h 589"/>
                  <a:gd name="T35" fmla="*/ 1154 w 1154"/>
                  <a:gd name="T36" fmla="*/ 589 h 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4" h="589">
                    <a:moveTo>
                      <a:pt x="948" y="259"/>
                    </a:moveTo>
                    <a:cubicBezTo>
                      <a:pt x="869" y="18"/>
                      <a:pt x="869" y="18"/>
                      <a:pt x="869" y="18"/>
                    </a:cubicBezTo>
                    <a:cubicBezTo>
                      <a:pt x="789" y="73"/>
                      <a:pt x="692" y="105"/>
                      <a:pt x="588" y="105"/>
                    </a:cubicBezTo>
                    <a:cubicBezTo>
                      <a:pt x="478" y="105"/>
                      <a:pt x="376" y="69"/>
                      <a:pt x="293" y="9"/>
                    </a:cubicBezTo>
                    <a:cubicBezTo>
                      <a:pt x="290" y="6"/>
                      <a:pt x="286" y="3"/>
                      <a:pt x="283" y="0"/>
                    </a:cubicBezTo>
                    <a:cubicBezTo>
                      <a:pt x="80" y="149"/>
                      <a:pt x="80" y="149"/>
                      <a:pt x="80" y="149"/>
                    </a:cubicBezTo>
                    <a:cubicBezTo>
                      <a:pt x="0" y="393"/>
                      <a:pt x="0" y="393"/>
                      <a:pt x="0" y="393"/>
                    </a:cubicBezTo>
                    <a:cubicBezTo>
                      <a:pt x="3" y="396"/>
                      <a:pt x="6" y="398"/>
                      <a:pt x="9" y="400"/>
                    </a:cubicBezTo>
                    <a:cubicBezTo>
                      <a:pt x="171" y="519"/>
                      <a:pt x="371" y="589"/>
                      <a:pt x="588" y="589"/>
                    </a:cubicBezTo>
                    <a:cubicBezTo>
                      <a:pt x="799" y="589"/>
                      <a:pt x="994" y="523"/>
                      <a:pt x="1154" y="410"/>
                    </a:cubicBezTo>
                    <a:lnTo>
                      <a:pt x="948" y="259"/>
                    </a:lnTo>
                    <a:close/>
                  </a:path>
                </a:pathLst>
              </a:custGeom>
              <a:solidFill>
                <a:schemeClr val="accent2"/>
              </a:solidFill>
              <a:ln w="9525">
                <a:solidFill>
                  <a:sysClr val="window" lastClr="FFFFFF"/>
                </a:solidFill>
                <a:miter lim="800000"/>
                <a:headEnd/>
                <a:tailEnd/>
              </a:ln>
            </p:spPr>
            <p:txBody>
              <a:bodyPr lIns="59267" tIns="59267" rIns="59267" bIns="59267" anchor="ctr" anchorCtr="0"/>
              <a:lstStyle/>
              <a:p>
                <a:pPr marL="0" marR="0" lvl="0" indent="0" algn="ctr" defTabSz="1219170" rtl="0" eaLnBrk="0" fontAlgn="auto" latinLnBrk="0" hangingPunct="0">
                  <a:lnSpc>
                    <a:spcPct val="100000"/>
                  </a:lnSpc>
                  <a:spcBef>
                    <a:spcPts val="533"/>
                  </a:spcBef>
                  <a:spcAft>
                    <a:spcPts val="0"/>
                  </a:spcAft>
                  <a:buClrTx/>
                  <a:buSzTx/>
                  <a:buFontTx/>
                  <a:buNone/>
                  <a:tabLst/>
                  <a:defRPr/>
                </a:pPr>
                <a:endParaRPr kumimoji="0" lang="en-US" sz="1867" b="1" i="0" u="none" strike="noStrike" kern="0" cap="none" spc="0" normalizeH="0" baseline="0" noProof="0" dirty="0">
                  <a:ln>
                    <a:noFill/>
                  </a:ln>
                  <a:solidFill>
                    <a:srgbClr val="A1A3A5">
                      <a:lumMod val="60000"/>
                      <a:lumOff val="40000"/>
                    </a:srgbClr>
                  </a:solidFill>
                  <a:effectLst/>
                  <a:uLnTx/>
                  <a:uFillTx/>
                  <a:latin typeface="Gill Sans" panose="020B0502020104020203"/>
                  <a:ea typeface="+mn-ea"/>
                  <a:cs typeface="Calibri" panose="020F0502020204030204" pitchFamily="34" charset="0"/>
                </a:endParaRPr>
              </a:p>
            </p:txBody>
          </p:sp>
          <p:sp>
            <p:nvSpPr>
              <p:cNvPr id="88" name="Freeform 7">
                <a:extLst>
                  <a:ext uri="{FF2B5EF4-FFF2-40B4-BE49-F238E27FC236}">
                    <a16:creationId xmlns:a16="http://schemas.microsoft.com/office/drawing/2014/main" id="{F2A163AC-9C8A-E949-E706-732811AFF259}"/>
                  </a:ext>
                </a:extLst>
              </p:cNvPr>
              <p:cNvSpPr>
                <a:spLocks/>
              </p:cNvSpPr>
              <p:nvPr/>
            </p:nvSpPr>
            <p:spPr bwMode="gray">
              <a:xfrm>
                <a:off x="3306" y="2412"/>
                <a:ext cx="1143" cy="1791"/>
              </a:xfrm>
              <a:custGeom>
                <a:avLst/>
                <a:gdLst>
                  <a:gd name="T0" fmla="*/ 1070 w 701"/>
                  <a:gd name="T1" fmla="*/ 0 h 1097"/>
                  <a:gd name="T2" fmla="*/ 730 w 701"/>
                  <a:gd name="T3" fmla="*/ 245 h 1097"/>
                  <a:gd name="T4" fmla="*/ 320 w 701"/>
                  <a:gd name="T5" fmla="*/ 248 h 1097"/>
                  <a:gd name="T6" fmla="*/ 354 w 701"/>
                  <a:gd name="T7" fmla="*/ 480 h 1097"/>
                  <a:gd name="T8" fmla="*/ 16 w 701"/>
                  <a:gd name="T9" fmla="*/ 1140 h 1097"/>
                  <a:gd name="T10" fmla="*/ 0 w 701"/>
                  <a:gd name="T11" fmla="*/ 1151 h 1097"/>
                  <a:gd name="T12" fmla="*/ 129 w 701"/>
                  <a:gd name="T13" fmla="*/ 1544 h 1097"/>
                  <a:gd name="T14" fmla="*/ 465 w 701"/>
                  <a:gd name="T15" fmla="*/ 1791 h 1097"/>
                  <a:gd name="T16" fmla="*/ 481 w 701"/>
                  <a:gd name="T17" fmla="*/ 1778 h 1097"/>
                  <a:gd name="T18" fmla="*/ 1143 w 701"/>
                  <a:gd name="T19" fmla="*/ 480 h 1097"/>
                  <a:gd name="T20" fmla="*/ 1070 w 701"/>
                  <a:gd name="T21" fmla="*/ 0 h 10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1"/>
                  <a:gd name="T34" fmla="*/ 0 h 1097"/>
                  <a:gd name="T35" fmla="*/ 701 w 701"/>
                  <a:gd name="T36" fmla="*/ 1097 h 10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1" h="1097">
                    <a:moveTo>
                      <a:pt x="656" y="0"/>
                    </a:moveTo>
                    <a:cubicBezTo>
                      <a:pt x="448" y="150"/>
                      <a:pt x="448" y="150"/>
                      <a:pt x="448" y="150"/>
                    </a:cubicBezTo>
                    <a:cubicBezTo>
                      <a:pt x="196" y="152"/>
                      <a:pt x="196" y="152"/>
                      <a:pt x="196" y="152"/>
                    </a:cubicBezTo>
                    <a:cubicBezTo>
                      <a:pt x="210" y="197"/>
                      <a:pt x="217" y="244"/>
                      <a:pt x="217" y="294"/>
                    </a:cubicBezTo>
                    <a:cubicBezTo>
                      <a:pt x="217" y="460"/>
                      <a:pt x="136" y="607"/>
                      <a:pt x="10" y="698"/>
                    </a:cubicBezTo>
                    <a:cubicBezTo>
                      <a:pt x="7" y="700"/>
                      <a:pt x="3" y="703"/>
                      <a:pt x="0" y="705"/>
                    </a:cubicBezTo>
                    <a:cubicBezTo>
                      <a:pt x="79" y="946"/>
                      <a:pt x="79" y="946"/>
                      <a:pt x="79" y="946"/>
                    </a:cubicBezTo>
                    <a:cubicBezTo>
                      <a:pt x="285" y="1097"/>
                      <a:pt x="285" y="1097"/>
                      <a:pt x="285" y="1097"/>
                    </a:cubicBezTo>
                    <a:cubicBezTo>
                      <a:pt x="288" y="1094"/>
                      <a:pt x="292" y="1092"/>
                      <a:pt x="295" y="1089"/>
                    </a:cubicBezTo>
                    <a:cubicBezTo>
                      <a:pt x="541" y="911"/>
                      <a:pt x="701" y="621"/>
                      <a:pt x="701" y="294"/>
                    </a:cubicBezTo>
                    <a:cubicBezTo>
                      <a:pt x="701" y="192"/>
                      <a:pt x="685" y="93"/>
                      <a:pt x="656" y="0"/>
                    </a:cubicBezTo>
                    <a:close/>
                  </a:path>
                </a:pathLst>
              </a:custGeom>
              <a:solidFill>
                <a:schemeClr val="accent2"/>
              </a:solidFill>
              <a:ln w="9525">
                <a:solidFill>
                  <a:sysClr val="window" lastClr="FFFFFF"/>
                </a:solidFill>
                <a:miter lim="800000"/>
                <a:headEnd/>
                <a:tailEnd/>
              </a:ln>
            </p:spPr>
            <p:txBody>
              <a:bodyPr lIns="59267" tIns="59267" rIns="59267" bIns="59267" anchor="ctr" anchorCtr="0"/>
              <a:lstStyle/>
              <a:p>
                <a:pPr marL="0" marR="0" lvl="0" indent="0" algn="ctr" defTabSz="1219170" rtl="0" eaLnBrk="0" fontAlgn="auto" latinLnBrk="0" hangingPunct="0">
                  <a:lnSpc>
                    <a:spcPct val="100000"/>
                  </a:lnSpc>
                  <a:spcBef>
                    <a:spcPts val="533"/>
                  </a:spcBef>
                  <a:spcAft>
                    <a:spcPts val="0"/>
                  </a:spcAft>
                  <a:buClrTx/>
                  <a:buSzTx/>
                  <a:buFontTx/>
                  <a:buNone/>
                  <a:tabLst/>
                  <a:defRPr/>
                </a:pPr>
                <a:endParaRPr kumimoji="0" lang="en-US" sz="18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endParaRPr>
              </a:p>
            </p:txBody>
          </p:sp>
          <p:sp>
            <p:nvSpPr>
              <p:cNvPr id="89" name="Freeform 8">
                <a:extLst>
                  <a:ext uri="{FF2B5EF4-FFF2-40B4-BE49-F238E27FC236}">
                    <a16:creationId xmlns:a16="http://schemas.microsoft.com/office/drawing/2014/main" id="{9035737E-94A3-8187-13EC-920EBCB8A516}"/>
                  </a:ext>
                </a:extLst>
              </p:cNvPr>
              <p:cNvSpPr>
                <a:spLocks/>
              </p:cNvSpPr>
              <p:nvPr/>
            </p:nvSpPr>
            <p:spPr bwMode="gray">
              <a:xfrm>
                <a:off x="2864" y="1299"/>
                <a:ext cx="1514" cy="1371"/>
              </a:xfrm>
              <a:custGeom>
                <a:avLst/>
                <a:gdLst>
                  <a:gd name="T0" fmla="*/ 1509 w 928"/>
                  <a:gd name="T1" fmla="*/ 1105 h 840"/>
                  <a:gd name="T2" fmla="*/ 0 w 928"/>
                  <a:gd name="T3" fmla="*/ 0 h 840"/>
                  <a:gd name="T4" fmla="*/ 129 w 928"/>
                  <a:gd name="T5" fmla="*/ 402 h 840"/>
                  <a:gd name="T6" fmla="*/ 5 w 928"/>
                  <a:gd name="T7" fmla="*/ 790 h 840"/>
                  <a:gd name="T8" fmla="*/ 757 w 928"/>
                  <a:gd name="T9" fmla="*/ 1350 h 840"/>
                  <a:gd name="T10" fmla="*/ 764 w 928"/>
                  <a:gd name="T11" fmla="*/ 1371 h 840"/>
                  <a:gd name="T12" fmla="*/ 1175 w 928"/>
                  <a:gd name="T13" fmla="*/ 1368 h 840"/>
                  <a:gd name="T14" fmla="*/ 1514 w 928"/>
                  <a:gd name="T15" fmla="*/ 1123 h 840"/>
                  <a:gd name="T16" fmla="*/ 1509 w 928"/>
                  <a:gd name="T17" fmla="*/ 1105 h 8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8"/>
                  <a:gd name="T28" fmla="*/ 0 h 840"/>
                  <a:gd name="T29" fmla="*/ 928 w 928"/>
                  <a:gd name="T30" fmla="*/ 840 h 8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8" h="840">
                    <a:moveTo>
                      <a:pt x="925" y="677"/>
                    </a:moveTo>
                    <a:cubicBezTo>
                      <a:pt x="797" y="287"/>
                      <a:pt x="432" y="4"/>
                      <a:pt x="0" y="0"/>
                    </a:cubicBezTo>
                    <a:cubicBezTo>
                      <a:pt x="79" y="246"/>
                      <a:pt x="79" y="246"/>
                      <a:pt x="79" y="246"/>
                    </a:cubicBezTo>
                    <a:cubicBezTo>
                      <a:pt x="3" y="484"/>
                      <a:pt x="3" y="484"/>
                      <a:pt x="3" y="484"/>
                    </a:cubicBezTo>
                    <a:cubicBezTo>
                      <a:pt x="218" y="489"/>
                      <a:pt x="400" y="631"/>
                      <a:pt x="464" y="827"/>
                    </a:cubicBezTo>
                    <a:cubicBezTo>
                      <a:pt x="466" y="831"/>
                      <a:pt x="467" y="835"/>
                      <a:pt x="468" y="840"/>
                    </a:cubicBezTo>
                    <a:cubicBezTo>
                      <a:pt x="720" y="838"/>
                      <a:pt x="720" y="838"/>
                      <a:pt x="720" y="838"/>
                    </a:cubicBezTo>
                    <a:cubicBezTo>
                      <a:pt x="928" y="688"/>
                      <a:pt x="928" y="688"/>
                      <a:pt x="928" y="688"/>
                    </a:cubicBezTo>
                    <a:cubicBezTo>
                      <a:pt x="927" y="685"/>
                      <a:pt x="926" y="681"/>
                      <a:pt x="925" y="677"/>
                    </a:cubicBezTo>
                    <a:close/>
                  </a:path>
                </a:pathLst>
              </a:custGeom>
              <a:solidFill>
                <a:schemeClr val="accent2"/>
              </a:solidFill>
              <a:ln w="9525">
                <a:solidFill>
                  <a:sysClr val="window" lastClr="FFFFFF"/>
                </a:solidFill>
                <a:miter lim="800000"/>
                <a:headEnd/>
                <a:tailEnd/>
              </a:ln>
            </p:spPr>
            <p:txBody>
              <a:bodyPr lIns="59267" tIns="59267" rIns="59267" bIns="59267" anchor="ctr" anchorCtr="0"/>
              <a:lstStyle/>
              <a:p>
                <a:pPr marL="0" marR="0" lvl="0" indent="0" algn="ctr" defTabSz="1219170" rtl="0" eaLnBrk="0" fontAlgn="auto" latinLnBrk="0" hangingPunct="0">
                  <a:lnSpc>
                    <a:spcPct val="100000"/>
                  </a:lnSpc>
                  <a:spcBef>
                    <a:spcPts val="533"/>
                  </a:spcBef>
                  <a:spcAft>
                    <a:spcPts val="0"/>
                  </a:spcAft>
                  <a:buClrTx/>
                  <a:buSzTx/>
                  <a:buFontTx/>
                  <a:buNone/>
                  <a:tabLst/>
                  <a:defRPr/>
                </a:pPr>
                <a:endParaRPr kumimoji="0" lang="en-US" sz="18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endParaRPr>
              </a:p>
            </p:txBody>
          </p:sp>
        </p:grpSp>
        <p:sp>
          <p:nvSpPr>
            <p:cNvPr id="79" name="TextBox 78">
              <a:extLst>
                <a:ext uri="{FF2B5EF4-FFF2-40B4-BE49-F238E27FC236}">
                  <a16:creationId xmlns:a16="http://schemas.microsoft.com/office/drawing/2014/main" id="{E7C33B41-32F5-E55A-AAB4-E1158A0887C1}"/>
                </a:ext>
              </a:extLst>
            </p:cNvPr>
            <p:cNvSpPr txBox="1"/>
            <p:nvPr/>
          </p:nvSpPr>
          <p:spPr bwMode="gray">
            <a:xfrm>
              <a:off x="4180555" y="2134058"/>
              <a:ext cx="1255471" cy="587545"/>
            </a:xfrm>
            <a:prstGeom prst="rect">
              <a:avLst/>
            </a:prstGeom>
          </p:spPr>
          <p:txBody>
            <a:bodyPr wrap="square" lIns="0" rIns="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rPr>
                <a:t>1. Risk Identification</a:t>
              </a:r>
            </a:p>
          </p:txBody>
        </p:sp>
        <p:sp>
          <p:nvSpPr>
            <p:cNvPr id="80" name="TextBox 79">
              <a:extLst>
                <a:ext uri="{FF2B5EF4-FFF2-40B4-BE49-F238E27FC236}">
                  <a16:creationId xmlns:a16="http://schemas.microsoft.com/office/drawing/2014/main" id="{D7CB5FF2-4CC5-1D6F-83FC-3B7F3459EEEF}"/>
                </a:ext>
              </a:extLst>
            </p:cNvPr>
            <p:cNvSpPr txBox="1"/>
            <p:nvPr/>
          </p:nvSpPr>
          <p:spPr bwMode="gray">
            <a:xfrm>
              <a:off x="6394310" y="2064943"/>
              <a:ext cx="1269705" cy="709830"/>
            </a:xfrm>
            <a:prstGeom prst="rect">
              <a:avLst/>
            </a:prstGeom>
          </p:spPr>
          <p:txBody>
            <a:bodyPr wrap="square" lIns="0" rIns="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rPr>
                <a:t>2. Risk Assessment &amp; Prioritization</a:t>
              </a:r>
            </a:p>
          </p:txBody>
        </p:sp>
        <p:sp>
          <p:nvSpPr>
            <p:cNvPr id="81" name="TextBox 80">
              <a:extLst>
                <a:ext uri="{FF2B5EF4-FFF2-40B4-BE49-F238E27FC236}">
                  <a16:creationId xmlns:a16="http://schemas.microsoft.com/office/drawing/2014/main" id="{99CAE709-9BAA-2FE3-8D54-73FB4DFB5C33}"/>
                </a:ext>
              </a:extLst>
            </p:cNvPr>
            <p:cNvSpPr txBox="1"/>
            <p:nvPr/>
          </p:nvSpPr>
          <p:spPr bwMode="gray">
            <a:xfrm>
              <a:off x="6956151" y="4327806"/>
              <a:ext cx="1205161" cy="709830"/>
            </a:xfrm>
            <a:prstGeom prst="rect">
              <a:avLst/>
            </a:prstGeom>
          </p:spPr>
          <p:txBody>
            <a:bodyPr wrap="square" lIns="0" rIns="0" rtlCol="0" anchor="ctr" anchorCtr="0">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rPr>
                <a:t>3. Risk Treatment</a:t>
              </a:r>
            </a:p>
          </p:txBody>
        </p:sp>
        <p:sp>
          <p:nvSpPr>
            <p:cNvPr id="82" name="TextBox 81">
              <a:extLst>
                <a:ext uri="{FF2B5EF4-FFF2-40B4-BE49-F238E27FC236}">
                  <a16:creationId xmlns:a16="http://schemas.microsoft.com/office/drawing/2014/main" id="{011ADC9A-305C-C2E8-5AF2-D6E475B18308}"/>
                </a:ext>
              </a:extLst>
            </p:cNvPr>
            <p:cNvSpPr txBox="1"/>
            <p:nvPr/>
          </p:nvSpPr>
          <p:spPr bwMode="gray">
            <a:xfrm>
              <a:off x="5155964" y="5431045"/>
              <a:ext cx="1205161" cy="709830"/>
            </a:xfrm>
            <a:prstGeom prst="rect">
              <a:avLst/>
            </a:prstGeom>
          </p:spPr>
          <p:txBody>
            <a:bodyPr wrap="square" lIns="0" rIns="0" rtlCol="0" anchor="ctr" anchorCtr="0">
              <a:normAutofit fontScale="92500"/>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rPr>
                <a:t>4. Risk Monitoring</a:t>
              </a:r>
            </a:p>
          </p:txBody>
        </p:sp>
        <p:sp>
          <p:nvSpPr>
            <p:cNvPr id="83" name="TextBox 82">
              <a:extLst>
                <a:ext uri="{FF2B5EF4-FFF2-40B4-BE49-F238E27FC236}">
                  <a16:creationId xmlns:a16="http://schemas.microsoft.com/office/drawing/2014/main" id="{6D8B875F-DF15-46F3-6DA3-BB4D7C90A3A7}"/>
                </a:ext>
              </a:extLst>
            </p:cNvPr>
            <p:cNvSpPr txBox="1"/>
            <p:nvPr/>
          </p:nvSpPr>
          <p:spPr bwMode="gray">
            <a:xfrm>
              <a:off x="3500167" y="3972892"/>
              <a:ext cx="1205161" cy="709830"/>
            </a:xfrm>
            <a:prstGeom prst="rect">
              <a:avLst/>
            </a:prstGeom>
          </p:spPr>
          <p:txBody>
            <a:bodyPr wrap="square" lIns="0" rIns="0" rtlCol="0" anchor="ctr" anchorCtr="0">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prstClr val="white"/>
                  </a:solidFill>
                  <a:effectLst/>
                  <a:uLnTx/>
                  <a:uFillTx/>
                  <a:latin typeface="Gill Sans" panose="020B0502020104020203"/>
                  <a:ea typeface="+mn-ea"/>
                  <a:cs typeface="Calibri" panose="020F0502020204030204" pitchFamily="34" charset="0"/>
                </a:rPr>
                <a:t>5. Risk Reporting</a:t>
              </a:r>
            </a:p>
          </p:txBody>
        </p:sp>
        <p:sp>
          <p:nvSpPr>
            <p:cNvPr id="84" name="Isosceles Triangle 83">
              <a:extLst>
                <a:ext uri="{FF2B5EF4-FFF2-40B4-BE49-F238E27FC236}">
                  <a16:creationId xmlns:a16="http://schemas.microsoft.com/office/drawing/2014/main" id="{FF971482-C90F-3E79-1FBF-097CAD47FAA0}"/>
                </a:ext>
              </a:extLst>
            </p:cNvPr>
            <p:cNvSpPr/>
            <p:nvPr/>
          </p:nvSpPr>
          <p:spPr bwMode="gray">
            <a:xfrm flipV="1">
              <a:off x="5768077" y="4935915"/>
              <a:ext cx="303627" cy="247834"/>
            </a:xfrm>
            <a:prstGeom prst="triangle">
              <a:avLst/>
            </a:prstGeom>
            <a:solidFill>
              <a:schemeClr val="accent5"/>
            </a:solidFill>
            <a:ln w="19050" algn="ctr">
              <a:noFill/>
              <a:miter lim="800000"/>
              <a:headEnd/>
              <a:tailEnd/>
            </a:ln>
          </p:spPr>
          <p:txBody>
            <a:bodyPr wrap="square" lIns="118533" tIns="118533" rIns="118533" bIns="118533"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Gill Sans" panose="020B0502020104020203"/>
                <a:ea typeface="+mn-ea"/>
                <a:cs typeface="+mn-cs"/>
              </a:endParaRPr>
            </a:p>
          </p:txBody>
        </p:sp>
      </p:grpSp>
    </p:spTree>
    <p:extLst>
      <p:ext uri="{BB962C8B-B14F-4D97-AF65-F5344CB8AC3E}">
        <p14:creationId xmlns:p14="http://schemas.microsoft.com/office/powerpoint/2010/main" val="292419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E4156-E2F5-8F07-94D3-405D8EFAA00B}"/>
              </a:ext>
            </a:extLst>
          </p:cNvPr>
          <p:cNvSpPr>
            <a:spLocks noGrp="1"/>
          </p:cNvSpPr>
          <p:nvPr>
            <p:ph type="title"/>
          </p:nvPr>
        </p:nvSpPr>
        <p:spPr>
          <a:xfrm>
            <a:off x="508002" y="199396"/>
            <a:ext cx="11277599" cy="1082675"/>
          </a:xfrm>
        </p:spPr>
        <p:txBody>
          <a:bodyPr anchor="t">
            <a:normAutofit/>
          </a:bodyPr>
          <a:lstStyle/>
          <a:p>
            <a:r>
              <a:rPr lang="en-US" dirty="0"/>
              <a:t>ERM Maturity Model</a:t>
            </a:r>
          </a:p>
        </p:txBody>
      </p:sp>
      <p:pic>
        <p:nvPicPr>
          <p:cNvPr id="10" name="Picture 9" descr="A picture containing text&#10;&#10;Description automatically generated">
            <a:extLst>
              <a:ext uri="{FF2B5EF4-FFF2-40B4-BE49-F238E27FC236}">
                <a16:creationId xmlns:a16="http://schemas.microsoft.com/office/drawing/2014/main" id="{47C380B1-8D7F-EDA3-8143-5A56B146F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28144" y="1676402"/>
            <a:ext cx="10637315" cy="3962399"/>
          </a:xfrm>
          <a:prstGeom prst="rect">
            <a:avLst/>
          </a:prstGeom>
          <a:noFill/>
          <a:ln>
            <a:noFill/>
          </a:ln>
        </p:spPr>
      </p:pic>
      <p:sp>
        <p:nvSpPr>
          <p:cNvPr id="15" name="Slide Number Placeholder 3">
            <a:extLst>
              <a:ext uri="{FF2B5EF4-FFF2-40B4-BE49-F238E27FC236}">
                <a16:creationId xmlns:a16="http://schemas.microsoft.com/office/drawing/2014/main" id="{1795360F-052B-7DB2-FCEE-2882B24F096D}"/>
              </a:ext>
            </a:extLst>
          </p:cNvPr>
          <p:cNvSpPr>
            <a:spLocks noGrp="1"/>
          </p:cNvSpPr>
          <p:nvPr>
            <p:ph type="sldNum" sz="quarter" idx="4"/>
          </p:nvPr>
        </p:nvSpPr>
        <p:spPr>
          <a:xfrm>
            <a:off x="9448800" y="6544679"/>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AB28BD1-831C-4F17-8ACC-D70C12E9FD63}" type="slidenum">
              <a:rPr kumimoji="0" lang="en-US" sz="1200" b="0" i="0" u="none" strike="noStrike" kern="1200" cap="none" spc="0" normalizeH="0" baseline="0" noProof="0" smtClean="0">
                <a:ln>
                  <a:noFill/>
                </a:ln>
                <a:solidFill>
                  <a:srgbClr val="0F5987">
                    <a:tint val="75000"/>
                  </a:srgbClr>
                </a:solidFill>
                <a:effectLst/>
                <a:uLnTx/>
                <a:uFillTx/>
                <a:latin typeface="Gill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0F5987">
                  <a:tint val="75000"/>
                </a:srgbClr>
              </a:solidFill>
              <a:effectLst/>
              <a:uLnTx/>
              <a:uFillTx/>
              <a:latin typeface="Gill Sans"/>
              <a:ea typeface="+mn-ea"/>
              <a:cs typeface="+mn-cs"/>
            </a:endParaRPr>
          </a:p>
        </p:txBody>
      </p:sp>
      <p:sp>
        <p:nvSpPr>
          <p:cNvPr id="11" name="TextBox 10">
            <a:extLst>
              <a:ext uri="{FF2B5EF4-FFF2-40B4-BE49-F238E27FC236}">
                <a16:creationId xmlns:a16="http://schemas.microsoft.com/office/drawing/2014/main" id="{60A1BBA7-5D4C-2282-6CB5-F1379BCCB805}"/>
              </a:ext>
            </a:extLst>
          </p:cNvPr>
          <p:cNvSpPr txBox="1"/>
          <p:nvPr/>
        </p:nvSpPr>
        <p:spPr>
          <a:xfrm>
            <a:off x="5413225" y="5894632"/>
            <a:ext cx="60522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rPr>
              <a:t>Source: </a:t>
            </a:r>
            <a:r>
              <a:rPr kumimoji="0" lang="en-US" sz="12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mn-cs"/>
              </a:rPr>
              <a:t>US Federal Government Enterprise Risk Management Playbook, Fall 2022 edition</a:t>
            </a:r>
            <a:endParaRPr kumimoji="0" lang="en-US" sz="1200" b="0" i="0" u="none" strike="noStrike" kern="1200" cap="none" spc="0" normalizeH="0" baseline="0" noProof="0" dirty="0">
              <a:ln>
                <a:noFill/>
              </a:ln>
              <a:solidFill>
                <a:srgbClr val="00206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099111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Business">
      <a:dk1>
        <a:srgbClr val="0F5987"/>
      </a:dk1>
      <a:lt1>
        <a:sysClr val="window" lastClr="FFFFFF"/>
      </a:lt1>
      <a:dk2>
        <a:srgbClr val="0F5987"/>
      </a:dk2>
      <a:lt2>
        <a:srgbClr val="EEECE1"/>
      </a:lt2>
      <a:accent1>
        <a:srgbClr val="FFFFFF"/>
      </a:accent1>
      <a:accent2>
        <a:srgbClr val="CFAF22"/>
      </a:accent2>
      <a:accent3>
        <a:srgbClr val="47D7AB"/>
      </a:accent3>
      <a:accent4>
        <a:srgbClr val="368BBE"/>
      </a:accent4>
      <a:accent5>
        <a:srgbClr val="CF6F1F"/>
      </a:accent5>
      <a:accent6>
        <a:srgbClr val="A1A3A5"/>
      </a:accent6>
      <a:hlink>
        <a:srgbClr val="CFAF22"/>
      </a:hlink>
      <a:folHlink>
        <a:srgbClr val="A44E94"/>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RO">
  <a:themeElements>
    <a:clrScheme name="OCRO palette">
      <a:dk1>
        <a:srgbClr val="000000"/>
      </a:dk1>
      <a:lt1>
        <a:srgbClr val="FFFFFF"/>
      </a:lt1>
      <a:dk2>
        <a:srgbClr val="003762"/>
      </a:dk2>
      <a:lt2>
        <a:srgbClr val="E2EDF8"/>
      </a:lt2>
      <a:accent1>
        <a:srgbClr val="013761"/>
      </a:accent1>
      <a:accent2>
        <a:srgbClr val="004983"/>
      </a:accent2>
      <a:accent3>
        <a:srgbClr val="1B71A8"/>
      </a:accent3>
      <a:accent4>
        <a:srgbClr val="026D67"/>
      </a:accent4>
      <a:accent5>
        <a:srgbClr val="009388"/>
      </a:accent5>
      <a:accent6>
        <a:srgbClr val="D88822"/>
      </a:accent6>
      <a:hlink>
        <a:srgbClr val="004983"/>
      </a:hlink>
      <a:folHlink>
        <a:srgbClr val="38176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RO" id="{9AE61DD6-D532-7140-A771-59BD7C05733D}" vid="{44D91214-9F6E-5C41-AFA0-10C12666A0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747</Words>
  <Application>Microsoft Macintosh PowerPoint</Application>
  <PresentationFormat>Widescreen</PresentationFormat>
  <Paragraphs>87</Paragraphs>
  <Slides>6</Slides>
  <Notes>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21" baseType="lpstr">
      <vt:lpstr>Aptos</vt:lpstr>
      <vt:lpstr>Aptos Display</vt:lpstr>
      <vt:lpstr>Arial</vt:lpstr>
      <vt:lpstr>Calibri</vt:lpstr>
      <vt:lpstr>Gill Sans</vt:lpstr>
      <vt:lpstr>Gill Sans MT</vt:lpstr>
      <vt:lpstr>Helvetica</vt:lpstr>
      <vt:lpstr>Poppins</vt:lpstr>
      <vt:lpstr>Segoe UI</vt:lpstr>
      <vt:lpstr>Times New Roman</vt:lpstr>
      <vt:lpstr>Verdana</vt:lpstr>
      <vt:lpstr>Office Theme</vt:lpstr>
      <vt:lpstr>2_Custom Design</vt:lpstr>
      <vt:lpstr>OCRO</vt:lpstr>
      <vt:lpstr>think-cell Slide</vt:lpstr>
      <vt:lpstr>From Icebergs to Clear Sailing:  Strategies for Navigating Change and Risk</vt:lpstr>
      <vt:lpstr>Safeguarding the Mission - A Portfolio Approach</vt:lpstr>
      <vt:lpstr>Enterprise &amp; Fraud Risk Management Programs</vt:lpstr>
      <vt:lpstr>Federal Retirement Thrift Investment Board</vt:lpstr>
      <vt:lpstr>PowerPoint Presentation</vt:lpstr>
      <vt:lpstr>ERM Maturity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Reed Waller</dc:creator>
  <cp:lastModifiedBy>Howie Simanoff</cp:lastModifiedBy>
  <cp:revision>4</cp:revision>
  <dcterms:created xsi:type="dcterms:W3CDTF">2025-04-22T20:18:35Z</dcterms:created>
  <dcterms:modified xsi:type="dcterms:W3CDTF">2025-05-17T11:43:58Z</dcterms:modified>
</cp:coreProperties>
</file>