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0.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1.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2.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3.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2"/>
  </p:notesMasterIdLst>
  <p:handoutMasterIdLst>
    <p:handoutMasterId r:id="rId23"/>
  </p:handoutMasterIdLst>
  <p:sldIdLst>
    <p:sldId id="256" r:id="rId5"/>
    <p:sldId id="302" r:id="rId6"/>
    <p:sldId id="301" r:id="rId7"/>
    <p:sldId id="279" r:id="rId8"/>
    <p:sldId id="303" r:id="rId9"/>
    <p:sldId id="304" r:id="rId10"/>
    <p:sldId id="306" r:id="rId11"/>
    <p:sldId id="307" r:id="rId12"/>
    <p:sldId id="309" r:id="rId13"/>
    <p:sldId id="310" r:id="rId14"/>
    <p:sldId id="308" r:id="rId15"/>
    <p:sldId id="311" r:id="rId16"/>
    <p:sldId id="312" r:id="rId17"/>
    <p:sldId id="313" r:id="rId18"/>
    <p:sldId id="314" r:id="rId19"/>
    <p:sldId id="276" r:id="rId20"/>
    <p:sldId id="30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92" userDrawn="1">
          <p15:clr>
            <a:srgbClr val="A4A3A4"/>
          </p15:clr>
        </p15:guide>
        <p15:guide id="2" pos="3144" userDrawn="1">
          <p15:clr>
            <a:srgbClr val="A4A3A4"/>
          </p15:clr>
        </p15:guide>
        <p15:guide id="3" orient="horz" pos="96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7BB8D2A-9349-4797-8688-2789FB218CA3}" v="223" dt="2025-04-22T21:29:08.810"/>
  </p1510:revLst>
</p1510:revInfo>
</file>

<file path=ppt/tableStyles.xml><?xml version="1.0" encoding="utf-8"?>
<a:tblStyleLst xmlns:a="http://schemas.openxmlformats.org/drawingml/2006/main" def="{C4B1156A-380E-4F78-BDF5-A606A8083BF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53" autoAdjust="0"/>
    <p:restoredTop sz="93204" autoAdjust="0"/>
  </p:normalViewPr>
  <p:slideViewPr>
    <p:cSldViewPr snapToGrid="0">
      <p:cViewPr varScale="1">
        <p:scale>
          <a:sx n="113" d="100"/>
          <a:sy n="113" d="100"/>
        </p:scale>
        <p:origin x="968" y="488"/>
      </p:cViewPr>
      <p:guideLst>
        <p:guide orient="horz" pos="792"/>
        <p:guide pos="3144"/>
        <p:guide orient="horz" pos="960"/>
      </p:guideLst>
    </p:cSldViewPr>
  </p:slideViewPr>
  <p:outlineViewPr>
    <p:cViewPr>
      <p:scale>
        <a:sx n="33" d="100"/>
        <a:sy n="33" d="100"/>
      </p:scale>
      <p:origin x="0" y="-11942"/>
    </p:cViewPr>
  </p:outlineViewPr>
  <p:notesTextViewPr>
    <p:cViewPr>
      <p:scale>
        <a:sx n="1" d="1"/>
        <a:sy n="1" d="1"/>
      </p:scale>
      <p:origin x="0" y="0"/>
    </p:cViewPr>
  </p:notesTextViewPr>
  <p:sorterViewPr>
    <p:cViewPr varScale="1">
      <p:scale>
        <a:sx n="1" d="1"/>
        <a:sy n="1" d="1"/>
      </p:scale>
      <p:origin x="0" y="0"/>
    </p:cViewPr>
  </p:sorterViewPr>
  <p:notesViewPr>
    <p:cSldViewPr snapToGrid="0" showGuides="1">
      <p:cViewPr varScale="1">
        <p:scale>
          <a:sx n="58" d="100"/>
          <a:sy n="58" d="100"/>
        </p:scale>
        <p:origin x="3240" y="5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heme" Target="theme/theme1.xml"/><Relationship Id="rId30" Type="http://schemas.microsoft.com/office/2018/10/relationships/authors" Targe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9946297888213586E-2"/>
          <c:y val="0.14017158623201464"/>
          <c:w val="0.845475501977901"/>
          <c:h val="0.61921619812558482"/>
        </c:manualLayout>
      </c:layout>
      <c:pie3DChart>
        <c:varyColors val="1"/>
        <c:ser>
          <c:idx val="0"/>
          <c:order val="0"/>
          <c:tx>
            <c:strRef>
              <c:f>Sheet1!$B$1</c:f>
              <c:strCache>
                <c:ptCount val="1"/>
                <c:pt idx="0">
                  <c:v>Sales</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5-855C-48A1-9DD0-CD22F47DFF7D}"/>
              </c:ext>
            </c:extLst>
          </c:dPt>
          <c:dPt>
            <c:idx val="1"/>
            <c:bubble3D val="0"/>
            <c:spPr>
              <a:solidFill>
                <a:schemeClr val="accent4">
                  <a:lumMod val="60000"/>
                  <a:lumOff val="4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3-855C-48A1-9DD0-CD22F47DFF7D}"/>
              </c:ext>
            </c:extLst>
          </c:dPt>
          <c:dPt>
            <c:idx val="2"/>
            <c:bubble3D val="0"/>
            <c:spPr>
              <a:solidFill>
                <a:srgbClr val="92D050"/>
              </a:solidFill>
              <a:ln w="25400">
                <a:solidFill>
                  <a:schemeClr val="lt1"/>
                </a:solidFill>
              </a:ln>
              <a:effectLst/>
              <a:sp3d contourW="25400">
                <a:contourClr>
                  <a:schemeClr val="lt1"/>
                </a:contourClr>
              </a:sp3d>
            </c:spPr>
            <c:extLst>
              <c:ext xmlns:c16="http://schemas.microsoft.com/office/drawing/2014/chart" uri="{C3380CC4-5D6E-409C-BE32-E72D297353CC}">
                <c16:uniqueId val="{00000004-855C-48A1-9DD0-CD22F47DFF7D}"/>
              </c:ext>
            </c:extLst>
          </c:dPt>
          <c:dPt>
            <c:idx val="3"/>
            <c:bubble3D val="0"/>
            <c:spPr>
              <a:solidFill>
                <a:srgbClr val="00B0F0"/>
              </a:solidFill>
              <a:ln w="25400">
                <a:solidFill>
                  <a:schemeClr val="lt1"/>
                </a:solidFill>
              </a:ln>
              <a:effectLst/>
              <a:sp3d contourW="25400">
                <a:contourClr>
                  <a:schemeClr val="lt1"/>
                </a:contourClr>
              </a:sp3d>
            </c:spPr>
            <c:extLst>
              <c:ext xmlns:c16="http://schemas.microsoft.com/office/drawing/2014/chart" uri="{C3380CC4-5D6E-409C-BE32-E72D297353CC}">
                <c16:uniqueId val="{00000006-855C-48A1-9DD0-CD22F47DFF7D}"/>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2-855C-48A1-9DD0-CD22F47DFF7D}"/>
              </c:ext>
            </c:extLst>
          </c:dPt>
          <c:dPt>
            <c:idx val="5"/>
            <c:bubble3D val="0"/>
            <c:spPr>
              <a:solidFill>
                <a:schemeClr val="accent6"/>
              </a:solidFill>
              <a:ln w="25400">
                <a:solidFill>
                  <a:schemeClr val="lt1"/>
                </a:solidFill>
              </a:ln>
              <a:effectLst/>
              <a:sp3d contourW="25400">
                <a:contourClr>
                  <a:schemeClr val="lt1"/>
                </a:contourClr>
              </a:sp3d>
            </c:spPr>
            <c:extLst>
              <c:ext xmlns:c16="http://schemas.microsoft.com/office/drawing/2014/chart" uri="{C3380CC4-5D6E-409C-BE32-E72D297353CC}">
                <c16:uniqueId val="{00000001-855C-48A1-9DD0-CD22F47DFF7D}"/>
              </c:ext>
            </c:extLst>
          </c:dPt>
          <c:dPt>
            <c:idx val="6"/>
            <c:bubble3D val="0"/>
            <c:spPr>
              <a:solidFill>
                <a:schemeClr val="accent1">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8-855C-48A1-9DD0-CD22F47DFF7D}"/>
              </c:ext>
            </c:extLst>
          </c:dPt>
          <c:dPt>
            <c:idx val="7"/>
            <c:bubble3D val="0"/>
            <c:spPr>
              <a:solidFill>
                <a:srgbClr val="FFFF00"/>
              </a:solidFill>
              <a:ln w="25400">
                <a:solidFill>
                  <a:schemeClr val="lt1"/>
                </a:solidFill>
              </a:ln>
              <a:effectLst/>
              <a:sp3d contourW="25400">
                <a:contourClr>
                  <a:schemeClr val="lt1"/>
                </a:contourClr>
              </a:sp3d>
            </c:spPr>
            <c:extLst>
              <c:ext xmlns:c16="http://schemas.microsoft.com/office/drawing/2014/chart" uri="{C3380CC4-5D6E-409C-BE32-E72D297353CC}">
                <c16:uniqueId val="{00000007-855C-48A1-9DD0-CD22F47DFF7D}"/>
              </c:ext>
            </c:extLst>
          </c:dPt>
          <c:dLbls>
            <c:dLbl>
              <c:idx val="0"/>
              <c:layout>
                <c:manualLayout>
                  <c:x val="-1.3990974621472497E-2"/>
                  <c:y val="-7.5046589477193268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55C-48A1-9DD0-CD22F47DFF7D}"/>
                </c:ext>
              </c:extLst>
            </c:dLbl>
            <c:dLbl>
              <c:idx val="1"/>
              <c:layout>
                <c:manualLayout>
                  <c:x val="4.1602757596043149E-2"/>
                  <c:y val="-3.6803617593420608E-2"/>
                </c:manualLayout>
              </c:layout>
              <c:showLegendKey val="0"/>
              <c:showVal val="1"/>
              <c:showCatName val="1"/>
              <c:showSerName val="0"/>
              <c:showPercent val="0"/>
              <c:showBubbleSize val="0"/>
              <c:extLst>
                <c:ext xmlns:c15="http://schemas.microsoft.com/office/drawing/2012/chart" uri="{CE6537A1-D6FC-4f65-9D91-7224C49458BB}">
                  <c15:layout>
                    <c:manualLayout>
                      <c:w val="0.22203276547383238"/>
                      <c:h val="0.19914974439280164"/>
                    </c:manualLayout>
                  </c15:layout>
                </c:ext>
                <c:ext xmlns:c16="http://schemas.microsoft.com/office/drawing/2014/chart" uri="{C3380CC4-5D6E-409C-BE32-E72D297353CC}">
                  <c16:uniqueId val="{00000003-855C-48A1-9DD0-CD22F47DFF7D}"/>
                </c:ext>
              </c:extLst>
            </c:dLbl>
            <c:dLbl>
              <c:idx val="2"/>
              <c:layout>
                <c:manualLayout>
                  <c:x val="-7.9296821568038411E-2"/>
                  <c:y val="9.0418638954631828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55C-48A1-9DD0-CD22F47DFF7D}"/>
                </c:ext>
              </c:extLst>
            </c:dLbl>
            <c:dLbl>
              <c:idx val="4"/>
              <c:layout>
                <c:manualLayout>
                  <c:x val="-4.6470234187493992E-2"/>
                  <c:y val="-4.4911045645965979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55C-48A1-9DD0-CD22F47DFF7D}"/>
                </c:ext>
              </c:extLst>
            </c:dLbl>
            <c:dLbl>
              <c:idx val="5"/>
              <c:layout>
                <c:manualLayout>
                  <c:x val="-6.3848767583029833E-2"/>
                  <c:y val="-2.9369336693018146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55C-48A1-9DD0-CD22F47DFF7D}"/>
                </c:ext>
              </c:extLst>
            </c:dLbl>
            <c:dLbl>
              <c:idx val="6"/>
              <c:layout>
                <c:manualLayout>
                  <c:x val="-0.13580537052819228"/>
                  <c:y val="-6.7501596251621178E-3"/>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8-855C-48A1-9DD0-CD22F47DFF7D}"/>
                </c:ext>
              </c:extLst>
            </c:dLbl>
            <c:dLbl>
              <c:idx val="7"/>
              <c:layout>
                <c:manualLayout>
                  <c:x val="0.15760264769797894"/>
                  <c:y val="9.4063147977510634E-8"/>
                </c:manualLayout>
              </c:layout>
              <c:showLegendKey val="0"/>
              <c:showVal val="1"/>
              <c:showCatName val="1"/>
              <c:showSerName val="0"/>
              <c:showPercent val="0"/>
              <c:showBubbleSize val="0"/>
              <c:extLst>
                <c:ext xmlns:c15="http://schemas.microsoft.com/office/drawing/2012/chart" uri="{CE6537A1-D6FC-4f65-9D91-7224C49458BB}">
                  <c15:layout>
                    <c:manualLayout>
                      <c:w val="0.41808753063804804"/>
                      <c:h val="0.16363657912648444"/>
                    </c:manualLayout>
                  </c15:layout>
                </c:ext>
                <c:ext xmlns:c16="http://schemas.microsoft.com/office/drawing/2014/chart" uri="{C3380CC4-5D6E-409C-BE32-E72D297353CC}">
                  <c16:uniqueId val="{00000007-855C-48A1-9DD0-CD22F47DFF7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FFFF00"/>
                    </a:solidFill>
                    <a:latin typeface="+mn-lt"/>
                    <a:ea typeface="+mn-ea"/>
                    <a:cs typeface="+mn-cs"/>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Sheet1!$A$2:$A$9</c:f>
              <c:strCache>
                <c:ptCount val="8"/>
                <c:pt idx="0">
                  <c:v>Foundations and Trusts</c:v>
                </c:pt>
                <c:pt idx="1">
                  <c:v>Corporations and Organizations</c:v>
                </c:pt>
                <c:pt idx="2">
                  <c:v>Federal Government</c:v>
                </c:pt>
                <c:pt idx="3">
                  <c:v>Local Government</c:v>
                </c:pt>
                <c:pt idx="4">
                  <c:v>Individuals</c:v>
                </c:pt>
                <c:pt idx="5">
                  <c:v>Events</c:v>
                </c:pt>
                <c:pt idx="6">
                  <c:v>Gifts-In-Kind</c:v>
                </c:pt>
                <c:pt idx="7">
                  <c:v>Investment and Other Income</c:v>
                </c:pt>
              </c:strCache>
            </c:strRef>
          </c:cat>
          <c:val>
            <c:numRef>
              <c:f>Sheet1!$B$2:$B$9</c:f>
              <c:numCache>
                <c:formatCode>"$"#,##0</c:formatCode>
                <c:ptCount val="8"/>
                <c:pt idx="0">
                  <c:v>2180</c:v>
                </c:pt>
                <c:pt idx="1">
                  <c:v>328</c:v>
                </c:pt>
                <c:pt idx="2">
                  <c:v>749</c:v>
                </c:pt>
                <c:pt idx="3">
                  <c:v>384</c:v>
                </c:pt>
                <c:pt idx="4">
                  <c:v>625</c:v>
                </c:pt>
                <c:pt idx="5">
                  <c:v>822</c:v>
                </c:pt>
                <c:pt idx="6">
                  <c:v>500</c:v>
                </c:pt>
                <c:pt idx="7">
                  <c:v>218</c:v>
                </c:pt>
              </c:numCache>
            </c:numRef>
          </c:val>
          <c:extLst>
            <c:ext xmlns:c16="http://schemas.microsoft.com/office/drawing/2014/chart" uri="{C3380CC4-5D6E-409C-BE32-E72D297353CC}">
              <c16:uniqueId val="{00000000-855C-48A1-9DD0-CD22F47DFF7D}"/>
            </c:ext>
          </c:extLst>
        </c:ser>
        <c:dLbls>
          <c:showLegendKey val="0"/>
          <c:showVal val="0"/>
          <c:showCatName val="0"/>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9946297888213586E-2"/>
          <c:y val="0.1723139045274098"/>
          <c:w val="0.845475501977901"/>
          <c:h val="0.70126936336932688"/>
        </c:manualLayout>
      </c:layout>
      <c:pie3DChart>
        <c:varyColors val="1"/>
        <c:ser>
          <c:idx val="0"/>
          <c:order val="0"/>
          <c:tx>
            <c:strRef>
              <c:f>Sheet1!$B$1</c:f>
              <c:strCache>
                <c:ptCount val="1"/>
                <c:pt idx="0">
                  <c:v>Sales</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5-855C-48A1-9DD0-CD22F47DFF7D}"/>
              </c:ext>
            </c:extLst>
          </c:dPt>
          <c:dPt>
            <c:idx val="1"/>
            <c:bubble3D val="0"/>
            <c:spPr>
              <a:solidFill>
                <a:schemeClr val="accent4">
                  <a:lumMod val="60000"/>
                  <a:lumOff val="4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3-855C-48A1-9DD0-CD22F47DFF7D}"/>
              </c:ext>
            </c:extLst>
          </c:dPt>
          <c:dPt>
            <c:idx val="2"/>
            <c:bubble3D val="0"/>
            <c:spPr>
              <a:solidFill>
                <a:srgbClr val="92D050"/>
              </a:solidFill>
              <a:ln w="25400">
                <a:solidFill>
                  <a:schemeClr val="lt1"/>
                </a:solidFill>
              </a:ln>
              <a:effectLst/>
              <a:sp3d contourW="25400">
                <a:contourClr>
                  <a:schemeClr val="lt1"/>
                </a:contourClr>
              </a:sp3d>
            </c:spPr>
            <c:extLst>
              <c:ext xmlns:c16="http://schemas.microsoft.com/office/drawing/2014/chart" uri="{C3380CC4-5D6E-409C-BE32-E72D297353CC}">
                <c16:uniqueId val="{00000004-855C-48A1-9DD0-CD22F47DFF7D}"/>
              </c:ext>
            </c:extLst>
          </c:dPt>
          <c:dLbls>
            <c:dLbl>
              <c:idx val="0"/>
              <c:layout>
                <c:manualLayout>
                  <c:x val="-0.28440889899575372"/>
                  <c:y val="-0.23034475272491534"/>
                </c:manualLayout>
              </c:layout>
              <c:showLegendKey val="0"/>
              <c:showVal val="1"/>
              <c:showCatName val="1"/>
              <c:showSerName val="0"/>
              <c:showPercent val="0"/>
              <c:showBubbleSize val="0"/>
              <c:extLst>
                <c:ext xmlns:c15="http://schemas.microsoft.com/office/drawing/2012/chart" uri="{CE6537A1-D6FC-4f65-9D91-7224C49458BB}">
                  <c15:layout>
                    <c:manualLayout>
                      <c:w val="0.25078410683782593"/>
                      <c:h val="0.16363657912648444"/>
                    </c:manualLayout>
                  </c15:layout>
                </c:ext>
                <c:ext xmlns:c16="http://schemas.microsoft.com/office/drawing/2014/chart" uri="{C3380CC4-5D6E-409C-BE32-E72D297353CC}">
                  <c16:uniqueId val="{00000005-855C-48A1-9DD0-CD22F47DFF7D}"/>
                </c:ext>
              </c:extLst>
            </c:dLbl>
            <c:dLbl>
              <c:idx val="1"/>
              <c:layout>
                <c:manualLayout>
                  <c:x val="3.3550610964551003E-2"/>
                  <c:y val="-0.10131212447639748"/>
                </c:manualLayout>
              </c:layout>
              <c:showLegendKey val="0"/>
              <c:showVal val="1"/>
              <c:showCatName val="1"/>
              <c:showSerName val="0"/>
              <c:showPercent val="0"/>
              <c:showBubbleSize val="0"/>
              <c:extLst>
                <c:ext xmlns:c15="http://schemas.microsoft.com/office/drawing/2012/chart" uri="{CE6537A1-D6FC-4f65-9D91-7224C49458BB}">
                  <c15:layout>
                    <c:manualLayout>
                      <c:w val="0.22203276547383238"/>
                      <c:h val="0.19914974439280164"/>
                    </c:manualLayout>
                  </c15:layout>
                </c:ext>
                <c:ext xmlns:c16="http://schemas.microsoft.com/office/drawing/2014/chart" uri="{C3380CC4-5D6E-409C-BE32-E72D297353CC}">
                  <c16:uniqueId val="{00000003-855C-48A1-9DD0-CD22F47DFF7D}"/>
                </c:ext>
              </c:extLst>
            </c:dLbl>
            <c:dLbl>
              <c:idx val="2"/>
              <c:layout>
                <c:manualLayout>
                  <c:x val="0.10456050548882707"/>
                  <c:y val="-1.4102699649972213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55C-48A1-9DD0-CD22F47DFF7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FFFF00"/>
                    </a:solidFill>
                    <a:latin typeface="+mn-lt"/>
                    <a:ea typeface="+mn-ea"/>
                    <a:cs typeface="+mn-cs"/>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Programs</c:v>
                </c:pt>
                <c:pt idx="1">
                  <c:v>Fundraising</c:v>
                </c:pt>
                <c:pt idx="2">
                  <c:v>Management and General</c:v>
                </c:pt>
              </c:strCache>
            </c:strRef>
          </c:cat>
          <c:val>
            <c:numRef>
              <c:f>Sheet1!$B$2:$B$4</c:f>
              <c:numCache>
                <c:formatCode>"$"#,##0</c:formatCode>
                <c:ptCount val="3"/>
                <c:pt idx="0">
                  <c:v>4350</c:v>
                </c:pt>
                <c:pt idx="1">
                  <c:v>799</c:v>
                </c:pt>
                <c:pt idx="2">
                  <c:v>492</c:v>
                </c:pt>
              </c:numCache>
            </c:numRef>
          </c:val>
          <c:extLst>
            <c:ext xmlns:c16="http://schemas.microsoft.com/office/drawing/2014/chart" uri="{C3380CC4-5D6E-409C-BE32-E72D297353CC}">
              <c16:uniqueId val="{00000000-855C-48A1-9DD0-CD22F47DFF7D}"/>
            </c:ext>
          </c:extLst>
        </c:ser>
        <c:dLbls>
          <c:showLegendKey val="0"/>
          <c:showVal val="0"/>
          <c:showCatName val="0"/>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8.2630346765377671E-2"/>
          <c:y val="0.15797868077563718"/>
          <c:w val="0.845475501977901"/>
          <c:h val="0.70126936336932688"/>
        </c:manualLayout>
      </c:layout>
      <c:pie3DChart>
        <c:varyColors val="1"/>
        <c:ser>
          <c:idx val="0"/>
          <c:order val="0"/>
          <c:tx>
            <c:strRef>
              <c:f>Sheet1!$B$1</c:f>
              <c:strCache>
                <c:ptCount val="1"/>
                <c:pt idx="0">
                  <c:v>Sales</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5-855C-48A1-9DD0-CD22F47DFF7D}"/>
              </c:ext>
            </c:extLst>
          </c:dPt>
          <c:dPt>
            <c:idx val="1"/>
            <c:bubble3D val="0"/>
            <c:spPr>
              <a:solidFill>
                <a:schemeClr val="accent4">
                  <a:lumMod val="60000"/>
                  <a:lumOff val="4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3-855C-48A1-9DD0-CD22F47DFF7D}"/>
              </c:ext>
            </c:extLst>
          </c:dPt>
          <c:dPt>
            <c:idx val="2"/>
            <c:bubble3D val="0"/>
            <c:spPr>
              <a:solidFill>
                <a:srgbClr val="92D050"/>
              </a:solidFill>
              <a:ln w="25400">
                <a:solidFill>
                  <a:schemeClr val="lt1"/>
                </a:solidFill>
              </a:ln>
              <a:effectLst/>
              <a:sp3d contourW="25400">
                <a:contourClr>
                  <a:schemeClr val="lt1"/>
                </a:contourClr>
              </a:sp3d>
            </c:spPr>
            <c:extLst>
              <c:ext xmlns:c16="http://schemas.microsoft.com/office/drawing/2014/chart" uri="{C3380CC4-5D6E-409C-BE32-E72D297353CC}">
                <c16:uniqueId val="{00000004-855C-48A1-9DD0-CD22F47DFF7D}"/>
              </c:ext>
            </c:extLst>
          </c:dPt>
          <c:dPt>
            <c:idx val="3"/>
            <c:bubble3D val="0"/>
            <c:spPr>
              <a:solidFill>
                <a:schemeClr val="tx2">
                  <a:lumMod val="75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6-855C-48A1-9DD0-CD22F47DFF7D}"/>
              </c:ext>
            </c:extLst>
          </c:dPt>
          <c:dLbls>
            <c:dLbl>
              <c:idx val="0"/>
              <c:layout>
                <c:manualLayout>
                  <c:x val="-8.9815355401357863E-2"/>
                  <c:y val="-8.6547784643551465E-2"/>
                </c:manualLayout>
              </c:layout>
              <c:showLegendKey val="0"/>
              <c:showVal val="1"/>
              <c:showCatName val="1"/>
              <c:showSerName val="0"/>
              <c:showPercent val="0"/>
              <c:showBubbleSize val="0"/>
              <c:extLst>
                <c:ext xmlns:c15="http://schemas.microsoft.com/office/drawing/2012/chart" uri="{CE6537A1-D6FC-4f65-9D91-7224C49458BB}">
                  <c15:layout>
                    <c:manualLayout>
                      <c:w val="0.25078410683782593"/>
                      <c:h val="0.16363657912648444"/>
                    </c:manualLayout>
                  </c15:layout>
                </c:ext>
                <c:ext xmlns:c16="http://schemas.microsoft.com/office/drawing/2014/chart" uri="{C3380CC4-5D6E-409C-BE32-E72D297353CC}">
                  <c16:uniqueId val="{00000005-855C-48A1-9DD0-CD22F47DFF7D}"/>
                </c:ext>
              </c:extLst>
            </c:dLbl>
            <c:dLbl>
              <c:idx val="1"/>
              <c:layout>
                <c:manualLayout>
                  <c:x val="-1.0736195508656324E-2"/>
                  <c:y val="-2.0079189883019308E-2"/>
                </c:manualLayout>
              </c:layout>
              <c:showLegendKey val="0"/>
              <c:showVal val="1"/>
              <c:showCatName val="1"/>
              <c:showSerName val="0"/>
              <c:showPercent val="0"/>
              <c:showBubbleSize val="0"/>
              <c:extLst>
                <c:ext xmlns:c15="http://schemas.microsoft.com/office/drawing/2012/chart" uri="{CE6537A1-D6FC-4f65-9D91-7224C49458BB}">
                  <c15:layout>
                    <c:manualLayout>
                      <c:w val="0.22203276547383238"/>
                      <c:h val="0.19914974439280164"/>
                    </c:manualLayout>
                  </c15:layout>
                </c:ext>
                <c:ext xmlns:c16="http://schemas.microsoft.com/office/drawing/2014/chart" uri="{C3380CC4-5D6E-409C-BE32-E72D297353CC}">
                  <c16:uniqueId val="{00000003-855C-48A1-9DD0-CD22F47DFF7D}"/>
                </c:ext>
              </c:extLst>
            </c:dLbl>
            <c:dLbl>
              <c:idx val="2"/>
              <c:layout>
                <c:manualLayout>
                  <c:x val="1.2246237180100217E-3"/>
                  <c:y val="7.4001359776867167E-3"/>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55C-48A1-9DD0-CD22F47DFF7D}"/>
                </c:ext>
              </c:extLst>
            </c:dLbl>
            <c:dLbl>
              <c:idx val="3"/>
              <c:layout>
                <c:manualLayout>
                  <c:x val="0.169854168438861"/>
                  <c:y val="-7.6380216789218414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55C-48A1-9DD0-CD22F47DFF7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FFFF00"/>
                    </a:solidFill>
                    <a:latin typeface="+mn-lt"/>
                    <a:ea typeface="+mn-ea"/>
                    <a:cs typeface="+mn-cs"/>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Academics</c:v>
                </c:pt>
                <c:pt idx="1">
                  <c:v>Youth Development</c:v>
                </c:pt>
                <c:pt idx="2">
                  <c:v>Community Engagement </c:v>
                </c:pt>
                <c:pt idx="3">
                  <c:v>Health and Wellness</c:v>
                </c:pt>
              </c:strCache>
            </c:strRef>
          </c:cat>
          <c:val>
            <c:numRef>
              <c:f>Sheet1!$B$2:$B$5</c:f>
              <c:numCache>
                <c:formatCode>"$"#,##0</c:formatCode>
                <c:ptCount val="4"/>
                <c:pt idx="0">
                  <c:v>1311</c:v>
                </c:pt>
                <c:pt idx="1">
                  <c:v>1169</c:v>
                </c:pt>
                <c:pt idx="2">
                  <c:v>945</c:v>
                </c:pt>
                <c:pt idx="3">
                  <c:v>925</c:v>
                </c:pt>
              </c:numCache>
            </c:numRef>
          </c:val>
          <c:extLst>
            <c:ext xmlns:c16="http://schemas.microsoft.com/office/drawing/2014/chart" uri="{C3380CC4-5D6E-409C-BE32-E72D297353CC}">
              <c16:uniqueId val="{00000000-855C-48A1-9DD0-CD22F47DFF7D}"/>
            </c:ext>
          </c:extLst>
        </c:ser>
        <c:dLbls>
          <c:showLegendKey val="0"/>
          <c:showVal val="0"/>
          <c:showCatName val="0"/>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8.1288322326795642E-2"/>
          <c:y val="0.15797868077563718"/>
          <c:w val="0.845475501977901"/>
          <c:h val="0.70126936336932688"/>
        </c:manualLayout>
      </c:layout>
      <c:pie3DChart>
        <c:varyColors val="1"/>
        <c:ser>
          <c:idx val="0"/>
          <c:order val="0"/>
          <c:tx>
            <c:strRef>
              <c:f>Sheet1!$B$1</c:f>
              <c:strCache>
                <c:ptCount val="1"/>
                <c:pt idx="0">
                  <c:v>Sales</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5-855C-48A1-9DD0-CD22F47DFF7D}"/>
              </c:ext>
            </c:extLst>
          </c:dPt>
          <c:dPt>
            <c:idx val="1"/>
            <c:bubble3D val="0"/>
            <c:spPr>
              <a:solidFill>
                <a:schemeClr val="accent4">
                  <a:lumMod val="60000"/>
                  <a:lumOff val="4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3-855C-48A1-9DD0-CD22F47DFF7D}"/>
              </c:ext>
            </c:extLst>
          </c:dPt>
          <c:dPt>
            <c:idx val="2"/>
            <c:bubble3D val="0"/>
            <c:spPr>
              <a:solidFill>
                <a:srgbClr val="92D050"/>
              </a:solidFill>
              <a:ln w="25400">
                <a:solidFill>
                  <a:schemeClr val="lt1"/>
                </a:solidFill>
              </a:ln>
              <a:effectLst/>
              <a:sp3d contourW="25400">
                <a:contourClr>
                  <a:schemeClr val="lt1"/>
                </a:contourClr>
              </a:sp3d>
            </c:spPr>
            <c:extLst>
              <c:ext xmlns:c16="http://schemas.microsoft.com/office/drawing/2014/chart" uri="{C3380CC4-5D6E-409C-BE32-E72D297353CC}">
                <c16:uniqueId val="{00000004-855C-48A1-9DD0-CD22F47DFF7D}"/>
              </c:ext>
            </c:extLst>
          </c:dPt>
          <c:dPt>
            <c:idx val="3"/>
            <c:bubble3D val="0"/>
            <c:spPr>
              <a:solidFill>
                <a:schemeClr val="tx2">
                  <a:lumMod val="75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6-855C-48A1-9DD0-CD22F47DFF7D}"/>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2-855C-48A1-9DD0-CD22F47DFF7D}"/>
              </c:ext>
            </c:extLst>
          </c:dPt>
          <c:dPt>
            <c:idx val="5"/>
            <c:bubble3D val="0"/>
            <c:spPr>
              <a:solidFill>
                <a:schemeClr val="accent6"/>
              </a:solidFill>
              <a:ln w="25400">
                <a:solidFill>
                  <a:schemeClr val="lt1"/>
                </a:solidFill>
              </a:ln>
              <a:effectLst/>
              <a:sp3d contourW="25400">
                <a:contourClr>
                  <a:schemeClr val="lt1"/>
                </a:contourClr>
              </a:sp3d>
            </c:spPr>
            <c:extLst>
              <c:ext xmlns:c16="http://schemas.microsoft.com/office/drawing/2014/chart" uri="{C3380CC4-5D6E-409C-BE32-E72D297353CC}">
                <c16:uniqueId val="{00000001-855C-48A1-9DD0-CD22F47DFF7D}"/>
              </c:ext>
            </c:extLst>
          </c:dPt>
          <c:dPt>
            <c:idx val="6"/>
            <c:bubble3D val="0"/>
            <c:spPr>
              <a:solidFill>
                <a:schemeClr val="accent1">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8-855C-48A1-9DD0-CD22F47DFF7D}"/>
              </c:ext>
            </c:extLst>
          </c:dPt>
          <c:dLbls>
            <c:dLbl>
              <c:idx val="0"/>
              <c:layout>
                <c:manualLayout>
                  <c:x val="-1.7446317701566523E-2"/>
                  <c:y val="-0.36369544384448876"/>
                </c:manualLayout>
              </c:layout>
              <c:showLegendKey val="0"/>
              <c:showVal val="1"/>
              <c:showCatName val="1"/>
              <c:showSerName val="0"/>
              <c:showPercent val="0"/>
              <c:showBubbleSize val="0"/>
              <c:extLst>
                <c:ext xmlns:c15="http://schemas.microsoft.com/office/drawing/2012/chart" uri="{CE6537A1-D6FC-4f65-9D91-7224C49458BB}">
                  <c15:layout>
                    <c:manualLayout>
                      <c:w val="0.25078410683782593"/>
                      <c:h val="0.16363657912648444"/>
                    </c:manualLayout>
                  </c15:layout>
                </c:ext>
                <c:ext xmlns:c16="http://schemas.microsoft.com/office/drawing/2014/chart" uri="{C3380CC4-5D6E-409C-BE32-E72D297353CC}">
                  <c16:uniqueId val="{00000005-855C-48A1-9DD0-CD22F47DFF7D}"/>
                </c:ext>
              </c:extLst>
            </c:dLbl>
            <c:dLbl>
              <c:idx val="1"/>
              <c:layout>
                <c:manualLayout>
                  <c:x val="-1.0736195508656324E-2"/>
                  <c:y val="-2.0079189883019308E-2"/>
                </c:manualLayout>
              </c:layout>
              <c:showLegendKey val="0"/>
              <c:showVal val="1"/>
              <c:showCatName val="1"/>
              <c:showSerName val="0"/>
              <c:showPercent val="0"/>
              <c:showBubbleSize val="0"/>
              <c:extLst>
                <c:ext xmlns:c15="http://schemas.microsoft.com/office/drawing/2012/chart" uri="{CE6537A1-D6FC-4f65-9D91-7224C49458BB}">
                  <c15:layout>
                    <c:manualLayout>
                      <c:w val="0.22203276547383238"/>
                      <c:h val="0.19914974439280164"/>
                    </c:manualLayout>
                  </c15:layout>
                </c:ext>
                <c:ext xmlns:c16="http://schemas.microsoft.com/office/drawing/2014/chart" uri="{C3380CC4-5D6E-409C-BE32-E72D297353CC}">
                  <c16:uniqueId val="{00000003-855C-48A1-9DD0-CD22F47DFF7D}"/>
                </c:ext>
              </c:extLst>
            </c:dLbl>
            <c:dLbl>
              <c:idx val="2"/>
              <c:layout>
                <c:manualLayout>
                  <c:x val="1.2246237180100217E-3"/>
                  <c:y val="7.4001359776867167E-3"/>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55C-48A1-9DD0-CD22F47DFF7D}"/>
                </c:ext>
              </c:extLst>
            </c:dLbl>
            <c:dLbl>
              <c:idx val="3"/>
              <c:layout>
                <c:manualLayout>
                  <c:x val="-7.3052202108880457E-2"/>
                  <c:y val="-7.6380216789218414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55C-48A1-9DD0-CD22F47DFF7D}"/>
                </c:ext>
              </c:extLst>
            </c:dLbl>
            <c:dLbl>
              <c:idx val="4"/>
              <c:layout>
                <c:manualLayout>
                  <c:x val="4.0830089667310027E-2"/>
                  <c:y val="-6.6914642208241518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55C-48A1-9DD0-CD22F47DFF7D}"/>
                </c:ext>
              </c:extLst>
            </c:dLbl>
            <c:dLbl>
              <c:idx val="5"/>
              <c:layout>
                <c:manualLayout>
                  <c:x val="0.17365965309196624"/>
                  <c:y val="-5.3906837600727522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55C-48A1-9DD0-CD22F47DFF7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FFFF00"/>
                    </a:solidFill>
                    <a:latin typeface="+mn-lt"/>
                    <a:ea typeface="+mn-ea"/>
                    <a:cs typeface="+mn-cs"/>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Sheet1!$A$2:$A$8</c:f>
              <c:strCache>
                <c:ptCount val="6"/>
                <c:pt idx="0">
                  <c:v>Personnel</c:v>
                </c:pt>
                <c:pt idx="1">
                  <c:v>Program Direct Expenses</c:v>
                </c:pt>
                <c:pt idx="2">
                  <c:v>Occupancy</c:v>
                </c:pt>
                <c:pt idx="3">
                  <c:v>Professional Fees</c:v>
                </c:pt>
                <c:pt idx="4">
                  <c:v>Depreciation</c:v>
                </c:pt>
                <c:pt idx="5">
                  <c:v>All Other</c:v>
                </c:pt>
              </c:strCache>
            </c:strRef>
          </c:cat>
          <c:val>
            <c:numRef>
              <c:f>Sheet1!$B$2:$B$8</c:f>
              <c:numCache>
                <c:formatCode>"$"#,##0</c:formatCode>
                <c:ptCount val="7"/>
                <c:pt idx="0">
                  <c:v>2340</c:v>
                </c:pt>
                <c:pt idx="1">
                  <c:v>790</c:v>
                </c:pt>
                <c:pt idx="2">
                  <c:v>338</c:v>
                </c:pt>
                <c:pt idx="3">
                  <c:v>309</c:v>
                </c:pt>
                <c:pt idx="4">
                  <c:v>184</c:v>
                </c:pt>
                <c:pt idx="5">
                  <c:v>389</c:v>
                </c:pt>
              </c:numCache>
            </c:numRef>
          </c:val>
          <c:extLst>
            <c:ext xmlns:c16="http://schemas.microsoft.com/office/drawing/2014/chart" uri="{C3380CC4-5D6E-409C-BE32-E72D297353CC}">
              <c16:uniqueId val="{00000000-855C-48A1-9DD0-CD22F47DFF7D}"/>
            </c:ext>
          </c:extLst>
        </c:ser>
        <c:dLbls>
          <c:showLegendKey val="0"/>
          <c:showVal val="0"/>
          <c:showCatName val="0"/>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8.1288322326795642E-2"/>
          <c:y val="0.15797868077563718"/>
          <c:w val="0.845475501977901"/>
          <c:h val="0.70126936336932688"/>
        </c:manualLayout>
      </c:layout>
      <c:pie3DChart>
        <c:varyColors val="1"/>
        <c:ser>
          <c:idx val="0"/>
          <c:order val="0"/>
          <c:tx>
            <c:strRef>
              <c:f>Sheet1!$B$1</c:f>
              <c:strCache>
                <c:ptCount val="1"/>
                <c:pt idx="0">
                  <c:v>Sales</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5-855C-48A1-9DD0-CD22F47DFF7D}"/>
              </c:ext>
            </c:extLst>
          </c:dPt>
          <c:dPt>
            <c:idx val="1"/>
            <c:bubble3D val="0"/>
            <c:spPr>
              <a:solidFill>
                <a:schemeClr val="accent4">
                  <a:lumMod val="60000"/>
                  <a:lumOff val="4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3-855C-48A1-9DD0-CD22F47DFF7D}"/>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4-855C-48A1-9DD0-CD22F47DFF7D}"/>
              </c:ext>
            </c:extLst>
          </c:dPt>
          <c:dLbls>
            <c:dLbl>
              <c:idx val="0"/>
              <c:layout>
                <c:manualLayout>
                  <c:x val="-2.6840488771640806E-3"/>
                  <c:y val="-0.3541386280099737"/>
                </c:manualLayout>
              </c:layout>
              <c:showLegendKey val="0"/>
              <c:showVal val="1"/>
              <c:showCatName val="1"/>
              <c:showSerName val="0"/>
              <c:showPercent val="0"/>
              <c:showBubbleSize val="0"/>
              <c:extLst>
                <c:ext xmlns:c15="http://schemas.microsoft.com/office/drawing/2012/chart" uri="{CE6537A1-D6FC-4f65-9D91-7224C49458BB}">
                  <c15:layout>
                    <c:manualLayout>
                      <c:w val="0.25078410683782593"/>
                      <c:h val="0.16363657912648444"/>
                    </c:manualLayout>
                  </c15:layout>
                </c:ext>
                <c:ext xmlns:c16="http://schemas.microsoft.com/office/drawing/2014/chart" uri="{C3380CC4-5D6E-409C-BE32-E72D297353CC}">
                  <c16:uniqueId val="{00000005-855C-48A1-9DD0-CD22F47DFF7D}"/>
                </c:ext>
              </c:extLst>
            </c:dLbl>
            <c:dLbl>
              <c:idx val="1"/>
              <c:layout>
                <c:manualLayout>
                  <c:x val="0"/>
                  <c:y val="-0.3067836649184717"/>
                </c:manualLayout>
              </c:layout>
              <c:showLegendKey val="0"/>
              <c:showVal val="1"/>
              <c:showCatName val="1"/>
              <c:showSerName val="0"/>
              <c:showPercent val="0"/>
              <c:showBubbleSize val="0"/>
              <c:extLst>
                <c:ext xmlns:c15="http://schemas.microsoft.com/office/drawing/2012/chart" uri="{CE6537A1-D6FC-4f65-9D91-7224C49458BB}">
                  <c15:layout>
                    <c:manualLayout>
                      <c:w val="0.22203276547383238"/>
                      <c:h val="0.19914974439280164"/>
                    </c:manualLayout>
                  </c15:layout>
                </c:ext>
                <c:ext xmlns:c16="http://schemas.microsoft.com/office/drawing/2014/chart" uri="{C3380CC4-5D6E-409C-BE32-E72D297353CC}">
                  <c16:uniqueId val="{00000003-855C-48A1-9DD0-CD22F47DFF7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FFFF00"/>
                    </a:solidFill>
                    <a:latin typeface="+mn-lt"/>
                    <a:ea typeface="+mn-ea"/>
                    <a:cs typeface="+mn-cs"/>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2"/>
                <c:pt idx="0">
                  <c:v>Restricted</c:v>
                </c:pt>
                <c:pt idx="1">
                  <c:v>Unrestricted</c:v>
                </c:pt>
              </c:strCache>
            </c:strRef>
          </c:cat>
          <c:val>
            <c:numRef>
              <c:f>Sheet1!$B$2:$B$4</c:f>
              <c:numCache>
                <c:formatCode>"$"#,##0</c:formatCode>
                <c:ptCount val="3"/>
                <c:pt idx="0">
                  <c:v>2563</c:v>
                </c:pt>
                <c:pt idx="1">
                  <c:v>3243</c:v>
                </c:pt>
              </c:numCache>
            </c:numRef>
          </c:val>
          <c:extLst>
            <c:ext xmlns:c16="http://schemas.microsoft.com/office/drawing/2014/chart" uri="{C3380CC4-5D6E-409C-BE32-E72D297353CC}">
              <c16:uniqueId val="{00000000-855C-48A1-9DD0-CD22F47DFF7D}"/>
            </c:ext>
          </c:extLst>
        </c:ser>
        <c:dLbls>
          <c:showLegendKey val="0"/>
          <c:showVal val="0"/>
          <c:showCatName val="0"/>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8.7998444519705829E-2"/>
          <c:y val="0.15797868077563718"/>
          <c:w val="0.845475501977901"/>
          <c:h val="0.70126936336932688"/>
        </c:manualLayout>
      </c:layout>
      <c:pie3DChart>
        <c:varyColors val="1"/>
        <c:ser>
          <c:idx val="0"/>
          <c:order val="0"/>
          <c:tx>
            <c:strRef>
              <c:f>Sheet1!$B$1</c:f>
              <c:strCache>
                <c:ptCount val="1"/>
                <c:pt idx="0">
                  <c:v>Sales</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5-855C-48A1-9DD0-CD22F47DFF7D}"/>
              </c:ext>
            </c:extLst>
          </c:dPt>
          <c:dPt>
            <c:idx val="1"/>
            <c:bubble3D val="0"/>
            <c:spPr>
              <a:solidFill>
                <a:schemeClr val="accent4">
                  <a:lumMod val="60000"/>
                  <a:lumOff val="4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3-855C-48A1-9DD0-CD22F47DFF7D}"/>
              </c:ext>
            </c:extLst>
          </c:dPt>
          <c:dPt>
            <c:idx val="2"/>
            <c:bubble3D val="0"/>
            <c:spPr>
              <a:solidFill>
                <a:srgbClr val="92D050"/>
              </a:solidFill>
              <a:ln w="25400">
                <a:solidFill>
                  <a:schemeClr val="lt1"/>
                </a:solidFill>
              </a:ln>
              <a:effectLst/>
              <a:sp3d contourW="25400">
                <a:contourClr>
                  <a:schemeClr val="lt1"/>
                </a:contourClr>
              </a:sp3d>
            </c:spPr>
            <c:extLst>
              <c:ext xmlns:c16="http://schemas.microsoft.com/office/drawing/2014/chart" uri="{C3380CC4-5D6E-409C-BE32-E72D297353CC}">
                <c16:uniqueId val="{00000004-855C-48A1-9DD0-CD22F47DFF7D}"/>
              </c:ext>
            </c:extLst>
          </c:dPt>
          <c:dPt>
            <c:idx val="3"/>
            <c:bubble3D val="0"/>
            <c:spPr>
              <a:solidFill>
                <a:srgbClr val="FFC000"/>
              </a:solidFill>
              <a:ln w="25400">
                <a:solidFill>
                  <a:schemeClr val="lt1"/>
                </a:solidFill>
              </a:ln>
              <a:effectLst/>
              <a:sp3d contourW="25400">
                <a:contourClr>
                  <a:schemeClr val="lt1"/>
                </a:contourClr>
              </a:sp3d>
            </c:spPr>
            <c:extLst>
              <c:ext xmlns:c16="http://schemas.microsoft.com/office/drawing/2014/chart" uri="{C3380CC4-5D6E-409C-BE32-E72D297353CC}">
                <c16:uniqueId val="{00000006-855C-48A1-9DD0-CD22F47DFF7D}"/>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2-855C-48A1-9DD0-CD22F47DFF7D}"/>
              </c:ext>
            </c:extLst>
          </c:dPt>
          <c:dLbls>
            <c:dLbl>
              <c:idx val="0"/>
              <c:layout>
                <c:manualLayout>
                  <c:x val="-2.6840488771640806E-3"/>
                  <c:y val="-0.3541386280099737"/>
                </c:manualLayout>
              </c:layout>
              <c:showLegendKey val="0"/>
              <c:showVal val="1"/>
              <c:showCatName val="1"/>
              <c:showSerName val="0"/>
              <c:showPercent val="0"/>
              <c:showBubbleSize val="0"/>
              <c:extLst>
                <c:ext xmlns:c15="http://schemas.microsoft.com/office/drawing/2012/chart" uri="{CE6537A1-D6FC-4f65-9D91-7224C49458BB}">
                  <c15:layout>
                    <c:manualLayout>
                      <c:w val="0.25078410683782593"/>
                      <c:h val="0.16363657912648444"/>
                    </c:manualLayout>
                  </c15:layout>
                </c:ext>
                <c:ext xmlns:c16="http://schemas.microsoft.com/office/drawing/2014/chart" uri="{C3380CC4-5D6E-409C-BE32-E72D297353CC}">
                  <c16:uniqueId val="{00000005-855C-48A1-9DD0-CD22F47DFF7D}"/>
                </c:ext>
              </c:extLst>
            </c:dLbl>
            <c:dLbl>
              <c:idx val="1"/>
              <c:layout>
                <c:manualLayout>
                  <c:x val="2.3738615907850376E-2"/>
                  <c:y val="-0.10751417813829474"/>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55C-48A1-9DD0-CD22F47DFF7D}"/>
                </c:ext>
              </c:extLst>
            </c:dLbl>
            <c:dLbl>
              <c:idx val="2"/>
              <c:layout>
                <c:manualLayout>
                  <c:x val="1.2393595690305141E-2"/>
                  <c:y val="3.7392358836611933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55C-48A1-9DD0-CD22F47DFF7D}"/>
                </c:ext>
              </c:extLst>
            </c:dLbl>
            <c:dLbl>
              <c:idx val="3"/>
              <c:layout>
                <c:manualLayout>
                  <c:x val="-0.1041987929177038"/>
                  <c:y val="-5.2289515834402202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55C-48A1-9DD0-CD22F47DFF7D}"/>
                </c:ext>
              </c:extLst>
            </c:dLbl>
            <c:dLbl>
              <c:idx val="4"/>
              <c:layout>
                <c:manualLayout>
                  <c:x val="0.11203209446161308"/>
                  <c:y val="-1.0986575683773241E-4"/>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55C-48A1-9DD0-CD22F47DFF7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FFFF00"/>
                    </a:solidFill>
                    <a:latin typeface="+mn-lt"/>
                    <a:ea typeface="+mn-ea"/>
                    <a:cs typeface="+mn-cs"/>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Federal Government (3 Grants)</c:v>
                </c:pt>
                <c:pt idx="1">
                  <c:v>Local Government (3 grants)</c:v>
                </c:pt>
                <c:pt idx="2">
                  <c:v>Foundations (10 grants)</c:v>
                </c:pt>
                <c:pt idx="3">
                  <c:v>Corporations (7 grants)</c:v>
                </c:pt>
                <c:pt idx="4">
                  <c:v>Individuals (soooo many)</c:v>
                </c:pt>
              </c:strCache>
            </c:strRef>
          </c:cat>
          <c:val>
            <c:numRef>
              <c:f>Sheet1!$B$2:$B$6</c:f>
              <c:numCache>
                <c:formatCode>"$"#,##0</c:formatCode>
                <c:ptCount val="5"/>
                <c:pt idx="0">
                  <c:v>749</c:v>
                </c:pt>
                <c:pt idx="1">
                  <c:v>384</c:v>
                </c:pt>
                <c:pt idx="2">
                  <c:v>1183</c:v>
                </c:pt>
                <c:pt idx="3">
                  <c:v>81</c:v>
                </c:pt>
                <c:pt idx="4">
                  <c:v>166</c:v>
                </c:pt>
              </c:numCache>
            </c:numRef>
          </c:val>
          <c:extLst>
            <c:ext xmlns:c16="http://schemas.microsoft.com/office/drawing/2014/chart" uri="{C3380CC4-5D6E-409C-BE32-E72D297353CC}">
              <c16:uniqueId val="{00000000-855C-48A1-9DD0-CD22F47DFF7D}"/>
            </c:ext>
          </c:extLst>
        </c:ser>
        <c:dLbls>
          <c:showLegendKey val="0"/>
          <c:showVal val="0"/>
          <c:showCatName val="0"/>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E31A2E7-15B4-4BB1-BB2D-3ECCA57D415E}"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BD64A206-8416-4CE0-9BBF-F00107391E62}">
      <dgm:prSet phldrT="[Text]" custT="1"/>
      <dgm:spPr>
        <a:solidFill>
          <a:srgbClr val="FFC000"/>
        </a:solidFill>
      </dgm:spPr>
      <dgm:t>
        <a:bodyPr/>
        <a:lstStyle/>
        <a:p>
          <a:r>
            <a:rPr lang="en-US" sz="1600" b="1" dirty="0">
              <a:solidFill>
                <a:srgbClr val="002060"/>
              </a:solidFill>
            </a:rPr>
            <a:t>Apply</a:t>
          </a:r>
        </a:p>
      </dgm:t>
    </dgm:pt>
    <dgm:pt modelId="{7BA1539B-C66C-43C4-97F6-79AD69EB0E5D}" type="parTrans" cxnId="{6C220AE5-5D7A-408E-8C42-4C738D6A00EE}">
      <dgm:prSet/>
      <dgm:spPr/>
      <dgm:t>
        <a:bodyPr/>
        <a:lstStyle/>
        <a:p>
          <a:endParaRPr lang="en-US"/>
        </a:p>
      </dgm:t>
    </dgm:pt>
    <dgm:pt modelId="{C51E126F-FA00-4DFB-B595-43E49F7E283D}" type="sibTrans" cxnId="{6C220AE5-5D7A-408E-8C42-4C738D6A00EE}">
      <dgm:prSet/>
      <dgm:spPr>
        <a:solidFill>
          <a:schemeClr val="accent4">
            <a:lumMod val="60000"/>
            <a:lumOff val="40000"/>
          </a:schemeClr>
        </a:solidFill>
      </dgm:spPr>
      <dgm:t>
        <a:bodyPr/>
        <a:lstStyle/>
        <a:p>
          <a:endParaRPr lang="en-US"/>
        </a:p>
      </dgm:t>
    </dgm:pt>
    <dgm:pt modelId="{A2868291-36BC-4AC2-AC61-A1A53061F445}">
      <dgm:prSet phldrT="[Text]"/>
      <dgm:spPr>
        <a:solidFill>
          <a:srgbClr val="FFC000"/>
        </a:solidFill>
      </dgm:spPr>
      <dgm:t>
        <a:bodyPr/>
        <a:lstStyle/>
        <a:p>
          <a:r>
            <a:rPr lang="en-US" b="1" dirty="0">
              <a:solidFill>
                <a:srgbClr val="002060"/>
              </a:solidFill>
            </a:rPr>
            <a:t>Implement and Execute</a:t>
          </a:r>
        </a:p>
      </dgm:t>
    </dgm:pt>
    <dgm:pt modelId="{28E596B5-4048-4D04-A070-A0E62FC1076B}" type="parTrans" cxnId="{3A12E930-3DBA-47CE-A5E7-DA0A011A909D}">
      <dgm:prSet/>
      <dgm:spPr/>
      <dgm:t>
        <a:bodyPr/>
        <a:lstStyle/>
        <a:p>
          <a:endParaRPr lang="en-US"/>
        </a:p>
      </dgm:t>
    </dgm:pt>
    <dgm:pt modelId="{6CB1B2C5-11C0-4DD1-9CEB-0377D06243B3}" type="sibTrans" cxnId="{3A12E930-3DBA-47CE-A5E7-DA0A011A909D}">
      <dgm:prSet/>
      <dgm:spPr>
        <a:solidFill>
          <a:schemeClr val="accent4">
            <a:lumMod val="60000"/>
            <a:lumOff val="40000"/>
          </a:schemeClr>
        </a:solidFill>
      </dgm:spPr>
      <dgm:t>
        <a:bodyPr/>
        <a:lstStyle/>
        <a:p>
          <a:endParaRPr lang="en-US"/>
        </a:p>
      </dgm:t>
    </dgm:pt>
    <dgm:pt modelId="{2735C710-2A25-4ECE-864A-D4ABEF7F4DD0}">
      <dgm:prSet phldrT="[Text]" custT="1"/>
      <dgm:spPr>
        <a:solidFill>
          <a:srgbClr val="FFC000"/>
        </a:solidFill>
      </dgm:spPr>
      <dgm:t>
        <a:bodyPr/>
        <a:lstStyle/>
        <a:p>
          <a:r>
            <a:rPr lang="en-US" sz="1400" b="1" dirty="0">
              <a:solidFill>
                <a:srgbClr val="002060"/>
              </a:solidFill>
            </a:rPr>
            <a:t>Program and Financial Reporting</a:t>
          </a:r>
        </a:p>
      </dgm:t>
    </dgm:pt>
    <dgm:pt modelId="{79BAEDA6-98DF-4BAB-8F3D-5D4E4C690F60}" type="parTrans" cxnId="{93B1F456-AAB9-4217-9104-28F23FD7BA17}">
      <dgm:prSet/>
      <dgm:spPr/>
      <dgm:t>
        <a:bodyPr/>
        <a:lstStyle/>
        <a:p>
          <a:endParaRPr lang="en-US"/>
        </a:p>
      </dgm:t>
    </dgm:pt>
    <dgm:pt modelId="{9C664BA6-30C3-402F-A0DF-8FED60414A6F}" type="sibTrans" cxnId="{93B1F456-AAB9-4217-9104-28F23FD7BA17}">
      <dgm:prSet/>
      <dgm:spPr>
        <a:solidFill>
          <a:schemeClr val="accent4">
            <a:lumMod val="60000"/>
            <a:lumOff val="40000"/>
          </a:schemeClr>
        </a:solidFill>
      </dgm:spPr>
      <dgm:t>
        <a:bodyPr/>
        <a:lstStyle/>
        <a:p>
          <a:endParaRPr lang="en-US"/>
        </a:p>
      </dgm:t>
    </dgm:pt>
    <dgm:pt modelId="{A51C25AE-AD99-4FCF-9E3D-BC6EBBFEFCCD}">
      <dgm:prSet phldrT="[Text]" custT="1"/>
      <dgm:spPr>
        <a:solidFill>
          <a:srgbClr val="FFC000"/>
        </a:solidFill>
      </dgm:spPr>
      <dgm:t>
        <a:bodyPr/>
        <a:lstStyle/>
        <a:p>
          <a:r>
            <a:rPr lang="en-US" sz="1400" b="1" dirty="0">
              <a:solidFill>
                <a:srgbClr val="002060"/>
              </a:solidFill>
            </a:rPr>
            <a:t>Compliance Monitoring / Audit</a:t>
          </a:r>
        </a:p>
      </dgm:t>
    </dgm:pt>
    <dgm:pt modelId="{EF6FB571-D890-48E9-9FEC-AAE79D709928}" type="parTrans" cxnId="{D79C0E1E-BDCB-4830-9644-EEAC073DD58D}">
      <dgm:prSet/>
      <dgm:spPr/>
      <dgm:t>
        <a:bodyPr/>
        <a:lstStyle/>
        <a:p>
          <a:endParaRPr lang="en-US"/>
        </a:p>
      </dgm:t>
    </dgm:pt>
    <dgm:pt modelId="{01DF197D-5DD4-4192-A6F1-A9B9143F371B}" type="sibTrans" cxnId="{D79C0E1E-BDCB-4830-9644-EEAC073DD58D}">
      <dgm:prSet/>
      <dgm:spPr>
        <a:solidFill>
          <a:schemeClr val="accent4">
            <a:lumMod val="60000"/>
            <a:lumOff val="40000"/>
          </a:schemeClr>
        </a:solidFill>
      </dgm:spPr>
      <dgm:t>
        <a:bodyPr/>
        <a:lstStyle/>
        <a:p>
          <a:endParaRPr lang="en-US"/>
        </a:p>
      </dgm:t>
    </dgm:pt>
    <dgm:pt modelId="{132886E8-DA89-4433-905A-42D268A7905E}">
      <dgm:prSet phldrT="[Text]"/>
      <dgm:spPr>
        <a:solidFill>
          <a:srgbClr val="002060"/>
        </a:solidFill>
        <a:ln>
          <a:solidFill>
            <a:schemeClr val="bg2"/>
          </a:solidFill>
        </a:ln>
      </dgm:spPr>
      <dgm:t>
        <a:bodyPr/>
        <a:lstStyle/>
        <a:p>
          <a:r>
            <a:rPr lang="en-US" b="1" i="1" dirty="0">
              <a:solidFill>
                <a:srgbClr val="FFC000"/>
              </a:solidFill>
            </a:rPr>
            <a:t>Inform, Advise, and Support</a:t>
          </a:r>
        </a:p>
      </dgm:t>
    </dgm:pt>
    <dgm:pt modelId="{48A27175-0C4D-4F45-8602-5620A170A55C}" type="sibTrans" cxnId="{221FCCE6-D126-4A17-8A4B-3DD3F4C872C3}">
      <dgm:prSet/>
      <dgm:spPr/>
      <dgm:t>
        <a:bodyPr/>
        <a:lstStyle/>
        <a:p>
          <a:endParaRPr lang="en-US"/>
        </a:p>
      </dgm:t>
    </dgm:pt>
    <dgm:pt modelId="{7D62FF79-8D45-42A7-894E-BD9BE79501A6}" type="parTrans" cxnId="{221FCCE6-D126-4A17-8A4B-3DD3F4C872C3}">
      <dgm:prSet/>
      <dgm:spPr/>
      <dgm:t>
        <a:bodyPr/>
        <a:lstStyle/>
        <a:p>
          <a:endParaRPr lang="en-US"/>
        </a:p>
      </dgm:t>
    </dgm:pt>
    <dgm:pt modelId="{ADDAD4FA-9524-4932-9563-597DCFE041A8}" type="pres">
      <dgm:prSet presAssocID="{CE31A2E7-15B4-4BB1-BB2D-3ECCA57D415E}" presName="Name0" presStyleCnt="0">
        <dgm:presLayoutVars>
          <dgm:chMax val="1"/>
          <dgm:dir/>
          <dgm:animLvl val="ctr"/>
          <dgm:resizeHandles val="exact"/>
        </dgm:presLayoutVars>
      </dgm:prSet>
      <dgm:spPr/>
    </dgm:pt>
    <dgm:pt modelId="{6A1C1655-76FB-407B-9573-A8576F09A411}" type="pres">
      <dgm:prSet presAssocID="{132886E8-DA89-4433-905A-42D268A7905E}" presName="centerShape" presStyleLbl="node0" presStyleIdx="0" presStyleCnt="1" custScaleX="67387" custScaleY="70516" custLinFactNeighborX="-247" custLinFactNeighborY="247"/>
      <dgm:spPr/>
    </dgm:pt>
    <dgm:pt modelId="{7E1432B1-FB23-4522-9A86-4382C6952E0C}" type="pres">
      <dgm:prSet presAssocID="{BD64A206-8416-4CE0-9BBF-F00107391E62}" presName="node" presStyleLbl="node1" presStyleIdx="0" presStyleCnt="4" custRadScaleRad="98639">
        <dgm:presLayoutVars>
          <dgm:bulletEnabled val="1"/>
        </dgm:presLayoutVars>
      </dgm:prSet>
      <dgm:spPr/>
    </dgm:pt>
    <dgm:pt modelId="{0472487C-CA44-49F8-A806-4847DD7933C3}" type="pres">
      <dgm:prSet presAssocID="{BD64A206-8416-4CE0-9BBF-F00107391E62}" presName="dummy" presStyleCnt="0"/>
      <dgm:spPr/>
    </dgm:pt>
    <dgm:pt modelId="{521BA1BA-196E-4A5C-A03E-983664A4FE31}" type="pres">
      <dgm:prSet presAssocID="{C51E126F-FA00-4DFB-B595-43E49F7E283D}" presName="sibTrans" presStyleLbl="sibTrans2D1" presStyleIdx="0" presStyleCnt="4" custLinFactNeighborX="-5" custLinFactNeighborY="-665"/>
      <dgm:spPr/>
    </dgm:pt>
    <dgm:pt modelId="{BC63DDB6-4C1B-41C8-82B4-97C3B0494F77}" type="pres">
      <dgm:prSet presAssocID="{A2868291-36BC-4AC2-AC61-A1A53061F445}" presName="node" presStyleLbl="node1" presStyleIdx="1" presStyleCnt="4">
        <dgm:presLayoutVars>
          <dgm:bulletEnabled val="1"/>
        </dgm:presLayoutVars>
      </dgm:prSet>
      <dgm:spPr/>
    </dgm:pt>
    <dgm:pt modelId="{1A93B324-ECC0-4E53-9E16-131C1D7D9B99}" type="pres">
      <dgm:prSet presAssocID="{A2868291-36BC-4AC2-AC61-A1A53061F445}" presName="dummy" presStyleCnt="0"/>
      <dgm:spPr/>
    </dgm:pt>
    <dgm:pt modelId="{109FE69C-C2D3-4D21-A361-AA0674CD7CB1}" type="pres">
      <dgm:prSet presAssocID="{6CB1B2C5-11C0-4DD1-9CEB-0377D06243B3}" presName="sibTrans" presStyleLbl="sibTrans2D1" presStyleIdx="1" presStyleCnt="4"/>
      <dgm:spPr/>
    </dgm:pt>
    <dgm:pt modelId="{66CEF8E2-8F9D-405F-A4E3-71B9725E08B7}" type="pres">
      <dgm:prSet presAssocID="{2735C710-2A25-4ECE-864A-D4ABEF7F4DD0}" presName="node" presStyleLbl="node1" presStyleIdx="2" presStyleCnt="4">
        <dgm:presLayoutVars>
          <dgm:bulletEnabled val="1"/>
        </dgm:presLayoutVars>
      </dgm:prSet>
      <dgm:spPr/>
    </dgm:pt>
    <dgm:pt modelId="{5F43987F-FDB0-472C-8C92-D88D0D445469}" type="pres">
      <dgm:prSet presAssocID="{2735C710-2A25-4ECE-864A-D4ABEF7F4DD0}" presName="dummy" presStyleCnt="0"/>
      <dgm:spPr/>
    </dgm:pt>
    <dgm:pt modelId="{D2D22CAD-7EF1-4553-896E-D1882380C7B2}" type="pres">
      <dgm:prSet presAssocID="{9C664BA6-30C3-402F-A0DF-8FED60414A6F}" presName="sibTrans" presStyleLbl="sibTrans2D1" presStyleIdx="2" presStyleCnt="4"/>
      <dgm:spPr/>
    </dgm:pt>
    <dgm:pt modelId="{CAFB8365-061B-4A30-93FB-03629768A8D4}" type="pres">
      <dgm:prSet presAssocID="{A51C25AE-AD99-4FCF-9E3D-BC6EBBFEFCCD}" presName="node" presStyleLbl="node1" presStyleIdx="3" presStyleCnt="4" custScaleX="115665" custRadScaleInc="0">
        <dgm:presLayoutVars>
          <dgm:bulletEnabled val="1"/>
        </dgm:presLayoutVars>
      </dgm:prSet>
      <dgm:spPr/>
    </dgm:pt>
    <dgm:pt modelId="{0F6589CB-B7F0-44CD-90BB-0FB605C408B6}" type="pres">
      <dgm:prSet presAssocID="{A51C25AE-AD99-4FCF-9E3D-BC6EBBFEFCCD}" presName="dummy" presStyleCnt="0"/>
      <dgm:spPr/>
    </dgm:pt>
    <dgm:pt modelId="{7EE72DCC-D8A0-4669-B254-E9900C5173A8}" type="pres">
      <dgm:prSet presAssocID="{01DF197D-5DD4-4192-A6F1-A9B9143F371B}" presName="sibTrans" presStyleLbl="sibTrans2D1" presStyleIdx="3" presStyleCnt="4" custLinFactNeighborX="5" custLinFactNeighborY="-665"/>
      <dgm:spPr/>
    </dgm:pt>
  </dgm:ptLst>
  <dgm:cxnLst>
    <dgm:cxn modelId="{E309A410-10AD-4F6B-8EBF-ACCF3B346E62}" type="presOf" srcId="{132886E8-DA89-4433-905A-42D268A7905E}" destId="{6A1C1655-76FB-407B-9573-A8576F09A411}" srcOrd="0" destOrd="0" presId="urn:microsoft.com/office/officeart/2005/8/layout/radial6"/>
    <dgm:cxn modelId="{8CB43A11-7AFC-4BB3-B712-07D1F9CD4AA9}" type="presOf" srcId="{C51E126F-FA00-4DFB-B595-43E49F7E283D}" destId="{521BA1BA-196E-4A5C-A03E-983664A4FE31}" srcOrd="0" destOrd="0" presId="urn:microsoft.com/office/officeart/2005/8/layout/radial6"/>
    <dgm:cxn modelId="{D79C0E1E-BDCB-4830-9644-EEAC073DD58D}" srcId="{132886E8-DA89-4433-905A-42D268A7905E}" destId="{A51C25AE-AD99-4FCF-9E3D-BC6EBBFEFCCD}" srcOrd="3" destOrd="0" parTransId="{EF6FB571-D890-48E9-9FEC-AAE79D709928}" sibTransId="{01DF197D-5DD4-4192-A6F1-A9B9143F371B}"/>
    <dgm:cxn modelId="{3A12E930-3DBA-47CE-A5E7-DA0A011A909D}" srcId="{132886E8-DA89-4433-905A-42D268A7905E}" destId="{A2868291-36BC-4AC2-AC61-A1A53061F445}" srcOrd="1" destOrd="0" parTransId="{28E596B5-4048-4D04-A070-A0E62FC1076B}" sibTransId="{6CB1B2C5-11C0-4DD1-9CEB-0377D06243B3}"/>
    <dgm:cxn modelId="{A8D3B437-A734-4AED-A473-8988A4278FB4}" type="presOf" srcId="{A51C25AE-AD99-4FCF-9E3D-BC6EBBFEFCCD}" destId="{CAFB8365-061B-4A30-93FB-03629768A8D4}" srcOrd="0" destOrd="0" presId="urn:microsoft.com/office/officeart/2005/8/layout/radial6"/>
    <dgm:cxn modelId="{72200C55-984D-4EF7-A63B-B69CED20B17B}" type="presOf" srcId="{6CB1B2C5-11C0-4DD1-9CEB-0377D06243B3}" destId="{109FE69C-C2D3-4D21-A361-AA0674CD7CB1}" srcOrd="0" destOrd="0" presId="urn:microsoft.com/office/officeart/2005/8/layout/radial6"/>
    <dgm:cxn modelId="{93B1F456-AAB9-4217-9104-28F23FD7BA17}" srcId="{132886E8-DA89-4433-905A-42D268A7905E}" destId="{2735C710-2A25-4ECE-864A-D4ABEF7F4DD0}" srcOrd="2" destOrd="0" parTransId="{79BAEDA6-98DF-4BAB-8F3D-5D4E4C690F60}" sibTransId="{9C664BA6-30C3-402F-A0DF-8FED60414A6F}"/>
    <dgm:cxn modelId="{5F027987-84C2-45A6-9BF8-D10CE2D85910}" type="presOf" srcId="{9C664BA6-30C3-402F-A0DF-8FED60414A6F}" destId="{D2D22CAD-7EF1-4553-896E-D1882380C7B2}" srcOrd="0" destOrd="0" presId="urn:microsoft.com/office/officeart/2005/8/layout/radial6"/>
    <dgm:cxn modelId="{A0E323A6-A240-4966-ADA5-59017C3B9A82}" type="presOf" srcId="{BD64A206-8416-4CE0-9BBF-F00107391E62}" destId="{7E1432B1-FB23-4522-9A86-4382C6952E0C}" srcOrd="0" destOrd="0" presId="urn:microsoft.com/office/officeart/2005/8/layout/radial6"/>
    <dgm:cxn modelId="{CFF3C6B2-2601-42D8-BECB-D2AF19412DF4}" type="presOf" srcId="{CE31A2E7-15B4-4BB1-BB2D-3ECCA57D415E}" destId="{ADDAD4FA-9524-4932-9563-597DCFE041A8}" srcOrd="0" destOrd="0" presId="urn:microsoft.com/office/officeart/2005/8/layout/radial6"/>
    <dgm:cxn modelId="{E9458BBC-7126-48CB-8072-702932595580}" type="presOf" srcId="{A2868291-36BC-4AC2-AC61-A1A53061F445}" destId="{BC63DDB6-4C1B-41C8-82B4-97C3B0494F77}" srcOrd="0" destOrd="0" presId="urn:microsoft.com/office/officeart/2005/8/layout/radial6"/>
    <dgm:cxn modelId="{C4EF89CA-ADFF-4224-BF99-01DAE3D405E2}" type="presOf" srcId="{01DF197D-5DD4-4192-A6F1-A9B9143F371B}" destId="{7EE72DCC-D8A0-4669-B254-E9900C5173A8}" srcOrd="0" destOrd="0" presId="urn:microsoft.com/office/officeart/2005/8/layout/radial6"/>
    <dgm:cxn modelId="{91CE30D1-A11F-4647-95FE-7389769D1699}" type="presOf" srcId="{2735C710-2A25-4ECE-864A-D4ABEF7F4DD0}" destId="{66CEF8E2-8F9D-405F-A4E3-71B9725E08B7}" srcOrd="0" destOrd="0" presId="urn:microsoft.com/office/officeart/2005/8/layout/radial6"/>
    <dgm:cxn modelId="{6C220AE5-5D7A-408E-8C42-4C738D6A00EE}" srcId="{132886E8-DA89-4433-905A-42D268A7905E}" destId="{BD64A206-8416-4CE0-9BBF-F00107391E62}" srcOrd="0" destOrd="0" parTransId="{7BA1539B-C66C-43C4-97F6-79AD69EB0E5D}" sibTransId="{C51E126F-FA00-4DFB-B595-43E49F7E283D}"/>
    <dgm:cxn modelId="{221FCCE6-D126-4A17-8A4B-3DD3F4C872C3}" srcId="{CE31A2E7-15B4-4BB1-BB2D-3ECCA57D415E}" destId="{132886E8-DA89-4433-905A-42D268A7905E}" srcOrd="0" destOrd="0" parTransId="{7D62FF79-8D45-42A7-894E-BD9BE79501A6}" sibTransId="{48A27175-0C4D-4F45-8602-5620A170A55C}"/>
    <dgm:cxn modelId="{B9C40FCD-C1B5-4314-9F5B-7F9A9D5D166C}" type="presParOf" srcId="{ADDAD4FA-9524-4932-9563-597DCFE041A8}" destId="{6A1C1655-76FB-407B-9573-A8576F09A411}" srcOrd="0" destOrd="0" presId="urn:microsoft.com/office/officeart/2005/8/layout/radial6"/>
    <dgm:cxn modelId="{A7FD5710-F7D3-41F4-8054-7A6B24BCBF31}" type="presParOf" srcId="{ADDAD4FA-9524-4932-9563-597DCFE041A8}" destId="{7E1432B1-FB23-4522-9A86-4382C6952E0C}" srcOrd="1" destOrd="0" presId="urn:microsoft.com/office/officeart/2005/8/layout/radial6"/>
    <dgm:cxn modelId="{A2F60935-B728-4D0E-A45D-2CC81B4A00CB}" type="presParOf" srcId="{ADDAD4FA-9524-4932-9563-597DCFE041A8}" destId="{0472487C-CA44-49F8-A806-4847DD7933C3}" srcOrd="2" destOrd="0" presId="urn:microsoft.com/office/officeart/2005/8/layout/radial6"/>
    <dgm:cxn modelId="{A041D73D-DBBE-4316-B995-2D3D2ED41927}" type="presParOf" srcId="{ADDAD4FA-9524-4932-9563-597DCFE041A8}" destId="{521BA1BA-196E-4A5C-A03E-983664A4FE31}" srcOrd="3" destOrd="0" presId="urn:microsoft.com/office/officeart/2005/8/layout/radial6"/>
    <dgm:cxn modelId="{B51C0BB1-92DE-4BDA-8C42-36B9CB403A08}" type="presParOf" srcId="{ADDAD4FA-9524-4932-9563-597DCFE041A8}" destId="{BC63DDB6-4C1B-41C8-82B4-97C3B0494F77}" srcOrd="4" destOrd="0" presId="urn:microsoft.com/office/officeart/2005/8/layout/radial6"/>
    <dgm:cxn modelId="{ED4C3CA7-C064-4A50-A6A8-563421059135}" type="presParOf" srcId="{ADDAD4FA-9524-4932-9563-597DCFE041A8}" destId="{1A93B324-ECC0-4E53-9E16-131C1D7D9B99}" srcOrd="5" destOrd="0" presId="urn:microsoft.com/office/officeart/2005/8/layout/radial6"/>
    <dgm:cxn modelId="{5ECE85AC-DEBA-48D5-B66E-0CE62736691A}" type="presParOf" srcId="{ADDAD4FA-9524-4932-9563-597DCFE041A8}" destId="{109FE69C-C2D3-4D21-A361-AA0674CD7CB1}" srcOrd="6" destOrd="0" presId="urn:microsoft.com/office/officeart/2005/8/layout/radial6"/>
    <dgm:cxn modelId="{B74CC07C-B98F-4D94-A4C3-507E402BC9AE}" type="presParOf" srcId="{ADDAD4FA-9524-4932-9563-597DCFE041A8}" destId="{66CEF8E2-8F9D-405F-A4E3-71B9725E08B7}" srcOrd="7" destOrd="0" presId="urn:microsoft.com/office/officeart/2005/8/layout/radial6"/>
    <dgm:cxn modelId="{FC7E5549-F06E-420E-B559-F547838298E8}" type="presParOf" srcId="{ADDAD4FA-9524-4932-9563-597DCFE041A8}" destId="{5F43987F-FDB0-472C-8C92-D88D0D445469}" srcOrd="8" destOrd="0" presId="urn:microsoft.com/office/officeart/2005/8/layout/radial6"/>
    <dgm:cxn modelId="{4C346BD5-26AF-4947-A895-3A4CC68275F5}" type="presParOf" srcId="{ADDAD4FA-9524-4932-9563-597DCFE041A8}" destId="{D2D22CAD-7EF1-4553-896E-D1882380C7B2}" srcOrd="9" destOrd="0" presId="urn:microsoft.com/office/officeart/2005/8/layout/radial6"/>
    <dgm:cxn modelId="{0F6B87CF-1F8B-4A9D-901E-BF9B48F4CC94}" type="presParOf" srcId="{ADDAD4FA-9524-4932-9563-597DCFE041A8}" destId="{CAFB8365-061B-4A30-93FB-03629768A8D4}" srcOrd="10" destOrd="0" presId="urn:microsoft.com/office/officeart/2005/8/layout/radial6"/>
    <dgm:cxn modelId="{E3572C09-D4D1-4DCC-AE83-F4CCBC50D8C6}" type="presParOf" srcId="{ADDAD4FA-9524-4932-9563-597DCFE041A8}" destId="{0F6589CB-B7F0-44CD-90BB-0FB605C408B6}" srcOrd="11" destOrd="0" presId="urn:microsoft.com/office/officeart/2005/8/layout/radial6"/>
    <dgm:cxn modelId="{6502726B-F368-429D-B172-FD78EE0BD102}" type="presParOf" srcId="{ADDAD4FA-9524-4932-9563-597DCFE041A8}" destId="{7EE72DCC-D8A0-4669-B254-E9900C5173A8}"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E72DCC-D8A0-4669-B254-E9900C5173A8}">
      <dsp:nvSpPr>
        <dsp:cNvPr id="0" name=""/>
        <dsp:cNvSpPr/>
      </dsp:nvSpPr>
      <dsp:spPr>
        <a:xfrm>
          <a:off x="2033004" y="625701"/>
          <a:ext cx="4167238" cy="4167238"/>
        </a:xfrm>
        <a:prstGeom prst="blockArc">
          <a:avLst>
            <a:gd name="adj1" fmla="val 10846789"/>
            <a:gd name="adj2" fmla="val 16200318"/>
            <a:gd name="adj3" fmla="val 4642"/>
          </a:avLst>
        </a:prstGeom>
        <a:solidFill>
          <a:schemeClr val="accent4">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sp>
    <dsp:sp modelId="{D2D22CAD-7EF1-4553-896E-D1882380C7B2}">
      <dsp:nvSpPr>
        <dsp:cNvPr id="0" name=""/>
        <dsp:cNvSpPr/>
      </dsp:nvSpPr>
      <dsp:spPr>
        <a:xfrm>
          <a:off x="2032984" y="625714"/>
          <a:ext cx="4167238" cy="4167238"/>
        </a:xfrm>
        <a:prstGeom prst="blockArc">
          <a:avLst>
            <a:gd name="adj1" fmla="val 5400000"/>
            <a:gd name="adj2" fmla="val 10800000"/>
            <a:gd name="adj3" fmla="val 4642"/>
          </a:avLst>
        </a:prstGeom>
        <a:solidFill>
          <a:schemeClr val="accent4">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sp>
    <dsp:sp modelId="{109FE69C-C2D3-4D21-A361-AA0674CD7CB1}">
      <dsp:nvSpPr>
        <dsp:cNvPr id="0" name=""/>
        <dsp:cNvSpPr/>
      </dsp:nvSpPr>
      <dsp:spPr>
        <a:xfrm>
          <a:off x="2032984" y="625714"/>
          <a:ext cx="4167238" cy="4167238"/>
        </a:xfrm>
        <a:prstGeom prst="blockArc">
          <a:avLst>
            <a:gd name="adj1" fmla="val 0"/>
            <a:gd name="adj2" fmla="val 5400000"/>
            <a:gd name="adj3" fmla="val 4642"/>
          </a:avLst>
        </a:prstGeom>
        <a:solidFill>
          <a:schemeClr val="accent4">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sp>
    <dsp:sp modelId="{521BA1BA-196E-4A5C-A03E-983664A4FE31}">
      <dsp:nvSpPr>
        <dsp:cNvPr id="0" name=""/>
        <dsp:cNvSpPr/>
      </dsp:nvSpPr>
      <dsp:spPr>
        <a:xfrm>
          <a:off x="2032964" y="625701"/>
          <a:ext cx="4167238" cy="4167238"/>
        </a:xfrm>
        <a:prstGeom prst="blockArc">
          <a:avLst>
            <a:gd name="adj1" fmla="val 16199682"/>
            <a:gd name="adj2" fmla="val 21553211"/>
            <a:gd name="adj3" fmla="val 4642"/>
          </a:avLst>
        </a:prstGeom>
        <a:solidFill>
          <a:schemeClr val="accent4">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sp>
    <dsp:sp modelId="{6A1C1655-76FB-407B-9573-A8576F09A411}">
      <dsp:nvSpPr>
        <dsp:cNvPr id="0" name=""/>
        <dsp:cNvSpPr/>
      </dsp:nvSpPr>
      <dsp:spPr>
        <a:xfrm>
          <a:off x="3460008" y="2042825"/>
          <a:ext cx="1293082" cy="1353124"/>
        </a:xfrm>
        <a:prstGeom prst="ellipse">
          <a:avLst/>
        </a:prstGeom>
        <a:solidFill>
          <a:srgbClr val="002060"/>
        </a:solidFill>
        <a:ln w="12700" cap="flat" cmpd="sng" algn="ctr">
          <a:solidFill>
            <a:schemeClr val="bg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i="1" kern="1200" dirty="0">
              <a:solidFill>
                <a:srgbClr val="FFC000"/>
              </a:solidFill>
            </a:rPr>
            <a:t>Inform, Advise, and Support</a:t>
          </a:r>
        </a:p>
      </dsp:txBody>
      <dsp:txXfrm>
        <a:off x="3649375" y="2240985"/>
        <a:ext cx="914348" cy="956804"/>
      </dsp:txXfrm>
    </dsp:sp>
    <dsp:sp modelId="{7E1432B1-FB23-4522-9A86-4382C6952E0C}">
      <dsp:nvSpPr>
        <dsp:cNvPr id="0" name=""/>
        <dsp:cNvSpPr/>
      </dsp:nvSpPr>
      <dsp:spPr>
        <a:xfrm>
          <a:off x="3444992" y="30158"/>
          <a:ext cx="1343223" cy="1343223"/>
        </a:xfrm>
        <a:prstGeom prst="ellipse">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rgbClr val="002060"/>
              </a:solidFill>
            </a:rPr>
            <a:t>Apply</a:t>
          </a:r>
        </a:p>
      </dsp:txBody>
      <dsp:txXfrm>
        <a:off x="3641702" y="226868"/>
        <a:ext cx="949803" cy="949803"/>
      </dsp:txXfrm>
    </dsp:sp>
    <dsp:sp modelId="{BC63DDB6-4C1B-41C8-82B4-97C3B0494F77}">
      <dsp:nvSpPr>
        <dsp:cNvPr id="0" name=""/>
        <dsp:cNvSpPr/>
      </dsp:nvSpPr>
      <dsp:spPr>
        <a:xfrm>
          <a:off x="5480255" y="2037721"/>
          <a:ext cx="1343223" cy="1343223"/>
        </a:xfrm>
        <a:prstGeom prst="ellipse">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b="1" kern="1200" dirty="0">
              <a:solidFill>
                <a:srgbClr val="002060"/>
              </a:solidFill>
            </a:rPr>
            <a:t>Implement and Execute</a:t>
          </a:r>
        </a:p>
      </dsp:txBody>
      <dsp:txXfrm>
        <a:off x="5676965" y="2234431"/>
        <a:ext cx="949803" cy="949803"/>
      </dsp:txXfrm>
    </dsp:sp>
    <dsp:sp modelId="{66CEF8E2-8F9D-405F-A4E3-71B9725E08B7}">
      <dsp:nvSpPr>
        <dsp:cNvPr id="0" name=""/>
        <dsp:cNvSpPr/>
      </dsp:nvSpPr>
      <dsp:spPr>
        <a:xfrm>
          <a:off x="3444992" y="4072985"/>
          <a:ext cx="1343223" cy="1343223"/>
        </a:xfrm>
        <a:prstGeom prst="ellipse">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rgbClr val="002060"/>
              </a:solidFill>
            </a:rPr>
            <a:t>Program and Financial Reporting</a:t>
          </a:r>
        </a:p>
      </dsp:txBody>
      <dsp:txXfrm>
        <a:off x="3641702" y="4269695"/>
        <a:ext cx="949803" cy="949803"/>
      </dsp:txXfrm>
    </dsp:sp>
    <dsp:sp modelId="{CAFB8365-061B-4A30-93FB-03629768A8D4}">
      <dsp:nvSpPr>
        <dsp:cNvPr id="0" name=""/>
        <dsp:cNvSpPr/>
      </dsp:nvSpPr>
      <dsp:spPr>
        <a:xfrm>
          <a:off x="1304520" y="2037721"/>
          <a:ext cx="1553639" cy="1343223"/>
        </a:xfrm>
        <a:prstGeom prst="ellipse">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rgbClr val="002060"/>
              </a:solidFill>
            </a:rPr>
            <a:t>Compliance Monitoring / Audit</a:t>
          </a:r>
        </a:p>
      </dsp:txBody>
      <dsp:txXfrm>
        <a:off x="1532045" y="2234431"/>
        <a:ext cx="1098589" cy="949803"/>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CAE72A9-67A2-4FB1-BBF6-740F2C2EAAB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127B748C-466C-45D8-970C-D4FB4FE80CD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58ABBF3-49A8-4B3F-9773-22E67695BB12}" type="datetimeFigureOut">
              <a:rPr lang="en-US" smtClean="0"/>
              <a:t>5/17/25</a:t>
            </a:fld>
            <a:endParaRPr lang="en-US" dirty="0"/>
          </a:p>
        </p:txBody>
      </p:sp>
      <p:sp>
        <p:nvSpPr>
          <p:cNvPr id="4" name="Footer Placeholder 3">
            <a:extLst>
              <a:ext uri="{FF2B5EF4-FFF2-40B4-BE49-F238E27FC236}">
                <a16:creationId xmlns:a16="http://schemas.microsoft.com/office/drawing/2014/main" id="{EAA8C23F-271A-4B7C-87EC-108046165C7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D3E7ABF6-4152-4126-AC20-23B44A3111A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BEB6193-5AA7-489B-8575-00593FC261DE}" type="slidenum">
              <a:rPr lang="en-US" smtClean="0"/>
              <a:t>‹#›</a:t>
            </a:fld>
            <a:endParaRPr lang="en-US" dirty="0"/>
          </a:p>
        </p:txBody>
      </p:sp>
    </p:spTree>
    <p:extLst>
      <p:ext uri="{BB962C8B-B14F-4D97-AF65-F5344CB8AC3E}">
        <p14:creationId xmlns:p14="http://schemas.microsoft.com/office/powerpoint/2010/main" val="13054054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4AAC2B-A50D-4386-849A-6B59FB991B4C}" type="datetimeFigureOut">
              <a:rPr lang="en-US" smtClean="0"/>
              <a:t>5/17/25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895658-EA1F-4910-80AB-4DA76E167475}" type="slidenum">
              <a:rPr lang="en-US" smtClean="0"/>
              <a:t>‹#›</a:t>
            </a:fld>
            <a:endParaRPr lang="en-US" dirty="0"/>
          </a:p>
        </p:txBody>
      </p:sp>
    </p:spTree>
    <p:extLst>
      <p:ext uri="{BB962C8B-B14F-4D97-AF65-F5344CB8AC3E}">
        <p14:creationId xmlns:p14="http://schemas.microsoft.com/office/powerpoint/2010/main" val="34147731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895658-EA1F-4910-80AB-4DA76E167475}" type="slidenum">
              <a:rPr lang="en-US" smtClean="0"/>
              <a:t>1</a:t>
            </a:fld>
            <a:endParaRPr lang="en-US" dirty="0"/>
          </a:p>
        </p:txBody>
      </p:sp>
    </p:spTree>
    <p:extLst>
      <p:ext uri="{BB962C8B-B14F-4D97-AF65-F5344CB8AC3E}">
        <p14:creationId xmlns:p14="http://schemas.microsoft.com/office/powerpoint/2010/main" val="24568643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478B9D-A073-F44C-7093-25CCBD0141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B2F8AE-E6CD-B9D2-6192-D8FCB887D7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93DE79-5451-1C92-C80C-6EFDE3E706A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54EE440-12CC-D7F6-92AD-F86278DB8EAA}"/>
              </a:ext>
            </a:extLst>
          </p:cNvPr>
          <p:cNvSpPr>
            <a:spLocks noGrp="1"/>
          </p:cNvSpPr>
          <p:nvPr>
            <p:ph type="sldNum" sz="quarter" idx="5"/>
          </p:nvPr>
        </p:nvSpPr>
        <p:spPr/>
        <p:txBody>
          <a:bodyPr/>
          <a:lstStyle/>
          <a:p>
            <a:fld id="{10895658-EA1F-4910-80AB-4DA76E167475}" type="slidenum">
              <a:rPr lang="en-US" smtClean="0"/>
              <a:t>10</a:t>
            </a:fld>
            <a:endParaRPr lang="en-US" dirty="0"/>
          </a:p>
        </p:txBody>
      </p:sp>
    </p:spTree>
    <p:extLst>
      <p:ext uri="{BB962C8B-B14F-4D97-AF65-F5344CB8AC3E}">
        <p14:creationId xmlns:p14="http://schemas.microsoft.com/office/powerpoint/2010/main" val="24633956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9580C0-6617-CEF9-BED5-FE38080C7C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834BEA-4C0F-7664-7EA3-759644B0C0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BD964E-8416-AA6D-775D-FFD5ED4CA29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0CE04ED-DB3F-0AD5-8FAF-2FB949D3255B}"/>
              </a:ext>
            </a:extLst>
          </p:cNvPr>
          <p:cNvSpPr>
            <a:spLocks noGrp="1"/>
          </p:cNvSpPr>
          <p:nvPr>
            <p:ph type="sldNum" sz="quarter" idx="5"/>
          </p:nvPr>
        </p:nvSpPr>
        <p:spPr/>
        <p:txBody>
          <a:bodyPr/>
          <a:lstStyle/>
          <a:p>
            <a:fld id="{10895658-EA1F-4910-80AB-4DA76E167475}" type="slidenum">
              <a:rPr lang="en-US" smtClean="0"/>
              <a:t>11</a:t>
            </a:fld>
            <a:endParaRPr lang="en-US" dirty="0"/>
          </a:p>
        </p:txBody>
      </p:sp>
    </p:spTree>
    <p:extLst>
      <p:ext uri="{BB962C8B-B14F-4D97-AF65-F5344CB8AC3E}">
        <p14:creationId xmlns:p14="http://schemas.microsoft.com/office/powerpoint/2010/main" val="9008319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54EF85-42B2-E7E1-8EF1-95F997CA32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FC931E-AC8F-883C-F11C-09C0E5A5DE9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A875972-FB15-8C39-1C7C-E0844B074DC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C64D0E4-9FAB-FD92-134D-CDA56BF416EB}"/>
              </a:ext>
            </a:extLst>
          </p:cNvPr>
          <p:cNvSpPr>
            <a:spLocks noGrp="1"/>
          </p:cNvSpPr>
          <p:nvPr>
            <p:ph type="sldNum" sz="quarter" idx="5"/>
          </p:nvPr>
        </p:nvSpPr>
        <p:spPr/>
        <p:txBody>
          <a:bodyPr/>
          <a:lstStyle/>
          <a:p>
            <a:fld id="{10895658-EA1F-4910-80AB-4DA76E167475}" type="slidenum">
              <a:rPr lang="en-US" smtClean="0"/>
              <a:t>12</a:t>
            </a:fld>
            <a:endParaRPr lang="en-US" dirty="0"/>
          </a:p>
        </p:txBody>
      </p:sp>
    </p:spTree>
    <p:extLst>
      <p:ext uri="{BB962C8B-B14F-4D97-AF65-F5344CB8AC3E}">
        <p14:creationId xmlns:p14="http://schemas.microsoft.com/office/powerpoint/2010/main" val="39948956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653A85-F5BF-3470-CAF7-0B2837C451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85AFB7-8B61-E318-E191-58C32E0FE86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46B82F6-20DB-2246-8208-B8DFBB2129B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AB1BC1B-2056-1C19-23E4-5D94A1EADCBB}"/>
              </a:ext>
            </a:extLst>
          </p:cNvPr>
          <p:cNvSpPr>
            <a:spLocks noGrp="1"/>
          </p:cNvSpPr>
          <p:nvPr>
            <p:ph type="sldNum" sz="quarter" idx="5"/>
          </p:nvPr>
        </p:nvSpPr>
        <p:spPr/>
        <p:txBody>
          <a:bodyPr/>
          <a:lstStyle/>
          <a:p>
            <a:fld id="{10895658-EA1F-4910-80AB-4DA76E167475}" type="slidenum">
              <a:rPr lang="en-US" smtClean="0"/>
              <a:t>13</a:t>
            </a:fld>
            <a:endParaRPr lang="en-US" dirty="0"/>
          </a:p>
        </p:txBody>
      </p:sp>
    </p:spTree>
    <p:extLst>
      <p:ext uri="{BB962C8B-B14F-4D97-AF65-F5344CB8AC3E}">
        <p14:creationId xmlns:p14="http://schemas.microsoft.com/office/powerpoint/2010/main" val="42477798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895658-EA1F-4910-80AB-4DA76E167475}" type="slidenum">
              <a:rPr lang="en-US" smtClean="0"/>
              <a:t>16</a:t>
            </a:fld>
            <a:endParaRPr lang="en-US" dirty="0"/>
          </a:p>
        </p:txBody>
      </p:sp>
    </p:spTree>
    <p:extLst>
      <p:ext uri="{BB962C8B-B14F-4D97-AF65-F5344CB8AC3E}">
        <p14:creationId xmlns:p14="http://schemas.microsoft.com/office/powerpoint/2010/main" val="36071253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FD15CF-0CC7-2D91-525A-24DF68E4B6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8F927E-2BF4-044A-36C8-E817CE2F15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6F5122-C0C8-6FAA-4BD5-4AD22FD6A15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28F3BD9-283A-7130-DD99-7859CAE48523}"/>
              </a:ext>
            </a:extLst>
          </p:cNvPr>
          <p:cNvSpPr>
            <a:spLocks noGrp="1"/>
          </p:cNvSpPr>
          <p:nvPr>
            <p:ph type="sldNum" sz="quarter" idx="5"/>
          </p:nvPr>
        </p:nvSpPr>
        <p:spPr/>
        <p:txBody>
          <a:bodyPr/>
          <a:lstStyle/>
          <a:p>
            <a:fld id="{10895658-EA1F-4910-80AB-4DA76E167475}" type="slidenum">
              <a:rPr lang="en-US" smtClean="0"/>
              <a:t>17</a:t>
            </a:fld>
            <a:endParaRPr lang="en-US" dirty="0"/>
          </a:p>
        </p:txBody>
      </p:sp>
    </p:spTree>
    <p:extLst>
      <p:ext uri="{BB962C8B-B14F-4D97-AF65-F5344CB8AC3E}">
        <p14:creationId xmlns:p14="http://schemas.microsoft.com/office/powerpoint/2010/main" val="19936812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4A5A0F-FE11-4B0F-4365-B81EC35C1B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1CDA8B-C00F-C33E-86FC-5C9627F23F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5957D8F-6FB8-EF9C-959A-478FBD4A8FC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EF4502D-C73B-4B4E-619F-8BD08B51FE73}"/>
              </a:ext>
            </a:extLst>
          </p:cNvPr>
          <p:cNvSpPr>
            <a:spLocks noGrp="1"/>
          </p:cNvSpPr>
          <p:nvPr>
            <p:ph type="sldNum" sz="quarter" idx="5"/>
          </p:nvPr>
        </p:nvSpPr>
        <p:spPr/>
        <p:txBody>
          <a:bodyPr/>
          <a:lstStyle/>
          <a:p>
            <a:fld id="{10895658-EA1F-4910-80AB-4DA76E167475}" type="slidenum">
              <a:rPr lang="en-US" smtClean="0"/>
              <a:t>2</a:t>
            </a:fld>
            <a:endParaRPr lang="en-US" dirty="0"/>
          </a:p>
        </p:txBody>
      </p:sp>
    </p:spTree>
    <p:extLst>
      <p:ext uri="{BB962C8B-B14F-4D97-AF65-F5344CB8AC3E}">
        <p14:creationId xmlns:p14="http://schemas.microsoft.com/office/powerpoint/2010/main" val="20969299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895658-EA1F-4910-80AB-4DA76E167475}" type="slidenum">
              <a:rPr lang="en-US" smtClean="0"/>
              <a:t>3</a:t>
            </a:fld>
            <a:endParaRPr lang="en-US" dirty="0"/>
          </a:p>
        </p:txBody>
      </p:sp>
    </p:spTree>
    <p:extLst>
      <p:ext uri="{BB962C8B-B14F-4D97-AF65-F5344CB8AC3E}">
        <p14:creationId xmlns:p14="http://schemas.microsoft.com/office/powerpoint/2010/main" val="37916186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895658-EA1F-4910-80AB-4DA76E167475}" type="slidenum">
              <a:rPr lang="en-US" smtClean="0"/>
              <a:t>4</a:t>
            </a:fld>
            <a:endParaRPr lang="en-US" dirty="0"/>
          </a:p>
        </p:txBody>
      </p:sp>
    </p:spTree>
    <p:extLst>
      <p:ext uri="{BB962C8B-B14F-4D97-AF65-F5344CB8AC3E}">
        <p14:creationId xmlns:p14="http://schemas.microsoft.com/office/powerpoint/2010/main" val="16482914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69CAEE-703F-F7DC-2595-1B2AE70D10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E70841-22CF-DC78-9A8F-57622C8FF1E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10F56B-AA9B-F789-4175-09B9549C74E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BD73B20-410B-9ACF-E34F-7C6BB21A0D46}"/>
              </a:ext>
            </a:extLst>
          </p:cNvPr>
          <p:cNvSpPr>
            <a:spLocks noGrp="1"/>
          </p:cNvSpPr>
          <p:nvPr>
            <p:ph type="sldNum" sz="quarter" idx="5"/>
          </p:nvPr>
        </p:nvSpPr>
        <p:spPr/>
        <p:txBody>
          <a:bodyPr/>
          <a:lstStyle/>
          <a:p>
            <a:fld id="{10895658-EA1F-4910-80AB-4DA76E167475}" type="slidenum">
              <a:rPr lang="en-US" smtClean="0"/>
              <a:t>5</a:t>
            </a:fld>
            <a:endParaRPr lang="en-US" dirty="0"/>
          </a:p>
        </p:txBody>
      </p:sp>
    </p:spTree>
    <p:extLst>
      <p:ext uri="{BB962C8B-B14F-4D97-AF65-F5344CB8AC3E}">
        <p14:creationId xmlns:p14="http://schemas.microsoft.com/office/powerpoint/2010/main" val="20968868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9C5A39-3ACD-171B-BD87-0C31743425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5F8C04-2636-125E-5C84-2C2DAE8078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B18891B-444A-B25E-0633-103E696964C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820A501-D662-FAD5-B3CC-31FCB6E62F4F}"/>
              </a:ext>
            </a:extLst>
          </p:cNvPr>
          <p:cNvSpPr>
            <a:spLocks noGrp="1"/>
          </p:cNvSpPr>
          <p:nvPr>
            <p:ph type="sldNum" sz="quarter" idx="5"/>
          </p:nvPr>
        </p:nvSpPr>
        <p:spPr/>
        <p:txBody>
          <a:bodyPr/>
          <a:lstStyle/>
          <a:p>
            <a:fld id="{10895658-EA1F-4910-80AB-4DA76E167475}" type="slidenum">
              <a:rPr lang="en-US" smtClean="0"/>
              <a:t>6</a:t>
            </a:fld>
            <a:endParaRPr lang="en-US" dirty="0"/>
          </a:p>
        </p:txBody>
      </p:sp>
    </p:spTree>
    <p:extLst>
      <p:ext uri="{BB962C8B-B14F-4D97-AF65-F5344CB8AC3E}">
        <p14:creationId xmlns:p14="http://schemas.microsoft.com/office/powerpoint/2010/main" val="29602654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B193EA-444F-2FAE-A681-08C45A0647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56F15B-AFB3-4D30-C594-6D4ECC6731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E0EC33-9E90-CB97-CA34-0E33A56308E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DC9E1AA-C709-DEAF-FD59-A01102250E3F}"/>
              </a:ext>
            </a:extLst>
          </p:cNvPr>
          <p:cNvSpPr>
            <a:spLocks noGrp="1"/>
          </p:cNvSpPr>
          <p:nvPr>
            <p:ph type="sldNum" sz="quarter" idx="5"/>
          </p:nvPr>
        </p:nvSpPr>
        <p:spPr/>
        <p:txBody>
          <a:bodyPr/>
          <a:lstStyle/>
          <a:p>
            <a:fld id="{10895658-EA1F-4910-80AB-4DA76E167475}" type="slidenum">
              <a:rPr lang="en-US" smtClean="0"/>
              <a:t>7</a:t>
            </a:fld>
            <a:endParaRPr lang="en-US" dirty="0"/>
          </a:p>
        </p:txBody>
      </p:sp>
    </p:spTree>
    <p:extLst>
      <p:ext uri="{BB962C8B-B14F-4D97-AF65-F5344CB8AC3E}">
        <p14:creationId xmlns:p14="http://schemas.microsoft.com/office/powerpoint/2010/main" val="14596129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5B25C6-61E7-BC93-25A2-BDA5F27586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CBDCE9-AA0E-17F1-99E3-F97396C882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3E080D6-78EF-A035-2352-348CEAC44F5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95DF124-D825-6288-D8E8-06E4515DAEA6}"/>
              </a:ext>
            </a:extLst>
          </p:cNvPr>
          <p:cNvSpPr>
            <a:spLocks noGrp="1"/>
          </p:cNvSpPr>
          <p:nvPr>
            <p:ph type="sldNum" sz="quarter" idx="5"/>
          </p:nvPr>
        </p:nvSpPr>
        <p:spPr/>
        <p:txBody>
          <a:bodyPr/>
          <a:lstStyle/>
          <a:p>
            <a:fld id="{10895658-EA1F-4910-80AB-4DA76E167475}" type="slidenum">
              <a:rPr lang="en-US" smtClean="0"/>
              <a:t>8</a:t>
            </a:fld>
            <a:endParaRPr lang="en-US" dirty="0"/>
          </a:p>
        </p:txBody>
      </p:sp>
    </p:spTree>
    <p:extLst>
      <p:ext uri="{BB962C8B-B14F-4D97-AF65-F5344CB8AC3E}">
        <p14:creationId xmlns:p14="http://schemas.microsoft.com/office/powerpoint/2010/main" val="25114035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EBE452-24F4-74EF-D7A0-896510857D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8712ADE-F57A-BF10-A5EF-A9733418FF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930FF3-9626-A830-E1DD-C84036DBEC7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69F61D8-3A9F-103B-DC0B-10ABF02804ED}"/>
              </a:ext>
            </a:extLst>
          </p:cNvPr>
          <p:cNvSpPr>
            <a:spLocks noGrp="1"/>
          </p:cNvSpPr>
          <p:nvPr>
            <p:ph type="sldNum" sz="quarter" idx="5"/>
          </p:nvPr>
        </p:nvSpPr>
        <p:spPr/>
        <p:txBody>
          <a:bodyPr/>
          <a:lstStyle/>
          <a:p>
            <a:fld id="{10895658-EA1F-4910-80AB-4DA76E167475}" type="slidenum">
              <a:rPr lang="en-US" smtClean="0"/>
              <a:t>9</a:t>
            </a:fld>
            <a:endParaRPr lang="en-US" dirty="0"/>
          </a:p>
        </p:txBody>
      </p:sp>
    </p:spTree>
    <p:extLst>
      <p:ext uri="{BB962C8B-B14F-4D97-AF65-F5344CB8AC3E}">
        <p14:creationId xmlns:p14="http://schemas.microsoft.com/office/powerpoint/2010/main" val="20723639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xml"/><Relationship Id="rId5" Type="http://schemas.openxmlformats.org/officeDocument/2006/relationships/image" Target="../media/image26.svg"/><Relationship Id="rId4" Type="http://schemas.openxmlformats.org/officeDocument/2006/relationships/image" Target="../media/image2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16.png"/><Relationship Id="rId5" Type="http://schemas.openxmlformats.org/officeDocument/2006/relationships/image" Target="../media/image15.svg"/><Relationship Id="rId10" Type="http://schemas.openxmlformats.org/officeDocument/2006/relationships/image" Target="../media/image5.png"/><Relationship Id="rId4" Type="http://schemas.openxmlformats.org/officeDocument/2006/relationships/image" Target="../media/image14.png"/><Relationship Id="rId9" Type="http://schemas.openxmlformats.org/officeDocument/2006/relationships/image" Target="../media/image2.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1.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7.svg"/><Relationship Id="rId7" Type="http://schemas.openxmlformats.org/officeDocument/2006/relationships/image" Target="../media/image24.svg"/><Relationship Id="rId2"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23.png"/><Relationship Id="rId5" Type="http://schemas.openxmlformats.org/officeDocument/2006/relationships/image" Target="../media/image13.svg"/><Relationship Id="rId4" Type="http://schemas.openxmlformats.org/officeDocument/2006/relationships/image" Target="../media/image1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26.svg"/><Relationship Id="rId4" Type="http://schemas.openxmlformats.org/officeDocument/2006/relationships/image" Target="../media/image2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accent2"/>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9AF4D7D-42EC-4F30-296A-81B05C4E7D57}"/>
              </a:ext>
              <a:ext uri="{C183D7F6-B498-43B3-948B-1728B52AA6E4}">
                <adec:decorative xmlns:adec="http://schemas.microsoft.com/office/drawing/2017/decorative" val="1"/>
              </a:ext>
            </a:extLst>
          </p:cNvPr>
          <p:cNvGrpSpPr/>
          <p:nvPr userDrawn="1"/>
        </p:nvGrpSpPr>
        <p:grpSpPr>
          <a:xfrm>
            <a:off x="0" y="0"/>
            <a:ext cx="6843092" cy="6858000"/>
            <a:chOff x="0" y="0"/>
            <a:chExt cx="6843092" cy="6858000"/>
          </a:xfrm>
        </p:grpSpPr>
        <p:sp>
          <p:nvSpPr>
            <p:cNvPr id="344" name="Rectangle 343">
              <a:extLst>
                <a:ext uri="{FF2B5EF4-FFF2-40B4-BE49-F238E27FC236}">
                  <a16:creationId xmlns:a16="http://schemas.microsoft.com/office/drawing/2014/main" id="{0685D98A-CA5A-4C48-9AEB-4C1A201237A1}"/>
                </a:ext>
              </a:extLst>
            </p:cNvPr>
            <p:cNvSpPr/>
            <p:nvPr userDrawn="1"/>
          </p:nvSpPr>
          <p:spPr>
            <a:xfrm>
              <a:off x="2021206" y="4828032"/>
              <a:ext cx="2029968"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A1F97041-3EE3-4F17-990B-3AC264934EF0}"/>
                </a:ext>
              </a:extLst>
            </p:cNvPr>
            <p:cNvSpPr/>
            <p:nvPr userDrawn="1"/>
          </p:nvSpPr>
          <p:spPr>
            <a:xfrm>
              <a:off x="0" y="0"/>
              <a:ext cx="2029968" cy="2029968"/>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51DA30E2-82DB-4AA1-B134-9482F5CD7689}"/>
                </a:ext>
              </a:extLst>
            </p:cNvPr>
            <p:cNvSpPr/>
            <p:nvPr userDrawn="1"/>
          </p:nvSpPr>
          <p:spPr>
            <a:xfrm>
              <a:off x="2457970" y="1686431"/>
              <a:ext cx="1828800" cy="1828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5502070B-3F7D-436A-849C-FB64175E8B45}"/>
                </a:ext>
              </a:extLst>
            </p:cNvPr>
            <p:cNvSpPr/>
            <p:nvPr userDrawn="1"/>
          </p:nvSpPr>
          <p:spPr>
            <a:xfrm>
              <a:off x="0" y="6108192"/>
              <a:ext cx="2029968" cy="7498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9">
              <a:extLst>
                <a:ext uri="{FF2B5EF4-FFF2-40B4-BE49-F238E27FC236}">
                  <a16:creationId xmlns:a16="http://schemas.microsoft.com/office/drawing/2014/main" id="{675AAC8A-F8AB-44A3-9748-96464E9E0B6B}"/>
                </a:ext>
              </a:extLst>
            </p:cNvPr>
            <p:cNvSpPr/>
            <p:nvPr userDrawn="1"/>
          </p:nvSpPr>
          <p:spPr>
            <a:xfrm>
              <a:off x="4054172" y="4069080"/>
              <a:ext cx="2788920" cy="2788920"/>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6" name="Group 115">
              <a:extLst>
                <a:ext uri="{FF2B5EF4-FFF2-40B4-BE49-F238E27FC236}">
                  <a16:creationId xmlns:a16="http://schemas.microsoft.com/office/drawing/2014/main" id="{AC3F6810-4D95-4C6E-A30A-459BAD7510FE}"/>
                </a:ext>
              </a:extLst>
            </p:cNvPr>
            <p:cNvGrpSpPr/>
            <p:nvPr userDrawn="1"/>
          </p:nvGrpSpPr>
          <p:grpSpPr>
            <a:xfrm>
              <a:off x="23853" y="2101527"/>
              <a:ext cx="1920240" cy="1920240"/>
              <a:chOff x="5361924" y="7472790"/>
              <a:chExt cx="1828800" cy="1828800"/>
            </a:xfrm>
          </p:grpSpPr>
          <p:grpSp>
            <p:nvGrpSpPr>
              <p:cNvPr id="115" name="Group 114">
                <a:extLst>
                  <a:ext uri="{FF2B5EF4-FFF2-40B4-BE49-F238E27FC236}">
                    <a16:creationId xmlns:a16="http://schemas.microsoft.com/office/drawing/2014/main" id="{81973B3A-7185-45FB-A2E6-A7BDE6414DF3}"/>
                  </a:ext>
                </a:extLst>
              </p:cNvPr>
              <p:cNvGrpSpPr/>
              <p:nvPr userDrawn="1"/>
            </p:nvGrpSpPr>
            <p:grpSpPr>
              <a:xfrm>
                <a:off x="5361924" y="7472790"/>
                <a:ext cx="1828800" cy="1828800"/>
                <a:chOff x="5361924" y="7472790"/>
                <a:chExt cx="1828800" cy="1828800"/>
              </a:xfrm>
            </p:grpSpPr>
            <p:grpSp>
              <p:nvGrpSpPr>
                <p:cNvPr id="99" name="Group 98">
                  <a:extLst>
                    <a:ext uri="{FF2B5EF4-FFF2-40B4-BE49-F238E27FC236}">
                      <a16:creationId xmlns:a16="http://schemas.microsoft.com/office/drawing/2014/main" id="{DACFFF66-0600-406E-AF42-9FD8E8EDB397}"/>
                    </a:ext>
                  </a:extLst>
                </p:cNvPr>
                <p:cNvGrpSpPr/>
                <p:nvPr userDrawn="1"/>
              </p:nvGrpSpPr>
              <p:grpSpPr>
                <a:xfrm>
                  <a:off x="5361924" y="7472790"/>
                  <a:ext cx="1828800" cy="1828800"/>
                  <a:chOff x="5388428" y="7173291"/>
                  <a:chExt cx="1828800" cy="1828800"/>
                </a:xfrm>
              </p:grpSpPr>
              <p:grpSp>
                <p:nvGrpSpPr>
                  <p:cNvPr id="96" name="Group 95">
                    <a:extLst>
                      <a:ext uri="{FF2B5EF4-FFF2-40B4-BE49-F238E27FC236}">
                        <a16:creationId xmlns:a16="http://schemas.microsoft.com/office/drawing/2014/main" id="{9411687D-2631-487B-AEAB-39750C9E52BF}"/>
                      </a:ext>
                    </a:extLst>
                  </p:cNvPr>
                  <p:cNvGrpSpPr/>
                  <p:nvPr userDrawn="1"/>
                </p:nvGrpSpPr>
                <p:grpSpPr>
                  <a:xfrm>
                    <a:off x="5388428" y="7173291"/>
                    <a:ext cx="1828800" cy="1828800"/>
                    <a:chOff x="5388428" y="7173291"/>
                    <a:chExt cx="1828800" cy="1828800"/>
                  </a:xfrm>
                </p:grpSpPr>
                <p:grpSp>
                  <p:nvGrpSpPr>
                    <p:cNvPr id="90" name="Group 89">
                      <a:extLst>
                        <a:ext uri="{FF2B5EF4-FFF2-40B4-BE49-F238E27FC236}">
                          <a16:creationId xmlns:a16="http://schemas.microsoft.com/office/drawing/2014/main" id="{4BDDEAF6-0726-4BF4-96D7-EBA489ABF3E5}"/>
                        </a:ext>
                      </a:extLst>
                    </p:cNvPr>
                    <p:cNvGrpSpPr/>
                    <p:nvPr userDrawn="1"/>
                  </p:nvGrpSpPr>
                  <p:grpSpPr>
                    <a:xfrm>
                      <a:off x="5388428" y="7173291"/>
                      <a:ext cx="1828800" cy="1828800"/>
                      <a:chOff x="5579044" y="7049770"/>
                      <a:chExt cx="1828800" cy="1828800"/>
                    </a:xfrm>
                  </p:grpSpPr>
                  <p:grpSp>
                    <p:nvGrpSpPr>
                      <p:cNvPr id="89" name="Group 88">
                        <a:extLst>
                          <a:ext uri="{FF2B5EF4-FFF2-40B4-BE49-F238E27FC236}">
                            <a16:creationId xmlns:a16="http://schemas.microsoft.com/office/drawing/2014/main" id="{F80BBFBA-D0FB-4E20-8981-F569A2A0B678}"/>
                          </a:ext>
                        </a:extLst>
                      </p:cNvPr>
                      <p:cNvGrpSpPr/>
                      <p:nvPr userDrawn="1"/>
                    </p:nvGrpSpPr>
                    <p:grpSpPr>
                      <a:xfrm>
                        <a:off x="5579044" y="7049770"/>
                        <a:ext cx="1828800" cy="1828800"/>
                        <a:chOff x="5579044" y="7049770"/>
                        <a:chExt cx="1828800" cy="1828800"/>
                      </a:xfrm>
                    </p:grpSpPr>
                    <p:grpSp>
                      <p:nvGrpSpPr>
                        <p:cNvPr id="86" name="Group 85">
                          <a:extLst>
                            <a:ext uri="{FF2B5EF4-FFF2-40B4-BE49-F238E27FC236}">
                              <a16:creationId xmlns:a16="http://schemas.microsoft.com/office/drawing/2014/main" id="{6B3BCF7C-4204-4B1A-8371-96E859FC8425}"/>
                            </a:ext>
                          </a:extLst>
                        </p:cNvPr>
                        <p:cNvGrpSpPr/>
                        <p:nvPr userDrawn="1"/>
                      </p:nvGrpSpPr>
                      <p:grpSpPr>
                        <a:xfrm>
                          <a:off x="5579044" y="7049770"/>
                          <a:ext cx="1828800" cy="1828800"/>
                          <a:chOff x="5579044" y="7049770"/>
                          <a:chExt cx="1828800" cy="1828800"/>
                        </a:xfrm>
                      </p:grpSpPr>
                      <p:grpSp>
                        <p:nvGrpSpPr>
                          <p:cNvPr id="83" name="Group 82">
                            <a:extLst>
                              <a:ext uri="{FF2B5EF4-FFF2-40B4-BE49-F238E27FC236}">
                                <a16:creationId xmlns:a16="http://schemas.microsoft.com/office/drawing/2014/main" id="{31CF95CD-48BB-4659-870A-21584266D83F}"/>
                              </a:ext>
                            </a:extLst>
                          </p:cNvPr>
                          <p:cNvGrpSpPr/>
                          <p:nvPr userDrawn="1"/>
                        </p:nvGrpSpPr>
                        <p:grpSpPr>
                          <a:xfrm>
                            <a:off x="5579044" y="7049770"/>
                            <a:ext cx="1828800" cy="1828800"/>
                            <a:chOff x="5579044" y="7049770"/>
                            <a:chExt cx="1828800" cy="1828800"/>
                          </a:xfrm>
                        </p:grpSpPr>
                        <p:sp>
                          <p:nvSpPr>
                            <p:cNvPr id="78" name="Oval 77">
                              <a:extLst>
                                <a:ext uri="{FF2B5EF4-FFF2-40B4-BE49-F238E27FC236}">
                                  <a16:creationId xmlns:a16="http://schemas.microsoft.com/office/drawing/2014/main" id="{871E1954-F3FD-427D-8FFA-F28839673545}"/>
                                </a:ext>
                              </a:extLst>
                            </p:cNvPr>
                            <p:cNvSpPr/>
                            <p:nvPr userDrawn="1"/>
                          </p:nvSpPr>
                          <p:spPr>
                            <a:xfrm>
                              <a:off x="5579044" y="7049770"/>
                              <a:ext cx="1828800" cy="18288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80" name="Oval 79">
                              <a:extLst>
                                <a:ext uri="{FF2B5EF4-FFF2-40B4-BE49-F238E27FC236}">
                                  <a16:creationId xmlns:a16="http://schemas.microsoft.com/office/drawing/2014/main" id="{B655BD1D-8AE2-43E7-B1D4-17923D0E0171}"/>
                                </a:ext>
                              </a:extLst>
                            </p:cNvPr>
                            <p:cNvSpPr/>
                            <p:nvPr userDrawn="1"/>
                          </p:nvSpPr>
                          <p:spPr>
                            <a:xfrm>
                              <a:off x="5647624" y="7118350"/>
                              <a:ext cx="1691640" cy="16916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82" name="Oval 81">
                            <a:extLst>
                              <a:ext uri="{FF2B5EF4-FFF2-40B4-BE49-F238E27FC236}">
                                <a16:creationId xmlns:a16="http://schemas.microsoft.com/office/drawing/2014/main" id="{9F92C461-5E10-49F3-B4F0-F320512C0756}"/>
                              </a:ext>
                            </a:extLst>
                          </p:cNvPr>
                          <p:cNvSpPr/>
                          <p:nvPr userDrawn="1"/>
                        </p:nvSpPr>
                        <p:spPr>
                          <a:xfrm>
                            <a:off x="5716204" y="7186930"/>
                            <a:ext cx="1554480" cy="15544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85" name="Oval 84">
                          <a:extLst>
                            <a:ext uri="{FF2B5EF4-FFF2-40B4-BE49-F238E27FC236}">
                              <a16:creationId xmlns:a16="http://schemas.microsoft.com/office/drawing/2014/main" id="{A6D57951-375C-41E9-BF45-DFC40F8E0A1A}"/>
                            </a:ext>
                          </a:extLst>
                        </p:cNvPr>
                        <p:cNvSpPr/>
                        <p:nvPr userDrawn="1"/>
                      </p:nvSpPr>
                      <p:spPr>
                        <a:xfrm>
                          <a:off x="5784784" y="7255510"/>
                          <a:ext cx="1417320" cy="14173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88" name="Oval 87">
                        <a:extLst>
                          <a:ext uri="{FF2B5EF4-FFF2-40B4-BE49-F238E27FC236}">
                            <a16:creationId xmlns:a16="http://schemas.microsoft.com/office/drawing/2014/main" id="{E4A4216D-DF9B-4DD9-989C-1F4040F3F4F7}"/>
                          </a:ext>
                        </a:extLst>
                      </p:cNvPr>
                      <p:cNvSpPr/>
                      <p:nvPr userDrawn="1"/>
                    </p:nvSpPr>
                    <p:spPr>
                      <a:xfrm>
                        <a:off x="5853364" y="7324090"/>
                        <a:ext cx="1280160" cy="12801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92" name="Oval 91">
                      <a:extLst>
                        <a:ext uri="{FF2B5EF4-FFF2-40B4-BE49-F238E27FC236}">
                          <a16:creationId xmlns:a16="http://schemas.microsoft.com/office/drawing/2014/main" id="{3DCCC81D-9EE7-47A8-8A4C-74B5E047A336}"/>
                        </a:ext>
                      </a:extLst>
                    </p:cNvPr>
                    <p:cNvSpPr/>
                    <p:nvPr userDrawn="1"/>
                  </p:nvSpPr>
                  <p:spPr>
                    <a:xfrm>
                      <a:off x="5731328" y="7516191"/>
                      <a:ext cx="1143000" cy="11430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95" name="Oval 94">
                    <a:extLst>
                      <a:ext uri="{FF2B5EF4-FFF2-40B4-BE49-F238E27FC236}">
                        <a16:creationId xmlns:a16="http://schemas.microsoft.com/office/drawing/2014/main" id="{9985F9FD-CFFB-417E-A560-28BD7BC7EE86}"/>
                      </a:ext>
                    </a:extLst>
                  </p:cNvPr>
                  <p:cNvSpPr/>
                  <p:nvPr userDrawn="1"/>
                </p:nvSpPr>
                <p:spPr>
                  <a:xfrm>
                    <a:off x="5799908" y="7584771"/>
                    <a:ext cx="1005840" cy="10058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98" name="Oval 97">
                  <a:extLst>
                    <a:ext uri="{FF2B5EF4-FFF2-40B4-BE49-F238E27FC236}">
                      <a16:creationId xmlns:a16="http://schemas.microsoft.com/office/drawing/2014/main" id="{9A923F7B-7D75-4E04-AE62-D5B99F645756}"/>
                    </a:ext>
                  </a:extLst>
                </p:cNvPr>
                <p:cNvSpPr/>
                <p:nvPr userDrawn="1"/>
              </p:nvSpPr>
              <p:spPr>
                <a:xfrm>
                  <a:off x="5841984" y="7952850"/>
                  <a:ext cx="868680" cy="8686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02" name="Oval 101">
                  <a:extLst>
                    <a:ext uri="{FF2B5EF4-FFF2-40B4-BE49-F238E27FC236}">
                      <a16:creationId xmlns:a16="http://schemas.microsoft.com/office/drawing/2014/main" id="{F0239D2C-73EF-42E3-B73F-E69B7C27F65B}"/>
                    </a:ext>
                  </a:extLst>
                </p:cNvPr>
                <p:cNvSpPr/>
                <p:nvPr userDrawn="1"/>
              </p:nvSpPr>
              <p:spPr>
                <a:xfrm>
                  <a:off x="5910564" y="8021430"/>
                  <a:ext cx="731520" cy="7315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05" name="Oval 104">
                  <a:extLst>
                    <a:ext uri="{FF2B5EF4-FFF2-40B4-BE49-F238E27FC236}">
                      <a16:creationId xmlns:a16="http://schemas.microsoft.com/office/drawing/2014/main" id="{59BA1C3D-ADED-4596-8A9D-3DEC7E848945}"/>
                    </a:ext>
                  </a:extLst>
                </p:cNvPr>
                <p:cNvSpPr/>
                <p:nvPr userDrawn="1"/>
              </p:nvSpPr>
              <p:spPr>
                <a:xfrm>
                  <a:off x="5979144" y="8090010"/>
                  <a:ext cx="594360" cy="5943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08" name="Oval 107">
                  <a:extLst>
                    <a:ext uri="{FF2B5EF4-FFF2-40B4-BE49-F238E27FC236}">
                      <a16:creationId xmlns:a16="http://schemas.microsoft.com/office/drawing/2014/main" id="{015F2BFA-6803-42A0-A870-794B120EF574}"/>
                    </a:ext>
                  </a:extLst>
                </p:cNvPr>
                <p:cNvSpPr/>
                <p:nvPr userDrawn="1"/>
              </p:nvSpPr>
              <p:spPr>
                <a:xfrm>
                  <a:off x="6047724" y="8158590"/>
                  <a:ext cx="457200" cy="4572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0" name="Oval 109">
                  <a:extLst>
                    <a:ext uri="{FF2B5EF4-FFF2-40B4-BE49-F238E27FC236}">
                      <a16:creationId xmlns:a16="http://schemas.microsoft.com/office/drawing/2014/main" id="{E09A173D-9FE5-446C-B59E-5D7C0A00BF6C}"/>
                    </a:ext>
                  </a:extLst>
                </p:cNvPr>
                <p:cNvSpPr/>
                <p:nvPr userDrawn="1"/>
              </p:nvSpPr>
              <p:spPr>
                <a:xfrm>
                  <a:off x="6116304" y="8227170"/>
                  <a:ext cx="320040" cy="3200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13" name="Oval 112">
                <a:extLst>
                  <a:ext uri="{FF2B5EF4-FFF2-40B4-BE49-F238E27FC236}">
                    <a16:creationId xmlns:a16="http://schemas.microsoft.com/office/drawing/2014/main" id="{974C3792-995F-4717-8C8B-089BBA7DE9C7}"/>
                  </a:ext>
                </a:extLst>
              </p:cNvPr>
              <p:cNvSpPr/>
              <p:nvPr userDrawn="1"/>
            </p:nvSpPr>
            <p:spPr>
              <a:xfrm>
                <a:off x="6184884" y="8295750"/>
                <a:ext cx="182880" cy="1828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23" name="Freeform: Shape 22">
              <a:extLst>
                <a:ext uri="{FF2B5EF4-FFF2-40B4-BE49-F238E27FC236}">
                  <a16:creationId xmlns:a16="http://schemas.microsoft.com/office/drawing/2014/main" id="{C8FD950B-0E2B-4905-8DE9-195E24B2ABE7}"/>
                </a:ext>
              </a:extLst>
            </p:cNvPr>
            <p:cNvSpPr/>
            <p:nvPr userDrawn="1"/>
          </p:nvSpPr>
          <p:spPr>
            <a:xfrm rot="10800000">
              <a:off x="1013527" y="2043171"/>
              <a:ext cx="1014984" cy="2029968"/>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8" name="Rectangle 9">
              <a:extLst>
                <a:ext uri="{FF2B5EF4-FFF2-40B4-BE49-F238E27FC236}">
                  <a16:creationId xmlns:a16="http://schemas.microsoft.com/office/drawing/2014/main" id="{D0B57759-E007-4FD0-9C6B-356DC53050C4}"/>
                </a:ext>
              </a:extLst>
            </p:cNvPr>
            <p:cNvSpPr/>
            <p:nvPr userDrawn="1"/>
          </p:nvSpPr>
          <p:spPr>
            <a:xfrm rot="5400000">
              <a:off x="2028432" y="4821048"/>
              <a:ext cx="2029968" cy="2029968"/>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5" name="Oval 174">
              <a:extLst>
                <a:ext uri="{FF2B5EF4-FFF2-40B4-BE49-F238E27FC236}">
                  <a16:creationId xmlns:a16="http://schemas.microsoft.com/office/drawing/2014/main" id="{273C520A-0126-47DA-A75B-1A38883907A2}"/>
                </a:ext>
              </a:extLst>
            </p:cNvPr>
            <p:cNvSpPr/>
            <p:nvPr userDrawn="1"/>
          </p:nvSpPr>
          <p:spPr>
            <a:xfrm>
              <a:off x="861942" y="888111"/>
              <a:ext cx="274320" cy="27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1" name="Rectangle 290">
              <a:extLst>
                <a:ext uri="{FF2B5EF4-FFF2-40B4-BE49-F238E27FC236}">
                  <a16:creationId xmlns:a16="http://schemas.microsoft.com/office/drawing/2014/main" id="{AB12487D-8BC9-4BEB-B6A7-B9DD702B2BD3}"/>
                </a:ext>
              </a:extLst>
            </p:cNvPr>
            <p:cNvSpPr/>
            <p:nvPr userDrawn="1"/>
          </p:nvSpPr>
          <p:spPr>
            <a:xfrm>
              <a:off x="0" y="4082178"/>
              <a:ext cx="2029968"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97" name="Graphic 296">
              <a:extLst>
                <a:ext uri="{FF2B5EF4-FFF2-40B4-BE49-F238E27FC236}">
                  <a16:creationId xmlns:a16="http://schemas.microsoft.com/office/drawing/2014/main" id="{AEE6DE36-A3C9-4D40-B471-F49B6A875D3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2029016" y="2051944"/>
              <a:ext cx="2029968" cy="2029968"/>
            </a:xfrm>
            <a:prstGeom prst="rect">
              <a:avLst/>
            </a:prstGeom>
          </p:spPr>
        </p:pic>
        <p:pic>
          <p:nvPicPr>
            <p:cNvPr id="299" name="Graphic 298">
              <a:extLst>
                <a:ext uri="{FF2B5EF4-FFF2-40B4-BE49-F238E27FC236}">
                  <a16:creationId xmlns:a16="http://schemas.microsoft.com/office/drawing/2014/main" id="{99FF86FA-8891-4235-B88B-CFCA3B57E53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4078224"/>
              <a:ext cx="2029968" cy="2029968"/>
            </a:xfrm>
            <a:prstGeom prst="rect">
              <a:avLst/>
            </a:prstGeom>
          </p:spPr>
        </p:pic>
        <p:cxnSp>
          <p:nvCxnSpPr>
            <p:cNvPr id="170" name="Straight Connector 169">
              <a:extLst>
                <a:ext uri="{FF2B5EF4-FFF2-40B4-BE49-F238E27FC236}">
                  <a16:creationId xmlns:a16="http://schemas.microsoft.com/office/drawing/2014/main" id="{7ADD6DC9-9036-47C7-AAE5-8AF23CE0C81D}"/>
                </a:ext>
              </a:extLst>
            </p:cNvPr>
            <p:cNvCxnSpPr>
              <a:cxnSpLocks/>
            </p:cNvCxnSpPr>
            <p:nvPr userDrawn="1"/>
          </p:nvCxnSpPr>
          <p:spPr>
            <a:xfrm>
              <a:off x="974376" y="989441"/>
              <a:ext cx="5867327" cy="586720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6C25C416-A3A2-4CF9-9532-2C0BFB51CFDF}"/>
              </a:ext>
            </a:extLst>
          </p:cNvPr>
          <p:cNvSpPr>
            <a:spLocks noGrp="1"/>
          </p:cNvSpPr>
          <p:nvPr>
            <p:ph type="ctrTitle" hasCustomPrompt="1"/>
          </p:nvPr>
        </p:nvSpPr>
        <p:spPr>
          <a:xfrm>
            <a:off x="4714772" y="677918"/>
            <a:ext cx="6856292" cy="3590596"/>
          </a:xfrm>
        </p:spPr>
        <p:txBody>
          <a:bodyPr anchor="ctr"/>
          <a:lstStyle>
            <a:lvl1pPr algn="l">
              <a:defRPr sz="6000" cap="all" baseline="0">
                <a:solidFill>
                  <a:schemeClr val="tx2"/>
                </a:solidFill>
              </a:defRPr>
            </a:lvl1pPr>
          </a:lstStyle>
          <a:p>
            <a:r>
              <a:rPr lang="en-US" dirty="0"/>
              <a:t>Click to add title</a:t>
            </a:r>
          </a:p>
        </p:txBody>
      </p:sp>
    </p:spTree>
    <p:extLst>
      <p:ext uri="{BB962C8B-B14F-4D97-AF65-F5344CB8AC3E}">
        <p14:creationId xmlns:p14="http://schemas.microsoft.com/office/powerpoint/2010/main" val="670392170"/>
      </p:ext>
    </p:extLst>
  </p:cSld>
  <p:clrMapOvr>
    <a:masterClrMapping/>
  </p:clrMapOvr>
  <p:extLst>
    <p:ext uri="{DCECCB84-F9BA-43D5-87BE-67443E8EF086}">
      <p15:sldGuideLst xmlns:p15="http://schemas.microsoft.com/office/powerpoint/2012/main">
        <p15:guide id="1" orient="horz" pos="1080" userDrawn="1">
          <p15:clr>
            <a:srgbClr val="FBAE40"/>
          </p15:clr>
        </p15:guide>
        <p15:guide id="2" orient="horz" pos="2160" userDrawn="1">
          <p15:clr>
            <a:srgbClr val="FBAE40"/>
          </p15:clr>
        </p15:guide>
        <p15:guide id="3" orient="horz" pos="3240" userDrawn="1">
          <p15:clr>
            <a:srgbClr val="FBAE40"/>
          </p15:clr>
        </p15:guide>
        <p15:guide id="4" orient="horz" pos="2260" userDrawn="1">
          <p15:clr>
            <a:srgbClr val="FBAE40"/>
          </p15:clr>
        </p15:guide>
        <p15:guide id="5" pos="7296"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 Tabl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762000" y="896112"/>
            <a:ext cx="10668000" cy="1325563"/>
          </a:xfrm>
        </p:spPr>
        <p:txBody>
          <a:bodyPr anchor="t" anchorCtr="0"/>
          <a:lstStyle>
            <a:lvl1pPr>
              <a:defRPr cap="all" baseline="0">
                <a:solidFill>
                  <a:schemeClr val="accent1"/>
                </a:solidFill>
              </a:defRPr>
            </a:lvl1pPr>
          </a:lstStyle>
          <a:p>
            <a:r>
              <a:rPr lang="en-US" dirty="0"/>
              <a:t>CLICK TO ADD TITLE</a:t>
            </a:r>
          </a:p>
        </p:txBody>
      </p:sp>
      <p:sp>
        <p:nvSpPr>
          <p:cNvPr id="7" name="Rectangle 23">
            <a:extLst>
              <a:ext uri="{FF2B5EF4-FFF2-40B4-BE49-F238E27FC236}">
                <a16:creationId xmlns:a16="http://schemas.microsoft.com/office/drawing/2014/main" id="{AB92D86A-5036-415A-B056-A55CB2E0C2C9}"/>
              </a:ext>
              <a:ext uri="{C183D7F6-B498-43B3-948B-1728B52AA6E4}">
                <adec:decorative xmlns:adec="http://schemas.microsoft.com/office/drawing/2017/decorative" val="1"/>
              </a:ext>
            </a:extLst>
          </p:cNvPr>
          <p:cNvSpPr/>
          <p:nvPr userDrawn="1"/>
        </p:nvSpPr>
        <p:spPr>
          <a:xfrm rot="10800000">
            <a:off x="11177016" y="0"/>
            <a:ext cx="1014984" cy="1014984"/>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4">
            <a:extLst>
              <a:ext uri="{FF2B5EF4-FFF2-40B4-BE49-F238E27FC236}">
                <a16:creationId xmlns:a16="http://schemas.microsoft.com/office/drawing/2014/main" id="{D70FC509-0D49-9500-59C9-DAE0A699FB0C}"/>
              </a:ext>
            </a:extLst>
          </p:cNvPr>
          <p:cNvSpPr>
            <a:spLocks noGrp="1"/>
          </p:cNvSpPr>
          <p:nvPr>
            <p:ph type="body" sz="quarter" idx="13" hasCustomPrompt="1"/>
          </p:nvPr>
        </p:nvSpPr>
        <p:spPr>
          <a:xfrm>
            <a:off x="762000" y="2417197"/>
            <a:ext cx="4278313" cy="3737541"/>
          </a:xfrm>
        </p:spPr>
        <p:txBody>
          <a:bodyPr vert="horz" lIns="91440" tIns="45720" rIns="91440" bIns="45720" rtlCol="0">
            <a:normAutofit/>
          </a:bodyPr>
          <a:lstStyle>
            <a:lvl1pPr>
              <a:spcBef>
                <a:spcPts val="0"/>
              </a:spcBef>
              <a:spcAft>
                <a:spcPts val="1200"/>
              </a:spcAft>
              <a:defRPr lang="en-US" sz="1800" smtClean="0"/>
            </a:lvl1pPr>
            <a:lvl2pPr>
              <a:spcBef>
                <a:spcPts val="0"/>
              </a:spcBef>
              <a:spcAft>
                <a:spcPts val="1200"/>
              </a:spcAft>
              <a:defRPr lang="en-US" sz="1800" smtClean="0"/>
            </a:lvl2pPr>
            <a:lvl3pPr>
              <a:spcBef>
                <a:spcPts val="0"/>
              </a:spcBef>
              <a:spcAft>
                <a:spcPts val="1200"/>
              </a:spcAft>
              <a:defRPr lang="en-US" sz="1800" smtClean="0"/>
            </a:lvl3pPr>
            <a:lvl4pPr>
              <a:spcBef>
                <a:spcPts val="0"/>
              </a:spcBef>
              <a:spcAft>
                <a:spcPts val="1200"/>
              </a:spcAft>
              <a:defRPr lang="en-US" sz="1800" smtClean="0"/>
            </a:lvl4pPr>
            <a:lvl5pPr>
              <a:spcBef>
                <a:spcPts val="0"/>
              </a:spcBef>
              <a:spcAft>
                <a:spcPts val="1200"/>
              </a:spcAft>
              <a:defRPr lang="en-US" sz="1800"/>
            </a:lvl5pPr>
          </a:lstStyle>
          <a:p>
            <a:pPr lvl="0"/>
            <a:r>
              <a:rPr lang="en-US" dirty="0"/>
              <a:t>Click to add text </a:t>
            </a:r>
          </a:p>
          <a:p>
            <a:pPr marL="685800" lvl="1" indent="-228600"/>
            <a:r>
              <a:rPr lang="en-US" dirty="0"/>
              <a:t>Second level</a:t>
            </a:r>
          </a:p>
          <a:p>
            <a:pPr marL="1143000" lvl="2" indent="-228600"/>
            <a:r>
              <a:rPr lang="en-US" dirty="0"/>
              <a:t>Third level</a:t>
            </a:r>
          </a:p>
          <a:p>
            <a:pPr marL="1600200" lvl="3" indent="-228600"/>
            <a:r>
              <a:rPr lang="en-US" dirty="0"/>
              <a:t>Fourth level</a:t>
            </a:r>
          </a:p>
          <a:p>
            <a:pPr marL="2057400" lvl="4" indent="-228600"/>
            <a:r>
              <a:rPr lang="en-US" dirty="0"/>
              <a:t>Fifth level</a:t>
            </a:r>
          </a:p>
        </p:txBody>
      </p:sp>
      <p:sp>
        <p:nvSpPr>
          <p:cNvPr id="8" name="Table Placeholder 7">
            <a:extLst>
              <a:ext uri="{FF2B5EF4-FFF2-40B4-BE49-F238E27FC236}">
                <a16:creationId xmlns:a16="http://schemas.microsoft.com/office/drawing/2014/main" id="{7113F543-A373-5951-EBF3-7E283EE52F0B}"/>
              </a:ext>
            </a:extLst>
          </p:cNvPr>
          <p:cNvSpPr>
            <a:spLocks noGrp="1"/>
          </p:cNvSpPr>
          <p:nvPr>
            <p:ph type="tbl" sz="quarter" idx="14" hasCustomPrompt="1"/>
          </p:nvPr>
        </p:nvSpPr>
        <p:spPr>
          <a:xfrm>
            <a:off x="5241471" y="2417763"/>
            <a:ext cx="6188529" cy="3736975"/>
          </a:xfrm>
        </p:spPr>
        <p:txBody>
          <a:bodyPr/>
          <a:lstStyle>
            <a:lvl1pPr>
              <a:defRPr/>
            </a:lvl1pPr>
          </a:lstStyle>
          <a:p>
            <a:r>
              <a:rPr lang="en-US" dirty="0"/>
              <a:t>Click icon to insert table</a:t>
            </a:r>
          </a:p>
        </p:txBody>
      </p:sp>
      <p:sp>
        <p:nvSpPr>
          <p:cNvPr id="3" name="Date Placeholder 3">
            <a:extLst>
              <a:ext uri="{FF2B5EF4-FFF2-40B4-BE49-F238E27FC236}">
                <a16:creationId xmlns:a16="http://schemas.microsoft.com/office/drawing/2014/main" id="{7D4C80AE-01F3-AAB6-99EF-DB1B5934CFD2}"/>
              </a:ext>
            </a:extLst>
          </p:cNvPr>
          <p:cNvSpPr>
            <a:spLocks noGrp="1"/>
          </p:cNvSpPr>
          <p:nvPr>
            <p:ph type="dt" sz="half" idx="10"/>
          </p:nvPr>
        </p:nvSpPr>
        <p:spPr>
          <a:xfrm>
            <a:off x="767443" y="6353175"/>
            <a:ext cx="1097280" cy="365125"/>
          </a:xfrm>
        </p:spPr>
        <p:txBody>
          <a:bodyPr/>
          <a:lstStyle>
            <a:lvl1pPr>
              <a:defRPr>
                <a:solidFill>
                  <a:schemeClr val="tx1"/>
                </a:solidFill>
              </a:defRPr>
            </a:lvl1pPr>
          </a:lstStyle>
          <a:p>
            <a:r>
              <a:rPr lang="en-US"/>
              <a:t>12/11/2023</a:t>
            </a:r>
            <a:endParaRPr lang="en-US" dirty="0"/>
          </a:p>
        </p:txBody>
      </p:sp>
      <p:sp>
        <p:nvSpPr>
          <p:cNvPr id="4" name="Footer Placeholder 4">
            <a:extLst>
              <a:ext uri="{FF2B5EF4-FFF2-40B4-BE49-F238E27FC236}">
                <a16:creationId xmlns:a16="http://schemas.microsoft.com/office/drawing/2014/main" id="{C0241B24-8629-6BC2-C72F-A156F0624997}"/>
              </a:ext>
            </a:extLst>
          </p:cNvPr>
          <p:cNvSpPr>
            <a:spLocks noGrp="1"/>
          </p:cNvSpPr>
          <p:nvPr>
            <p:ph type="ftr" sz="quarter" idx="11"/>
          </p:nvPr>
        </p:nvSpPr>
        <p:spPr>
          <a:xfrm>
            <a:off x="5273449" y="6350000"/>
            <a:ext cx="2286000" cy="365125"/>
          </a:xfrm>
        </p:spPr>
        <p:txBody>
          <a:bodyPr/>
          <a:lstStyle>
            <a:lvl1pPr>
              <a:defRPr>
                <a:solidFill>
                  <a:schemeClr val="tx1"/>
                </a:solidFill>
              </a:defRPr>
            </a:lvl1pPr>
          </a:lstStyle>
          <a:p>
            <a:r>
              <a:rPr lang="en-US"/>
              <a:t>Presentation title</a:t>
            </a:r>
            <a:endParaRPr lang="en-US" dirty="0"/>
          </a:p>
        </p:txBody>
      </p:sp>
      <p:sp>
        <p:nvSpPr>
          <p:cNvPr id="6" name="Slide Number Placeholder 5">
            <a:extLst>
              <a:ext uri="{FF2B5EF4-FFF2-40B4-BE49-F238E27FC236}">
                <a16:creationId xmlns:a16="http://schemas.microsoft.com/office/drawing/2014/main" id="{967FBBF9-1C14-3371-F0AC-507FFCAB3BC1}"/>
              </a:ext>
            </a:extLst>
          </p:cNvPr>
          <p:cNvSpPr>
            <a:spLocks noGrp="1"/>
          </p:cNvSpPr>
          <p:nvPr>
            <p:ph type="sldNum" sz="quarter" idx="12"/>
          </p:nvPr>
        </p:nvSpPr>
        <p:spPr>
          <a:xfrm>
            <a:off x="10968175" y="6356350"/>
            <a:ext cx="457200" cy="365125"/>
          </a:xfrm>
        </p:spPr>
        <p:txBody>
          <a:bodyPr/>
          <a:lstStyle>
            <a:lvl1pPr>
              <a:defRPr>
                <a:solidFill>
                  <a:schemeClr val="tx1"/>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40818906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3">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CA106-0FC3-4FE9-9338-4AC3D15608E5}"/>
              </a:ext>
            </a:extLst>
          </p:cNvPr>
          <p:cNvSpPr>
            <a:spLocks noGrp="1"/>
          </p:cNvSpPr>
          <p:nvPr>
            <p:ph type="title" hasCustomPrompt="1"/>
          </p:nvPr>
        </p:nvSpPr>
        <p:spPr>
          <a:xfrm>
            <a:off x="1552574" y="896111"/>
            <a:ext cx="9866540" cy="1358140"/>
          </a:xfrm>
        </p:spPr>
        <p:txBody>
          <a:bodyPr anchor="t" anchorCtr="0"/>
          <a:lstStyle>
            <a:lvl1pPr>
              <a:defRPr cap="all" baseline="0">
                <a:solidFill>
                  <a:schemeClr val="tx2"/>
                </a:solidFill>
              </a:defRPr>
            </a:lvl1pPr>
          </a:lstStyle>
          <a:p>
            <a:r>
              <a:rPr lang="en-US" dirty="0"/>
              <a:t>CLICK TO ADD TITLE</a:t>
            </a:r>
          </a:p>
        </p:txBody>
      </p:sp>
      <p:grpSp>
        <p:nvGrpSpPr>
          <p:cNvPr id="10" name="Group 9">
            <a:extLst>
              <a:ext uri="{FF2B5EF4-FFF2-40B4-BE49-F238E27FC236}">
                <a16:creationId xmlns:a16="http://schemas.microsoft.com/office/drawing/2014/main" id="{D9F1898E-3E74-4E43-A202-1A6640227466}"/>
              </a:ext>
              <a:ext uri="{C183D7F6-B498-43B3-948B-1728B52AA6E4}">
                <adec:decorative xmlns:adec="http://schemas.microsoft.com/office/drawing/2017/decorative" val="1"/>
              </a:ext>
            </a:extLst>
          </p:cNvPr>
          <p:cNvGrpSpPr/>
          <p:nvPr userDrawn="1"/>
        </p:nvGrpSpPr>
        <p:grpSpPr>
          <a:xfrm>
            <a:off x="0" y="0"/>
            <a:ext cx="1014984" cy="6858000"/>
            <a:chOff x="0" y="0"/>
            <a:chExt cx="1014984" cy="6858000"/>
          </a:xfrm>
        </p:grpSpPr>
        <p:sp>
          <p:nvSpPr>
            <p:cNvPr id="33" name="Rectangle 32">
              <a:extLst>
                <a:ext uri="{FF2B5EF4-FFF2-40B4-BE49-F238E27FC236}">
                  <a16:creationId xmlns:a16="http://schemas.microsoft.com/office/drawing/2014/main" id="{814776F7-F8A5-4235-8C8D-17F0E4F45B03}"/>
                </a:ext>
              </a:extLst>
            </p:cNvPr>
            <p:cNvSpPr/>
            <p:nvPr userDrawn="1"/>
          </p:nvSpPr>
          <p:spPr>
            <a:xfrm>
              <a:off x="0" y="4828032"/>
              <a:ext cx="1014984" cy="20299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F301899-34C1-47B4-B5CD-F77BA341C0F9}"/>
                </a:ext>
              </a:extLst>
            </p:cNvPr>
            <p:cNvSpPr/>
            <p:nvPr userDrawn="1"/>
          </p:nvSpPr>
          <p:spPr>
            <a:xfrm>
              <a:off x="0" y="2833299"/>
              <a:ext cx="1014984"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A66E9363-03B7-439D-8B5E-0665E48F046E}"/>
                </a:ext>
              </a:extLst>
            </p:cNvPr>
            <p:cNvSpPr/>
            <p:nvPr userDrawn="1"/>
          </p:nvSpPr>
          <p:spPr>
            <a:xfrm>
              <a:off x="0" y="0"/>
              <a:ext cx="1014984"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0432F5F5-1688-44BD-B071-A62C04824FB8}"/>
                </a:ext>
              </a:extLst>
            </p:cNvPr>
            <p:cNvSpPr/>
            <p:nvPr userDrawn="1"/>
          </p:nvSpPr>
          <p:spPr>
            <a:xfrm>
              <a:off x="0" y="2029863"/>
              <a:ext cx="1014984" cy="8129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689FF8F5-F7B8-46B0-BB03-FE972A6832E7}"/>
                </a:ext>
              </a:extLst>
            </p:cNvPr>
            <p:cNvSpPr/>
            <p:nvPr userDrawn="1"/>
          </p:nvSpPr>
          <p:spPr>
            <a:xfrm rot="10800000">
              <a:off x="100582" y="2936725"/>
              <a:ext cx="914400" cy="1828800"/>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48" name="Graphic 47">
              <a:extLst>
                <a:ext uri="{FF2B5EF4-FFF2-40B4-BE49-F238E27FC236}">
                  <a16:creationId xmlns:a16="http://schemas.microsoft.com/office/drawing/2014/main" id="{31EB8EE7-3843-4CA8-879D-5D985DAA0D1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400000">
              <a:off x="-457200" y="5416459"/>
              <a:ext cx="1828800" cy="914400"/>
            </a:xfrm>
            <a:prstGeom prst="rect">
              <a:avLst/>
            </a:prstGeom>
          </p:spPr>
        </p:pic>
        <p:pic>
          <p:nvPicPr>
            <p:cNvPr id="50" name="Graphic 49">
              <a:extLst>
                <a:ext uri="{FF2B5EF4-FFF2-40B4-BE49-F238E27FC236}">
                  <a16:creationId xmlns:a16="http://schemas.microsoft.com/office/drawing/2014/main" id="{5FF0EEFD-0038-4A2F-AD3B-01A98EFF5CF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5400000">
              <a:off x="-457200" y="563329"/>
              <a:ext cx="1828800" cy="914400"/>
            </a:xfrm>
            <a:prstGeom prst="rect">
              <a:avLst/>
            </a:prstGeom>
          </p:spPr>
        </p:pic>
      </p:grpSp>
      <p:sp>
        <p:nvSpPr>
          <p:cNvPr id="3" name="Content Placeholder 2">
            <a:extLst>
              <a:ext uri="{FF2B5EF4-FFF2-40B4-BE49-F238E27FC236}">
                <a16:creationId xmlns:a16="http://schemas.microsoft.com/office/drawing/2014/main" id="{8A650232-76AA-C9E3-F846-8DB1B44E5AF3}"/>
              </a:ext>
            </a:extLst>
          </p:cNvPr>
          <p:cNvSpPr>
            <a:spLocks noGrp="1"/>
          </p:cNvSpPr>
          <p:nvPr>
            <p:ph sz="half" idx="15" hasCustomPrompt="1"/>
          </p:nvPr>
        </p:nvSpPr>
        <p:spPr>
          <a:xfrm>
            <a:off x="1552575" y="2481940"/>
            <a:ext cx="6477952" cy="3635831"/>
          </a:xfrm>
        </p:spPr>
        <p:txBody>
          <a:bodyPr>
            <a:normAutofit/>
          </a:bodyPr>
          <a:lstStyle>
            <a:lvl1pPr marL="0" indent="0">
              <a:lnSpc>
                <a:spcPct val="100000"/>
              </a:lnSpc>
              <a:spcBef>
                <a:spcPts val="0"/>
              </a:spcBef>
              <a:spcAft>
                <a:spcPts val="600"/>
              </a:spcAft>
              <a:buFont typeface="Arial" panose="020B0604020202020204" pitchFamily="34" charset="0"/>
              <a:buNone/>
              <a:defRPr sz="1800">
                <a:solidFill>
                  <a:schemeClr val="bg1"/>
                </a:solidFill>
              </a:defRPr>
            </a:lvl1pPr>
            <a:lvl2pPr marL="457200">
              <a:lnSpc>
                <a:spcPct val="100000"/>
              </a:lnSpc>
              <a:spcAft>
                <a:spcPts val="600"/>
              </a:spcAft>
              <a:defRPr sz="1800">
                <a:solidFill>
                  <a:schemeClr val="bg1"/>
                </a:solidFill>
              </a:defRPr>
            </a:lvl2pPr>
            <a:lvl3pPr marL="914400">
              <a:lnSpc>
                <a:spcPct val="100000"/>
              </a:lnSpc>
              <a:spcAft>
                <a:spcPts val="600"/>
              </a:spcAft>
              <a:defRPr sz="1800">
                <a:solidFill>
                  <a:schemeClr val="bg1"/>
                </a:solidFill>
              </a:defRPr>
            </a:lvl3pPr>
            <a:lvl4pPr marL="1371600">
              <a:lnSpc>
                <a:spcPct val="100000"/>
              </a:lnSpc>
              <a:spcAft>
                <a:spcPts val="600"/>
              </a:spcAft>
              <a:defRPr sz="1800">
                <a:solidFill>
                  <a:schemeClr val="bg1"/>
                </a:solidFill>
              </a:defRPr>
            </a:lvl4pPr>
            <a:lvl5pPr marL="1828800">
              <a:lnSpc>
                <a:spcPct val="100000"/>
              </a:lnSpc>
              <a:spcAft>
                <a:spcPts val="600"/>
              </a:spcAft>
              <a:defRPr sz="1800">
                <a:solidFill>
                  <a:schemeClr val="bg1"/>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12">
            <a:extLst>
              <a:ext uri="{FF2B5EF4-FFF2-40B4-BE49-F238E27FC236}">
                <a16:creationId xmlns:a16="http://schemas.microsoft.com/office/drawing/2014/main" id="{37A04978-5D2C-BBF1-9C05-C52717619019}"/>
              </a:ext>
            </a:extLst>
          </p:cNvPr>
          <p:cNvSpPr>
            <a:spLocks noGrp="1"/>
          </p:cNvSpPr>
          <p:nvPr>
            <p:ph type="body" sz="quarter" idx="14" hasCustomPrompt="1"/>
          </p:nvPr>
        </p:nvSpPr>
        <p:spPr>
          <a:xfrm>
            <a:off x="8372723" y="2481940"/>
            <a:ext cx="3046391" cy="3759200"/>
          </a:xfrm>
        </p:spPr>
        <p:txBody>
          <a:bodyPr>
            <a:normAutofit/>
          </a:bodyPr>
          <a:lstStyle>
            <a:lvl1pPr marL="342900" indent="-342900">
              <a:spcAft>
                <a:spcPts val="600"/>
              </a:spcAft>
              <a:buFont typeface="+mj-lt"/>
              <a:buAutoNum type="arabicPeriod"/>
              <a:defRPr sz="1800">
                <a:solidFill>
                  <a:schemeClr val="bg1"/>
                </a:solidFill>
              </a:defRPr>
            </a:lvl1pPr>
            <a:lvl2pPr marL="800100" indent="-342900">
              <a:spcAft>
                <a:spcPts val="600"/>
              </a:spcAft>
              <a:buFont typeface="+mj-lt"/>
              <a:buAutoNum type="alphaLcPeriod"/>
              <a:defRPr sz="1800">
                <a:solidFill>
                  <a:schemeClr val="bg1"/>
                </a:solidFill>
              </a:defRPr>
            </a:lvl2pPr>
            <a:lvl3pPr marL="1257300" indent="-342900">
              <a:spcAft>
                <a:spcPts val="600"/>
              </a:spcAft>
              <a:buFont typeface="+mj-lt"/>
              <a:buAutoNum type="arabicParenR"/>
              <a:defRPr sz="1800">
                <a:solidFill>
                  <a:schemeClr val="bg1"/>
                </a:solidFill>
              </a:defRPr>
            </a:lvl3pPr>
            <a:lvl4pPr marL="1714500" indent="-342900">
              <a:spcAft>
                <a:spcPts val="600"/>
              </a:spcAft>
              <a:buFont typeface="+mj-lt"/>
              <a:buAutoNum type="alphaLcParenR"/>
              <a:defRPr sz="1800">
                <a:solidFill>
                  <a:schemeClr val="bg1"/>
                </a:solidFill>
              </a:defRPr>
            </a:lvl4pPr>
            <a:lvl5pPr marL="2171700" indent="-342900">
              <a:spcAft>
                <a:spcPts val="600"/>
              </a:spcAft>
              <a:buFont typeface="+mj-lt"/>
              <a:buAutoNum type="romanLcPeriod"/>
              <a:defRPr sz="1800">
                <a:solidFill>
                  <a:schemeClr val="bg1"/>
                </a:solidFill>
              </a:defRPr>
            </a:lvl5pPr>
          </a:lstStyle>
          <a:p>
            <a:pPr lvl="0"/>
            <a:r>
              <a:rPr lang="en-US" dirty="0"/>
              <a:t>Click to add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3" name="Date Placeholder 3">
            <a:extLst>
              <a:ext uri="{FF2B5EF4-FFF2-40B4-BE49-F238E27FC236}">
                <a16:creationId xmlns:a16="http://schemas.microsoft.com/office/drawing/2014/main" id="{41C57AEB-9E33-4F77-9F58-DB0D1B978707}"/>
              </a:ext>
            </a:extLst>
          </p:cNvPr>
          <p:cNvSpPr>
            <a:spLocks noGrp="1"/>
          </p:cNvSpPr>
          <p:nvPr>
            <p:ph type="dt" sz="half" idx="10"/>
          </p:nvPr>
        </p:nvSpPr>
        <p:spPr>
          <a:xfrm>
            <a:off x="1554480" y="6353175"/>
            <a:ext cx="1097280" cy="365125"/>
          </a:xfrm>
        </p:spPr>
        <p:txBody>
          <a:bodyPr/>
          <a:lstStyle>
            <a:lvl1pPr>
              <a:defRPr>
                <a:solidFill>
                  <a:schemeClr val="bg1"/>
                </a:solidFill>
              </a:defRPr>
            </a:lvl1pPr>
          </a:lstStyle>
          <a:p>
            <a:r>
              <a:rPr lang="en-US"/>
              <a:t>12/11/2023</a:t>
            </a:r>
            <a:endParaRPr lang="en-US" dirty="0"/>
          </a:p>
        </p:txBody>
      </p:sp>
      <p:sp>
        <p:nvSpPr>
          <p:cNvPr id="64" name="Footer Placeholder 4">
            <a:extLst>
              <a:ext uri="{FF2B5EF4-FFF2-40B4-BE49-F238E27FC236}">
                <a16:creationId xmlns:a16="http://schemas.microsoft.com/office/drawing/2014/main" id="{182F895D-C48A-41AA-9DE6-43A17B7E019A}"/>
              </a:ext>
            </a:extLst>
          </p:cNvPr>
          <p:cNvSpPr>
            <a:spLocks noGrp="1"/>
          </p:cNvSpPr>
          <p:nvPr>
            <p:ph type="ftr" sz="quarter" idx="11"/>
          </p:nvPr>
        </p:nvSpPr>
        <p:spPr>
          <a:xfrm>
            <a:off x="5744527" y="6350000"/>
            <a:ext cx="2286000" cy="365125"/>
          </a:xfrm>
        </p:spPr>
        <p:txBody>
          <a:bodyPr/>
          <a:lstStyle>
            <a:lvl1pPr>
              <a:defRPr>
                <a:solidFill>
                  <a:schemeClr val="bg1"/>
                </a:solidFill>
              </a:defRPr>
            </a:lvl1pPr>
          </a:lstStyle>
          <a:p>
            <a:r>
              <a:rPr lang="en-US"/>
              <a:t>Presentation title</a:t>
            </a:r>
            <a:endParaRPr lang="en-US" dirty="0"/>
          </a:p>
        </p:txBody>
      </p:sp>
      <p:sp>
        <p:nvSpPr>
          <p:cNvPr id="65" name="Slide Number Placeholder 5">
            <a:extLst>
              <a:ext uri="{FF2B5EF4-FFF2-40B4-BE49-F238E27FC236}">
                <a16:creationId xmlns:a16="http://schemas.microsoft.com/office/drawing/2014/main" id="{4C15BF58-30D9-4A0E-8506-1CD777B0FC5B}"/>
              </a:ext>
            </a:extLst>
          </p:cNvPr>
          <p:cNvSpPr>
            <a:spLocks noGrp="1"/>
          </p:cNvSpPr>
          <p:nvPr>
            <p:ph type="sldNum" sz="quarter" idx="12"/>
          </p:nvPr>
        </p:nvSpPr>
        <p:spPr>
          <a:xfrm>
            <a:off x="11123295" y="6356350"/>
            <a:ext cx="457200" cy="365125"/>
          </a:xfrm>
        </p:spPr>
        <p:txBody>
          <a:bodyPr/>
          <a:lstStyle>
            <a:lvl1pPr>
              <a:defRPr>
                <a:solidFill>
                  <a:schemeClr val="bg1"/>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1807368846"/>
      </p:ext>
    </p:extLst>
  </p:cSld>
  <p:clrMapOvr>
    <a:masterClrMapping/>
  </p:clrMapOvr>
  <p:extLst>
    <p:ext uri="{DCECCB84-F9BA-43D5-87BE-67443E8EF086}">
      <p15:sldGuideLst xmlns:p15="http://schemas.microsoft.com/office/powerpoint/2012/main">
        <p15:guide id="1" pos="7392"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bl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764155" y="896112"/>
            <a:ext cx="10665845" cy="1325563"/>
          </a:xfrm>
        </p:spPr>
        <p:txBody>
          <a:bodyPr anchor="t" anchorCtr="0"/>
          <a:lstStyle>
            <a:lvl1pPr>
              <a:defRPr cap="all" baseline="0">
                <a:solidFill>
                  <a:schemeClr val="accent1"/>
                </a:solidFill>
              </a:defRPr>
            </a:lvl1pPr>
          </a:lstStyle>
          <a:p>
            <a:r>
              <a:rPr lang="en-US" dirty="0"/>
              <a:t>CLICK TO ADD TITLE</a:t>
            </a:r>
          </a:p>
        </p:txBody>
      </p:sp>
      <p:sp>
        <p:nvSpPr>
          <p:cNvPr id="5" name="Table Placeholder 4">
            <a:extLst>
              <a:ext uri="{FF2B5EF4-FFF2-40B4-BE49-F238E27FC236}">
                <a16:creationId xmlns:a16="http://schemas.microsoft.com/office/drawing/2014/main" id="{E06194BC-6453-CA18-2623-B07F3A5D4E92}"/>
              </a:ext>
            </a:extLst>
          </p:cNvPr>
          <p:cNvSpPr>
            <a:spLocks noGrp="1"/>
          </p:cNvSpPr>
          <p:nvPr>
            <p:ph type="tbl" sz="quarter" idx="13" hasCustomPrompt="1"/>
          </p:nvPr>
        </p:nvSpPr>
        <p:spPr>
          <a:xfrm>
            <a:off x="762000" y="2417763"/>
            <a:ext cx="10665845" cy="3678235"/>
          </a:xfrm>
        </p:spPr>
        <p:txBody>
          <a:bodyPr/>
          <a:lstStyle>
            <a:lvl1pPr>
              <a:defRPr/>
            </a:lvl1pPr>
          </a:lstStyle>
          <a:p>
            <a:pPr marL="228600" marR="0" lvl="0" indent="-2286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dirty="0"/>
              <a:t>Click icon to insert table</a:t>
            </a:r>
          </a:p>
          <a:p>
            <a:endParaRPr lang="en-US" dirty="0"/>
          </a:p>
        </p:txBody>
      </p:sp>
      <p:sp>
        <p:nvSpPr>
          <p:cNvPr id="7" name="Rectangle 23">
            <a:extLst>
              <a:ext uri="{FF2B5EF4-FFF2-40B4-BE49-F238E27FC236}">
                <a16:creationId xmlns:a16="http://schemas.microsoft.com/office/drawing/2014/main" id="{AB92D86A-5036-415A-B056-A55CB2E0C2C9}"/>
              </a:ext>
              <a:ext uri="{C183D7F6-B498-43B3-948B-1728B52AA6E4}">
                <adec:decorative xmlns:adec="http://schemas.microsoft.com/office/drawing/2017/decorative" val="1"/>
              </a:ext>
            </a:extLst>
          </p:cNvPr>
          <p:cNvSpPr/>
          <p:nvPr userDrawn="1"/>
        </p:nvSpPr>
        <p:spPr>
          <a:xfrm rot="10800000">
            <a:off x="11177016" y="0"/>
            <a:ext cx="1014984" cy="1014984"/>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Date Placeholder 3">
            <a:extLst>
              <a:ext uri="{FF2B5EF4-FFF2-40B4-BE49-F238E27FC236}">
                <a16:creationId xmlns:a16="http://schemas.microsoft.com/office/drawing/2014/main" id="{D3A465A0-88AA-B50B-92D8-3A54928329FB}"/>
              </a:ext>
            </a:extLst>
          </p:cNvPr>
          <p:cNvSpPr>
            <a:spLocks noGrp="1"/>
          </p:cNvSpPr>
          <p:nvPr>
            <p:ph type="dt" sz="half" idx="10"/>
          </p:nvPr>
        </p:nvSpPr>
        <p:spPr>
          <a:xfrm>
            <a:off x="767443" y="6353175"/>
            <a:ext cx="1097280" cy="365125"/>
          </a:xfrm>
        </p:spPr>
        <p:txBody>
          <a:bodyPr/>
          <a:lstStyle>
            <a:lvl1pPr>
              <a:defRPr>
                <a:solidFill>
                  <a:schemeClr val="tx1"/>
                </a:solidFill>
              </a:defRPr>
            </a:lvl1pPr>
          </a:lstStyle>
          <a:p>
            <a:r>
              <a:rPr lang="en-US"/>
              <a:t>12/11/2023</a:t>
            </a:r>
            <a:endParaRPr lang="en-US" dirty="0"/>
          </a:p>
        </p:txBody>
      </p:sp>
      <p:sp>
        <p:nvSpPr>
          <p:cNvPr id="4" name="Footer Placeholder 4">
            <a:extLst>
              <a:ext uri="{FF2B5EF4-FFF2-40B4-BE49-F238E27FC236}">
                <a16:creationId xmlns:a16="http://schemas.microsoft.com/office/drawing/2014/main" id="{6195F626-7C08-9907-6A85-922BE6AA0EF5}"/>
              </a:ext>
            </a:extLst>
          </p:cNvPr>
          <p:cNvSpPr>
            <a:spLocks noGrp="1"/>
          </p:cNvSpPr>
          <p:nvPr>
            <p:ph type="ftr" sz="quarter" idx="11"/>
          </p:nvPr>
        </p:nvSpPr>
        <p:spPr>
          <a:xfrm>
            <a:off x="5273449" y="6350000"/>
            <a:ext cx="2286000" cy="365125"/>
          </a:xfrm>
        </p:spPr>
        <p:txBody>
          <a:bodyPr/>
          <a:lstStyle>
            <a:lvl1pPr>
              <a:defRPr>
                <a:solidFill>
                  <a:schemeClr val="tx1"/>
                </a:solidFill>
              </a:defRPr>
            </a:lvl1pPr>
          </a:lstStyle>
          <a:p>
            <a:r>
              <a:rPr lang="en-US"/>
              <a:t>Presentation title</a:t>
            </a:r>
            <a:endParaRPr lang="en-US" dirty="0"/>
          </a:p>
        </p:txBody>
      </p:sp>
      <p:sp>
        <p:nvSpPr>
          <p:cNvPr id="6" name="Slide Number Placeholder 5">
            <a:extLst>
              <a:ext uri="{FF2B5EF4-FFF2-40B4-BE49-F238E27FC236}">
                <a16:creationId xmlns:a16="http://schemas.microsoft.com/office/drawing/2014/main" id="{7BBAD34A-4F3F-C89B-BBBC-E7740F414D13}"/>
              </a:ext>
            </a:extLst>
          </p:cNvPr>
          <p:cNvSpPr>
            <a:spLocks noGrp="1"/>
          </p:cNvSpPr>
          <p:nvPr>
            <p:ph type="sldNum" sz="quarter" idx="12"/>
          </p:nvPr>
        </p:nvSpPr>
        <p:spPr>
          <a:xfrm>
            <a:off x="10968175" y="6356350"/>
            <a:ext cx="457200" cy="365125"/>
          </a:xfrm>
        </p:spPr>
        <p:txBody>
          <a:bodyPr/>
          <a:lstStyle>
            <a:lvl1pPr>
              <a:defRPr>
                <a:solidFill>
                  <a:schemeClr val="tx1"/>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35237480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Content 2">
    <p:bg>
      <p:bgPr>
        <a:solidFill>
          <a:schemeClr val="accent2"/>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11C2927-0A13-DC57-A83B-B8DB787A48CF}"/>
              </a:ext>
              <a:ext uri="{C183D7F6-B498-43B3-948B-1728B52AA6E4}">
                <adec:decorative xmlns:adec="http://schemas.microsoft.com/office/drawing/2017/decorative" val="1"/>
              </a:ext>
            </a:extLst>
          </p:cNvPr>
          <p:cNvGrpSpPr/>
          <p:nvPr userDrawn="1"/>
        </p:nvGrpSpPr>
        <p:grpSpPr>
          <a:xfrm>
            <a:off x="0" y="0"/>
            <a:ext cx="6843092" cy="6858000"/>
            <a:chOff x="0" y="0"/>
            <a:chExt cx="6843092" cy="6858000"/>
          </a:xfrm>
        </p:grpSpPr>
        <p:sp>
          <p:nvSpPr>
            <p:cNvPr id="344" name="Rectangle 343">
              <a:extLst>
                <a:ext uri="{FF2B5EF4-FFF2-40B4-BE49-F238E27FC236}">
                  <a16:creationId xmlns:a16="http://schemas.microsoft.com/office/drawing/2014/main" id="{0685D98A-CA5A-4C48-9AEB-4C1A201237A1}"/>
                </a:ext>
              </a:extLst>
            </p:cNvPr>
            <p:cNvSpPr/>
            <p:nvPr userDrawn="1"/>
          </p:nvSpPr>
          <p:spPr>
            <a:xfrm>
              <a:off x="2021206" y="4828032"/>
              <a:ext cx="2029968"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A1F97041-3EE3-4F17-990B-3AC264934EF0}"/>
                </a:ext>
              </a:extLst>
            </p:cNvPr>
            <p:cNvSpPr/>
            <p:nvPr userDrawn="1"/>
          </p:nvSpPr>
          <p:spPr>
            <a:xfrm>
              <a:off x="0" y="0"/>
              <a:ext cx="2029968" cy="2029968"/>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51DA30E2-82DB-4AA1-B134-9482F5CD7689}"/>
                </a:ext>
              </a:extLst>
            </p:cNvPr>
            <p:cNvSpPr/>
            <p:nvPr userDrawn="1"/>
          </p:nvSpPr>
          <p:spPr>
            <a:xfrm>
              <a:off x="2457970" y="1686431"/>
              <a:ext cx="1828800" cy="1828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5502070B-3F7D-436A-849C-FB64175E8B45}"/>
                </a:ext>
              </a:extLst>
            </p:cNvPr>
            <p:cNvSpPr/>
            <p:nvPr userDrawn="1"/>
          </p:nvSpPr>
          <p:spPr>
            <a:xfrm>
              <a:off x="0" y="6108192"/>
              <a:ext cx="2029968" cy="7498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9">
              <a:extLst>
                <a:ext uri="{FF2B5EF4-FFF2-40B4-BE49-F238E27FC236}">
                  <a16:creationId xmlns:a16="http://schemas.microsoft.com/office/drawing/2014/main" id="{675AAC8A-F8AB-44A3-9748-96464E9E0B6B}"/>
                </a:ext>
              </a:extLst>
            </p:cNvPr>
            <p:cNvSpPr/>
            <p:nvPr userDrawn="1"/>
          </p:nvSpPr>
          <p:spPr>
            <a:xfrm>
              <a:off x="4054172" y="4069080"/>
              <a:ext cx="2788920" cy="2788920"/>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6" name="Group 115">
              <a:extLst>
                <a:ext uri="{FF2B5EF4-FFF2-40B4-BE49-F238E27FC236}">
                  <a16:creationId xmlns:a16="http://schemas.microsoft.com/office/drawing/2014/main" id="{AC3F6810-4D95-4C6E-A30A-459BAD7510FE}"/>
                </a:ext>
              </a:extLst>
            </p:cNvPr>
            <p:cNvGrpSpPr/>
            <p:nvPr userDrawn="1"/>
          </p:nvGrpSpPr>
          <p:grpSpPr>
            <a:xfrm>
              <a:off x="23853" y="2101527"/>
              <a:ext cx="1920240" cy="1920240"/>
              <a:chOff x="5361924" y="7472790"/>
              <a:chExt cx="1828800" cy="1828800"/>
            </a:xfrm>
          </p:grpSpPr>
          <p:grpSp>
            <p:nvGrpSpPr>
              <p:cNvPr id="115" name="Group 114">
                <a:extLst>
                  <a:ext uri="{FF2B5EF4-FFF2-40B4-BE49-F238E27FC236}">
                    <a16:creationId xmlns:a16="http://schemas.microsoft.com/office/drawing/2014/main" id="{81973B3A-7185-45FB-A2E6-A7BDE6414DF3}"/>
                  </a:ext>
                </a:extLst>
              </p:cNvPr>
              <p:cNvGrpSpPr/>
              <p:nvPr userDrawn="1"/>
            </p:nvGrpSpPr>
            <p:grpSpPr>
              <a:xfrm>
                <a:off x="5361924" y="7472790"/>
                <a:ext cx="1828800" cy="1828800"/>
                <a:chOff x="5361924" y="7472790"/>
                <a:chExt cx="1828800" cy="1828800"/>
              </a:xfrm>
            </p:grpSpPr>
            <p:grpSp>
              <p:nvGrpSpPr>
                <p:cNvPr id="99" name="Group 98">
                  <a:extLst>
                    <a:ext uri="{FF2B5EF4-FFF2-40B4-BE49-F238E27FC236}">
                      <a16:creationId xmlns:a16="http://schemas.microsoft.com/office/drawing/2014/main" id="{DACFFF66-0600-406E-AF42-9FD8E8EDB397}"/>
                    </a:ext>
                  </a:extLst>
                </p:cNvPr>
                <p:cNvGrpSpPr/>
                <p:nvPr userDrawn="1"/>
              </p:nvGrpSpPr>
              <p:grpSpPr>
                <a:xfrm>
                  <a:off x="5361924" y="7472790"/>
                  <a:ext cx="1828800" cy="1828800"/>
                  <a:chOff x="5388428" y="7173291"/>
                  <a:chExt cx="1828800" cy="1828800"/>
                </a:xfrm>
              </p:grpSpPr>
              <p:grpSp>
                <p:nvGrpSpPr>
                  <p:cNvPr id="96" name="Group 95">
                    <a:extLst>
                      <a:ext uri="{FF2B5EF4-FFF2-40B4-BE49-F238E27FC236}">
                        <a16:creationId xmlns:a16="http://schemas.microsoft.com/office/drawing/2014/main" id="{9411687D-2631-487B-AEAB-39750C9E52BF}"/>
                      </a:ext>
                    </a:extLst>
                  </p:cNvPr>
                  <p:cNvGrpSpPr/>
                  <p:nvPr userDrawn="1"/>
                </p:nvGrpSpPr>
                <p:grpSpPr>
                  <a:xfrm>
                    <a:off x="5388428" y="7173291"/>
                    <a:ext cx="1828800" cy="1828800"/>
                    <a:chOff x="5388428" y="7173291"/>
                    <a:chExt cx="1828800" cy="1828800"/>
                  </a:xfrm>
                </p:grpSpPr>
                <p:grpSp>
                  <p:nvGrpSpPr>
                    <p:cNvPr id="90" name="Group 89">
                      <a:extLst>
                        <a:ext uri="{FF2B5EF4-FFF2-40B4-BE49-F238E27FC236}">
                          <a16:creationId xmlns:a16="http://schemas.microsoft.com/office/drawing/2014/main" id="{4BDDEAF6-0726-4BF4-96D7-EBA489ABF3E5}"/>
                        </a:ext>
                      </a:extLst>
                    </p:cNvPr>
                    <p:cNvGrpSpPr/>
                    <p:nvPr userDrawn="1"/>
                  </p:nvGrpSpPr>
                  <p:grpSpPr>
                    <a:xfrm>
                      <a:off x="5388428" y="7173291"/>
                      <a:ext cx="1828800" cy="1828800"/>
                      <a:chOff x="5579044" y="7049770"/>
                      <a:chExt cx="1828800" cy="1828800"/>
                    </a:xfrm>
                  </p:grpSpPr>
                  <p:grpSp>
                    <p:nvGrpSpPr>
                      <p:cNvPr id="89" name="Group 88">
                        <a:extLst>
                          <a:ext uri="{FF2B5EF4-FFF2-40B4-BE49-F238E27FC236}">
                            <a16:creationId xmlns:a16="http://schemas.microsoft.com/office/drawing/2014/main" id="{F80BBFBA-D0FB-4E20-8981-F569A2A0B678}"/>
                          </a:ext>
                        </a:extLst>
                      </p:cNvPr>
                      <p:cNvGrpSpPr/>
                      <p:nvPr userDrawn="1"/>
                    </p:nvGrpSpPr>
                    <p:grpSpPr>
                      <a:xfrm>
                        <a:off x="5579044" y="7049770"/>
                        <a:ext cx="1828800" cy="1828800"/>
                        <a:chOff x="5579044" y="7049770"/>
                        <a:chExt cx="1828800" cy="1828800"/>
                      </a:xfrm>
                    </p:grpSpPr>
                    <p:grpSp>
                      <p:nvGrpSpPr>
                        <p:cNvPr id="86" name="Group 85">
                          <a:extLst>
                            <a:ext uri="{FF2B5EF4-FFF2-40B4-BE49-F238E27FC236}">
                              <a16:creationId xmlns:a16="http://schemas.microsoft.com/office/drawing/2014/main" id="{6B3BCF7C-4204-4B1A-8371-96E859FC8425}"/>
                            </a:ext>
                          </a:extLst>
                        </p:cNvPr>
                        <p:cNvGrpSpPr/>
                        <p:nvPr userDrawn="1"/>
                      </p:nvGrpSpPr>
                      <p:grpSpPr>
                        <a:xfrm>
                          <a:off x="5579044" y="7049770"/>
                          <a:ext cx="1828800" cy="1828800"/>
                          <a:chOff x="5579044" y="7049770"/>
                          <a:chExt cx="1828800" cy="1828800"/>
                        </a:xfrm>
                      </p:grpSpPr>
                      <p:grpSp>
                        <p:nvGrpSpPr>
                          <p:cNvPr id="83" name="Group 82">
                            <a:extLst>
                              <a:ext uri="{FF2B5EF4-FFF2-40B4-BE49-F238E27FC236}">
                                <a16:creationId xmlns:a16="http://schemas.microsoft.com/office/drawing/2014/main" id="{31CF95CD-48BB-4659-870A-21584266D83F}"/>
                              </a:ext>
                            </a:extLst>
                          </p:cNvPr>
                          <p:cNvGrpSpPr/>
                          <p:nvPr userDrawn="1"/>
                        </p:nvGrpSpPr>
                        <p:grpSpPr>
                          <a:xfrm>
                            <a:off x="5579044" y="7049770"/>
                            <a:ext cx="1828800" cy="1828800"/>
                            <a:chOff x="5579044" y="7049770"/>
                            <a:chExt cx="1828800" cy="1828800"/>
                          </a:xfrm>
                        </p:grpSpPr>
                        <p:sp>
                          <p:nvSpPr>
                            <p:cNvPr id="78" name="Oval 77">
                              <a:extLst>
                                <a:ext uri="{FF2B5EF4-FFF2-40B4-BE49-F238E27FC236}">
                                  <a16:creationId xmlns:a16="http://schemas.microsoft.com/office/drawing/2014/main" id="{871E1954-F3FD-427D-8FFA-F28839673545}"/>
                                </a:ext>
                              </a:extLst>
                            </p:cNvPr>
                            <p:cNvSpPr/>
                            <p:nvPr userDrawn="1"/>
                          </p:nvSpPr>
                          <p:spPr>
                            <a:xfrm>
                              <a:off x="5579044" y="7049770"/>
                              <a:ext cx="1828800" cy="18288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80" name="Oval 79">
                              <a:extLst>
                                <a:ext uri="{FF2B5EF4-FFF2-40B4-BE49-F238E27FC236}">
                                  <a16:creationId xmlns:a16="http://schemas.microsoft.com/office/drawing/2014/main" id="{B655BD1D-8AE2-43E7-B1D4-17923D0E0171}"/>
                                </a:ext>
                              </a:extLst>
                            </p:cNvPr>
                            <p:cNvSpPr/>
                            <p:nvPr userDrawn="1"/>
                          </p:nvSpPr>
                          <p:spPr>
                            <a:xfrm>
                              <a:off x="5647624" y="7118350"/>
                              <a:ext cx="1691640" cy="16916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82" name="Oval 81">
                            <a:extLst>
                              <a:ext uri="{FF2B5EF4-FFF2-40B4-BE49-F238E27FC236}">
                                <a16:creationId xmlns:a16="http://schemas.microsoft.com/office/drawing/2014/main" id="{9F92C461-5E10-49F3-B4F0-F320512C0756}"/>
                              </a:ext>
                            </a:extLst>
                          </p:cNvPr>
                          <p:cNvSpPr/>
                          <p:nvPr userDrawn="1"/>
                        </p:nvSpPr>
                        <p:spPr>
                          <a:xfrm>
                            <a:off x="5716204" y="7186930"/>
                            <a:ext cx="1554480" cy="15544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85" name="Oval 84">
                          <a:extLst>
                            <a:ext uri="{FF2B5EF4-FFF2-40B4-BE49-F238E27FC236}">
                              <a16:creationId xmlns:a16="http://schemas.microsoft.com/office/drawing/2014/main" id="{A6D57951-375C-41E9-BF45-DFC40F8E0A1A}"/>
                            </a:ext>
                          </a:extLst>
                        </p:cNvPr>
                        <p:cNvSpPr/>
                        <p:nvPr userDrawn="1"/>
                      </p:nvSpPr>
                      <p:spPr>
                        <a:xfrm>
                          <a:off x="5784784" y="7255510"/>
                          <a:ext cx="1417320" cy="14173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88" name="Oval 87">
                        <a:extLst>
                          <a:ext uri="{FF2B5EF4-FFF2-40B4-BE49-F238E27FC236}">
                            <a16:creationId xmlns:a16="http://schemas.microsoft.com/office/drawing/2014/main" id="{E4A4216D-DF9B-4DD9-989C-1F4040F3F4F7}"/>
                          </a:ext>
                        </a:extLst>
                      </p:cNvPr>
                      <p:cNvSpPr/>
                      <p:nvPr userDrawn="1"/>
                    </p:nvSpPr>
                    <p:spPr>
                      <a:xfrm>
                        <a:off x="5853364" y="7324090"/>
                        <a:ext cx="1280160" cy="12801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92" name="Oval 91">
                      <a:extLst>
                        <a:ext uri="{FF2B5EF4-FFF2-40B4-BE49-F238E27FC236}">
                          <a16:creationId xmlns:a16="http://schemas.microsoft.com/office/drawing/2014/main" id="{3DCCC81D-9EE7-47A8-8A4C-74B5E047A336}"/>
                        </a:ext>
                      </a:extLst>
                    </p:cNvPr>
                    <p:cNvSpPr/>
                    <p:nvPr userDrawn="1"/>
                  </p:nvSpPr>
                  <p:spPr>
                    <a:xfrm>
                      <a:off x="5731328" y="7516191"/>
                      <a:ext cx="1143000" cy="11430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95" name="Oval 94">
                    <a:extLst>
                      <a:ext uri="{FF2B5EF4-FFF2-40B4-BE49-F238E27FC236}">
                        <a16:creationId xmlns:a16="http://schemas.microsoft.com/office/drawing/2014/main" id="{9985F9FD-CFFB-417E-A560-28BD7BC7EE86}"/>
                      </a:ext>
                    </a:extLst>
                  </p:cNvPr>
                  <p:cNvSpPr/>
                  <p:nvPr userDrawn="1"/>
                </p:nvSpPr>
                <p:spPr>
                  <a:xfrm>
                    <a:off x="5799908" y="7584771"/>
                    <a:ext cx="1005840" cy="10058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98" name="Oval 97">
                  <a:extLst>
                    <a:ext uri="{FF2B5EF4-FFF2-40B4-BE49-F238E27FC236}">
                      <a16:creationId xmlns:a16="http://schemas.microsoft.com/office/drawing/2014/main" id="{9A923F7B-7D75-4E04-AE62-D5B99F645756}"/>
                    </a:ext>
                  </a:extLst>
                </p:cNvPr>
                <p:cNvSpPr/>
                <p:nvPr userDrawn="1"/>
              </p:nvSpPr>
              <p:spPr>
                <a:xfrm>
                  <a:off x="5841984" y="7952850"/>
                  <a:ext cx="868680" cy="8686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02" name="Oval 101">
                  <a:extLst>
                    <a:ext uri="{FF2B5EF4-FFF2-40B4-BE49-F238E27FC236}">
                      <a16:creationId xmlns:a16="http://schemas.microsoft.com/office/drawing/2014/main" id="{F0239D2C-73EF-42E3-B73F-E69B7C27F65B}"/>
                    </a:ext>
                  </a:extLst>
                </p:cNvPr>
                <p:cNvSpPr/>
                <p:nvPr userDrawn="1"/>
              </p:nvSpPr>
              <p:spPr>
                <a:xfrm>
                  <a:off x="5910564" y="8021430"/>
                  <a:ext cx="731520" cy="7315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05" name="Oval 104">
                  <a:extLst>
                    <a:ext uri="{FF2B5EF4-FFF2-40B4-BE49-F238E27FC236}">
                      <a16:creationId xmlns:a16="http://schemas.microsoft.com/office/drawing/2014/main" id="{59BA1C3D-ADED-4596-8A9D-3DEC7E848945}"/>
                    </a:ext>
                  </a:extLst>
                </p:cNvPr>
                <p:cNvSpPr/>
                <p:nvPr userDrawn="1"/>
              </p:nvSpPr>
              <p:spPr>
                <a:xfrm>
                  <a:off x="5979144" y="8090010"/>
                  <a:ext cx="594360" cy="5943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08" name="Oval 107">
                  <a:extLst>
                    <a:ext uri="{FF2B5EF4-FFF2-40B4-BE49-F238E27FC236}">
                      <a16:creationId xmlns:a16="http://schemas.microsoft.com/office/drawing/2014/main" id="{015F2BFA-6803-42A0-A870-794B120EF574}"/>
                    </a:ext>
                  </a:extLst>
                </p:cNvPr>
                <p:cNvSpPr/>
                <p:nvPr userDrawn="1"/>
              </p:nvSpPr>
              <p:spPr>
                <a:xfrm>
                  <a:off x="6047724" y="8158590"/>
                  <a:ext cx="457200" cy="4572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0" name="Oval 109">
                  <a:extLst>
                    <a:ext uri="{FF2B5EF4-FFF2-40B4-BE49-F238E27FC236}">
                      <a16:creationId xmlns:a16="http://schemas.microsoft.com/office/drawing/2014/main" id="{E09A173D-9FE5-446C-B59E-5D7C0A00BF6C}"/>
                    </a:ext>
                  </a:extLst>
                </p:cNvPr>
                <p:cNvSpPr/>
                <p:nvPr userDrawn="1"/>
              </p:nvSpPr>
              <p:spPr>
                <a:xfrm>
                  <a:off x="6116304" y="8227170"/>
                  <a:ext cx="320040" cy="3200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13" name="Oval 112">
                <a:extLst>
                  <a:ext uri="{FF2B5EF4-FFF2-40B4-BE49-F238E27FC236}">
                    <a16:creationId xmlns:a16="http://schemas.microsoft.com/office/drawing/2014/main" id="{974C3792-995F-4717-8C8B-089BBA7DE9C7}"/>
                  </a:ext>
                </a:extLst>
              </p:cNvPr>
              <p:cNvSpPr/>
              <p:nvPr userDrawn="1"/>
            </p:nvSpPr>
            <p:spPr>
              <a:xfrm>
                <a:off x="6184884" y="8295750"/>
                <a:ext cx="182880" cy="1828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23" name="Freeform: Shape 22">
              <a:extLst>
                <a:ext uri="{FF2B5EF4-FFF2-40B4-BE49-F238E27FC236}">
                  <a16:creationId xmlns:a16="http://schemas.microsoft.com/office/drawing/2014/main" id="{C8FD950B-0E2B-4905-8DE9-195E24B2ABE7}"/>
                </a:ext>
              </a:extLst>
            </p:cNvPr>
            <p:cNvSpPr/>
            <p:nvPr userDrawn="1"/>
          </p:nvSpPr>
          <p:spPr>
            <a:xfrm rot="10800000">
              <a:off x="1013527" y="2043171"/>
              <a:ext cx="1014984" cy="2029968"/>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8" name="Rectangle 9">
              <a:extLst>
                <a:ext uri="{FF2B5EF4-FFF2-40B4-BE49-F238E27FC236}">
                  <a16:creationId xmlns:a16="http://schemas.microsoft.com/office/drawing/2014/main" id="{D0B57759-E007-4FD0-9C6B-356DC53050C4}"/>
                </a:ext>
              </a:extLst>
            </p:cNvPr>
            <p:cNvSpPr/>
            <p:nvPr userDrawn="1"/>
          </p:nvSpPr>
          <p:spPr>
            <a:xfrm rot="5400000">
              <a:off x="2028432" y="4821048"/>
              <a:ext cx="2029968" cy="2029968"/>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5" name="Oval 174">
              <a:extLst>
                <a:ext uri="{FF2B5EF4-FFF2-40B4-BE49-F238E27FC236}">
                  <a16:creationId xmlns:a16="http://schemas.microsoft.com/office/drawing/2014/main" id="{273C520A-0126-47DA-A75B-1A38883907A2}"/>
                </a:ext>
              </a:extLst>
            </p:cNvPr>
            <p:cNvSpPr/>
            <p:nvPr userDrawn="1"/>
          </p:nvSpPr>
          <p:spPr>
            <a:xfrm>
              <a:off x="861942" y="888111"/>
              <a:ext cx="274320" cy="27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1" name="Rectangle 290">
              <a:extLst>
                <a:ext uri="{FF2B5EF4-FFF2-40B4-BE49-F238E27FC236}">
                  <a16:creationId xmlns:a16="http://schemas.microsoft.com/office/drawing/2014/main" id="{AB12487D-8BC9-4BEB-B6A7-B9DD702B2BD3}"/>
                </a:ext>
              </a:extLst>
            </p:cNvPr>
            <p:cNvSpPr/>
            <p:nvPr userDrawn="1"/>
          </p:nvSpPr>
          <p:spPr>
            <a:xfrm>
              <a:off x="0" y="4082178"/>
              <a:ext cx="2029968"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97" name="Graphic 296">
              <a:extLst>
                <a:ext uri="{FF2B5EF4-FFF2-40B4-BE49-F238E27FC236}">
                  <a16:creationId xmlns:a16="http://schemas.microsoft.com/office/drawing/2014/main" id="{AEE6DE36-A3C9-4D40-B471-F49B6A875D3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2029016" y="2051944"/>
              <a:ext cx="2029968" cy="2029968"/>
            </a:xfrm>
            <a:prstGeom prst="rect">
              <a:avLst/>
            </a:prstGeom>
          </p:spPr>
        </p:pic>
        <p:pic>
          <p:nvPicPr>
            <p:cNvPr id="299" name="Graphic 298">
              <a:extLst>
                <a:ext uri="{FF2B5EF4-FFF2-40B4-BE49-F238E27FC236}">
                  <a16:creationId xmlns:a16="http://schemas.microsoft.com/office/drawing/2014/main" id="{99FF86FA-8891-4235-B88B-CFCA3B57E53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4078224"/>
              <a:ext cx="2029968" cy="2029968"/>
            </a:xfrm>
            <a:prstGeom prst="rect">
              <a:avLst/>
            </a:prstGeom>
          </p:spPr>
        </p:pic>
        <p:cxnSp>
          <p:nvCxnSpPr>
            <p:cNvPr id="170" name="Straight Connector 169">
              <a:extLst>
                <a:ext uri="{FF2B5EF4-FFF2-40B4-BE49-F238E27FC236}">
                  <a16:creationId xmlns:a16="http://schemas.microsoft.com/office/drawing/2014/main" id="{7ADD6DC9-9036-47C7-AAE5-8AF23CE0C81D}"/>
                </a:ext>
              </a:extLst>
            </p:cNvPr>
            <p:cNvCxnSpPr>
              <a:cxnSpLocks/>
            </p:cNvCxnSpPr>
            <p:nvPr userDrawn="1"/>
          </p:nvCxnSpPr>
          <p:spPr>
            <a:xfrm>
              <a:off x="974376" y="989441"/>
              <a:ext cx="5867327" cy="586720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6C25C416-A3A2-4CF9-9532-2C0BFB51CFDF}"/>
              </a:ext>
            </a:extLst>
          </p:cNvPr>
          <p:cNvSpPr>
            <a:spLocks noGrp="1"/>
          </p:cNvSpPr>
          <p:nvPr>
            <p:ph type="ctrTitle" hasCustomPrompt="1"/>
          </p:nvPr>
        </p:nvSpPr>
        <p:spPr>
          <a:xfrm>
            <a:off x="5900245" y="544285"/>
            <a:ext cx="5528217" cy="2685383"/>
          </a:xfrm>
        </p:spPr>
        <p:txBody>
          <a:bodyPr anchor="b">
            <a:normAutofit/>
          </a:bodyPr>
          <a:lstStyle>
            <a:lvl1pPr algn="l">
              <a:defRPr sz="4400" cap="all" baseline="0">
                <a:solidFill>
                  <a:schemeClr val="tx2"/>
                </a:solidFill>
              </a:defRPr>
            </a:lvl1pPr>
          </a:lstStyle>
          <a:p>
            <a:r>
              <a:rPr lang="en-US" dirty="0"/>
              <a:t>Click to add title</a:t>
            </a:r>
          </a:p>
        </p:txBody>
      </p:sp>
      <p:sp>
        <p:nvSpPr>
          <p:cNvPr id="3" name="Subtitle 2">
            <a:extLst>
              <a:ext uri="{FF2B5EF4-FFF2-40B4-BE49-F238E27FC236}">
                <a16:creationId xmlns:a16="http://schemas.microsoft.com/office/drawing/2014/main" id="{43D32955-BB06-40DE-A14A-2170FD41AD52}"/>
              </a:ext>
            </a:extLst>
          </p:cNvPr>
          <p:cNvSpPr>
            <a:spLocks noGrp="1"/>
          </p:cNvSpPr>
          <p:nvPr>
            <p:ph type="subTitle" idx="1" hasCustomPrompt="1"/>
          </p:nvPr>
        </p:nvSpPr>
        <p:spPr>
          <a:xfrm>
            <a:off x="5896340" y="3423773"/>
            <a:ext cx="5528217" cy="2029969"/>
          </a:xfrm>
        </p:spPr>
        <p:txBody>
          <a:bodyPr>
            <a:normAutofit/>
          </a:bodyPr>
          <a:lstStyle>
            <a:lvl1pPr marL="0" indent="0" algn="l">
              <a:lnSpc>
                <a:spcPct val="150000"/>
              </a:lnSpc>
              <a:spcBef>
                <a:spcPts val="0"/>
              </a:spcBef>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Tree>
    <p:extLst>
      <p:ext uri="{BB962C8B-B14F-4D97-AF65-F5344CB8AC3E}">
        <p14:creationId xmlns:p14="http://schemas.microsoft.com/office/powerpoint/2010/main" val="3839583478"/>
      </p:ext>
    </p:extLst>
  </p:cSld>
  <p:clrMapOvr>
    <a:masterClrMapping/>
  </p:clrMapOvr>
  <p:extLst>
    <p:ext uri="{DCECCB84-F9BA-43D5-87BE-67443E8EF086}">
      <p15:sldGuideLst xmlns:p15="http://schemas.microsoft.com/office/powerpoint/2012/main">
        <p15:guide id="1" orient="horz" pos="1080" userDrawn="1">
          <p15:clr>
            <a:srgbClr val="FBAE40"/>
          </p15:clr>
        </p15:guide>
        <p15:guide id="2" orient="horz" pos="2160" userDrawn="1">
          <p15:clr>
            <a:srgbClr val="FBAE40"/>
          </p15:clr>
        </p15:guide>
        <p15:guide id="3" orient="horz" pos="3240" userDrawn="1">
          <p15:clr>
            <a:srgbClr val="FBAE40"/>
          </p15:clr>
        </p15:guide>
        <p15:guide id="4" orient="horz" pos="2260" userDrawn="1">
          <p15:clr>
            <a:srgbClr val="FBAE40"/>
          </p15:clr>
        </p15:guide>
        <p15:guide id="5" pos="7296"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3">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4933950" y="429461"/>
            <a:ext cx="6343650" cy="2668463"/>
          </a:xfrm>
        </p:spPr>
        <p:txBody>
          <a:bodyPr anchor="b" anchorCtr="0"/>
          <a:lstStyle>
            <a:lvl1pPr>
              <a:defRPr cap="all" baseline="0">
                <a:solidFill>
                  <a:schemeClr val="accent1"/>
                </a:solidFill>
              </a:defRPr>
            </a:lvl1pPr>
          </a:lstStyle>
          <a:p>
            <a:r>
              <a:rPr lang="en-US" dirty="0"/>
              <a:t>CLICK TO ADD TITLE</a:t>
            </a:r>
          </a:p>
        </p:txBody>
      </p:sp>
      <p:sp>
        <p:nvSpPr>
          <p:cNvPr id="7" name="Content Placeholder 2">
            <a:extLst>
              <a:ext uri="{FF2B5EF4-FFF2-40B4-BE49-F238E27FC236}">
                <a16:creationId xmlns:a16="http://schemas.microsoft.com/office/drawing/2014/main" id="{F183B974-C7F1-5026-EC6E-647371B64BBB}"/>
              </a:ext>
            </a:extLst>
          </p:cNvPr>
          <p:cNvSpPr>
            <a:spLocks noGrp="1"/>
          </p:cNvSpPr>
          <p:nvPr>
            <p:ph sz="half" idx="14" hasCustomPrompt="1"/>
          </p:nvPr>
        </p:nvSpPr>
        <p:spPr>
          <a:xfrm>
            <a:off x="4938712" y="3299953"/>
            <a:ext cx="6338888" cy="2668463"/>
          </a:xfrm>
        </p:spPr>
        <p:txBody>
          <a:bodyPr>
            <a:normAutofit/>
          </a:bodyPr>
          <a:lstStyle>
            <a:lvl1pPr marL="0" indent="0">
              <a:lnSpc>
                <a:spcPct val="150000"/>
              </a:lnSpc>
              <a:spcBef>
                <a:spcPts val="0"/>
              </a:spcBef>
              <a:spcAft>
                <a:spcPts val="0"/>
              </a:spcAft>
              <a:buFont typeface="Arial" panose="020B0604020202020204" pitchFamily="34" charset="0"/>
              <a:buNone/>
              <a:defRPr sz="2400"/>
            </a:lvl1pPr>
            <a:lvl2pPr marL="457200">
              <a:lnSpc>
                <a:spcPts val="2000"/>
              </a:lnSpc>
              <a:defRPr sz="1800"/>
            </a:lvl2pPr>
            <a:lvl3pPr marL="914400">
              <a:lnSpc>
                <a:spcPts val="2000"/>
              </a:lnSpc>
              <a:defRPr sz="1800"/>
            </a:lvl3pPr>
            <a:lvl4pPr marL="1371600">
              <a:lnSpc>
                <a:spcPts val="2000"/>
              </a:lnSpc>
              <a:defRPr sz="1800"/>
            </a:lvl4pPr>
            <a:lvl5pPr marL="1828800">
              <a:lnSpc>
                <a:spcPts val="2000"/>
              </a:lnSpc>
              <a:defRPr sz="18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3" name="Group 2">
            <a:extLst>
              <a:ext uri="{FF2B5EF4-FFF2-40B4-BE49-F238E27FC236}">
                <a16:creationId xmlns:a16="http://schemas.microsoft.com/office/drawing/2014/main" id="{464914EB-20DD-97B4-8FF9-94D739D21CA4}"/>
              </a:ext>
              <a:ext uri="{C183D7F6-B498-43B3-948B-1728B52AA6E4}">
                <adec:decorative xmlns:adec="http://schemas.microsoft.com/office/drawing/2017/decorative" val="1"/>
              </a:ext>
            </a:extLst>
          </p:cNvPr>
          <p:cNvGrpSpPr/>
          <p:nvPr userDrawn="1"/>
        </p:nvGrpSpPr>
        <p:grpSpPr>
          <a:xfrm>
            <a:off x="-9867" y="-7753"/>
            <a:ext cx="4187536" cy="6865753"/>
            <a:chOff x="-9867" y="-7753"/>
            <a:chExt cx="4187536" cy="6865753"/>
          </a:xfrm>
        </p:grpSpPr>
        <p:sp>
          <p:nvSpPr>
            <p:cNvPr id="64" name="Rectangle 63">
              <a:extLst>
                <a:ext uri="{FF2B5EF4-FFF2-40B4-BE49-F238E27FC236}">
                  <a16:creationId xmlns:a16="http://schemas.microsoft.com/office/drawing/2014/main" id="{0407AED1-9974-465A-BC9C-530E270105DE}"/>
                </a:ext>
              </a:extLst>
            </p:cNvPr>
            <p:cNvSpPr/>
            <p:nvPr userDrawn="1"/>
          </p:nvSpPr>
          <p:spPr>
            <a:xfrm flipH="1">
              <a:off x="0" y="2021358"/>
              <a:ext cx="2032942"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808ADBC6-C9BE-4302-A86A-4AC842874C24}"/>
                </a:ext>
              </a:extLst>
            </p:cNvPr>
            <p:cNvSpPr/>
            <p:nvPr userDrawn="1"/>
          </p:nvSpPr>
          <p:spPr>
            <a:xfrm>
              <a:off x="2029604" y="2031653"/>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02B04AFC-F339-4DFB-AA44-D68317065E02}"/>
                </a:ext>
              </a:extLst>
            </p:cNvPr>
            <p:cNvSpPr/>
            <p:nvPr userDrawn="1"/>
          </p:nvSpPr>
          <p:spPr>
            <a:xfrm>
              <a:off x="2028253" y="4052815"/>
              <a:ext cx="2029968" cy="20299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19" descr="A black and white striped pattern&#10;&#10;Description automatically generated with low confidence">
              <a:extLst>
                <a:ext uri="{FF2B5EF4-FFF2-40B4-BE49-F238E27FC236}">
                  <a16:creationId xmlns:a16="http://schemas.microsoft.com/office/drawing/2014/main" id="{E88B2398-8473-499F-836C-F3AF518F5BB2}"/>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2033015" y="5086646"/>
              <a:ext cx="2019299" cy="999451"/>
            </a:xfrm>
            <a:prstGeom prst="rect">
              <a:avLst/>
            </a:prstGeom>
          </p:spPr>
        </p:pic>
        <p:pic>
          <p:nvPicPr>
            <p:cNvPr id="26" name="Graphic 25">
              <a:extLst>
                <a:ext uri="{FF2B5EF4-FFF2-40B4-BE49-F238E27FC236}">
                  <a16:creationId xmlns:a16="http://schemas.microsoft.com/office/drawing/2014/main" id="{E1BC9BFE-80C0-4DA9-92DB-070C41E412B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rot="10800000">
              <a:off x="-9867" y="-1076"/>
              <a:ext cx="2029968" cy="2029968"/>
            </a:xfrm>
            <a:prstGeom prst="rect">
              <a:avLst/>
            </a:prstGeom>
          </p:spPr>
        </p:pic>
        <p:sp>
          <p:nvSpPr>
            <p:cNvPr id="31" name="Rectangle 30">
              <a:extLst>
                <a:ext uri="{FF2B5EF4-FFF2-40B4-BE49-F238E27FC236}">
                  <a16:creationId xmlns:a16="http://schemas.microsoft.com/office/drawing/2014/main" id="{A522571C-09D3-4F39-B963-76F80D9973F1}"/>
                </a:ext>
              </a:extLst>
            </p:cNvPr>
            <p:cNvSpPr/>
            <p:nvPr userDrawn="1"/>
          </p:nvSpPr>
          <p:spPr>
            <a:xfrm>
              <a:off x="2029968" y="6045049"/>
              <a:ext cx="2029968" cy="81295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20268D7D-D5FB-492C-8D00-3E866534BD42}"/>
                </a:ext>
              </a:extLst>
            </p:cNvPr>
            <p:cNvSpPr/>
            <p:nvPr userDrawn="1"/>
          </p:nvSpPr>
          <p:spPr>
            <a:xfrm flipH="1">
              <a:off x="0" y="4828032"/>
              <a:ext cx="2032942" cy="202996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Graphic 13">
              <a:extLst>
                <a:ext uri="{FF2B5EF4-FFF2-40B4-BE49-F238E27FC236}">
                  <a16:creationId xmlns:a16="http://schemas.microsoft.com/office/drawing/2014/main" id="{54BCEF24-C76B-44E5-A457-E55658E8EB8B}"/>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2860" y="4828032"/>
              <a:ext cx="2029968" cy="2029968"/>
            </a:xfrm>
            <a:prstGeom prst="rect">
              <a:avLst/>
            </a:prstGeom>
          </p:spPr>
        </p:pic>
        <p:grpSp>
          <p:nvGrpSpPr>
            <p:cNvPr id="40" name="Group 39">
              <a:extLst>
                <a:ext uri="{FF2B5EF4-FFF2-40B4-BE49-F238E27FC236}">
                  <a16:creationId xmlns:a16="http://schemas.microsoft.com/office/drawing/2014/main" id="{18216784-417D-44A8-8CF1-C0CAF410EB9B}"/>
                </a:ext>
              </a:extLst>
            </p:cNvPr>
            <p:cNvGrpSpPr/>
            <p:nvPr userDrawn="1"/>
          </p:nvGrpSpPr>
          <p:grpSpPr>
            <a:xfrm>
              <a:off x="100242" y="2099803"/>
              <a:ext cx="1920240" cy="1920240"/>
              <a:chOff x="5361924" y="7472790"/>
              <a:chExt cx="1828800" cy="1828800"/>
            </a:xfrm>
          </p:grpSpPr>
          <p:grpSp>
            <p:nvGrpSpPr>
              <p:cNvPr id="41" name="Group 40">
                <a:extLst>
                  <a:ext uri="{FF2B5EF4-FFF2-40B4-BE49-F238E27FC236}">
                    <a16:creationId xmlns:a16="http://schemas.microsoft.com/office/drawing/2014/main" id="{FFF90BA2-E949-4FDF-A88E-B68F607E3205}"/>
                  </a:ext>
                </a:extLst>
              </p:cNvPr>
              <p:cNvGrpSpPr/>
              <p:nvPr userDrawn="1"/>
            </p:nvGrpSpPr>
            <p:grpSpPr>
              <a:xfrm>
                <a:off x="5361924" y="7472790"/>
                <a:ext cx="1828800" cy="1828800"/>
                <a:chOff x="5361924" y="7472790"/>
                <a:chExt cx="1828800" cy="1828800"/>
              </a:xfrm>
            </p:grpSpPr>
            <p:grpSp>
              <p:nvGrpSpPr>
                <p:cNvPr id="43" name="Group 42">
                  <a:extLst>
                    <a:ext uri="{FF2B5EF4-FFF2-40B4-BE49-F238E27FC236}">
                      <a16:creationId xmlns:a16="http://schemas.microsoft.com/office/drawing/2014/main" id="{41F18930-2C24-4BA6-A1EB-BF1644EE8558}"/>
                    </a:ext>
                  </a:extLst>
                </p:cNvPr>
                <p:cNvGrpSpPr/>
                <p:nvPr userDrawn="1"/>
              </p:nvGrpSpPr>
              <p:grpSpPr>
                <a:xfrm>
                  <a:off x="5361924" y="7472790"/>
                  <a:ext cx="1828800" cy="1828800"/>
                  <a:chOff x="5388428" y="7173291"/>
                  <a:chExt cx="1828800" cy="1828800"/>
                </a:xfrm>
              </p:grpSpPr>
              <p:grpSp>
                <p:nvGrpSpPr>
                  <p:cNvPr id="49" name="Group 48">
                    <a:extLst>
                      <a:ext uri="{FF2B5EF4-FFF2-40B4-BE49-F238E27FC236}">
                        <a16:creationId xmlns:a16="http://schemas.microsoft.com/office/drawing/2014/main" id="{D5953E65-C24C-4C83-86BB-E4A6D2532FDF}"/>
                      </a:ext>
                    </a:extLst>
                  </p:cNvPr>
                  <p:cNvGrpSpPr/>
                  <p:nvPr userDrawn="1"/>
                </p:nvGrpSpPr>
                <p:grpSpPr>
                  <a:xfrm>
                    <a:off x="5388428" y="7173291"/>
                    <a:ext cx="1828800" cy="1828800"/>
                    <a:chOff x="5388428" y="7173291"/>
                    <a:chExt cx="1828800" cy="1828800"/>
                  </a:xfrm>
                </p:grpSpPr>
                <p:grpSp>
                  <p:nvGrpSpPr>
                    <p:cNvPr id="51" name="Group 50">
                      <a:extLst>
                        <a:ext uri="{FF2B5EF4-FFF2-40B4-BE49-F238E27FC236}">
                          <a16:creationId xmlns:a16="http://schemas.microsoft.com/office/drawing/2014/main" id="{0B9DA7A8-A66E-4E0E-92DF-B3FF112EBB70}"/>
                        </a:ext>
                      </a:extLst>
                    </p:cNvPr>
                    <p:cNvGrpSpPr/>
                    <p:nvPr userDrawn="1"/>
                  </p:nvGrpSpPr>
                  <p:grpSpPr>
                    <a:xfrm>
                      <a:off x="5388428" y="7173291"/>
                      <a:ext cx="1828800" cy="1828800"/>
                      <a:chOff x="5579044" y="7049770"/>
                      <a:chExt cx="1828800" cy="1828800"/>
                    </a:xfrm>
                  </p:grpSpPr>
                  <p:grpSp>
                    <p:nvGrpSpPr>
                      <p:cNvPr id="53" name="Group 52">
                        <a:extLst>
                          <a:ext uri="{FF2B5EF4-FFF2-40B4-BE49-F238E27FC236}">
                            <a16:creationId xmlns:a16="http://schemas.microsoft.com/office/drawing/2014/main" id="{94E74739-1964-4A3C-B2E5-28FEF5EF8E49}"/>
                          </a:ext>
                        </a:extLst>
                      </p:cNvPr>
                      <p:cNvGrpSpPr/>
                      <p:nvPr userDrawn="1"/>
                    </p:nvGrpSpPr>
                    <p:grpSpPr>
                      <a:xfrm>
                        <a:off x="5579044" y="7049770"/>
                        <a:ext cx="1828800" cy="1828800"/>
                        <a:chOff x="5579044" y="7049770"/>
                        <a:chExt cx="1828800" cy="1828800"/>
                      </a:xfrm>
                    </p:grpSpPr>
                    <p:grpSp>
                      <p:nvGrpSpPr>
                        <p:cNvPr id="55" name="Group 54">
                          <a:extLst>
                            <a:ext uri="{FF2B5EF4-FFF2-40B4-BE49-F238E27FC236}">
                              <a16:creationId xmlns:a16="http://schemas.microsoft.com/office/drawing/2014/main" id="{E31C22DC-76BD-4E83-8A1A-B7AE70B2E8FE}"/>
                            </a:ext>
                          </a:extLst>
                        </p:cNvPr>
                        <p:cNvGrpSpPr/>
                        <p:nvPr userDrawn="1"/>
                      </p:nvGrpSpPr>
                      <p:grpSpPr>
                        <a:xfrm>
                          <a:off x="5579044" y="7049770"/>
                          <a:ext cx="1828800" cy="1828800"/>
                          <a:chOff x="5579044" y="7049770"/>
                          <a:chExt cx="1828800" cy="1828800"/>
                        </a:xfrm>
                      </p:grpSpPr>
                      <p:grpSp>
                        <p:nvGrpSpPr>
                          <p:cNvPr id="57" name="Group 56">
                            <a:extLst>
                              <a:ext uri="{FF2B5EF4-FFF2-40B4-BE49-F238E27FC236}">
                                <a16:creationId xmlns:a16="http://schemas.microsoft.com/office/drawing/2014/main" id="{F63C700C-5749-4BA1-8128-78559312E825}"/>
                              </a:ext>
                            </a:extLst>
                          </p:cNvPr>
                          <p:cNvGrpSpPr/>
                          <p:nvPr userDrawn="1"/>
                        </p:nvGrpSpPr>
                        <p:grpSpPr>
                          <a:xfrm>
                            <a:off x="5579044" y="7049770"/>
                            <a:ext cx="1828800" cy="1828800"/>
                            <a:chOff x="5579044" y="7049770"/>
                            <a:chExt cx="1828800" cy="1828800"/>
                          </a:xfrm>
                        </p:grpSpPr>
                        <p:sp>
                          <p:nvSpPr>
                            <p:cNvPr id="59" name="Oval 58">
                              <a:extLst>
                                <a:ext uri="{FF2B5EF4-FFF2-40B4-BE49-F238E27FC236}">
                                  <a16:creationId xmlns:a16="http://schemas.microsoft.com/office/drawing/2014/main" id="{EC81C305-3A69-4634-8A07-56F8272122AF}"/>
                                </a:ext>
                              </a:extLst>
                            </p:cNvPr>
                            <p:cNvSpPr/>
                            <p:nvPr userDrawn="1"/>
                          </p:nvSpPr>
                          <p:spPr>
                            <a:xfrm>
                              <a:off x="5579044" y="7049770"/>
                              <a:ext cx="1828800" cy="18288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60" name="Oval 59">
                              <a:extLst>
                                <a:ext uri="{FF2B5EF4-FFF2-40B4-BE49-F238E27FC236}">
                                  <a16:creationId xmlns:a16="http://schemas.microsoft.com/office/drawing/2014/main" id="{A14AAEDA-8F87-420D-A6BD-FF115C08EB7A}"/>
                                </a:ext>
                              </a:extLst>
                            </p:cNvPr>
                            <p:cNvSpPr/>
                            <p:nvPr userDrawn="1"/>
                          </p:nvSpPr>
                          <p:spPr>
                            <a:xfrm>
                              <a:off x="5647624" y="7118350"/>
                              <a:ext cx="1691640" cy="16916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8" name="Oval 57">
                            <a:extLst>
                              <a:ext uri="{FF2B5EF4-FFF2-40B4-BE49-F238E27FC236}">
                                <a16:creationId xmlns:a16="http://schemas.microsoft.com/office/drawing/2014/main" id="{A1FA4EA0-701D-49A3-8962-1BD0CE6E9C0E}"/>
                              </a:ext>
                            </a:extLst>
                          </p:cNvPr>
                          <p:cNvSpPr/>
                          <p:nvPr userDrawn="1"/>
                        </p:nvSpPr>
                        <p:spPr>
                          <a:xfrm>
                            <a:off x="5716204" y="7186930"/>
                            <a:ext cx="1554480" cy="15544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6" name="Oval 55">
                          <a:extLst>
                            <a:ext uri="{FF2B5EF4-FFF2-40B4-BE49-F238E27FC236}">
                              <a16:creationId xmlns:a16="http://schemas.microsoft.com/office/drawing/2014/main" id="{E362A8AA-1110-4C1C-9922-60F7D43E82B0}"/>
                            </a:ext>
                          </a:extLst>
                        </p:cNvPr>
                        <p:cNvSpPr/>
                        <p:nvPr userDrawn="1"/>
                      </p:nvSpPr>
                      <p:spPr>
                        <a:xfrm>
                          <a:off x="5784784" y="7255510"/>
                          <a:ext cx="1417320" cy="14173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4" name="Oval 53">
                        <a:extLst>
                          <a:ext uri="{FF2B5EF4-FFF2-40B4-BE49-F238E27FC236}">
                            <a16:creationId xmlns:a16="http://schemas.microsoft.com/office/drawing/2014/main" id="{BC8B72EE-335A-4030-B500-7E6FB4D24F18}"/>
                          </a:ext>
                        </a:extLst>
                      </p:cNvPr>
                      <p:cNvSpPr/>
                      <p:nvPr userDrawn="1"/>
                    </p:nvSpPr>
                    <p:spPr>
                      <a:xfrm>
                        <a:off x="5853364" y="7324090"/>
                        <a:ext cx="1280160" cy="12801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2" name="Oval 51">
                      <a:extLst>
                        <a:ext uri="{FF2B5EF4-FFF2-40B4-BE49-F238E27FC236}">
                          <a16:creationId xmlns:a16="http://schemas.microsoft.com/office/drawing/2014/main" id="{10167348-D9AA-4440-8569-849A6B0F2C2D}"/>
                        </a:ext>
                      </a:extLst>
                    </p:cNvPr>
                    <p:cNvSpPr/>
                    <p:nvPr userDrawn="1"/>
                  </p:nvSpPr>
                  <p:spPr>
                    <a:xfrm>
                      <a:off x="5731328" y="7516191"/>
                      <a:ext cx="1143000" cy="11430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0" name="Oval 49">
                    <a:extLst>
                      <a:ext uri="{FF2B5EF4-FFF2-40B4-BE49-F238E27FC236}">
                        <a16:creationId xmlns:a16="http://schemas.microsoft.com/office/drawing/2014/main" id="{A5616AB2-7A83-42C0-883C-FFA27D5468CE}"/>
                      </a:ext>
                    </a:extLst>
                  </p:cNvPr>
                  <p:cNvSpPr/>
                  <p:nvPr userDrawn="1"/>
                </p:nvSpPr>
                <p:spPr>
                  <a:xfrm>
                    <a:off x="5799908" y="7584771"/>
                    <a:ext cx="1005840" cy="10058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44" name="Oval 43">
                  <a:extLst>
                    <a:ext uri="{FF2B5EF4-FFF2-40B4-BE49-F238E27FC236}">
                      <a16:creationId xmlns:a16="http://schemas.microsoft.com/office/drawing/2014/main" id="{6A9CA073-4F0B-4787-B46D-7886261E945E}"/>
                    </a:ext>
                  </a:extLst>
                </p:cNvPr>
                <p:cNvSpPr/>
                <p:nvPr userDrawn="1"/>
              </p:nvSpPr>
              <p:spPr>
                <a:xfrm>
                  <a:off x="5841984" y="7952850"/>
                  <a:ext cx="868680" cy="8686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5" name="Oval 44">
                  <a:extLst>
                    <a:ext uri="{FF2B5EF4-FFF2-40B4-BE49-F238E27FC236}">
                      <a16:creationId xmlns:a16="http://schemas.microsoft.com/office/drawing/2014/main" id="{9AF901A3-1EC5-458F-A653-74CCEAE9A13D}"/>
                    </a:ext>
                  </a:extLst>
                </p:cNvPr>
                <p:cNvSpPr/>
                <p:nvPr userDrawn="1"/>
              </p:nvSpPr>
              <p:spPr>
                <a:xfrm>
                  <a:off x="5910564" y="8021430"/>
                  <a:ext cx="731520" cy="7315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6" name="Oval 45">
                  <a:extLst>
                    <a:ext uri="{FF2B5EF4-FFF2-40B4-BE49-F238E27FC236}">
                      <a16:creationId xmlns:a16="http://schemas.microsoft.com/office/drawing/2014/main" id="{4D5E35A9-4BB5-48F3-AE34-E1BDD3343EB1}"/>
                    </a:ext>
                  </a:extLst>
                </p:cNvPr>
                <p:cNvSpPr/>
                <p:nvPr userDrawn="1"/>
              </p:nvSpPr>
              <p:spPr>
                <a:xfrm>
                  <a:off x="5979144" y="8090010"/>
                  <a:ext cx="594360" cy="5943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7" name="Oval 46">
                  <a:extLst>
                    <a:ext uri="{FF2B5EF4-FFF2-40B4-BE49-F238E27FC236}">
                      <a16:creationId xmlns:a16="http://schemas.microsoft.com/office/drawing/2014/main" id="{A9A549D5-A823-49C4-8C36-D074E6E039B9}"/>
                    </a:ext>
                  </a:extLst>
                </p:cNvPr>
                <p:cNvSpPr/>
                <p:nvPr userDrawn="1"/>
              </p:nvSpPr>
              <p:spPr>
                <a:xfrm>
                  <a:off x="6047724" y="8158590"/>
                  <a:ext cx="457200" cy="4572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8" name="Oval 47">
                  <a:extLst>
                    <a:ext uri="{FF2B5EF4-FFF2-40B4-BE49-F238E27FC236}">
                      <a16:creationId xmlns:a16="http://schemas.microsoft.com/office/drawing/2014/main" id="{6A767C47-7246-4B50-8E78-82766365754A}"/>
                    </a:ext>
                  </a:extLst>
                </p:cNvPr>
                <p:cNvSpPr/>
                <p:nvPr userDrawn="1"/>
              </p:nvSpPr>
              <p:spPr>
                <a:xfrm>
                  <a:off x="6116304" y="8227170"/>
                  <a:ext cx="320040" cy="3200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42" name="Oval 41">
                <a:extLst>
                  <a:ext uri="{FF2B5EF4-FFF2-40B4-BE49-F238E27FC236}">
                    <a16:creationId xmlns:a16="http://schemas.microsoft.com/office/drawing/2014/main" id="{0AEE1DDC-07C3-4204-A3B1-BB7C77C0622B}"/>
                  </a:ext>
                </a:extLst>
              </p:cNvPr>
              <p:cNvSpPr/>
              <p:nvPr userDrawn="1"/>
            </p:nvSpPr>
            <p:spPr>
              <a:xfrm>
                <a:off x="6184884" y="8295750"/>
                <a:ext cx="182880" cy="1828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75" name="Rectangle 74">
              <a:extLst>
                <a:ext uri="{FF2B5EF4-FFF2-40B4-BE49-F238E27FC236}">
                  <a16:creationId xmlns:a16="http://schemas.microsoft.com/office/drawing/2014/main" id="{15DA288D-BE35-46E8-AA86-9F28D8504DAB}"/>
                </a:ext>
              </a:extLst>
            </p:cNvPr>
            <p:cNvSpPr/>
            <p:nvPr userDrawn="1"/>
          </p:nvSpPr>
          <p:spPr>
            <a:xfrm>
              <a:off x="0" y="4043197"/>
              <a:ext cx="2029968" cy="7845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72557B54-30A3-4192-9D51-EE28AF522DE9}"/>
                </a:ext>
              </a:extLst>
            </p:cNvPr>
            <p:cNvSpPr/>
            <p:nvPr userDrawn="1"/>
          </p:nvSpPr>
          <p:spPr>
            <a:xfrm>
              <a:off x="0" y="2021358"/>
              <a:ext cx="1014984" cy="2029968"/>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cxnSp>
          <p:nvCxnSpPr>
            <p:cNvPr id="66" name="Straight Connector 65">
              <a:extLst>
                <a:ext uri="{FF2B5EF4-FFF2-40B4-BE49-F238E27FC236}">
                  <a16:creationId xmlns:a16="http://schemas.microsoft.com/office/drawing/2014/main" id="{2208FD0E-034D-4DF3-85D7-F0EBE2775B58}"/>
                </a:ext>
              </a:extLst>
            </p:cNvPr>
            <p:cNvCxnSpPr>
              <a:cxnSpLocks/>
            </p:cNvCxnSpPr>
            <p:nvPr userDrawn="1"/>
          </p:nvCxnSpPr>
          <p:spPr>
            <a:xfrm>
              <a:off x="10632" y="-7753"/>
              <a:ext cx="4052352" cy="404086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
          <p:nvSpPr>
            <p:cNvPr id="71" name="Oval 70">
              <a:extLst>
                <a:ext uri="{FF2B5EF4-FFF2-40B4-BE49-F238E27FC236}">
                  <a16:creationId xmlns:a16="http://schemas.microsoft.com/office/drawing/2014/main" id="{E20239FE-47D0-4B4F-8440-F859F368C141}"/>
                </a:ext>
              </a:extLst>
            </p:cNvPr>
            <p:cNvSpPr/>
            <p:nvPr userDrawn="1"/>
          </p:nvSpPr>
          <p:spPr>
            <a:xfrm>
              <a:off x="3903349" y="3869829"/>
              <a:ext cx="274320" cy="27432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Footer Placeholder 4">
            <a:extLst>
              <a:ext uri="{FF2B5EF4-FFF2-40B4-BE49-F238E27FC236}">
                <a16:creationId xmlns:a16="http://schemas.microsoft.com/office/drawing/2014/main" id="{A8925BB7-B630-981C-964B-37A5DCBEA2E2}"/>
              </a:ext>
            </a:extLst>
          </p:cNvPr>
          <p:cNvSpPr>
            <a:spLocks noGrp="1"/>
          </p:cNvSpPr>
          <p:nvPr>
            <p:ph type="ftr" sz="quarter" idx="11"/>
          </p:nvPr>
        </p:nvSpPr>
        <p:spPr>
          <a:xfrm>
            <a:off x="7306165" y="6355080"/>
            <a:ext cx="2286000" cy="365125"/>
          </a:xfrm>
        </p:spPr>
        <p:txBody>
          <a:bodyPr/>
          <a:lstStyle>
            <a:lvl1pPr>
              <a:defRPr>
                <a:solidFill>
                  <a:schemeClr val="tx1"/>
                </a:solidFill>
              </a:defRPr>
            </a:lvl1pPr>
          </a:lstStyle>
          <a:p>
            <a:r>
              <a:rPr lang="en-US"/>
              <a:t>Presentation title</a:t>
            </a:r>
            <a:endParaRPr lang="en-US" dirty="0"/>
          </a:p>
        </p:txBody>
      </p:sp>
      <p:sp>
        <p:nvSpPr>
          <p:cNvPr id="5" name="Slide Number Placeholder 5">
            <a:extLst>
              <a:ext uri="{FF2B5EF4-FFF2-40B4-BE49-F238E27FC236}">
                <a16:creationId xmlns:a16="http://schemas.microsoft.com/office/drawing/2014/main" id="{4B4D24B0-E841-7B76-D133-06ABBAB6B6FF}"/>
              </a:ext>
            </a:extLst>
          </p:cNvPr>
          <p:cNvSpPr>
            <a:spLocks noGrp="1"/>
          </p:cNvSpPr>
          <p:nvPr>
            <p:ph type="sldNum" sz="quarter" idx="12"/>
          </p:nvPr>
        </p:nvSpPr>
        <p:spPr>
          <a:xfrm>
            <a:off x="10967357" y="6356350"/>
            <a:ext cx="457200" cy="365125"/>
          </a:xfrm>
        </p:spPr>
        <p:txBody>
          <a:bodyPr/>
          <a:lstStyle>
            <a:lvl1pPr>
              <a:defRPr>
                <a:solidFill>
                  <a:schemeClr val="tx1"/>
                </a:solidFill>
              </a:defRPr>
            </a:lvl1pPr>
          </a:lstStyle>
          <a:p>
            <a:fld id="{B5CEABB6-07DC-46E8-9B57-56EC44A396E5}" type="slidenum">
              <a:rPr lang="en-US" smtClean="0"/>
              <a:pPr/>
              <a:t>‹#›</a:t>
            </a:fld>
            <a:endParaRPr lang="en-US" dirty="0"/>
          </a:p>
        </p:txBody>
      </p:sp>
      <p:sp>
        <p:nvSpPr>
          <p:cNvPr id="6" name="Date Placeholder 3">
            <a:extLst>
              <a:ext uri="{FF2B5EF4-FFF2-40B4-BE49-F238E27FC236}">
                <a16:creationId xmlns:a16="http://schemas.microsoft.com/office/drawing/2014/main" id="{C7D011F5-A799-BEAA-9160-5743D58B456A}"/>
              </a:ext>
            </a:extLst>
          </p:cNvPr>
          <p:cNvSpPr>
            <a:spLocks noGrp="1"/>
          </p:cNvSpPr>
          <p:nvPr>
            <p:ph type="dt" sz="half" idx="10"/>
          </p:nvPr>
        </p:nvSpPr>
        <p:spPr>
          <a:xfrm>
            <a:off x="4833694" y="6353175"/>
            <a:ext cx="1097280" cy="365125"/>
          </a:xfrm>
        </p:spPr>
        <p:txBody>
          <a:bodyPr/>
          <a:lstStyle>
            <a:lvl1pPr>
              <a:defRPr>
                <a:solidFill>
                  <a:schemeClr val="tx1"/>
                </a:solidFill>
              </a:defRPr>
            </a:lvl1pPr>
          </a:lstStyle>
          <a:p>
            <a:r>
              <a:rPr lang="en-US"/>
              <a:t>12/11/2023</a:t>
            </a:r>
            <a:endParaRPr lang="en-US" dirty="0"/>
          </a:p>
        </p:txBody>
      </p:sp>
    </p:spTree>
    <p:extLst>
      <p:ext uri="{BB962C8B-B14F-4D97-AF65-F5344CB8AC3E}">
        <p14:creationId xmlns:p14="http://schemas.microsoft.com/office/powerpoint/2010/main" val="193739902"/>
      </p:ext>
    </p:extLst>
  </p:cSld>
  <p:clrMapOvr>
    <a:masterClrMapping/>
  </p:clrMapOvr>
  <p:extLst>
    <p:ext uri="{DCECCB84-F9BA-43D5-87BE-67443E8EF086}">
      <p15:sldGuideLst xmlns:p15="http://schemas.microsoft.com/office/powerpoint/2012/main">
        <p15:guide id="1" orient="horz" pos="552" userDrawn="1">
          <p15:clr>
            <a:srgbClr val="FBAE40"/>
          </p15:clr>
        </p15:guide>
        <p15:guide id="2" pos="7104" userDrawn="1">
          <p15:clr>
            <a:srgbClr val="FBAE40"/>
          </p15:clr>
        </p15:guide>
        <p15:guide id="3" pos="739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Picture">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5C416-A3A2-4CF9-9532-2C0BFB51CFDF}"/>
              </a:ext>
            </a:extLst>
          </p:cNvPr>
          <p:cNvSpPr>
            <a:spLocks noGrp="1"/>
          </p:cNvSpPr>
          <p:nvPr>
            <p:ph type="ctrTitle" hasCustomPrompt="1"/>
          </p:nvPr>
        </p:nvSpPr>
        <p:spPr>
          <a:xfrm>
            <a:off x="4833694" y="660358"/>
            <a:ext cx="6594768" cy="5537284"/>
          </a:xfrm>
        </p:spPr>
        <p:txBody>
          <a:bodyPr anchor="ctr">
            <a:normAutofit/>
          </a:bodyPr>
          <a:lstStyle>
            <a:lvl1pPr algn="l">
              <a:defRPr sz="4800" cap="all" baseline="0">
                <a:solidFill>
                  <a:schemeClr val="tx2"/>
                </a:solidFill>
              </a:defRPr>
            </a:lvl1pPr>
          </a:lstStyle>
          <a:p>
            <a:r>
              <a:rPr lang="en-US" dirty="0"/>
              <a:t>Click to add title</a:t>
            </a:r>
          </a:p>
        </p:txBody>
      </p:sp>
      <p:sp>
        <p:nvSpPr>
          <p:cNvPr id="63" name="Picture Placeholder 62">
            <a:extLst>
              <a:ext uri="{FF2B5EF4-FFF2-40B4-BE49-F238E27FC236}">
                <a16:creationId xmlns:a16="http://schemas.microsoft.com/office/drawing/2014/main" id="{A461CB72-9777-50F4-94EC-91A4EE864A4A}"/>
              </a:ext>
            </a:extLst>
          </p:cNvPr>
          <p:cNvSpPr>
            <a:spLocks noGrp="1"/>
          </p:cNvSpPr>
          <p:nvPr>
            <p:ph type="pic" sz="quarter" idx="13" hasCustomPrompt="1"/>
          </p:nvPr>
        </p:nvSpPr>
        <p:spPr>
          <a:xfrm rot="10800000">
            <a:off x="1" y="761322"/>
            <a:ext cx="4076118" cy="6096678"/>
          </a:xfrm>
          <a:custGeom>
            <a:avLst/>
            <a:gdLst>
              <a:gd name="connsiteX0" fmla="*/ 0 w 4076118"/>
              <a:gd name="connsiteY0" fmla="*/ 0 h 6096678"/>
              <a:gd name="connsiteX1" fmla="*/ 4076118 w 4076118"/>
              <a:gd name="connsiteY1" fmla="*/ 0 h 6096678"/>
              <a:gd name="connsiteX2" fmla="*/ 4076118 w 4076118"/>
              <a:gd name="connsiteY2" fmla="*/ 2038351 h 6096678"/>
              <a:gd name="connsiteX3" fmla="*/ 4076118 w 4076118"/>
              <a:gd name="connsiteY3" fmla="*/ 2048256 h 6096678"/>
              <a:gd name="connsiteX4" fmla="*/ 4076118 w 4076118"/>
              <a:gd name="connsiteY4" fmla="*/ 6096678 h 6096678"/>
              <a:gd name="connsiteX5" fmla="*/ 27696 w 4076118"/>
              <a:gd name="connsiteY5" fmla="*/ 2048256 h 6096678"/>
              <a:gd name="connsiteX6" fmla="*/ 0 w 4076118"/>
              <a:gd name="connsiteY6" fmla="*/ 2048256 h 609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6118" h="6096678">
                <a:moveTo>
                  <a:pt x="0" y="0"/>
                </a:moveTo>
                <a:lnTo>
                  <a:pt x="4076118" y="0"/>
                </a:lnTo>
                <a:lnTo>
                  <a:pt x="4076118" y="2038351"/>
                </a:lnTo>
                <a:lnTo>
                  <a:pt x="4076118" y="2048256"/>
                </a:lnTo>
                <a:lnTo>
                  <a:pt x="4076118" y="6096678"/>
                </a:lnTo>
                <a:lnTo>
                  <a:pt x="27696" y="2048256"/>
                </a:lnTo>
                <a:lnTo>
                  <a:pt x="0" y="2048256"/>
                </a:lnTo>
                <a:close/>
              </a:path>
            </a:pathLst>
          </a:custGeom>
        </p:spPr>
        <p:txBody>
          <a:bodyPr wrap="square">
            <a:noAutofit/>
          </a:bodyPr>
          <a:lstStyle>
            <a:lvl1pPr algn="ctr">
              <a:defRPr sz="2000">
                <a:solidFill>
                  <a:schemeClr val="bg1"/>
                </a:solidFill>
              </a:defRPr>
            </a:lvl1pPr>
          </a:lstStyle>
          <a:p>
            <a:r>
              <a:rPr lang="en-US" dirty="0"/>
              <a:t>Click icon to insert picture</a:t>
            </a:r>
          </a:p>
        </p:txBody>
      </p:sp>
      <p:grpSp>
        <p:nvGrpSpPr>
          <p:cNvPr id="4" name="Group 3">
            <a:extLst>
              <a:ext uri="{FF2B5EF4-FFF2-40B4-BE49-F238E27FC236}">
                <a16:creationId xmlns:a16="http://schemas.microsoft.com/office/drawing/2014/main" id="{A1EA6F58-FA46-C921-5758-59234B148D4F}"/>
              </a:ext>
              <a:ext uri="{C183D7F6-B498-43B3-948B-1728B52AA6E4}">
                <adec:decorative xmlns:adec="http://schemas.microsoft.com/office/drawing/2017/decorative" val="1"/>
              </a:ext>
            </a:extLst>
          </p:cNvPr>
          <p:cNvGrpSpPr/>
          <p:nvPr userDrawn="1"/>
        </p:nvGrpSpPr>
        <p:grpSpPr>
          <a:xfrm>
            <a:off x="0" y="0"/>
            <a:ext cx="4069439" cy="4828833"/>
            <a:chOff x="0" y="0"/>
            <a:chExt cx="4069439" cy="4828833"/>
          </a:xfrm>
        </p:grpSpPr>
        <p:sp>
          <p:nvSpPr>
            <p:cNvPr id="7" name="Rectangle 6">
              <a:extLst>
                <a:ext uri="{FF2B5EF4-FFF2-40B4-BE49-F238E27FC236}">
                  <a16:creationId xmlns:a16="http://schemas.microsoft.com/office/drawing/2014/main" id="{06F989FA-6E7A-3A98-AF95-F2384308BD32}"/>
                </a:ext>
              </a:extLst>
            </p:cNvPr>
            <p:cNvSpPr>
              <a:spLocks/>
            </p:cNvSpPr>
            <p:nvPr userDrawn="1"/>
          </p:nvSpPr>
          <p:spPr>
            <a:xfrm rot="10800000" flipH="1">
              <a:off x="2026630" y="776431"/>
              <a:ext cx="2032942"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23">
              <a:extLst>
                <a:ext uri="{FF2B5EF4-FFF2-40B4-BE49-F238E27FC236}">
                  <a16:creationId xmlns:a16="http://schemas.microsoft.com/office/drawing/2014/main" id="{F0BAC8B3-F184-675F-DC5F-C48CE69D7622}"/>
                </a:ext>
              </a:extLst>
            </p:cNvPr>
            <p:cNvSpPr/>
            <p:nvPr userDrawn="1"/>
          </p:nvSpPr>
          <p:spPr>
            <a:xfrm rot="10800000">
              <a:off x="0" y="766136"/>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80B75A35-885A-CE38-4F65-95EF186B13D1}"/>
                </a:ext>
              </a:extLst>
            </p:cNvPr>
            <p:cNvSpPr/>
            <p:nvPr userDrawn="1"/>
          </p:nvSpPr>
          <p:spPr>
            <a:xfrm rot="10800000">
              <a:off x="1351" y="0"/>
              <a:ext cx="2029968" cy="7749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Graphic 12">
              <a:extLst>
                <a:ext uri="{FF2B5EF4-FFF2-40B4-BE49-F238E27FC236}">
                  <a16:creationId xmlns:a16="http://schemas.microsoft.com/office/drawing/2014/main" id="{4B488086-4998-410C-FCC8-29CA6288A79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039471" y="2798865"/>
              <a:ext cx="2029968" cy="2029968"/>
            </a:xfrm>
            <a:prstGeom prst="rect">
              <a:avLst/>
            </a:prstGeom>
          </p:spPr>
        </p:pic>
        <p:sp>
          <p:nvSpPr>
            <p:cNvPr id="41" name="Rectangle 40">
              <a:extLst>
                <a:ext uri="{FF2B5EF4-FFF2-40B4-BE49-F238E27FC236}">
                  <a16:creationId xmlns:a16="http://schemas.microsoft.com/office/drawing/2014/main" id="{26879019-2911-2F60-CC5B-25D1BE752B8D}"/>
                </a:ext>
              </a:extLst>
            </p:cNvPr>
            <p:cNvSpPr/>
            <p:nvPr userDrawn="1"/>
          </p:nvSpPr>
          <p:spPr>
            <a:xfrm rot="10800000">
              <a:off x="2029604" y="0"/>
              <a:ext cx="2029968" cy="7845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black and white striped pattern&#10;&#10;Description automatically generated with low confidence">
              <a:extLst>
                <a:ext uri="{FF2B5EF4-FFF2-40B4-BE49-F238E27FC236}">
                  <a16:creationId xmlns:a16="http://schemas.microsoft.com/office/drawing/2014/main" id="{CD1CD1B2-7EBC-96B6-A02D-7972C278746E}"/>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rot="10800000">
              <a:off x="2035948" y="788197"/>
              <a:ext cx="2019299" cy="999451"/>
            </a:xfrm>
            <a:prstGeom prst="rect">
              <a:avLst/>
            </a:prstGeom>
          </p:spPr>
        </p:pic>
      </p:grpSp>
    </p:spTree>
    <p:extLst>
      <p:ext uri="{BB962C8B-B14F-4D97-AF65-F5344CB8AC3E}">
        <p14:creationId xmlns:p14="http://schemas.microsoft.com/office/powerpoint/2010/main" val="1506966382"/>
      </p:ext>
    </p:extLst>
  </p:cSld>
  <p:clrMapOvr>
    <a:masterClrMapping/>
  </p:clrMapOvr>
  <p:extLst>
    <p:ext uri="{DCECCB84-F9BA-43D5-87BE-67443E8EF086}">
      <p15:sldGuideLst xmlns:p15="http://schemas.microsoft.com/office/powerpoint/2012/main">
        <p15:guide id="1" orient="horz" pos="1080" userDrawn="1">
          <p15:clr>
            <a:srgbClr val="FBAE40"/>
          </p15:clr>
        </p15:guide>
        <p15:guide id="2" orient="horz" pos="2160" userDrawn="1">
          <p15:clr>
            <a:srgbClr val="FBAE40"/>
          </p15:clr>
        </p15:guide>
        <p15:guide id="3" orient="horz" pos="3240" userDrawn="1">
          <p15:clr>
            <a:srgbClr val="FBAE40"/>
          </p15:clr>
        </p15:guide>
        <p15:guide id="4" orient="horz" pos="2260" userDrawn="1">
          <p15:clr>
            <a:srgbClr val="FBAE40"/>
          </p15:clr>
        </p15:guide>
        <p15:guide id="5" pos="7296"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Subtitle + Picture ">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5C416-A3A2-4CF9-9532-2C0BFB51CFDF}"/>
              </a:ext>
            </a:extLst>
          </p:cNvPr>
          <p:cNvSpPr>
            <a:spLocks noGrp="1"/>
          </p:cNvSpPr>
          <p:nvPr>
            <p:ph type="ctrTitle" hasCustomPrompt="1"/>
          </p:nvPr>
        </p:nvSpPr>
        <p:spPr>
          <a:xfrm>
            <a:off x="4833694" y="544285"/>
            <a:ext cx="6594768" cy="3445329"/>
          </a:xfrm>
        </p:spPr>
        <p:txBody>
          <a:bodyPr anchor="b">
            <a:normAutofit/>
          </a:bodyPr>
          <a:lstStyle>
            <a:lvl1pPr algn="l">
              <a:defRPr sz="4800" cap="all" baseline="0">
                <a:solidFill>
                  <a:schemeClr val="tx2"/>
                </a:solidFill>
              </a:defRPr>
            </a:lvl1pPr>
          </a:lstStyle>
          <a:p>
            <a:r>
              <a:rPr lang="en-US" dirty="0"/>
              <a:t>Click to add title</a:t>
            </a:r>
          </a:p>
        </p:txBody>
      </p:sp>
      <p:sp>
        <p:nvSpPr>
          <p:cNvPr id="3" name="Subtitle 2">
            <a:extLst>
              <a:ext uri="{FF2B5EF4-FFF2-40B4-BE49-F238E27FC236}">
                <a16:creationId xmlns:a16="http://schemas.microsoft.com/office/drawing/2014/main" id="{43D32955-BB06-40DE-A14A-2170FD41AD52}"/>
              </a:ext>
            </a:extLst>
          </p:cNvPr>
          <p:cNvSpPr>
            <a:spLocks noGrp="1"/>
          </p:cNvSpPr>
          <p:nvPr>
            <p:ph type="subTitle" idx="1" hasCustomPrompt="1"/>
          </p:nvPr>
        </p:nvSpPr>
        <p:spPr>
          <a:xfrm>
            <a:off x="4829789" y="4130045"/>
            <a:ext cx="6594768" cy="1951523"/>
          </a:xfrm>
        </p:spPr>
        <p:txBody>
          <a:bodyPr>
            <a:normAutofit/>
          </a:bodyPr>
          <a:lstStyle>
            <a:lvl1pPr marL="0" indent="0" algn="l">
              <a:lnSpc>
                <a:spcPct val="150000"/>
              </a:lnSpc>
              <a:spcBef>
                <a:spcPts val="0"/>
              </a:spcBef>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grpSp>
        <p:nvGrpSpPr>
          <p:cNvPr id="4" name="Group 3">
            <a:extLst>
              <a:ext uri="{FF2B5EF4-FFF2-40B4-BE49-F238E27FC236}">
                <a16:creationId xmlns:a16="http://schemas.microsoft.com/office/drawing/2014/main" id="{C2A24CB0-5164-75CE-ED27-EF876C19C655}"/>
              </a:ext>
              <a:ext uri="{C183D7F6-B498-43B3-948B-1728B52AA6E4}">
                <adec:decorative xmlns:adec="http://schemas.microsoft.com/office/drawing/2017/decorative" val="1"/>
              </a:ext>
            </a:extLst>
          </p:cNvPr>
          <p:cNvGrpSpPr/>
          <p:nvPr userDrawn="1"/>
        </p:nvGrpSpPr>
        <p:grpSpPr>
          <a:xfrm>
            <a:off x="0" y="2029167"/>
            <a:ext cx="4069439" cy="4828833"/>
            <a:chOff x="0" y="2029167"/>
            <a:chExt cx="4069439" cy="4828833"/>
          </a:xfrm>
        </p:grpSpPr>
        <p:sp>
          <p:nvSpPr>
            <p:cNvPr id="7" name="Rectangle 6">
              <a:extLst>
                <a:ext uri="{FF2B5EF4-FFF2-40B4-BE49-F238E27FC236}">
                  <a16:creationId xmlns:a16="http://schemas.microsoft.com/office/drawing/2014/main" id="{06F989FA-6E7A-3A98-AF95-F2384308BD32}"/>
                </a:ext>
              </a:extLst>
            </p:cNvPr>
            <p:cNvSpPr/>
            <p:nvPr userDrawn="1"/>
          </p:nvSpPr>
          <p:spPr>
            <a:xfrm flipH="1">
              <a:off x="9867" y="4051601"/>
              <a:ext cx="2032942"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23">
              <a:extLst>
                <a:ext uri="{FF2B5EF4-FFF2-40B4-BE49-F238E27FC236}">
                  <a16:creationId xmlns:a16="http://schemas.microsoft.com/office/drawing/2014/main" id="{F0BAC8B3-F184-675F-DC5F-C48CE69D7622}"/>
                </a:ext>
              </a:extLst>
            </p:cNvPr>
            <p:cNvSpPr/>
            <p:nvPr userDrawn="1"/>
          </p:nvSpPr>
          <p:spPr>
            <a:xfrm>
              <a:off x="2039471" y="4061896"/>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80B75A35-885A-CE38-4F65-95EF186B13D1}"/>
                </a:ext>
              </a:extLst>
            </p:cNvPr>
            <p:cNvSpPr/>
            <p:nvPr userDrawn="1"/>
          </p:nvSpPr>
          <p:spPr>
            <a:xfrm>
              <a:off x="2038120" y="6083058"/>
              <a:ext cx="2029968" cy="7749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Graphic 12">
              <a:extLst>
                <a:ext uri="{FF2B5EF4-FFF2-40B4-BE49-F238E27FC236}">
                  <a16:creationId xmlns:a16="http://schemas.microsoft.com/office/drawing/2014/main" id="{4B488086-4998-410C-FCC8-29CA6288A79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0" y="2029167"/>
              <a:ext cx="2029968" cy="2029968"/>
            </a:xfrm>
            <a:prstGeom prst="rect">
              <a:avLst/>
            </a:prstGeom>
          </p:spPr>
        </p:pic>
        <p:grpSp>
          <p:nvGrpSpPr>
            <p:cNvPr id="19" name="Group 18">
              <a:extLst>
                <a:ext uri="{FF2B5EF4-FFF2-40B4-BE49-F238E27FC236}">
                  <a16:creationId xmlns:a16="http://schemas.microsoft.com/office/drawing/2014/main" id="{227BDAED-0D36-04AE-1A0C-E36977943C38}"/>
                </a:ext>
              </a:extLst>
            </p:cNvPr>
            <p:cNvGrpSpPr/>
            <p:nvPr userDrawn="1"/>
          </p:nvGrpSpPr>
          <p:grpSpPr>
            <a:xfrm>
              <a:off x="110109" y="4130046"/>
              <a:ext cx="1920240" cy="1920240"/>
              <a:chOff x="5361924" y="7472790"/>
              <a:chExt cx="1828800" cy="1828800"/>
            </a:xfrm>
          </p:grpSpPr>
          <p:grpSp>
            <p:nvGrpSpPr>
              <p:cNvPr id="20" name="Group 19">
                <a:extLst>
                  <a:ext uri="{FF2B5EF4-FFF2-40B4-BE49-F238E27FC236}">
                    <a16:creationId xmlns:a16="http://schemas.microsoft.com/office/drawing/2014/main" id="{DCF3798F-8E8C-7928-8347-8BC5B07B29F9}"/>
                  </a:ext>
                </a:extLst>
              </p:cNvPr>
              <p:cNvGrpSpPr/>
              <p:nvPr userDrawn="1"/>
            </p:nvGrpSpPr>
            <p:grpSpPr>
              <a:xfrm>
                <a:off x="5361924" y="7472790"/>
                <a:ext cx="1828800" cy="1828800"/>
                <a:chOff x="5361924" y="7472790"/>
                <a:chExt cx="1828800" cy="1828800"/>
              </a:xfrm>
            </p:grpSpPr>
            <p:grpSp>
              <p:nvGrpSpPr>
                <p:cNvPr id="22" name="Group 21">
                  <a:extLst>
                    <a:ext uri="{FF2B5EF4-FFF2-40B4-BE49-F238E27FC236}">
                      <a16:creationId xmlns:a16="http://schemas.microsoft.com/office/drawing/2014/main" id="{A488BF7D-B7D9-249A-4EC2-8A1F6311D1BD}"/>
                    </a:ext>
                  </a:extLst>
                </p:cNvPr>
                <p:cNvGrpSpPr/>
                <p:nvPr userDrawn="1"/>
              </p:nvGrpSpPr>
              <p:grpSpPr>
                <a:xfrm>
                  <a:off x="5361924" y="7472790"/>
                  <a:ext cx="1828800" cy="1828800"/>
                  <a:chOff x="5388428" y="7173291"/>
                  <a:chExt cx="1828800" cy="1828800"/>
                </a:xfrm>
              </p:grpSpPr>
              <p:grpSp>
                <p:nvGrpSpPr>
                  <p:cNvPr id="29" name="Group 28">
                    <a:extLst>
                      <a:ext uri="{FF2B5EF4-FFF2-40B4-BE49-F238E27FC236}">
                        <a16:creationId xmlns:a16="http://schemas.microsoft.com/office/drawing/2014/main" id="{C68EE8A4-53F3-EAAD-F43C-1F73C11BCE4C}"/>
                      </a:ext>
                    </a:extLst>
                  </p:cNvPr>
                  <p:cNvGrpSpPr/>
                  <p:nvPr userDrawn="1"/>
                </p:nvGrpSpPr>
                <p:grpSpPr>
                  <a:xfrm>
                    <a:off x="5388428" y="7173291"/>
                    <a:ext cx="1828800" cy="1828800"/>
                    <a:chOff x="5388428" y="7173291"/>
                    <a:chExt cx="1828800" cy="1828800"/>
                  </a:xfrm>
                </p:grpSpPr>
                <p:grpSp>
                  <p:nvGrpSpPr>
                    <p:cNvPr id="31" name="Group 30">
                      <a:extLst>
                        <a:ext uri="{FF2B5EF4-FFF2-40B4-BE49-F238E27FC236}">
                          <a16:creationId xmlns:a16="http://schemas.microsoft.com/office/drawing/2014/main" id="{806ABFB8-B814-19D4-3D47-A20F5AE8785F}"/>
                        </a:ext>
                      </a:extLst>
                    </p:cNvPr>
                    <p:cNvGrpSpPr/>
                    <p:nvPr userDrawn="1"/>
                  </p:nvGrpSpPr>
                  <p:grpSpPr>
                    <a:xfrm>
                      <a:off x="5388428" y="7173291"/>
                      <a:ext cx="1828800" cy="1828800"/>
                      <a:chOff x="5579044" y="7049770"/>
                      <a:chExt cx="1828800" cy="1828800"/>
                    </a:xfrm>
                  </p:grpSpPr>
                  <p:grpSp>
                    <p:nvGrpSpPr>
                      <p:cNvPr id="33" name="Group 32">
                        <a:extLst>
                          <a:ext uri="{FF2B5EF4-FFF2-40B4-BE49-F238E27FC236}">
                            <a16:creationId xmlns:a16="http://schemas.microsoft.com/office/drawing/2014/main" id="{992340A8-8A61-1791-D56D-37F56A662FEC}"/>
                          </a:ext>
                        </a:extLst>
                      </p:cNvPr>
                      <p:cNvGrpSpPr/>
                      <p:nvPr userDrawn="1"/>
                    </p:nvGrpSpPr>
                    <p:grpSpPr>
                      <a:xfrm>
                        <a:off x="5579044" y="7049770"/>
                        <a:ext cx="1828800" cy="1828800"/>
                        <a:chOff x="5579044" y="7049770"/>
                        <a:chExt cx="1828800" cy="1828800"/>
                      </a:xfrm>
                    </p:grpSpPr>
                    <p:grpSp>
                      <p:nvGrpSpPr>
                        <p:cNvPr id="35" name="Group 34">
                          <a:extLst>
                            <a:ext uri="{FF2B5EF4-FFF2-40B4-BE49-F238E27FC236}">
                              <a16:creationId xmlns:a16="http://schemas.microsoft.com/office/drawing/2014/main" id="{CD482B6F-4CF8-CEB3-7478-EB1A76DCF567}"/>
                            </a:ext>
                          </a:extLst>
                        </p:cNvPr>
                        <p:cNvGrpSpPr/>
                        <p:nvPr userDrawn="1"/>
                      </p:nvGrpSpPr>
                      <p:grpSpPr>
                        <a:xfrm>
                          <a:off x="5579044" y="7049770"/>
                          <a:ext cx="1828800" cy="1828800"/>
                          <a:chOff x="5579044" y="7049770"/>
                          <a:chExt cx="1828800" cy="1828800"/>
                        </a:xfrm>
                      </p:grpSpPr>
                      <p:grpSp>
                        <p:nvGrpSpPr>
                          <p:cNvPr id="37" name="Group 36">
                            <a:extLst>
                              <a:ext uri="{FF2B5EF4-FFF2-40B4-BE49-F238E27FC236}">
                                <a16:creationId xmlns:a16="http://schemas.microsoft.com/office/drawing/2014/main" id="{48DB94FE-59B9-2EAD-D619-84D732CEACD3}"/>
                              </a:ext>
                            </a:extLst>
                          </p:cNvPr>
                          <p:cNvGrpSpPr/>
                          <p:nvPr userDrawn="1"/>
                        </p:nvGrpSpPr>
                        <p:grpSpPr>
                          <a:xfrm>
                            <a:off x="5579044" y="7049770"/>
                            <a:ext cx="1828800" cy="1828800"/>
                            <a:chOff x="5579044" y="7049770"/>
                            <a:chExt cx="1828800" cy="1828800"/>
                          </a:xfrm>
                        </p:grpSpPr>
                        <p:sp>
                          <p:nvSpPr>
                            <p:cNvPr id="39" name="Oval 38">
                              <a:extLst>
                                <a:ext uri="{FF2B5EF4-FFF2-40B4-BE49-F238E27FC236}">
                                  <a16:creationId xmlns:a16="http://schemas.microsoft.com/office/drawing/2014/main" id="{E9EB6EED-2663-2442-C484-EF27395DCEBC}"/>
                                </a:ext>
                              </a:extLst>
                            </p:cNvPr>
                            <p:cNvSpPr/>
                            <p:nvPr userDrawn="1"/>
                          </p:nvSpPr>
                          <p:spPr>
                            <a:xfrm>
                              <a:off x="5579044" y="7049770"/>
                              <a:ext cx="1828800" cy="18288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0" name="Oval 39">
                              <a:extLst>
                                <a:ext uri="{FF2B5EF4-FFF2-40B4-BE49-F238E27FC236}">
                                  <a16:creationId xmlns:a16="http://schemas.microsoft.com/office/drawing/2014/main" id="{E5978766-DE51-5FF5-41BE-B1007C37165E}"/>
                                </a:ext>
                              </a:extLst>
                            </p:cNvPr>
                            <p:cNvSpPr/>
                            <p:nvPr userDrawn="1"/>
                          </p:nvSpPr>
                          <p:spPr>
                            <a:xfrm>
                              <a:off x="5647624" y="7118350"/>
                              <a:ext cx="1691640" cy="16916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38" name="Oval 37">
                            <a:extLst>
                              <a:ext uri="{FF2B5EF4-FFF2-40B4-BE49-F238E27FC236}">
                                <a16:creationId xmlns:a16="http://schemas.microsoft.com/office/drawing/2014/main" id="{749B68DA-C119-6301-085A-2E7F3F7E3CB1}"/>
                              </a:ext>
                            </a:extLst>
                          </p:cNvPr>
                          <p:cNvSpPr/>
                          <p:nvPr userDrawn="1"/>
                        </p:nvSpPr>
                        <p:spPr>
                          <a:xfrm>
                            <a:off x="5716204" y="7186930"/>
                            <a:ext cx="1554480" cy="15544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36" name="Oval 35">
                          <a:extLst>
                            <a:ext uri="{FF2B5EF4-FFF2-40B4-BE49-F238E27FC236}">
                              <a16:creationId xmlns:a16="http://schemas.microsoft.com/office/drawing/2014/main" id="{D753957E-F4A5-E4CA-B8B3-F6AE73F159FA}"/>
                            </a:ext>
                          </a:extLst>
                        </p:cNvPr>
                        <p:cNvSpPr/>
                        <p:nvPr userDrawn="1"/>
                      </p:nvSpPr>
                      <p:spPr>
                        <a:xfrm>
                          <a:off x="5784784" y="7255510"/>
                          <a:ext cx="1417320" cy="14173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34" name="Oval 33">
                        <a:extLst>
                          <a:ext uri="{FF2B5EF4-FFF2-40B4-BE49-F238E27FC236}">
                            <a16:creationId xmlns:a16="http://schemas.microsoft.com/office/drawing/2014/main" id="{3C4F46AE-42C2-9E3D-D294-F9297389D110}"/>
                          </a:ext>
                        </a:extLst>
                      </p:cNvPr>
                      <p:cNvSpPr/>
                      <p:nvPr userDrawn="1"/>
                    </p:nvSpPr>
                    <p:spPr>
                      <a:xfrm>
                        <a:off x="5853364" y="7324090"/>
                        <a:ext cx="1280160" cy="12801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32" name="Oval 31">
                      <a:extLst>
                        <a:ext uri="{FF2B5EF4-FFF2-40B4-BE49-F238E27FC236}">
                          <a16:creationId xmlns:a16="http://schemas.microsoft.com/office/drawing/2014/main" id="{42376F25-4466-0F15-CD2F-B821AC9CCE5C}"/>
                        </a:ext>
                      </a:extLst>
                    </p:cNvPr>
                    <p:cNvSpPr/>
                    <p:nvPr userDrawn="1"/>
                  </p:nvSpPr>
                  <p:spPr>
                    <a:xfrm>
                      <a:off x="5731328" y="7516191"/>
                      <a:ext cx="1143000" cy="11430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30" name="Oval 29">
                    <a:extLst>
                      <a:ext uri="{FF2B5EF4-FFF2-40B4-BE49-F238E27FC236}">
                        <a16:creationId xmlns:a16="http://schemas.microsoft.com/office/drawing/2014/main" id="{BBC988D2-4FFC-612A-DD91-A41B6194EF6C}"/>
                      </a:ext>
                    </a:extLst>
                  </p:cNvPr>
                  <p:cNvSpPr/>
                  <p:nvPr userDrawn="1"/>
                </p:nvSpPr>
                <p:spPr>
                  <a:xfrm>
                    <a:off x="5799908" y="7584771"/>
                    <a:ext cx="1005840" cy="10058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24" name="Oval 23">
                  <a:extLst>
                    <a:ext uri="{FF2B5EF4-FFF2-40B4-BE49-F238E27FC236}">
                      <a16:creationId xmlns:a16="http://schemas.microsoft.com/office/drawing/2014/main" id="{53690E8A-1D3D-3D5D-932E-D2A2CFE5BDAB}"/>
                    </a:ext>
                  </a:extLst>
                </p:cNvPr>
                <p:cNvSpPr/>
                <p:nvPr userDrawn="1"/>
              </p:nvSpPr>
              <p:spPr>
                <a:xfrm>
                  <a:off x="5841984" y="7952850"/>
                  <a:ext cx="868680" cy="8686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5" name="Oval 24">
                  <a:extLst>
                    <a:ext uri="{FF2B5EF4-FFF2-40B4-BE49-F238E27FC236}">
                      <a16:creationId xmlns:a16="http://schemas.microsoft.com/office/drawing/2014/main" id="{1AE08D7C-4190-C00C-19F0-BEC1F608B97A}"/>
                    </a:ext>
                  </a:extLst>
                </p:cNvPr>
                <p:cNvSpPr/>
                <p:nvPr userDrawn="1"/>
              </p:nvSpPr>
              <p:spPr>
                <a:xfrm>
                  <a:off x="5910564" y="8021430"/>
                  <a:ext cx="731520" cy="7315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6" name="Oval 25">
                  <a:extLst>
                    <a:ext uri="{FF2B5EF4-FFF2-40B4-BE49-F238E27FC236}">
                      <a16:creationId xmlns:a16="http://schemas.microsoft.com/office/drawing/2014/main" id="{7B3E9873-3672-0001-60F1-6068B67A6DFE}"/>
                    </a:ext>
                  </a:extLst>
                </p:cNvPr>
                <p:cNvSpPr/>
                <p:nvPr userDrawn="1"/>
              </p:nvSpPr>
              <p:spPr>
                <a:xfrm>
                  <a:off x="5979144" y="8090010"/>
                  <a:ext cx="594360" cy="5943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7" name="Oval 26">
                  <a:extLst>
                    <a:ext uri="{FF2B5EF4-FFF2-40B4-BE49-F238E27FC236}">
                      <a16:creationId xmlns:a16="http://schemas.microsoft.com/office/drawing/2014/main" id="{4CD85BCE-3B9E-234C-4D1D-EC1A6A57D298}"/>
                    </a:ext>
                  </a:extLst>
                </p:cNvPr>
                <p:cNvSpPr/>
                <p:nvPr userDrawn="1"/>
              </p:nvSpPr>
              <p:spPr>
                <a:xfrm>
                  <a:off x="6047724" y="8158590"/>
                  <a:ext cx="457200" cy="4572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8" name="Oval 27">
                  <a:extLst>
                    <a:ext uri="{FF2B5EF4-FFF2-40B4-BE49-F238E27FC236}">
                      <a16:creationId xmlns:a16="http://schemas.microsoft.com/office/drawing/2014/main" id="{5CC66A2F-CBBE-220E-5ECB-528B8EE34F83}"/>
                    </a:ext>
                  </a:extLst>
                </p:cNvPr>
                <p:cNvSpPr/>
                <p:nvPr userDrawn="1"/>
              </p:nvSpPr>
              <p:spPr>
                <a:xfrm>
                  <a:off x="6116304" y="8227170"/>
                  <a:ext cx="320040" cy="3200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21" name="Oval 20">
                <a:extLst>
                  <a:ext uri="{FF2B5EF4-FFF2-40B4-BE49-F238E27FC236}">
                    <a16:creationId xmlns:a16="http://schemas.microsoft.com/office/drawing/2014/main" id="{B7B0A7FC-B497-31A6-1F93-414F96AF4C47}"/>
                  </a:ext>
                </a:extLst>
              </p:cNvPr>
              <p:cNvSpPr/>
              <p:nvPr userDrawn="1"/>
            </p:nvSpPr>
            <p:spPr>
              <a:xfrm>
                <a:off x="6184884" y="8295750"/>
                <a:ext cx="182880" cy="1828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41" name="Rectangle 40">
              <a:extLst>
                <a:ext uri="{FF2B5EF4-FFF2-40B4-BE49-F238E27FC236}">
                  <a16:creationId xmlns:a16="http://schemas.microsoft.com/office/drawing/2014/main" id="{26879019-2911-2F60-CC5B-25D1BE752B8D}"/>
                </a:ext>
              </a:extLst>
            </p:cNvPr>
            <p:cNvSpPr/>
            <p:nvPr userDrawn="1"/>
          </p:nvSpPr>
          <p:spPr>
            <a:xfrm>
              <a:off x="9867" y="6073440"/>
              <a:ext cx="2029968" cy="7845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CCEA94B-F499-5FCA-D063-7FD71F10F95B}"/>
                </a:ext>
              </a:extLst>
            </p:cNvPr>
            <p:cNvSpPr/>
            <p:nvPr userDrawn="1"/>
          </p:nvSpPr>
          <p:spPr>
            <a:xfrm>
              <a:off x="9867" y="4051601"/>
              <a:ext cx="1014984" cy="2029968"/>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3" name="Picture Placeholder 62">
            <a:extLst>
              <a:ext uri="{FF2B5EF4-FFF2-40B4-BE49-F238E27FC236}">
                <a16:creationId xmlns:a16="http://schemas.microsoft.com/office/drawing/2014/main" id="{A461CB72-9777-50F4-94EC-91A4EE864A4A}"/>
              </a:ext>
            </a:extLst>
          </p:cNvPr>
          <p:cNvSpPr>
            <a:spLocks noGrp="1"/>
          </p:cNvSpPr>
          <p:nvPr>
            <p:ph type="pic" sz="quarter" idx="13" hasCustomPrompt="1"/>
          </p:nvPr>
        </p:nvSpPr>
        <p:spPr>
          <a:xfrm>
            <a:off x="0" y="-1"/>
            <a:ext cx="4076118" cy="6096678"/>
          </a:xfrm>
          <a:custGeom>
            <a:avLst/>
            <a:gdLst>
              <a:gd name="connsiteX0" fmla="*/ 0 w 4076118"/>
              <a:gd name="connsiteY0" fmla="*/ 0 h 6096678"/>
              <a:gd name="connsiteX1" fmla="*/ 4076118 w 4076118"/>
              <a:gd name="connsiteY1" fmla="*/ 0 h 6096678"/>
              <a:gd name="connsiteX2" fmla="*/ 4076118 w 4076118"/>
              <a:gd name="connsiteY2" fmla="*/ 2038351 h 6096678"/>
              <a:gd name="connsiteX3" fmla="*/ 4076118 w 4076118"/>
              <a:gd name="connsiteY3" fmla="*/ 2048256 h 6096678"/>
              <a:gd name="connsiteX4" fmla="*/ 4076118 w 4076118"/>
              <a:gd name="connsiteY4" fmla="*/ 6096678 h 6096678"/>
              <a:gd name="connsiteX5" fmla="*/ 27696 w 4076118"/>
              <a:gd name="connsiteY5" fmla="*/ 2048256 h 6096678"/>
              <a:gd name="connsiteX6" fmla="*/ 0 w 4076118"/>
              <a:gd name="connsiteY6" fmla="*/ 2048256 h 609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6118" h="6096678">
                <a:moveTo>
                  <a:pt x="0" y="0"/>
                </a:moveTo>
                <a:lnTo>
                  <a:pt x="4076118" y="0"/>
                </a:lnTo>
                <a:lnTo>
                  <a:pt x="4076118" y="2038351"/>
                </a:lnTo>
                <a:lnTo>
                  <a:pt x="4076118" y="2048256"/>
                </a:lnTo>
                <a:lnTo>
                  <a:pt x="4076118" y="6096678"/>
                </a:lnTo>
                <a:lnTo>
                  <a:pt x="27696" y="2048256"/>
                </a:lnTo>
                <a:lnTo>
                  <a:pt x="0" y="2048256"/>
                </a:lnTo>
                <a:close/>
              </a:path>
            </a:pathLst>
          </a:custGeom>
        </p:spPr>
        <p:txBody>
          <a:bodyPr wrap="square">
            <a:noAutofit/>
          </a:bodyPr>
          <a:lstStyle>
            <a:lvl1pPr marL="0" indent="0" algn="ctr">
              <a:buNone/>
              <a:defRPr sz="2000">
                <a:solidFill>
                  <a:schemeClr val="bg1"/>
                </a:solidFill>
              </a:defRPr>
            </a:lvl1pPr>
          </a:lstStyle>
          <a:p>
            <a:r>
              <a:rPr lang="en-US" dirty="0"/>
              <a:t>Click icon to insert picture</a:t>
            </a:r>
          </a:p>
        </p:txBody>
      </p:sp>
    </p:spTree>
    <p:extLst>
      <p:ext uri="{BB962C8B-B14F-4D97-AF65-F5344CB8AC3E}">
        <p14:creationId xmlns:p14="http://schemas.microsoft.com/office/powerpoint/2010/main" val="17235676"/>
      </p:ext>
    </p:extLst>
  </p:cSld>
  <p:clrMapOvr>
    <a:masterClrMapping/>
  </p:clrMapOvr>
  <p:extLst>
    <p:ext uri="{DCECCB84-F9BA-43D5-87BE-67443E8EF086}">
      <p15:sldGuideLst xmlns:p15="http://schemas.microsoft.com/office/powerpoint/2012/main">
        <p15:guide id="1" orient="horz" pos="1080" userDrawn="1">
          <p15:clr>
            <a:srgbClr val="FBAE40"/>
          </p15:clr>
        </p15:guide>
        <p15:guide id="2" orient="horz" pos="2160" userDrawn="1">
          <p15:clr>
            <a:srgbClr val="FBAE40"/>
          </p15:clr>
        </p15:guide>
        <p15:guide id="3" orient="horz" pos="3240" userDrawn="1">
          <p15:clr>
            <a:srgbClr val="FBAE40"/>
          </p15:clr>
        </p15:guide>
        <p15:guide id="4" orient="horz" pos="2260" userDrawn="1">
          <p15:clr>
            <a:srgbClr val="FBAE40"/>
          </p15:clr>
        </p15:guide>
        <p15:guide id="5" pos="7296"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1">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762001" y="896112"/>
            <a:ext cx="6589150" cy="1988706"/>
          </a:xfrm>
        </p:spPr>
        <p:txBody>
          <a:bodyPr anchor="t" anchorCtr="0"/>
          <a:lstStyle>
            <a:lvl1pPr>
              <a:defRPr cap="all" baseline="0">
                <a:solidFill>
                  <a:schemeClr val="tx2"/>
                </a:solidFill>
              </a:defRPr>
            </a:lvl1pPr>
          </a:lstStyle>
          <a:p>
            <a:r>
              <a:rPr lang="en-US" dirty="0"/>
              <a:t>CLICK TO ADD TITLE</a:t>
            </a:r>
          </a:p>
        </p:txBody>
      </p:sp>
      <p:grpSp>
        <p:nvGrpSpPr>
          <p:cNvPr id="3" name="Group 2">
            <a:extLst>
              <a:ext uri="{FF2B5EF4-FFF2-40B4-BE49-F238E27FC236}">
                <a16:creationId xmlns:a16="http://schemas.microsoft.com/office/drawing/2014/main" id="{C8EF03D4-C3B7-918C-FF43-0A9C106ACA0F}"/>
              </a:ext>
              <a:ext uri="{C183D7F6-B498-43B3-948B-1728B52AA6E4}">
                <adec:decorative xmlns:adec="http://schemas.microsoft.com/office/drawing/2017/decorative" val="1"/>
              </a:ext>
            </a:extLst>
          </p:cNvPr>
          <p:cNvGrpSpPr/>
          <p:nvPr userDrawn="1"/>
        </p:nvGrpSpPr>
        <p:grpSpPr>
          <a:xfrm>
            <a:off x="8127476" y="-9144"/>
            <a:ext cx="4069095" cy="6867144"/>
            <a:chOff x="8127476" y="-9144"/>
            <a:chExt cx="4069095" cy="6867144"/>
          </a:xfrm>
        </p:grpSpPr>
        <p:sp>
          <p:nvSpPr>
            <p:cNvPr id="11" name="Rectangle 10">
              <a:extLst>
                <a:ext uri="{FF2B5EF4-FFF2-40B4-BE49-F238E27FC236}">
                  <a16:creationId xmlns:a16="http://schemas.microsoft.com/office/drawing/2014/main" id="{4FADCD25-4CC2-4A9A-B033-132F3DA6D2F5}"/>
                </a:ext>
              </a:extLst>
            </p:cNvPr>
            <p:cNvSpPr/>
            <p:nvPr userDrawn="1"/>
          </p:nvSpPr>
          <p:spPr>
            <a:xfrm>
              <a:off x="10162032" y="2014436"/>
              <a:ext cx="2029968" cy="20299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23">
              <a:extLst>
                <a:ext uri="{FF2B5EF4-FFF2-40B4-BE49-F238E27FC236}">
                  <a16:creationId xmlns:a16="http://schemas.microsoft.com/office/drawing/2014/main" id="{D2F68DA8-1D58-42B0-A2C9-046E92884BC1}"/>
                </a:ext>
              </a:extLst>
            </p:cNvPr>
            <p:cNvSpPr/>
            <p:nvPr userDrawn="1"/>
          </p:nvSpPr>
          <p:spPr>
            <a:xfrm rot="5400000">
              <a:off x="10160492" y="2024569"/>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9DB232A4-4F4E-48E9-9E61-BE51F716635C}"/>
                </a:ext>
              </a:extLst>
            </p:cNvPr>
            <p:cNvSpPr/>
            <p:nvPr userDrawn="1"/>
          </p:nvSpPr>
          <p:spPr>
            <a:xfrm>
              <a:off x="10162032" y="0"/>
              <a:ext cx="2029968" cy="202996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Graphic 7">
              <a:extLst>
                <a:ext uri="{FF2B5EF4-FFF2-40B4-BE49-F238E27FC236}">
                  <a16:creationId xmlns:a16="http://schemas.microsoft.com/office/drawing/2014/main" id="{4CB66576-218C-4236-B125-DD7B03A7848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10162032" y="0"/>
              <a:ext cx="2029968" cy="2029968"/>
            </a:xfrm>
            <a:prstGeom prst="rect">
              <a:avLst/>
            </a:prstGeom>
          </p:spPr>
        </p:pic>
        <p:sp>
          <p:nvSpPr>
            <p:cNvPr id="7" name="Rectangle 6">
              <a:extLst>
                <a:ext uri="{FF2B5EF4-FFF2-40B4-BE49-F238E27FC236}">
                  <a16:creationId xmlns:a16="http://schemas.microsoft.com/office/drawing/2014/main" id="{E557D1F3-8C55-47FE-B39A-86D30F8FFEA1}"/>
                </a:ext>
              </a:extLst>
            </p:cNvPr>
            <p:cNvSpPr/>
            <p:nvPr userDrawn="1"/>
          </p:nvSpPr>
          <p:spPr>
            <a:xfrm>
              <a:off x="8139364" y="-7084"/>
              <a:ext cx="2029968"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F4EB6F2E-2621-4EB5-A04D-906FD08CED87}"/>
                </a:ext>
              </a:extLst>
            </p:cNvPr>
            <p:cNvSpPr/>
            <p:nvPr userDrawn="1"/>
          </p:nvSpPr>
          <p:spPr>
            <a:xfrm flipH="1">
              <a:off x="8127476" y="4807776"/>
              <a:ext cx="2032942"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CC28908-2548-441C-BE9D-8728E1FC84C0}"/>
                </a:ext>
              </a:extLst>
            </p:cNvPr>
            <p:cNvSpPr/>
            <p:nvPr userDrawn="1"/>
          </p:nvSpPr>
          <p:spPr>
            <a:xfrm>
              <a:off x="10160492" y="4041539"/>
              <a:ext cx="2029968"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5" name="Picture 34" descr="A black and white striped pattern&#10;&#10;Description automatically generated with low confidence">
              <a:extLst>
                <a:ext uri="{FF2B5EF4-FFF2-40B4-BE49-F238E27FC236}">
                  <a16:creationId xmlns:a16="http://schemas.microsoft.com/office/drawing/2014/main" id="{731DC170-FB16-45F8-B62C-DCAB2B9AC310}"/>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10177272" y="5079562"/>
              <a:ext cx="2019299" cy="999451"/>
            </a:xfrm>
            <a:prstGeom prst="rect">
              <a:avLst/>
            </a:prstGeom>
          </p:spPr>
        </p:pic>
        <p:pic>
          <p:nvPicPr>
            <p:cNvPr id="36" name="Graphic 35">
              <a:extLst>
                <a:ext uri="{FF2B5EF4-FFF2-40B4-BE49-F238E27FC236}">
                  <a16:creationId xmlns:a16="http://schemas.microsoft.com/office/drawing/2014/main" id="{6529D2A7-ABB3-4E2D-88CA-F813997011F5}"/>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rot="10800000">
              <a:off x="8139640" y="-9144"/>
              <a:ext cx="2029968" cy="2029968"/>
            </a:xfrm>
            <a:prstGeom prst="rect">
              <a:avLst/>
            </a:prstGeom>
          </p:spPr>
        </p:pic>
        <p:sp>
          <p:nvSpPr>
            <p:cNvPr id="37" name="Rectangle 36">
              <a:extLst>
                <a:ext uri="{FF2B5EF4-FFF2-40B4-BE49-F238E27FC236}">
                  <a16:creationId xmlns:a16="http://schemas.microsoft.com/office/drawing/2014/main" id="{CDB6750E-735F-4906-8BCA-E0BD4F029617}"/>
                </a:ext>
              </a:extLst>
            </p:cNvPr>
            <p:cNvSpPr/>
            <p:nvPr userDrawn="1"/>
          </p:nvSpPr>
          <p:spPr>
            <a:xfrm>
              <a:off x="10158984" y="6016751"/>
              <a:ext cx="2029968" cy="8412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8" name="Graphic 37">
              <a:extLst>
                <a:ext uri="{FF2B5EF4-FFF2-40B4-BE49-F238E27FC236}">
                  <a16:creationId xmlns:a16="http://schemas.microsoft.com/office/drawing/2014/main" id="{051ECE99-ACA6-46AF-98D5-81FBD3F834A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131156" y="4828032"/>
              <a:ext cx="2029968" cy="2029968"/>
            </a:xfrm>
            <a:prstGeom prst="rect">
              <a:avLst/>
            </a:prstGeom>
          </p:spPr>
        </p:pic>
        <p:grpSp>
          <p:nvGrpSpPr>
            <p:cNvPr id="40" name="Group 39">
              <a:extLst>
                <a:ext uri="{FF2B5EF4-FFF2-40B4-BE49-F238E27FC236}">
                  <a16:creationId xmlns:a16="http://schemas.microsoft.com/office/drawing/2014/main" id="{3A847BA4-24DF-47BE-BE28-02415C2A2D3C}"/>
                </a:ext>
              </a:extLst>
            </p:cNvPr>
            <p:cNvGrpSpPr/>
            <p:nvPr userDrawn="1"/>
          </p:nvGrpSpPr>
          <p:grpSpPr>
            <a:xfrm>
              <a:off x="8227718" y="2092719"/>
              <a:ext cx="1920240" cy="1920240"/>
              <a:chOff x="5361924" y="7472790"/>
              <a:chExt cx="1828800" cy="1828800"/>
            </a:xfrm>
          </p:grpSpPr>
          <p:grpSp>
            <p:nvGrpSpPr>
              <p:cNvPr id="41" name="Group 40">
                <a:extLst>
                  <a:ext uri="{FF2B5EF4-FFF2-40B4-BE49-F238E27FC236}">
                    <a16:creationId xmlns:a16="http://schemas.microsoft.com/office/drawing/2014/main" id="{882CC485-8A14-4767-80E8-8FB0A9991D20}"/>
                  </a:ext>
                </a:extLst>
              </p:cNvPr>
              <p:cNvGrpSpPr/>
              <p:nvPr userDrawn="1"/>
            </p:nvGrpSpPr>
            <p:grpSpPr>
              <a:xfrm>
                <a:off x="5361924" y="7472790"/>
                <a:ext cx="1828800" cy="1828800"/>
                <a:chOff x="5361924" y="7472790"/>
                <a:chExt cx="1828800" cy="1828800"/>
              </a:xfrm>
            </p:grpSpPr>
            <p:grpSp>
              <p:nvGrpSpPr>
                <p:cNvPr id="43" name="Group 42">
                  <a:extLst>
                    <a:ext uri="{FF2B5EF4-FFF2-40B4-BE49-F238E27FC236}">
                      <a16:creationId xmlns:a16="http://schemas.microsoft.com/office/drawing/2014/main" id="{E119FAB2-4AF3-4EC9-98C6-E69760D02810}"/>
                    </a:ext>
                  </a:extLst>
                </p:cNvPr>
                <p:cNvGrpSpPr/>
                <p:nvPr userDrawn="1"/>
              </p:nvGrpSpPr>
              <p:grpSpPr>
                <a:xfrm>
                  <a:off x="5361924" y="7472790"/>
                  <a:ext cx="1828800" cy="1828800"/>
                  <a:chOff x="5388428" y="7173291"/>
                  <a:chExt cx="1828800" cy="1828800"/>
                </a:xfrm>
              </p:grpSpPr>
              <p:grpSp>
                <p:nvGrpSpPr>
                  <p:cNvPr id="49" name="Group 48">
                    <a:extLst>
                      <a:ext uri="{FF2B5EF4-FFF2-40B4-BE49-F238E27FC236}">
                        <a16:creationId xmlns:a16="http://schemas.microsoft.com/office/drawing/2014/main" id="{E2A21525-E952-4F39-A9B2-2CA7C5B14B85}"/>
                      </a:ext>
                    </a:extLst>
                  </p:cNvPr>
                  <p:cNvGrpSpPr/>
                  <p:nvPr userDrawn="1"/>
                </p:nvGrpSpPr>
                <p:grpSpPr>
                  <a:xfrm>
                    <a:off x="5388428" y="7173291"/>
                    <a:ext cx="1828800" cy="1828800"/>
                    <a:chOff x="5388428" y="7173291"/>
                    <a:chExt cx="1828800" cy="1828800"/>
                  </a:xfrm>
                </p:grpSpPr>
                <p:grpSp>
                  <p:nvGrpSpPr>
                    <p:cNvPr id="51" name="Group 50">
                      <a:extLst>
                        <a:ext uri="{FF2B5EF4-FFF2-40B4-BE49-F238E27FC236}">
                          <a16:creationId xmlns:a16="http://schemas.microsoft.com/office/drawing/2014/main" id="{53BFFD34-0142-4185-8790-1D792CB2F5DD}"/>
                        </a:ext>
                      </a:extLst>
                    </p:cNvPr>
                    <p:cNvGrpSpPr/>
                    <p:nvPr userDrawn="1"/>
                  </p:nvGrpSpPr>
                  <p:grpSpPr>
                    <a:xfrm>
                      <a:off x="5388428" y="7173291"/>
                      <a:ext cx="1828800" cy="1828800"/>
                      <a:chOff x="5579044" y="7049770"/>
                      <a:chExt cx="1828800" cy="1828800"/>
                    </a:xfrm>
                  </p:grpSpPr>
                  <p:grpSp>
                    <p:nvGrpSpPr>
                      <p:cNvPr id="53" name="Group 52">
                        <a:extLst>
                          <a:ext uri="{FF2B5EF4-FFF2-40B4-BE49-F238E27FC236}">
                            <a16:creationId xmlns:a16="http://schemas.microsoft.com/office/drawing/2014/main" id="{00D3FC75-8C07-4B5B-A025-3CCC5DC458DA}"/>
                          </a:ext>
                        </a:extLst>
                      </p:cNvPr>
                      <p:cNvGrpSpPr/>
                      <p:nvPr userDrawn="1"/>
                    </p:nvGrpSpPr>
                    <p:grpSpPr>
                      <a:xfrm>
                        <a:off x="5579044" y="7049770"/>
                        <a:ext cx="1828800" cy="1828800"/>
                        <a:chOff x="5579044" y="7049770"/>
                        <a:chExt cx="1828800" cy="1828800"/>
                      </a:xfrm>
                    </p:grpSpPr>
                    <p:grpSp>
                      <p:nvGrpSpPr>
                        <p:cNvPr id="55" name="Group 54">
                          <a:extLst>
                            <a:ext uri="{FF2B5EF4-FFF2-40B4-BE49-F238E27FC236}">
                              <a16:creationId xmlns:a16="http://schemas.microsoft.com/office/drawing/2014/main" id="{393D2F91-0E6A-4541-843C-1FC0CC2A024A}"/>
                            </a:ext>
                          </a:extLst>
                        </p:cNvPr>
                        <p:cNvGrpSpPr/>
                        <p:nvPr userDrawn="1"/>
                      </p:nvGrpSpPr>
                      <p:grpSpPr>
                        <a:xfrm>
                          <a:off x="5579044" y="7049770"/>
                          <a:ext cx="1828800" cy="1828800"/>
                          <a:chOff x="5579044" y="7049770"/>
                          <a:chExt cx="1828800" cy="1828800"/>
                        </a:xfrm>
                      </p:grpSpPr>
                      <p:grpSp>
                        <p:nvGrpSpPr>
                          <p:cNvPr id="57" name="Group 56">
                            <a:extLst>
                              <a:ext uri="{FF2B5EF4-FFF2-40B4-BE49-F238E27FC236}">
                                <a16:creationId xmlns:a16="http://schemas.microsoft.com/office/drawing/2014/main" id="{7C9F80E2-6A88-44DC-B048-7178CAA61DAF}"/>
                              </a:ext>
                            </a:extLst>
                          </p:cNvPr>
                          <p:cNvGrpSpPr/>
                          <p:nvPr userDrawn="1"/>
                        </p:nvGrpSpPr>
                        <p:grpSpPr>
                          <a:xfrm>
                            <a:off x="5579044" y="7049770"/>
                            <a:ext cx="1828800" cy="1828800"/>
                            <a:chOff x="5579044" y="7049770"/>
                            <a:chExt cx="1828800" cy="1828800"/>
                          </a:xfrm>
                        </p:grpSpPr>
                        <p:sp>
                          <p:nvSpPr>
                            <p:cNvPr id="59" name="Oval 58">
                              <a:extLst>
                                <a:ext uri="{FF2B5EF4-FFF2-40B4-BE49-F238E27FC236}">
                                  <a16:creationId xmlns:a16="http://schemas.microsoft.com/office/drawing/2014/main" id="{1D9D5420-70BE-477D-A17F-A86F19AD3FAC}"/>
                                </a:ext>
                              </a:extLst>
                            </p:cNvPr>
                            <p:cNvSpPr/>
                            <p:nvPr userDrawn="1"/>
                          </p:nvSpPr>
                          <p:spPr>
                            <a:xfrm>
                              <a:off x="5579044" y="7049770"/>
                              <a:ext cx="1828800" cy="18288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60" name="Oval 59">
                              <a:extLst>
                                <a:ext uri="{FF2B5EF4-FFF2-40B4-BE49-F238E27FC236}">
                                  <a16:creationId xmlns:a16="http://schemas.microsoft.com/office/drawing/2014/main" id="{0BBACECF-9AE7-40B5-90D0-AE2CF1FBE0BD}"/>
                                </a:ext>
                              </a:extLst>
                            </p:cNvPr>
                            <p:cNvSpPr/>
                            <p:nvPr userDrawn="1"/>
                          </p:nvSpPr>
                          <p:spPr>
                            <a:xfrm>
                              <a:off x="5647624" y="7118350"/>
                              <a:ext cx="1691640" cy="16916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8" name="Oval 57">
                            <a:extLst>
                              <a:ext uri="{FF2B5EF4-FFF2-40B4-BE49-F238E27FC236}">
                                <a16:creationId xmlns:a16="http://schemas.microsoft.com/office/drawing/2014/main" id="{1A76BEA0-888E-41CD-9B30-B128A39F781E}"/>
                              </a:ext>
                            </a:extLst>
                          </p:cNvPr>
                          <p:cNvSpPr/>
                          <p:nvPr userDrawn="1"/>
                        </p:nvSpPr>
                        <p:spPr>
                          <a:xfrm>
                            <a:off x="5716204" y="7186930"/>
                            <a:ext cx="1554480" cy="15544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6" name="Oval 55">
                          <a:extLst>
                            <a:ext uri="{FF2B5EF4-FFF2-40B4-BE49-F238E27FC236}">
                              <a16:creationId xmlns:a16="http://schemas.microsoft.com/office/drawing/2014/main" id="{2EA36045-2F1D-402B-A951-B9957D5C145A}"/>
                            </a:ext>
                          </a:extLst>
                        </p:cNvPr>
                        <p:cNvSpPr/>
                        <p:nvPr userDrawn="1"/>
                      </p:nvSpPr>
                      <p:spPr>
                        <a:xfrm>
                          <a:off x="5784784" y="7255510"/>
                          <a:ext cx="1417320" cy="14173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4" name="Oval 53">
                        <a:extLst>
                          <a:ext uri="{FF2B5EF4-FFF2-40B4-BE49-F238E27FC236}">
                            <a16:creationId xmlns:a16="http://schemas.microsoft.com/office/drawing/2014/main" id="{AAF58CB3-363E-4156-8148-52E0B9CB634A}"/>
                          </a:ext>
                        </a:extLst>
                      </p:cNvPr>
                      <p:cNvSpPr/>
                      <p:nvPr userDrawn="1"/>
                    </p:nvSpPr>
                    <p:spPr>
                      <a:xfrm>
                        <a:off x="5853364" y="7324090"/>
                        <a:ext cx="1280160" cy="12801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2" name="Oval 51">
                      <a:extLst>
                        <a:ext uri="{FF2B5EF4-FFF2-40B4-BE49-F238E27FC236}">
                          <a16:creationId xmlns:a16="http://schemas.microsoft.com/office/drawing/2014/main" id="{BDC4E05B-A602-483A-B19B-B907358D4629}"/>
                        </a:ext>
                      </a:extLst>
                    </p:cNvPr>
                    <p:cNvSpPr/>
                    <p:nvPr userDrawn="1"/>
                  </p:nvSpPr>
                  <p:spPr>
                    <a:xfrm>
                      <a:off x="5731328" y="7516191"/>
                      <a:ext cx="1143000" cy="11430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0" name="Oval 49">
                    <a:extLst>
                      <a:ext uri="{FF2B5EF4-FFF2-40B4-BE49-F238E27FC236}">
                        <a16:creationId xmlns:a16="http://schemas.microsoft.com/office/drawing/2014/main" id="{55AC54D8-2C27-49A7-B1CE-C865E629499E}"/>
                      </a:ext>
                    </a:extLst>
                  </p:cNvPr>
                  <p:cNvSpPr/>
                  <p:nvPr userDrawn="1"/>
                </p:nvSpPr>
                <p:spPr>
                  <a:xfrm>
                    <a:off x="5799908" y="7584771"/>
                    <a:ext cx="1005840" cy="10058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44" name="Oval 43">
                  <a:extLst>
                    <a:ext uri="{FF2B5EF4-FFF2-40B4-BE49-F238E27FC236}">
                      <a16:creationId xmlns:a16="http://schemas.microsoft.com/office/drawing/2014/main" id="{C9753262-9BA1-4716-B4B5-AAFE232A72A2}"/>
                    </a:ext>
                  </a:extLst>
                </p:cNvPr>
                <p:cNvSpPr/>
                <p:nvPr userDrawn="1"/>
              </p:nvSpPr>
              <p:spPr>
                <a:xfrm>
                  <a:off x="5841984" y="7952850"/>
                  <a:ext cx="868680" cy="8686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5" name="Oval 44">
                  <a:extLst>
                    <a:ext uri="{FF2B5EF4-FFF2-40B4-BE49-F238E27FC236}">
                      <a16:creationId xmlns:a16="http://schemas.microsoft.com/office/drawing/2014/main" id="{5B2AD932-98DF-4DA1-B19E-E38A4DD270F0}"/>
                    </a:ext>
                  </a:extLst>
                </p:cNvPr>
                <p:cNvSpPr/>
                <p:nvPr userDrawn="1"/>
              </p:nvSpPr>
              <p:spPr>
                <a:xfrm>
                  <a:off x="5910564" y="8021430"/>
                  <a:ext cx="731520" cy="7315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6" name="Oval 45">
                  <a:extLst>
                    <a:ext uri="{FF2B5EF4-FFF2-40B4-BE49-F238E27FC236}">
                      <a16:creationId xmlns:a16="http://schemas.microsoft.com/office/drawing/2014/main" id="{DE13C879-BB42-4F2C-9413-A1322DE58809}"/>
                    </a:ext>
                  </a:extLst>
                </p:cNvPr>
                <p:cNvSpPr/>
                <p:nvPr userDrawn="1"/>
              </p:nvSpPr>
              <p:spPr>
                <a:xfrm>
                  <a:off x="5979144" y="8090010"/>
                  <a:ext cx="594360" cy="5943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7" name="Oval 46">
                  <a:extLst>
                    <a:ext uri="{FF2B5EF4-FFF2-40B4-BE49-F238E27FC236}">
                      <a16:creationId xmlns:a16="http://schemas.microsoft.com/office/drawing/2014/main" id="{28B4D2F2-9DD5-4B23-A2F2-7DBEE9E61F6C}"/>
                    </a:ext>
                  </a:extLst>
                </p:cNvPr>
                <p:cNvSpPr/>
                <p:nvPr userDrawn="1"/>
              </p:nvSpPr>
              <p:spPr>
                <a:xfrm>
                  <a:off x="6047724" y="8158590"/>
                  <a:ext cx="457200" cy="4572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8" name="Oval 47">
                  <a:extLst>
                    <a:ext uri="{FF2B5EF4-FFF2-40B4-BE49-F238E27FC236}">
                      <a16:creationId xmlns:a16="http://schemas.microsoft.com/office/drawing/2014/main" id="{C1A2F663-A8A7-4337-9C39-489B4C457111}"/>
                    </a:ext>
                  </a:extLst>
                </p:cNvPr>
                <p:cNvSpPr/>
                <p:nvPr userDrawn="1"/>
              </p:nvSpPr>
              <p:spPr>
                <a:xfrm>
                  <a:off x="6116304" y="8227170"/>
                  <a:ext cx="320040" cy="3200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42" name="Oval 41">
                <a:extLst>
                  <a:ext uri="{FF2B5EF4-FFF2-40B4-BE49-F238E27FC236}">
                    <a16:creationId xmlns:a16="http://schemas.microsoft.com/office/drawing/2014/main" id="{1609761D-150A-4DE0-9604-CC3953C108D0}"/>
                  </a:ext>
                </a:extLst>
              </p:cNvPr>
              <p:cNvSpPr/>
              <p:nvPr userDrawn="1"/>
            </p:nvSpPr>
            <p:spPr>
              <a:xfrm>
                <a:off x="6184884" y="8295750"/>
                <a:ext cx="182880" cy="1828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61" name="Rectangle 60">
              <a:extLst>
                <a:ext uri="{FF2B5EF4-FFF2-40B4-BE49-F238E27FC236}">
                  <a16:creationId xmlns:a16="http://schemas.microsoft.com/office/drawing/2014/main" id="{D1189D1C-85ED-4EF1-A384-7C4590ED50FD}"/>
                </a:ext>
              </a:extLst>
            </p:cNvPr>
            <p:cNvSpPr/>
            <p:nvPr userDrawn="1"/>
          </p:nvSpPr>
          <p:spPr>
            <a:xfrm>
              <a:off x="8138160" y="4045868"/>
              <a:ext cx="2029968" cy="8229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Shape 61">
              <a:extLst>
                <a:ext uri="{FF2B5EF4-FFF2-40B4-BE49-F238E27FC236}">
                  <a16:creationId xmlns:a16="http://schemas.microsoft.com/office/drawing/2014/main" id="{445306C5-E470-4A93-9C9F-5D066F760D16}"/>
                </a:ext>
              </a:extLst>
            </p:cNvPr>
            <p:cNvSpPr/>
            <p:nvPr userDrawn="1"/>
          </p:nvSpPr>
          <p:spPr>
            <a:xfrm>
              <a:off x="8138160" y="2029968"/>
              <a:ext cx="1014984" cy="2011680"/>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cxnSp>
          <p:nvCxnSpPr>
            <p:cNvPr id="63" name="Straight Connector 62">
              <a:extLst>
                <a:ext uri="{FF2B5EF4-FFF2-40B4-BE49-F238E27FC236}">
                  <a16:creationId xmlns:a16="http://schemas.microsoft.com/office/drawing/2014/main" id="{B31C374B-40F2-4B1E-A9D8-6E5C932FF170}"/>
                </a:ext>
              </a:extLst>
            </p:cNvPr>
            <p:cNvCxnSpPr>
              <a:cxnSpLocks/>
            </p:cNvCxnSpPr>
            <p:nvPr userDrawn="1"/>
          </p:nvCxnSpPr>
          <p:spPr>
            <a:xfrm flipV="1">
              <a:off x="8138160" y="2012062"/>
              <a:ext cx="3044952" cy="7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64" name="Oval 63">
              <a:extLst>
                <a:ext uri="{FF2B5EF4-FFF2-40B4-BE49-F238E27FC236}">
                  <a16:creationId xmlns:a16="http://schemas.microsoft.com/office/drawing/2014/main" id="{1C668341-39BE-4448-B29D-2594AE6D75C2}"/>
                </a:ext>
              </a:extLst>
            </p:cNvPr>
            <p:cNvSpPr/>
            <p:nvPr userDrawn="1"/>
          </p:nvSpPr>
          <p:spPr>
            <a:xfrm>
              <a:off x="11055096" y="1874902"/>
              <a:ext cx="274320" cy="274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Date Placeholder 3">
            <a:extLst>
              <a:ext uri="{FF2B5EF4-FFF2-40B4-BE49-F238E27FC236}">
                <a16:creationId xmlns:a16="http://schemas.microsoft.com/office/drawing/2014/main" id="{56895315-7883-40AA-AB6E-E7F8B77E5BAC}"/>
              </a:ext>
            </a:extLst>
          </p:cNvPr>
          <p:cNvSpPr>
            <a:spLocks noGrp="1"/>
          </p:cNvSpPr>
          <p:nvPr>
            <p:ph type="dt" sz="half" idx="10"/>
          </p:nvPr>
        </p:nvSpPr>
        <p:spPr>
          <a:xfrm>
            <a:off x="761295" y="6355080"/>
            <a:ext cx="1097280" cy="365125"/>
          </a:xfrm>
        </p:spPr>
        <p:txBody>
          <a:bodyPr/>
          <a:lstStyle>
            <a:lvl1pPr>
              <a:defRPr>
                <a:solidFill>
                  <a:schemeClr val="bg1"/>
                </a:solidFill>
              </a:defRPr>
            </a:lvl1pPr>
          </a:lstStyle>
          <a:p>
            <a:r>
              <a:rPr lang="en-US"/>
              <a:t>12/11/2023</a:t>
            </a:r>
            <a:endParaRPr lang="en-US" dirty="0"/>
          </a:p>
        </p:txBody>
      </p:sp>
      <p:sp>
        <p:nvSpPr>
          <p:cNvPr id="68" name="Footer Placeholder 4">
            <a:extLst>
              <a:ext uri="{FF2B5EF4-FFF2-40B4-BE49-F238E27FC236}">
                <a16:creationId xmlns:a16="http://schemas.microsoft.com/office/drawing/2014/main" id="{0000A4E2-8200-4049-B783-2C99FBDBAEBD}"/>
              </a:ext>
            </a:extLst>
          </p:cNvPr>
          <p:cNvSpPr>
            <a:spLocks noGrp="1"/>
          </p:cNvSpPr>
          <p:nvPr>
            <p:ph type="ftr" sz="quarter" idx="11"/>
          </p:nvPr>
        </p:nvSpPr>
        <p:spPr>
          <a:xfrm>
            <a:off x="5499886" y="6355080"/>
            <a:ext cx="2286000" cy="365125"/>
          </a:xfrm>
        </p:spPr>
        <p:txBody>
          <a:bodyPr/>
          <a:lstStyle>
            <a:lvl1pPr>
              <a:defRPr>
                <a:solidFill>
                  <a:schemeClr val="bg1"/>
                </a:solidFill>
              </a:defRPr>
            </a:lvl1pPr>
          </a:lstStyle>
          <a:p>
            <a:r>
              <a:rPr lang="en-US"/>
              <a:t>Presentation title</a:t>
            </a:r>
            <a:endParaRPr lang="en-US" dirty="0"/>
          </a:p>
        </p:txBody>
      </p:sp>
      <p:sp>
        <p:nvSpPr>
          <p:cNvPr id="69" name="Slide Number Placeholder 5">
            <a:extLst>
              <a:ext uri="{FF2B5EF4-FFF2-40B4-BE49-F238E27FC236}">
                <a16:creationId xmlns:a16="http://schemas.microsoft.com/office/drawing/2014/main" id="{179E1CD1-EB8F-4E56-ADD5-06293A7A2EE8}"/>
              </a:ext>
            </a:extLst>
          </p:cNvPr>
          <p:cNvSpPr>
            <a:spLocks noGrp="1"/>
          </p:cNvSpPr>
          <p:nvPr>
            <p:ph type="sldNum" sz="quarter" idx="12"/>
          </p:nvPr>
        </p:nvSpPr>
        <p:spPr>
          <a:xfrm>
            <a:off x="11274091" y="6355080"/>
            <a:ext cx="457200" cy="365125"/>
          </a:xfrm>
        </p:spPr>
        <p:txBody>
          <a:bodyPr/>
          <a:lstStyle>
            <a:lvl1pPr>
              <a:defRPr>
                <a:solidFill>
                  <a:schemeClr val="bg1"/>
                </a:solidFill>
              </a:defRPr>
            </a:lvl1pPr>
          </a:lstStyle>
          <a:p>
            <a:fld id="{B5CEABB6-07DC-46E8-9B57-56EC44A396E5}" type="slidenum">
              <a:rPr lang="en-US" smtClean="0"/>
              <a:pPr/>
              <a:t>‹#›</a:t>
            </a:fld>
            <a:endParaRPr lang="en-US" dirty="0"/>
          </a:p>
        </p:txBody>
      </p:sp>
      <p:sp>
        <p:nvSpPr>
          <p:cNvPr id="4" name="Content Placeholder 2">
            <a:extLst>
              <a:ext uri="{FF2B5EF4-FFF2-40B4-BE49-F238E27FC236}">
                <a16:creationId xmlns:a16="http://schemas.microsoft.com/office/drawing/2014/main" id="{3BB414F1-8F08-3A3B-45E3-9F44595164A1}"/>
              </a:ext>
            </a:extLst>
          </p:cNvPr>
          <p:cNvSpPr>
            <a:spLocks noGrp="1"/>
          </p:cNvSpPr>
          <p:nvPr>
            <p:ph sz="half" idx="14" hasCustomPrompt="1"/>
          </p:nvPr>
        </p:nvSpPr>
        <p:spPr>
          <a:xfrm>
            <a:off x="762001" y="3058886"/>
            <a:ext cx="6597372" cy="3296194"/>
          </a:xfrm>
        </p:spPr>
        <p:txBody>
          <a:bodyPr>
            <a:normAutofit/>
          </a:bodyPr>
          <a:lstStyle>
            <a:lvl1pPr marL="0" indent="0">
              <a:lnSpc>
                <a:spcPts val="2000"/>
              </a:lnSpc>
              <a:buFont typeface="Arial" panose="020B0604020202020204" pitchFamily="34" charset="0"/>
              <a:buNone/>
              <a:defRPr sz="1800">
                <a:solidFill>
                  <a:schemeClr val="bg1"/>
                </a:solidFill>
              </a:defRPr>
            </a:lvl1pPr>
            <a:lvl2pPr marL="457200">
              <a:lnSpc>
                <a:spcPts val="2000"/>
              </a:lnSpc>
              <a:defRPr sz="1800">
                <a:solidFill>
                  <a:schemeClr val="bg1"/>
                </a:solidFill>
              </a:defRPr>
            </a:lvl2pPr>
            <a:lvl3pPr marL="914400">
              <a:lnSpc>
                <a:spcPts val="2000"/>
              </a:lnSpc>
              <a:defRPr sz="1800">
                <a:solidFill>
                  <a:schemeClr val="bg1"/>
                </a:solidFill>
              </a:defRPr>
            </a:lvl3pPr>
            <a:lvl4pPr marL="1371600">
              <a:lnSpc>
                <a:spcPts val="2000"/>
              </a:lnSpc>
              <a:defRPr sz="1800">
                <a:solidFill>
                  <a:schemeClr val="bg1"/>
                </a:solidFill>
              </a:defRPr>
            </a:lvl4pPr>
            <a:lvl5pPr marL="1828800">
              <a:lnSpc>
                <a:spcPts val="2000"/>
              </a:lnSpc>
              <a:defRPr sz="1800">
                <a:solidFill>
                  <a:schemeClr val="bg1"/>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80696027"/>
      </p:ext>
    </p:extLst>
  </p:cSld>
  <p:clrMapOvr>
    <a:masterClrMapping/>
  </p:clrMapOvr>
  <p:extLst>
    <p:ext uri="{DCECCB84-F9BA-43D5-87BE-67443E8EF086}">
      <p15:sldGuideLst xmlns:p15="http://schemas.microsoft.com/office/powerpoint/2012/main">
        <p15:guide id="1" orient="horz" pos="552" userDrawn="1">
          <p15:clr>
            <a:srgbClr val="FBAE40"/>
          </p15:clr>
        </p15:guide>
        <p15:guide id="2" pos="7104" userDrawn="1">
          <p15:clr>
            <a:srgbClr val="FBAE40"/>
          </p15:clr>
        </p15:guide>
        <p15:guide id="3" pos="7392" userDrawn="1">
          <p15:clr>
            <a:srgbClr val="FBAE40"/>
          </p15:clr>
        </p15:guide>
        <p15:guide id="4" pos="576"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 Subtitle">
    <p:bg>
      <p:bgPr>
        <a:solidFill>
          <a:schemeClr val="accent3"/>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F09F422-89F7-BDA7-7801-F364BA5D95A5}"/>
              </a:ext>
              <a:ext uri="{C183D7F6-B498-43B3-948B-1728B52AA6E4}">
                <adec:decorative xmlns:adec="http://schemas.microsoft.com/office/drawing/2017/decorative" val="1"/>
              </a:ext>
            </a:extLst>
          </p:cNvPr>
          <p:cNvGrpSpPr/>
          <p:nvPr userDrawn="1"/>
        </p:nvGrpSpPr>
        <p:grpSpPr>
          <a:xfrm>
            <a:off x="-3045" y="-4303"/>
            <a:ext cx="7252590" cy="6862680"/>
            <a:chOff x="-3045" y="-4303"/>
            <a:chExt cx="7252590" cy="6862680"/>
          </a:xfrm>
        </p:grpSpPr>
        <p:sp>
          <p:nvSpPr>
            <p:cNvPr id="34" name="Rectangle 33">
              <a:extLst>
                <a:ext uri="{FF2B5EF4-FFF2-40B4-BE49-F238E27FC236}">
                  <a16:creationId xmlns:a16="http://schemas.microsoft.com/office/drawing/2014/main" id="{D629CA98-D89C-4A69-9A55-8D6C17DCDDF0}"/>
                </a:ext>
              </a:extLst>
            </p:cNvPr>
            <p:cNvSpPr/>
            <p:nvPr userDrawn="1"/>
          </p:nvSpPr>
          <p:spPr>
            <a:xfrm>
              <a:off x="-1146" y="4775407"/>
              <a:ext cx="2029968" cy="207752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8" name="Graphic 27">
              <a:extLst>
                <a:ext uri="{FF2B5EF4-FFF2-40B4-BE49-F238E27FC236}">
                  <a16:creationId xmlns:a16="http://schemas.microsoft.com/office/drawing/2014/main" id="{12C5F573-21FC-4A6F-B46F-5583E20C994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3045" y="-4303"/>
              <a:ext cx="2029968" cy="2029968"/>
            </a:xfrm>
            <a:prstGeom prst="rect">
              <a:avLst/>
            </a:prstGeom>
          </p:spPr>
        </p:pic>
        <p:sp>
          <p:nvSpPr>
            <p:cNvPr id="39" name="Rectangle 38">
              <a:extLst>
                <a:ext uri="{FF2B5EF4-FFF2-40B4-BE49-F238E27FC236}">
                  <a16:creationId xmlns:a16="http://schemas.microsoft.com/office/drawing/2014/main" id="{EA65556A-38A5-4BA5-9A40-33F02F960B1E}"/>
                </a:ext>
              </a:extLst>
            </p:cNvPr>
            <p:cNvSpPr/>
            <p:nvPr userDrawn="1"/>
          </p:nvSpPr>
          <p:spPr>
            <a:xfrm>
              <a:off x="3757" y="2033993"/>
              <a:ext cx="2029968" cy="20299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37900790-71B8-45C8-9B6D-07E23CEA7632}"/>
                </a:ext>
              </a:extLst>
            </p:cNvPr>
            <p:cNvSpPr/>
            <p:nvPr userDrawn="1"/>
          </p:nvSpPr>
          <p:spPr>
            <a:xfrm>
              <a:off x="-218" y="4059798"/>
              <a:ext cx="2029968" cy="75956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328AC969-4FA2-44AD-A273-2A0B7839749F}"/>
                </a:ext>
              </a:extLst>
            </p:cNvPr>
            <p:cNvSpPr/>
            <p:nvPr userDrawn="1"/>
          </p:nvSpPr>
          <p:spPr>
            <a:xfrm>
              <a:off x="4071442" y="4058828"/>
              <a:ext cx="3178103" cy="2799549"/>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Graphic 10">
              <a:extLst>
                <a:ext uri="{FF2B5EF4-FFF2-40B4-BE49-F238E27FC236}">
                  <a16:creationId xmlns:a16="http://schemas.microsoft.com/office/drawing/2014/main" id="{91CB31D0-C621-4EF7-AE25-5C3BCD5882C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038053" y="2029625"/>
              <a:ext cx="2029878" cy="2023760"/>
            </a:xfrm>
            <a:prstGeom prst="rect">
              <a:avLst/>
            </a:prstGeom>
          </p:spPr>
        </p:pic>
        <p:pic>
          <p:nvPicPr>
            <p:cNvPr id="69" name="Graphic 68">
              <a:extLst>
                <a:ext uri="{FF2B5EF4-FFF2-40B4-BE49-F238E27FC236}">
                  <a16:creationId xmlns:a16="http://schemas.microsoft.com/office/drawing/2014/main" id="{B2CC2F02-F98F-4E69-AA01-CCF96A602E12}"/>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2034034" y="4055808"/>
              <a:ext cx="2029968" cy="2029968"/>
            </a:xfrm>
            <a:prstGeom prst="rect">
              <a:avLst/>
            </a:prstGeom>
          </p:spPr>
        </p:pic>
        <p:sp>
          <p:nvSpPr>
            <p:cNvPr id="8" name="Rectangle 9">
              <a:extLst>
                <a:ext uri="{FF2B5EF4-FFF2-40B4-BE49-F238E27FC236}">
                  <a16:creationId xmlns:a16="http://schemas.microsoft.com/office/drawing/2014/main" id="{FE05B395-CB62-452B-A84F-936AD8EDDA92}"/>
                </a:ext>
              </a:extLst>
            </p:cNvPr>
            <p:cNvSpPr/>
            <p:nvPr userDrawn="1"/>
          </p:nvSpPr>
          <p:spPr>
            <a:xfrm>
              <a:off x="2028568" y="4060579"/>
              <a:ext cx="2029968" cy="2029968"/>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3" name="Graphic 72">
              <a:extLst>
                <a:ext uri="{FF2B5EF4-FFF2-40B4-BE49-F238E27FC236}">
                  <a16:creationId xmlns:a16="http://schemas.microsoft.com/office/drawing/2014/main" id="{2622C30D-68C5-43FD-997F-CFD4DD72E164}"/>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rot="5400000">
              <a:off x="2043950" y="4059923"/>
              <a:ext cx="2029968" cy="2029968"/>
            </a:xfrm>
            <a:prstGeom prst="rect">
              <a:avLst/>
            </a:prstGeom>
          </p:spPr>
        </p:pic>
        <p:pic>
          <p:nvPicPr>
            <p:cNvPr id="35" name="Picture 34" descr="A black and white striped pattern&#10;&#10;Description automatically generated with low confidence">
              <a:extLst>
                <a:ext uri="{FF2B5EF4-FFF2-40B4-BE49-F238E27FC236}">
                  <a16:creationId xmlns:a16="http://schemas.microsoft.com/office/drawing/2014/main" id="{AC3CDBDC-6EB4-4B7D-A9F6-4CFA748349B5}"/>
                </a:ext>
              </a:extLst>
            </p:cNvPr>
            <p:cNvPicPr>
              <a:picLocks noChangeAspect="1"/>
            </p:cNvPicPr>
            <p:nvPr userDrawn="1"/>
          </p:nvPicPr>
          <p:blipFill>
            <a:blip r:embed="rId10" cstate="screen">
              <a:extLst>
                <a:ext uri="{28A0092B-C50C-407E-A947-70E740481C1C}">
                  <a14:useLocalDpi xmlns:a14="http://schemas.microsoft.com/office/drawing/2010/main" val="0"/>
                </a:ext>
              </a:extLst>
            </a:blip>
            <a:stretch>
              <a:fillRect/>
            </a:stretch>
          </p:blipFill>
          <p:spPr>
            <a:xfrm>
              <a:off x="1406" y="3062893"/>
              <a:ext cx="2019299" cy="999451"/>
            </a:xfrm>
            <a:prstGeom prst="rect">
              <a:avLst/>
            </a:prstGeom>
          </p:spPr>
        </p:pic>
        <p:grpSp>
          <p:nvGrpSpPr>
            <p:cNvPr id="162" name="Group 161">
              <a:extLst>
                <a:ext uri="{FF2B5EF4-FFF2-40B4-BE49-F238E27FC236}">
                  <a16:creationId xmlns:a16="http://schemas.microsoft.com/office/drawing/2014/main" id="{34457344-691C-417A-9C29-5AD8ABC43E5A}"/>
                </a:ext>
              </a:extLst>
            </p:cNvPr>
            <p:cNvGrpSpPr/>
            <p:nvPr userDrawn="1"/>
          </p:nvGrpSpPr>
          <p:grpSpPr>
            <a:xfrm>
              <a:off x="4433" y="4836676"/>
              <a:ext cx="1965960" cy="1965960"/>
              <a:chOff x="5361924" y="7472790"/>
              <a:chExt cx="1828800" cy="1828800"/>
            </a:xfrm>
          </p:grpSpPr>
          <p:grpSp>
            <p:nvGrpSpPr>
              <p:cNvPr id="163" name="Group 162">
                <a:extLst>
                  <a:ext uri="{FF2B5EF4-FFF2-40B4-BE49-F238E27FC236}">
                    <a16:creationId xmlns:a16="http://schemas.microsoft.com/office/drawing/2014/main" id="{68DDC918-5A9B-4D14-98A4-9002D8520FD4}"/>
                  </a:ext>
                </a:extLst>
              </p:cNvPr>
              <p:cNvGrpSpPr/>
              <p:nvPr userDrawn="1"/>
            </p:nvGrpSpPr>
            <p:grpSpPr>
              <a:xfrm>
                <a:off x="5361924" y="7472790"/>
                <a:ext cx="1828800" cy="1828800"/>
                <a:chOff x="5361924" y="7472790"/>
                <a:chExt cx="1828800" cy="1828800"/>
              </a:xfrm>
            </p:grpSpPr>
            <p:grpSp>
              <p:nvGrpSpPr>
                <p:cNvPr id="165" name="Group 164">
                  <a:extLst>
                    <a:ext uri="{FF2B5EF4-FFF2-40B4-BE49-F238E27FC236}">
                      <a16:creationId xmlns:a16="http://schemas.microsoft.com/office/drawing/2014/main" id="{2366D07F-988F-459E-BBD3-15126F92902E}"/>
                    </a:ext>
                  </a:extLst>
                </p:cNvPr>
                <p:cNvGrpSpPr/>
                <p:nvPr userDrawn="1"/>
              </p:nvGrpSpPr>
              <p:grpSpPr>
                <a:xfrm>
                  <a:off x="5361924" y="7472790"/>
                  <a:ext cx="1828800" cy="1828800"/>
                  <a:chOff x="5388428" y="7173291"/>
                  <a:chExt cx="1828800" cy="1828800"/>
                </a:xfrm>
              </p:grpSpPr>
              <p:grpSp>
                <p:nvGrpSpPr>
                  <p:cNvPr id="173" name="Group 172">
                    <a:extLst>
                      <a:ext uri="{FF2B5EF4-FFF2-40B4-BE49-F238E27FC236}">
                        <a16:creationId xmlns:a16="http://schemas.microsoft.com/office/drawing/2014/main" id="{6CCACE8C-699F-4B10-BA84-94167BA05CC5}"/>
                      </a:ext>
                    </a:extLst>
                  </p:cNvPr>
                  <p:cNvGrpSpPr/>
                  <p:nvPr userDrawn="1"/>
                </p:nvGrpSpPr>
                <p:grpSpPr>
                  <a:xfrm>
                    <a:off x="5388428" y="7173291"/>
                    <a:ext cx="1828800" cy="1828800"/>
                    <a:chOff x="5388428" y="7173291"/>
                    <a:chExt cx="1828800" cy="1828800"/>
                  </a:xfrm>
                </p:grpSpPr>
                <p:grpSp>
                  <p:nvGrpSpPr>
                    <p:cNvPr id="176" name="Group 175">
                      <a:extLst>
                        <a:ext uri="{FF2B5EF4-FFF2-40B4-BE49-F238E27FC236}">
                          <a16:creationId xmlns:a16="http://schemas.microsoft.com/office/drawing/2014/main" id="{59F49E32-0B71-4676-8012-BA971DA2100F}"/>
                        </a:ext>
                      </a:extLst>
                    </p:cNvPr>
                    <p:cNvGrpSpPr/>
                    <p:nvPr userDrawn="1"/>
                  </p:nvGrpSpPr>
                  <p:grpSpPr>
                    <a:xfrm>
                      <a:off x="5388428" y="7173291"/>
                      <a:ext cx="1828800" cy="1828800"/>
                      <a:chOff x="5579044" y="7049770"/>
                      <a:chExt cx="1828800" cy="1828800"/>
                    </a:xfrm>
                  </p:grpSpPr>
                  <p:grpSp>
                    <p:nvGrpSpPr>
                      <p:cNvPr id="178" name="Group 177">
                        <a:extLst>
                          <a:ext uri="{FF2B5EF4-FFF2-40B4-BE49-F238E27FC236}">
                            <a16:creationId xmlns:a16="http://schemas.microsoft.com/office/drawing/2014/main" id="{DF41FA5A-1504-4DC4-B514-00C377423E7C}"/>
                          </a:ext>
                        </a:extLst>
                      </p:cNvPr>
                      <p:cNvGrpSpPr/>
                      <p:nvPr userDrawn="1"/>
                    </p:nvGrpSpPr>
                    <p:grpSpPr>
                      <a:xfrm>
                        <a:off x="5579044" y="7049770"/>
                        <a:ext cx="1828800" cy="1828800"/>
                        <a:chOff x="5579044" y="7049770"/>
                        <a:chExt cx="1828800" cy="1828800"/>
                      </a:xfrm>
                    </p:grpSpPr>
                    <p:grpSp>
                      <p:nvGrpSpPr>
                        <p:cNvPr id="180" name="Group 179">
                          <a:extLst>
                            <a:ext uri="{FF2B5EF4-FFF2-40B4-BE49-F238E27FC236}">
                              <a16:creationId xmlns:a16="http://schemas.microsoft.com/office/drawing/2014/main" id="{68B4610A-A91F-459F-A9C5-9FC624665516}"/>
                            </a:ext>
                          </a:extLst>
                        </p:cNvPr>
                        <p:cNvGrpSpPr/>
                        <p:nvPr userDrawn="1"/>
                      </p:nvGrpSpPr>
                      <p:grpSpPr>
                        <a:xfrm>
                          <a:off x="5579044" y="7049770"/>
                          <a:ext cx="1828800" cy="1828800"/>
                          <a:chOff x="5579044" y="7049770"/>
                          <a:chExt cx="1828800" cy="1828800"/>
                        </a:xfrm>
                      </p:grpSpPr>
                      <p:grpSp>
                        <p:nvGrpSpPr>
                          <p:cNvPr id="182" name="Group 181">
                            <a:extLst>
                              <a:ext uri="{FF2B5EF4-FFF2-40B4-BE49-F238E27FC236}">
                                <a16:creationId xmlns:a16="http://schemas.microsoft.com/office/drawing/2014/main" id="{D794F6E3-A9E3-42A9-93AA-7B9E20AD922D}"/>
                              </a:ext>
                            </a:extLst>
                          </p:cNvPr>
                          <p:cNvGrpSpPr/>
                          <p:nvPr userDrawn="1"/>
                        </p:nvGrpSpPr>
                        <p:grpSpPr>
                          <a:xfrm>
                            <a:off x="5579044" y="7049770"/>
                            <a:ext cx="1828800" cy="1828800"/>
                            <a:chOff x="5579044" y="7049770"/>
                            <a:chExt cx="1828800" cy="1828800"/>
                          </a:xfrm>
                        </p:grpSpPr>
                        <p:sp>
                          <p:nvSpPr>
                            <p:cNvPr id="184" name="Oval 183">
                              <a:extLst>
                                <a:ext uri="{FF2B5EF4-FFF2-40B4-BE49-F238E27FC236}">
                                  <a16:creationId xmlns:a16="http://schemas.microsoft.com/office/drawing/2014/main" id="{90B634B0-4792-4A28-B92A-ACA35F177675}"/>
                                </a:ext>
                              </a:extLst>
                            </p:cNvPr>
                            <p:cNvSpPr/>
                            <p:nvPr userDrawn="1"/>
                          </p:nvSpPr>
                          <p:spPr>
                            <a:xfrm>
                              <a:off x="5579044" y="7049770"/>
                              <a:ext cx="1828800" cy="182880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85" name="Oval 184">
                              <a:extLst>
                                <a:ext uri="{FF2B5EF4-FFF2-40B4-BE49-F238E27FC236}">
                                  <a16:creationId xmlns:a16="http://schemas.microsoft.com/office/drawing/2014/main" id="{1B466310-2C61-42F1-81EB-2B5BF01B2267}"/>
                                </a:ext>
                              </a:extLst>
                            </p:cNvPr>
                            <p:cNvSpPr/>
                            <p:nvPr userDrawn="1"/>
                          </p:nvSpPr>
                          <p:spPr>
                            <a:xfrm>
                              <a:off x="5647624" y="7118350"/>
                              <a:ext cx="1691640" cy="169164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83" name="Oval 182">
                            <a:extLst>
                              <a:ext uri="{FF2B5EF4-FFF2-40B4-BE49-F238E27FC236}">
                                <a16:creationId xmlns:a16="http://schemas.microsoft.com/office/drawing/2014/main" id="{53A72A9A-79AE-4A89-8938-7A85E2248DE6}"/>
                              </a:ext>
                            </a:extLst>
                          </p:cNvPr>
                          <p:cNvSpPr/>
                          <p:nvPr userDrawn="1"/>
                        </p:nvSpPr>
                        <p:spPr>
                          <a:xfrm>
                            <a:off x="5716204" y="7186930"/>
                            <a:ext cx="1554480" cy="155448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81" name="Oval 180">
                          <a:extLst>
                            <a:ext uri="{FF2B5EF4-FFF2-40B4-BE49-F238E27FC236}">
                              <a16:creationId xmlns:a16="http://schemas.microsoft.com/office/drawing/2014/main" id="{02618DCD-5B83-4412-9D1A-968C246DCAC1}"/>
                            </a:ext>
                          </a:extLst>
                        </p:cNvPr>
                        <p:cNvSpPr/>
                        <p:nvPr userDrawn="1"/>
                      </p:nvSpPr>
                      <p:spPr>
                        <a:xfrm>
                          <a:off x="5784784" y="7255510"/>
                          <a:ext cx="1417320" cy="141732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79" name="Oval 178">
                        <a:extLst>
                          <a:ext uri="{FF2B5EF4-FFF2-40B4-BE49-F238E27FC236}">
                            <a16:creationId xmlns:a16="http://schemas.microsoft.com/office/drawing/2014/main" id="{29B173F9-A6EA-4B31-B4C6-3C8DE08F2F11}"/>
                          </a:ext>
                        </a:extLst>
                      </p:cNvPr>
                      <p:cNvSpPr/>
                      <p:nvPr userDrawn="1"/>
                    </p:nvSpPr>
                    <p:spPr>
                      <a:xfrm>
                        <a:off x="5853364" y="7324090"/>
                        <a:ext cx="1280160" cy="128016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77" name="Oval 176">
                      <a:extLst>
                        <a:ext uri="{FF2B5EF4-FFF2-40B4-BE49-F238E27FC236}">
                          <a16:creationId xmlns:a16="http://schemas.microsoft.com/office/drawing/2014/main" id="{466DB0E2-4B80-4A09-8BCA-9432E1E1DAE3}"/>
                        </a:ext>
                      </a:extLst>
                    </p:cNvPr>
                    <p:cNvSpPr/>
                    <p:nvPr userDrawn="1"/>
                  </p:nvSpPr>
                  <p:spPr>
                    <a:xfrm>
                      <a:off x="5731328" y="7516191"/>
                      <a:ext cx="1143000" cy="114300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74" name="Oval 173">
                    <a:extLst>
                      <a:ext uri="{FF2B5EF4-FFF2-40B4-BE49-F238E27FC236}">
                        <a16:creationId xmlns:a16="http://schemas.microsoft.com/office/drawing/2014/main" id="{20D2F087-D77F-4913-922E-014FB9DEE63E}"/>
                      </a:ext>
                    </a:extLst>
                  </p:cNvPr>
                  <p:cNvSpPr/>
                  <p:nvPr userDrawn="1"/>
                </p:nvSpPr>
                <p:spPr>
                  <a:xfrm>
                    <a:off x="5799908" y="7584771"/>
                    <a:ext cx="1005840" cy="100584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66" name="Oval 165">
                  <a:extLst>
                    <a:ext uri="{FF2B5EF4-FFF2-40B4-BE49-F238E27FC236}">
                      <a16:creationId xmlns:a16="http://schemas.microsoft.com/office/drawing/2014/main" id="{DD44EC19-A244-4489-9CB8-0361CFBFD02F}"/>
                    </a:ext>
                  </a:extLst>
                </p:cNvPr>
                <p:cNvSpPr/>
                <p:nvPr userDrawn="1"/>
              </p:nvSpPr>
              <p:spPr>
                <a:xfrm>
                  <a:off x="5841984" y="7952850"/>
                  <a:ext cx="868680" cy="86868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7" name="Oval 166">
                  <a:extLst>
                    <a:ext uri="{FF2B5EF4-FFF2-40B4-BE49-F238E27FC236}">
                      <a16:creationId xmlns:a16="http://schemas.microsoft.com/office/drawing/2014/main" id="{C5C029E7-6D6D-4D14-8D8E-E407011AF097}"/>
                    </a:ext>
                  </a:extLst>
                </p:cNvPr>
                <p:cNvSpPr/>
                <p:nvPr userDrawn="1"/>
              </p:nvSpPr>
              <p:spPr>
                <a:xfrm>
                  <a:off x="5910564" y="8021430"/>
                  <a:ext cx="731520" cy="73152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9" name="Oval 168">
                  <a:extLst>
                    <a:ext uri="{FF2B5EF4-FFF2-40B4-BE49-F238E27FC236}">
                      <a16:creationId xmlns:a16="http://schemas.microsoft.com/office/drawing/2014/main" id="{4A74D8A7-ACD3-40A3-918D-46DF99BF9F3E}"/>
                    </a:ext>
                  </a:extLst>
                </p:cNvPr>
                <p:cNvSpPr/>
                <p:nvPr userDrawn="1"/>
              </p:nvSpPr>
              <p:spPr>
                <a:xfrm>
                  <a:off x="5979144" y="8090010"/>
                  <a:ext cx="594360" cy="59436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71" name="Oval 170">
                  <a:extLst>
                    <a:ext uri="{FF2B5EF4-FFF2-40B4-BE49-F238E27FC236}">
                      <a16:creationId xmlns:a16="http://schemas.microsoft.com/office/drawing/2014/main" id="{9C994ED9-5124-452B-986B-4782056BCFB3}"/>
                    </a:ext>
                  </a:extLst>
                </p:cNvPr>
                <p:cNvSpPr/>
                <p:nvPr userDrawn="1"/>
              </p:nvSpPr>
              <p:spPr>
                <a:xfrm>
                  <a:off x="6047724" y="8158590"/>
                  <a:ext cx="457200" cy="45720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72" name="Oval 171">
                  <a:extLst>
                    <a:ext uri="{FF2B5EF4-FFF2-40B4-BE49-F238E27FC236}">
                      <a16:creationId xmlns:a16="http://schemas.microsoft.com/office/drawing/2014/main" id="{8ADCBFB4-9F0A-40FB-A585-2728254E0A7C}"/>
                    </a:ext>
                  </a:extLst>
                </p:cNvPr>
                <p:cNvSpPr/>
                <p:nvPr userDrawn="1"/>
              </p:nvSpPr>
              <p:spPr>
                <a:xfrm>
                  <a:off x="6116304" y="8227170"/>
                  <a:ext cx="320040" cy="32004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64" name="Oval 163">
                <a:extLst>
                  <a:ext uri="{FF2B5EF4-FFF2-40B4-BE49-F238E27FC236}">
                    <a16:creationId xmlns:a16="http://schemas.microsoft.com/office/drawing/2014/main" id="{42E049E2-81A6-45F8-BA9F-DEA21400B1AD}"/>
                  </a:ext>
                </a:extLst>
              </p:cNvPr>
              <p:cNvSpPr/>
              <p:nvPr userDrawn="1"/>
            </p:nvSpPr>
            <p:spPr>
              <a:xfrm>
                <a:off x="6184884" y="8295750"/>
                <a:ext cx="182880" cy="18288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67" name="Freeform: Shape 66">
              <a:extLst>
                <a:ext uri="{FF2B5EF4-FFF2-40B4-BE49-F238E27FC236}">
                  <a16:creationId xmlns:a16="http://schemas.microsoft.com/office/drawing/2014/main" id="{75F20D6C-6085-4D3F-9186-6895908C97B9}"/>
                </a:ext>
              </a:extLst>
            </p:cNvPr>
            <p:cNvSpPr/>
            <p:nvPr userDrawn="1"/>
          </p:nvSpPr>
          <p:spPr>
            <a:xfrm rot="16200000">
              <a:off x="506891" y="5335524"/>
              <a:ext cx="1014984" cy="2029968"/>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1" name="Rectangle 70">
              <a:extLst>
                <a:ext uri="{FF2B5EF4-FFF2-40B4-BE49-F238E27FC236}">
                  <a16:creationId xmlns:a16="http://schemas.microsoft.com/office/drawing/2014/main" id="{BC56BE23-DE49-4D55-A6A0-DFE2A870120D}"/>
                </a:ext>
              </a:extLst>
            </p:cNvPr>
            <p:cNvSpPr/>
            <p:nvPr userDrawn="1"/>
          </p:nvSpPr>
          <p:spPr>
            <a:xfrm>
              <a:off x="2028658" y="6089528"/>
              <a:ext cx="2049251" cy="7684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BCF3BD55-FF25-4CA9-8016-81AEB8AA43E8}"/>
                </a:ext>
              </a:extLst>
            </p:cNvPr>
            <p:cNvSpPr/>
            <p:nvPr userDrawn="1"/>
          </p:nvSpPr>
          <p:spPr>
            <a:xfrm>
              <a:off x="3838078" y="1859479"/>
              <a:ext cx="274320" cy="274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7" name="Straight Connector 76">
              <a:extLst>
                <a:ext uri="{FF2B5EF4-FFF2-40B4-BE49-F238E27FC236}">
                  <a16:creationId xmlns:a16="http://schemas.microsoft.com/office/drawing/2014/main" id="{DE09EA6C-7AC2-47BE-95B8-4D3412867BA5}"/>
                </a:ext>
              </a:extLst>
            </p:cNvPr>
            <p:cNvCxnSpPr>
              <a:cxnSpLocks/>
            </p:cNvCxnSpPr>
            <p:nvPr userDrawn="1"/>
          </p:nvCxnSpPr>
          <p:spPr>
            <a:xfrm flipV="1">
              <a:off x="0" y="1990665"/>
              <a:ext cx="4023360" cy="33894"/>
            </a:xfrm>
            <a:prstGeom prst="line">
              <a:avLst/>
            </a:prstGeom>
            <a:ln w="5080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6C25C416-A3A2-4CF9-9532-2C0BFB51CFDF}"/>
              </a:ext>
            </a:extLst>
          </p:cNvPr>
          <p:cNvSpPr>
            <a:spLocks noGrp="1"/>
          </p:cNvSpPr>
          <p:nvPr>
            <p:ph type="ctrTitle" hasCustomPrompt="1"/>
          </p:nvPr>
        </p:nvSpPr>
        <p:spPr>
          <a:xfrm>
            <a:off x="4974771" y="576943"/>
            <a:ext cx="6449786" cy="2785508"/>
          </a:xfrm>
        </p:spPr>
        <p:txBody>
          <a:bodyPr anchor="b">
            <a:normAutofit/>
          </a:bodyPr>
          <a:lstStyle>
            <a:lvl1pPr algn="l">
              <a:defRPr sz="4800" cap="all" baseline="0">
                <a:solidFill>
                  <a:schemeClr val="tx2"/>
                </a:solidFill>
              </a:defRPr>
            </a:lvl1pPr>
          </a:lstStyle>
          <a:p>
            <a:r>
              <a:rPr lang="en-US" dirty="0"/>
              <a:t>Click to ADD TITLE</a:t>
            </a:r>
          </a:p>
        </p:txBody>
      </p:sp>
      <p:sp>
        <p:nvSpPr>
          <p:cNvPr id="3" name="Subtitle 2">
            <a:extLst>
              <a:ext uri="{FF2B5EF4-FFF2-40B4-BE49-F238E27FC236}">
                <a16:creationId xmlns:a16="http://schemas.microsoft.com/office/drawing/2014/main" id="{EB00591F-8CE8-B626-C81A-6C960B2BAECA}"/>
              </a:ext>
            </a:extLst>
          </p:cNvPr>
          <p:cNvSpPr>
            <a:spLocks noGrp="1"/>
          </p:cNvSpPr>
          <p:nvPr>
            <p:ph type="subTitle" idx="1" hasCustomPrompt="1"/>
          </p:nvPr>
        </p:nvSpPr>
        <p:spPr>
          <a:xfrm>
            <a:off x="4974772" y="3373686"/>
            <a:ext cx="6449785" cy="1029586"/>
          </a:xfrm>
        </p:spPr>
        <p:txBody>
          <a:bodyPr>
            <a:normAutofit/>
          </a:bodyPr>
          <a:lstStyle>
            <a:lvl1pPr marL="0" indent="0" algn="l">
              <a:lnSpc>
                <a:spcPct val="150000"/>
              </a:lnSpc>
              <a:spcBef>
                <a:spcPts val="0"/>
              </a:spcBef>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192" name="Date Placeholder 3">
            <a:extLst>
              <a:ext uri="{FF2B5EF4-FFF2-40B4-BE49-F238E27FC236}">
                <a16:creationId xmlns:a16="http://schemas.microsoft.com/office/drawing/2014/main" id="{2837477B-3D20-4982-86AF-91100FE408D3}"/>
              </a:ext>
            </a:extLst>
          </p:cNvPr>
          <p:cNvSpPr>
            <a:spLocks noGrp="1"/>
          </p:cNvSpPr>
          <p:nvPr>
            <p:ph type="dt" sz="half" idx="10"/>
          </p:nvPr>
        </p:nvSpPr>
        <p:spPr>
          <a:xfrm>
            <a:off x="7519821" y="6353175"/>
            <a:ext cx="1097280" cy="365125"/>
          </a:xfrm>
        </p:spPr>
        <p:txBody>
          <a:bodyPr/>
          <a:lstStyle>
            <a:lvl1pPr>
              <a:defRPr>
                <a:solidFill>
                  <a:schemeClr val="bg1"/>
                </a:solidFill>
              </a:defRPr>
            </a:lvl1pPr>
          </a:lstStyle>
          <a:p>
            <a:r>
              <a:rPr lang="en-US"/>
              <a:t>12/11/2023</a:t>
            </a:r>
            <a:endParaRPr lang="en-US" dirty="0"/>
          </a:p>
        </p:txBody>
      </p:sp>
      <p:sp>
        <p:nvSpPr>
          <p:cNvPr id="193" name="Footer Placeholder 4">
            <a:extLst>
              <a:ext uri="{FF2B5EF4-FFF2-40B4-BE49-F238E27FC236}">
                <a16:creationId xmlns:a16="http://schemas.microsoft.com/office/drawing/2014/main" id="{B6E38A1E-AF37-4A09-9B69-65397A079362}"/>
              </a:ext>
            </a:extLst>
          </p:cNvPr>
          <p:cNvSpPr>
            <a:spLocks noGrp="1"/>
          </p:cNvSpPr>
          <p:nvPr>
            <p:ph type="ftr" sz="quarter" idx="11"/>
          </p:nvPr>
        </p:nvSpPr>
        <p:spPr>
          <a:xfrm>
            <a:off x="8727198" y="6350000"/>
            <a:ext cx="2286000" cy="365125"/>
          </a:xfrm>
        </p:spPr>
        <p:txBody>
          <a:bodyPr/>
          <a:lstStyle>
            <a:lvl1pPr>
              <a:defRPr>
                <a:solidFill>
                  <a:schemeClr val="bg1"/>
                </a:solidFill>
              </a:defRPr>
            </a:lvl1pPr>
          </a:lstStyle>
          <a:p>
            <a:r>
              <a:rPr lang="en-US"/>
              <a:t>Presentation title</a:t>
            </a:r>
            <a:endParaRPr lang="en-US" dirty="0"/>
          </a:p>
        </p:txBody>
      </p:sp>
      <p:sp>
        <p:nvSpPr>
          <p:cNvPr id="194" name="Slide Number Placeholder 5">
            <a:extLst>
              <a:ext uri="{FF2B5EF4-FFF2-40B4-BE49-F238E27FC236}">
                <a16:creationId xmlns:a16="http://schemas.microsoft.com/office/drawing/2014/main" id="{FB77B535-C760-4E32-8A7E-BF9AD08BBC39}"/>
              </a:ext>
            </a:extLst>
          </p:cNvPr>
          <p:cNvSpPr>
            <a:spLocks noGrp="1"/>
          </p:cNvSpPr>
          <p:nvPr>
            <p:ph type="sldNum" sz="quarter" idx="12"/>
          </p:nvPr>
        </p:nvSpPr>
        <p:spPr>
          <a:xfrm>
            <a:off x="11123295" y="6352847"/>
            <a:ext cx="457200" cy="365125"/>
          </a:xfrm>
        </p:spPr>
        <p:txBody>
          <a:bodyPr/>
          <a:lstStyle>
            <a:lvl1pPr>
              <a:defRPr>
                <a:solidFill>
                  <a:schemeClr val="bg1"/>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64770521"/>
      </p:ext>
    </p:extLst>
  </p:cSld>
  <p:clrMapOvr>
    <a:masterClrMapping/>
  </p:clrMapOvr>
  <p:extLst>
    <p:ext uri="{DCECCB84-F9BA-43D5-87BE-67443E8EF086}">
      <p15:sldGuideLst xmlns:p15="http://schemas.microsoft.com/office/powerpoint/2012/main">
        <p15:guide id="1" orient="horz" pos="1080" userDrawn="1">
          <p15:clr>
            <a:srgbClr val="FBAE40"/>
          </p15:clr>
        </p15:guide>
        <p15:guide id="2" orient="horz" pos="2160" userDrawn="1">
          <p15:clr>
            <a:srgbClr val="FBAE40"/>
          </p15:clr>
        </p15:guide>
        <p15:guide id="3" orient="horz" pos="3240" userDrawn="1">
          <p15:clr>
            <a:srgbClr val="FBAE40"/>
          </p15:clr>
        </p15:guide>
        <p15:guide id="4" orient="horz" pos="2256"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1">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CA106-0FC3-4FE9-9338-4AC3D15608E5}"/>
              </a:ext>
            </a:extLst>
          </p:cNvPr>
          <p:cNvSpPr>
            <a:spLocks noGrp="1"/>
          </p:cNvSpPr>
          <p:nvPr>
            <p:ph type="title" hasCustomPrompt="1"/>
          </p:nvPr>
        </p:nvSpPr>
        <p:spPr>
          <a:xfrm>
            <a:off x="771736" y="896112"/>
            <a:ext cx="9389288" cy="1362456"/>
          </a:xfrm>
        </p:spPr>
        <p:txBody>
          <a:bodyPr anchor="t" anchorCtr="0"/>
          <a:lstStyle>
            <a:lvl1pPr>
              <a:defRPr cap="all" baseline="0">
                <a:solidFill>
                  <a:schemeClr val="accent1"/>
                </a:solidFill>
              </a:defRPr>
            </a:lvl1pPr>
          </a:lstStyle>
          <a:p>
            <a:r>
              <a:rPr lang="en-US" dirty="0"/>
              <a:t>CLICK TO ADD TITLE</a:t>
            </a:r>
          </a:p>
        </p:txBody>
      </p:sp>
      <p:grpSp>
        <p:nvGrpSpPr>
          <p:cNvPr id="5" name="Group 4">
            <a:extLst>
              <a:ext uri="{FF2B5EF4-FFF2-40B4-BE49-F238E27FC236}">
                <a16:creationId xmlns:a16="http://schemas.microsoft.com/office/drawing/2014/main" id="{E88DF45F-9FEA-47BE-AC15-52BE148E1814}"/>
              </a:ext>
              <a:ext uri="{C183D7F6-B498-43B3-948B-1728B52AA6E4}">
                <adec:decorative xmlns:adec="http://schemas.microsoft.com/office/drawing/2017/decorative" val="1"/>
              </a:ext>
            </a:extLst>
          </p:cNvPr>
          <p:cNvGrpSpPr/>
          <p:nvPr userDrawn="1"/>
        </p:nvGrpSpPr>
        <p:grpSpPr>
          <a:xfrm>
            <a:off x="11239499" y="0"/>
            <a:ext cx="1015984" cy="6858000"/>
            <a:chOff x="11239499" y="0"/>
            <a:chExt cx="1015984" cy="6858000"/>
          </a:xfrm>
        </p:grpSpPr>
        <p:sp>
          <p:nvSpPr>
            <p:cNvPr id="8" name="Rectangle 7">
              <a:extLst>
                <a:ext uri="{FF2B5EF4-FFF2-40B4-BE49-F238E27FC236}">
                  <a16:creationId xmlns:a16="http://schemas.microsoft.com/office/drawing/2014/main" id="{9C51E8B0-FB58-4BB5-9CDA-4A1B4DBC5E90}"/>
                </a:ext>
              </a:extLst>
            </p:cNvPr>
            <p:cNvSpPr/>
            <p:nvPr userDrawn="1"/>
          </p:nvSpPr>
          <p:spPr>
            <a:xfrm>
              <a:off x="11240499" y="4828032"/>
              <a:ext cx="1014984"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3548A0B2-480B-4F04-B7B5-67A328B174D1}"/>
                </a:ext>
              </a:extLst>
            </p:cNvPr>
            <p:cNvSpPr/>
            <p:nvPr userDrawn="1"/>
          </p:nvSpPr>
          <p:spPr>
            <a:xfrm>
              <a:off x="11240499" y="2833299"/>
              <a:ext cx="1014984"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F60A19E0-B2DF-4E35-AD7A-80B5C429C6C1}"/>
                </a:ext>
              </a:extLst>
            </p:cNvPr>
            <p:cNvSpPr/>
            <p:nvPr userDrawn="1"/>
          </p:nvSpPr>
          <p:spPr>
            <a:xfrm>
              <a:off x="11240499" y="0"/>
              <a:ext cx="1014984"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A black and white striped pattern&#10;&#10;Description automatically generated with low confidence">
              <a:extLst>
                <a:ext uri="{FF2B5EF4-FFF2-40B4-BE49-F238E27FC236}">
                  <a16:creationId xmlns:a16="http://schemas.microsoft.com/office/drawing/2014/main" id="{9C1C8F39-77F2-4753-A57A-2FD46715F2A6}"/>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rot="5400000">
              <a:off x="10777681" y="552957"/>
              <a:ext cx="1828800" cy="905164"/>
            </a:xfrm>
            <a:prstGeom prst="rect">
              <a:avLst/>
            </a:prstGeom>
          </p:spPr>
        </p:pic>
        <p:sp>
          <p:nvSpPr>
            <p:cNvPr id="14" name="Rectangle 13">
              <a:extLst>
                <a:ext uri="{FF2B5EF4-FFF2-40B4-BE49-F238E27FC236}">
                  <a16:creationId xmlns:a16="http://schemas.microsoft.com/office/drawing/2014/main" id="{0A6AF7B2-2B49-4313-AA4E-3FD77CF46A04}"/>
                </a:ext>
              </a:extLst>
            </p:cNvPr>
            <p:cNvSpPr/>
            <p:nvPr userDrawn="1"/>
          </p:nvSpPr>
          <p:spPr>
            <a:xfrm>
              <a:off x="11240499" y="2029863"/>
              <a:ext cx="1014984" cy="81295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6" name="Graphic 25">
              <a:extLst>
                <a:ext uri="{FF2B5EF4-FFF2-40B4-BE49-F238E27FC236}">
                  <a16:creationId xmlns:a16="http://schemas.microsoft.com/office/drawing/2014/main" id="{E9AA5A01-9E59-4C92-9634-32DB51F9182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rot="16200000">
              <a:off x="10880040" y="5394960"/>
              <a:ext cx="1828800" cy="914400"/>
            </a:xfrm>
            <a:prstGeom prst="rect">
              <a:avLst/>
            </a:prstGeom>
          </p:spPr>
        </p:pic>
        <p:sp>
          <p:nvSpPr>
            <p:cNvPr id="16" name="Freeform: Shape 15">
              <a:extLst>
                <a:ext uri="{FF2B5EF4-FFF2-40B4-BE49-F238E27FC236}">
                  <a16:creationId xmlns:a16="http://schemas.microsoft.com/office/drawing/2014/main" id="{1D3A8643-F793-41FD-AA08-DC814719C40C}"/>
                </a:ext>
              </a:extLst>
            </p:cNvPr>
            <p:cNvSpPr/>
            <p:nvPr userDrawn="1"/>
          </p:nvSpPr>
          <p:spPr>
            <a:xfrm>
              <a:off x="11250235" y="4949368"/>
              <a:ext cx="914400" cy="1828800"/>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31" name="Graphic 30">
              <a:extLst>
                <a:ext uri="{FF2B5EF4-FFF2-40B4-BE49-F238E27FC236}">
                  <a16:creationId xmlns:a16="http://schemas.microsoft.com/office/drawing/2014/main" id="{F50D01F0-AD27-490F-8044-37B2D9E23326}"/>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rot="5400000">
              <a:off x="10793035" y="3391083"/>
              <a:ext cx="1828800" cy="914400"/>
            </a:xfrm>
            <a:prstGeom prst="rect">
              <a:avLst/>
            </a:prstGeom>
          </p:spPr>
        </p:pic>
      </p:grpSp>
      <p:sp>
        <p:nvSpPr>
          <p:cNvPr id="32" name="Date Placeholder 3">
            <a:extLst>
              <a:ext uri="{FF2B5EF4-FFF2-40B4-BE49-F238E27FC236}">
                <a16:creationId xmlns:a16="http://schemas.microsoft.com/office/drawing/2014/main" id="{417A4AF6-C906-4001-BDD2-33E116318583}"/>
              </a:ext>
            </a:extLst>
          </p:cNvPr>
          <p:cNvSpPr>
            <a:spLocks noGrp="1"/>
          </p:cNvSpPr>
          <p:nvPr>
            <p:ph type="dt" sz="half" idx="10"/>
          </p:nvPr>
        </p:nvSpPr>
        <p:spPr>
          <a:xfrm>
            <a:off x="771735" y="6353175"/>
            <a:ext cx="1097280" cy="365125"/>
          </a:xfrm>
        </p:spPr>
        <p:txBody>
          <a:bodyPr/>
          <a:lstStyle>
            <a:lvl1pPr>
              <a:defRPr>
                <a:solidFill>
                  <a:schemeClr val="tx1">
                    <a:lumMod val="75000"/>
                    <a:lumOff val="25000"/>
                  </a:schemeClr>
                </a:solidFill>
              </a:defRPr>
            </a:lvl1pPr>
          </a:lstStyle>
          <a:p>
            <a:r>
              <a:rPr lang="en-US"/>
              <a:t>12/11/2023</a:t>
            </a:r>
            <a:endParaRPr lang="en-US" dirty="0"/>
          </a:p>
        </p:txBody>
      </p:sp>
      <p:sp>
        <p:nvSpPr>
          <p:cNvPr id="33" name="Footer Placeholder 4">
            <a:extLst>
              <a:ext uri="{FF2B5EF4-FFF2-40B4-BE49-F238E27FC236}">
                <a16:creationId xmlns:a16="http://schemas.microsoft.com/office/drawing/2014/main" id="{5D94E674-98A0-4C77-80E5-084E3946B242}"/>
              </a:ext>
            </a:extLst>
          </p:cNvPr>
          <p:cNvSpPr>
            <a:spLocks noGrp="1"/>
          </p:cNvSpPr>
          <p:nvPr>
            <p:ph type="ftr" sz="quarter" idx="11"/>
          </p:nvPr>
        </p:nvSpPr>
        <p:spPr>
          <a:xfrm>
            <a:off x="5424487" y="6350000"/>
            <a:ext cx="2286000" cy="365125"/>
          </a:xfrm>
        </p:spPr>
        <p:txBody>
          <a:bodyPr/>
          <a:lstStyle>
            <a:lvl1pPr>
              <a:defRPr>
                <a:solidFill>
                  <a:schemeClr val="tx1">
                    <a:lumMod val="75000"/>
                    <a:lumOff val="25000"/>
                  </a:schemeClr>
                </a:solidFill>
              </a:defRPr>
            </a:lvl1pPr>
          </a:lstStyle>
          <a:p>
            <a:r>
              <a:rPr lang="en-US"/>
              <a:t>Presentation title</a:t>
            </a:r>
            <a:endParaRPr lang="en-US" dirty="0"/>
          </a:p>
        </p:txBody>
      </p:sp>
      <p:sp>
        <p:nvSpPr>
          <p:cNvPr id="34" name="Slide Number Placeholder 5">
            <a:extLst>
              <a:ext uri="{FF2B5EF4-FFF2-40B4-BE49-F238E27FC236}">
                <a16:creationId xmlns:a16="http://schemas.microsoft.com/office/drawing/2014/main" id="{36214990-C58C-4D62-9381-40A242460690}"/>
              </a:ext>
            </a:extLst>
          </p:cNvPr>
          <p:cNvSpPr>
            <a:spLocks noGrp="1"/>
          </p:cNvSpPr>
          <p:nvPr>
            <p:ph type="sldNum" sz="quarter" idx="12"/>
          </p:nvPr>
        </p:nvSpPr>
        <p:spPr>
          <a:xfrm>
            <a:off x="11123295" y="6356350"/>
            <a:ext cx="457200" cy="365125"/>
          </a:xfrm>
        </p:spPr>
        <p:txBody>
          <a:bodyPr/>
          <a:lstStyle>
            <a:lvl1pPr>
              <a:defRPr>
                <a:solidFill>
                  <a:schemeClr val="bg1"/>
                </a:solidFill>
              </a:defRPr>
            </a:lvl1pPr>
          </a:lstStyle>
          <a:p>
            <a:fld id="{B5CEABB6-07DC-46E8-9B57-56EC44A396E5}" type="slidenum">
              <a:rPr lang="en-US" smtClean="0"/>
              <a:pPr/>
              <a:t>‹#›</a:t>
            </a:fld>
            <a:endParaRPr lang="en-US" dirty="0"/>
          </a:p>
        </p:txBody>
      </p:sp>
      <p:sp>
        <p:nvSpPr>
          <p:cNvPr id="6" name="Content Placeholder 2">
            <a:extLst>
              <a:ext uri="{FF2B5EF4-FFF2-40B4-BE49-F238E27FC236}">
                <a16:creationId xmlns:a16="http://schemas.microsoft.com/office/drawing/2014/main" id="{B135D7B7-20E9-ADCF-4417-B443AF3112FC}"/>
              </a:ext>
            </a:extLst>
          </p:cNvPr>
          <p:cNvSpPr>
            <a:spLocks noGrp="1"/>
          </p:cNvSpPr>
          <p:nvPr>
            <p:ph sz="half" idx="14" hasCustomPrompt="1"/>
          </p:nvPr>
        </p:nvSpPr>
        <p:spPr>
          <a:xfrm>
            <a:off x="771734" y="2590800"/>
            <a:ext cx="4515035" cy="3505200"/>
          </a:xfrm>
        </p:spPr>
        <p:txBody>
          <a:bodyPr>
            <a:normAutofit/>
          </a:bodyPr>
          <a:lstStyle>
            <a:lvl1pPr marL="0" indent="0">
              <a:lnSpc>
                <a:spcPts val="2000"/>
              </a:lnSpc>
              <a:buFont typeface="Arial" panose="020B0604020202020204" pitchFamily="34" charset="0"/>
              <a:buNone/>
              <a:defRPr sz="1800"/>
            </a:lvl1pPr>
            <a:lvl2pPr marL="457200">
              <a:lnSpc>
                <a:spcPts val="2000"/>
              </a:lnSpc>
              <a:defRPr sz="1800"/>
            </a:lvl2pPr>
            <a:lvl3pPr marL="914400">
              <a:lnSpc>
                <a:spcPts val="2000"/>
              </a:lnSpc>
              <a:defRPr sz="1800"/>
            </a:lvl3pPr>
            <a:lvl4pPr marL="1371600">
              <a:lnSpc>
                <a:spcPts val="2000"/>
              </a:lnSpc>
              <a:defRPr sz="1800"/>
            </a:lvl4pPr>
            <a:lvl5pPr marL="1828800">
              <a:lnSpc>
                <a:spcPts val="2000"/>
              </a:lnSpc>
              <a:defRPr sz="18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a:extLst>
              <a:ext uri="{FF2B5EF4-FFF2-40B4-BE49-F238E27FC236}">
                <a16:creationId xmlns:a16="http://schemas.microsoft.com/office/drawing/2014/main" id="{5D4468C5-0B68-8408-80C5-F8681CA98918}"/>
              </a:ext>
            </a:extLst>
          </p:cNvPr>
          <p:cNvSpPr>
            <a:spLocks noGrp="1"/>
          </p:cNvSpPr>
          <p:nvPr>
            <p:ph sz="half" idx="15" hasCustomPrompt="1"/>
          </p:nvPr>
        </p:nvSpPr>
        <p:spPr>
          <a:xfrm>
            <a:off x="5645989" y="2590800"/>
            <a:ext cx="4515035" cy="3505200"/>
          </a:xfrm>
        </p:spPr>
        <p:txBody>
          <a:bodyPr>
            <a:normAutofit/>
          </a:bodyPr>
          <a:lstStyle>
            <a:lvl1pPr marL="0" indent="0">
              <a:lnSpc>
                <a:spcPts val="2000"/>
              </a:lnSpc>
              <a:buFont typeface="Arial" panose="020B0604020202020204" pitchFamily="34" charset="0"/>
              <a:buNone/>
              <a:defRPr sz="1800"/>
            </a:lvl1pPr>
            <a:lvl2pPr marL="457200">
              <a:lnSpc>
                <a:spcPts val="2000"/>
              </a:lnSpc>
              <a:defRPr sz="1800"/>
            </a:lvl2pPr>
            <a:lvl3pPr marL="914400">
              <a:lnSpc>
                <a:spcPts val="2000"/>
              </a:lnSpc>
              <a:defRPr sz="1800"/>
            </a:lvl3pPr>
            <a:lvl4pPr marL="1371600">
              <a:lnSpc>
                <a:spcPts val="2000"/>
              </a:lnSpc>
              <a:defRPr sz="1800"/>
            </a:lvl4pPr>
            <a:lvl5pPr marL="1828800">
              <a:lnSpc>
                <a:spcPts val="2000"/>
              </a:lnSpc>
              <a:defRPr sz="18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888137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2">
    <p:bg>
      <p:bgPr>
        <a:solidFill>
          <a:schemeClr val="accent6">
            <a:lumMod val="60000"/>
            <a:lumOff val="40000"/>
          </a:schemeClr>
        </a:solidFill>
        <a:effectLst/>
      </p:bgPr>
    </p:bg>
    <p:spTree>
      <p:nvGrpSpPr>
        <p:cNvPr id="1" name=""/>
        <p:cNvGrpSpPr/>
        <p:nvPr/>
      </p:nvGrpSpPr>
      <p:grpSpPr>
        <a:xfrm>
          <a:off x="0" y="0"/>
          <a:ext cx="0" cy="0"/>
          <a:chOff x="0" y="0"/>
          <a:chExt cx="0" cy="0"/>
        </a:xfrm>
      </p:grpSpPr>
      <p:pic>
        <p:nvPicPr>
          <p:cNvPr id="26" name="Graphic 25">
            <a:extLst>
              <a:ext uri="{FF2B5EF4-FFF2-40B4-BE49-F238E27FC236}">
                <a16:creationId xmlns:a16="http://schemas.microsoft.com/office/drawing/2014/main" id="{E1BC9BFE-80C0-4DA9-92DB-070C41E412BC}"/>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8097646">
            <a:off x="403102" y="-983359"/>
            <a:ext cx="2029968" cy="2029968"/>
          </a:xfrm>
          <a:prstGeom prst="rect">
            <a:avLst/>
          </a:prstGeom>
        </p:spPr>
      </p:pic>
      <p:sp>
        <p:nvSpPr>
          <p:cNvPr id="8" name="Rectangle 23">
            <a:extLst>
              <a:ext uri="{FF2B5EF4-FFF2-40B4-BE49-F238E27FC236}">
                <a16:creationId xmlns:a16="http://schemas.microsoft.com/office/drawing/2014/main" id="{F5ED01E4-35BF-4165-86B2-E3BDFD91DEE3}"/>
              </a:ext>
              <a:ext uri="{C183D7F6-B498-43B3-948B-1728B52AA6E4}">
                <adec:decorative xmlns:adec="http://schemas.microsoft.com/office/drawing/2017/decorative" val="1"/>
              </a:ext>
            </a:extLst>
          </p:cNvPr>
          <p:cNvSpPr/>
          <p:nvPr userDrawn="1"/>
        </p:nvSpPr>
        <p:spPr>
          <a:xfrm rot="13508190">
            <a:off x="-1025089" y="458228"/>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Graphic 8">
            <a:extLst>
              <a:ext uri="{FF2B5EF4-FFF2-40B4-BE49-F238E27FC236}">
                <a16:creationId xmlns:a16="http://schemas.microsoft.com/office/drawing/2014/main" id="{B7E6DD28-C71B-4484-973A-D12A27730009}"/>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18902533">
            <a:off x="407892" y="1900474"/>
            <a:ext cx="2029968" cy="2029968"/>
          </a:xfrm>
          <a:prstGeom prst="rect">
            <a:avLst/>
          </a:prstGeom>
        </p:spPr>
      </p:pic>
      <p:sp>
        <p:nvSpPr>
          <p:cNvPr id="11" name="Rectangle 23">
            <a:extLst>
              <a:ext uri="{FF2B5EF4-FFF2-40B4-BE49-F238E27FC236}">
                <a16:creationId xmlns:a16="http://schemas.microsoft.com/office/drawing/2014/main" id="{AB403917-256D-4254-A12F-F8BD19470C42}"/>
              </a:ext>
              <a:ext uri="{C183D7F6-B498-43B3-948B-1728B52AA6E4}">
                <adec:decorative xmlns:adec="http://schemas.microsoft.com/office/drawing/2017/decorative" val="1"/>
              </a:ext>
            </a:extLst>
          </p:cNvPr>
          <p:cNvSpPr/>
          <p:nvPr userDrawn="1"/>
        </p:nvSpPr>
        <p:spPr>
          <a:xfrm rot="18900000">
            <a:off x="413443" y="1923515"/>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Graphic 11">
            <a:extLst>
              <a:ext uri="{FF2B5EF4-FFF2-40B4-BE49-F238E27FC236}">
                <a16:creationId xmlns:a16="http://schemas.microsoft.com/office/drawing/2014/main" id="{EB06A536-5FCB-4761-9EFF-D54BE44B1FD9}"/>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2708786">
            <a:off x="-1021285" y="3355869"/>
            <a:ext cx="2029968" cy="2029968"/>
          </a:xfrm>
          <a:prstGeom prst="rect">
            <a:avLst/>
          </a:prstGeom>
        </p:spPr>
      </p:pic>
      <p:pic>
        <p:nvPicPr>
          <p:cNvPr id="13" name="Graphic 12">
            <a:extLst>
              <a:ext uri="{FF2B5EF4-FFF2-40B4-BE49-F238E27FC236}">
                <a16:creationId xmlns:a16="http://schemas.microsoft.com/office/drawing/2014/main" id="{3B73C61F-3D48-4791-8280-D98D2C01E0C1}"/>
              </a:ext>
              <a:ext uri="{C183D7F6-B498-43B3-948B-1728B52AA6E4}">
                <adec:decorative xmlns:adec="http://schemas.microsoft.com/office/drawing/2017/decorative" val="1"/>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rot="13489227">
            <a:off x="1859807" y="3357927"/>
            <a:ext cx="2029968" cy="2029968"/>
          </a:xfrm>
          <a:prstGeom prst="rect">
            <a:avLst/>
          </a:prstGeom>
        </p:spPr>
      </p:pic>
      <p:grpSp>
        <p:nvGrpSpPr>
          <p:cNvPr id="21" name="Group 20">
            <a:extLst>
              <a:ext uri="{FF2B5EF4-FFF2-40B4-BE49-F238E27FC236}">
                <a16:creationId xmlns:a16="http://schemas.microsoft.com/office/drawing/2014/main" id="{94213EEF-F759-4045-9F53-49C1B4ECED53}"/>
              </a:ext>
              <a:ext uri="{C183D7F6-B498-43B3-948B-1728B52AA6E4}">
                <adec:decorative xmlns:adec="http://schemas.microsoft.com/office/drawing/2017/decorative" val="1"/>
              </a:ext>
            </a:extLst>
          </p:cNvPr>
          <p:cNvGrpSpPr/>
          <p:nvPr userDrawn="1"/>
        </p:nvGrpSpPr>
        <p:grpSpPr>
          <a:xfrm>
            <a:off x="-7411" y="5806395"/>
            <a:ext cx="2870810" cy="1000774"/>
            <a:chOff x="-13699" y="5839164"/>
            <a:chExt cx="2862790" cy="1000774"/>
          </a:xfrm>
        </p:grpSpPr>
        <p:sp>
          <p:nvSpPr>
            <p:cNvPr id="91" name="Freeform: Shape 90">
              <a:extLst>
                <a:ext uri="{FF2B5EF4-FFF2-40B4-BE49-F238E27FC236}">
                  <a16:creationId xmlns:a16="http://schemas.microsoft.com/office/drawing/2014/main" id="{2EA4D38A-6ACD-4296-B454-E5BD7EAC7990}"/>
                </a:ext>
              </a:extLst>
            </p:cNvPr>
            <p:cNvSpPr/>
            <p:nvPr userDrawn="1"/>
          </p:nvSpPr>
          <p:spPr>
            <a:xfrm>
              <a:off x="-13699" y="5839164"/>
              <a:ext cx="2862790" cy="28868"/>
            </a:xfrm>
            <a:custGeom>
              <a:avLst/>
              <a:gdLst>
                <a:gd name="connsiteX0" fmla="*/ 0 w 2862790"/>
                <a:gd name="connsiteY0" fmla="*/ 0 h 28868"/>
                <a:gd name="connsiteX1" fmla="*/ 2862790 w 2862790"/>
                <a:gd name="connsiteY1" fmla="*/ 0 h 28868"/>
                <a:gd name="connsiteX2" fmla="*/ 2833921 w 2862790"/>
                <a:gd name="connsiteY2" fmla="*/ 28868 h 28868"/>
                <a:gd name="connsiteX3" fmla="*/ 28868 w 2862790"/>
                <a:gd name="connsiteY3" fmla="*/ 28868 h 28868"/>
                <a:gd name="connsiteX4" fmla="*/ 0 w 2862790"/>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2790" h="28868">
                  <a:moveTo>
                    <a:pt x="0" y="0"/>
                  </a:moveTo>
                  <a:lnTo>
                    <a:pt x="2862790" y="0"/>
                  </a:lnTo>
                  <a:lnTo>
                    <a:pt x="2833921"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0" name="Freeform: Shape 89">
              <a:extLst>
                <a:ext uri="{FF2B5EF4-FFF2-40B4-BE49-F238E27FC236}">
                  <a16:creationId xmlns:a16="http://schemas.microsoft.com/office/drawing/2014/main" id="{74E32D04-F635-443B-B642-A509F0473CB5}"/>
                </a:ext>
              </a:extLst>
            </p:cNvPr>
            <p:cNvSpPr/>
            <p:nvPr userDrawn="1"/>
          </p:nvSpPr>
          <p:spPr>
            <a:xfrm>
              <a:off x="47246" y="5900109"/>
              <a:ext cx="2740900" cy="28868"/>
            </a:xfrm>
            <a:custGeom>
              <a:avLst/>
              <a:gdLst>
                <a:gd name="connsiteX0" fmla="*/ 0 w 2740900"/>
                <a:gd name="connsiteY0" fmla="*/ 0 h 28868"/>
                <a:gd name="connsiteX1" fmla="*/ 2740900 w 2740900"/>
                <a:gd name="connsiteY1" fmla="*/ 0 h 28868"/>
                <a:gd name="connsiteX2" fmla="*/ 2712032 w 2740900"/>
                <a:gd name="connsiteY2" fmla="*/ 28868 h 28868"/>
                <a:gd name="connsiteX3" fmla="*/ 28868 w 2740900"/>
                <a:gd name="connsiteY3" fmla="*/ 28868 h 28868"/>
                <a:gd name="connsiteX4" fmla="*/ 0 w 2740900"/>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0900" h="28868">
                  <a:moveTo>
                    <a:pt x="0" y="0"/>
                  </a:moveTo>
                  <a:lnTo>
                    <a:pt x="2740900" y="0"/>
                  </a:lnTo>
                  <a:lnTo>
                    <a:pt x="2712032"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9" name="Freeform: Shape 88">
              <a:extLst>
                <a:ext uri="{FF2B5EF4-FFF2-40B4-BE49-F238E27FC236}">
                  <a16:creationId xmlns:a16="http://schemas.microsoft.com/office/drawing/2014/main" id="{C95F7659-0C0B-4798-8392-E6B36B62DEA4}"/>
                </a:ext>
              </a:extLst>
            </p:cNvPr>
            <p:cNvSpPr/>
            <p:nvPr userDrawn="1"/>
          </p:nvSpPr>
          <p:spPr>
            <a:xfrm>
              <a:off x="108992" y="5960251"/>
              <a:ext cx="2619012" cy="29671"/>
            </a:xfrm>
            <a:custGeom>
              <a:avLst/>
              <a:gdLst>
                <a:gd name="connsiteX0" fmla="*/ 0 w 2619012"/>
                <a:gd name="connsiteY0" fmla="*/ 0 h 29671"/>
                <a:gd name="connsiteX1" fmla="*/ 2619012 w 2619012"/>
                <a:gd name="connsiteY1" fmla="*/ 0 h 29671"/>
                <a:gd name="connsiteX2" fmla="*/ 2590143 w 2619012"/>
                <a:gd name="connsiteY2" fmla="*/ 28868 h 29671"/>
                <a:gd name="connsiteX3" fmla="*/ 28067 w 2619012"/>
                <a:gd name="connsiteY3" fmla="*/ 29671 h 29671"/>
                <a:gd name="connsiteX4" fmla="*/ 28869 w 2619012"/>
                <a:gd name="connsiteY4" fmla="*/ 28869 h 29671"/>
                <a:gd name="connsiteX5" fmla="*/ 0 w 2619012"/>
                <a:gd name="connsiteY5" fmla="*/ 0 h 2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9012" h="29671">
                  <a:moveTo>
                    <a:pt x="0" y="0"/>
                  </a:moveTo>
                  <a:lnTo>
                    <a:pt x="2619012" y="0"/>
                  </a:lnTo>
                  <a:lnTo>
                    <a:pt x="2590143" y="28868"/>
                  </a:lnTo>
                  <a:lnTo>
                    <a:pt x="28067" y="29671"/>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8" name="Freeform: Shape 87">
              <a:extLst>
                <a:ext uri="{FF2B5EF4-FFF2-40B4-BE49-F238E27FC236}">
                  <a16:creationId xmlns:a16="http://schemas.microsoft.com/office/drawing/2014/main" id="{ABB69ABA-A9D2-4649-A1AB-E12AA2D2C8E7}"/>
                </a:ext>
              </a:extLst>
            </p:cNvPr>
            <p:cNvSpPr/>
            <p:nvPr userDrawn="1"/>
          </p:nvSpPr>
          <p:spPr>
            <a:xfrm>
              <a:off x="169937" y="6021196"/>
              <a:ext cx="2497122" cy="29670"/>
            </a:xfrm>
            <a:custGeom>
              <a:avLst/>
              <a:gdLst>
                <a:gd name="connsiteX0" fmla="*/ 0 w 2497122"/>
                <a:gd name="connsiteY0" fmla="*/ 0 h 29670"/>
                <a:gd name="connsiteX1" fmla="*/ 2497122 w 2497122"/>
                <a:gd name="connsiteY1" fmla="*/ 0 h 29670"/>
                <a:gd name="connsiteX2" fmla="*/ 2468254 w 2497122"/>
                <a:gd name="connsiteY2" fmla="*/ 28868 h 29670"/>
                <a:gd name="connsiteX3" fmla="*/ 28066 w 2497122"/>
                <a:gd name="connsiteY3" fmla="*/ 29670 h 29670"/>
                <a:gd name="connsiteX4" fmla="*/ 28868 w 2497122"/>
                <a:gd name="connsiteY4" fmla="*/ 28868 h 29670"/>
                <a:gd name="connsiteX5" fmla="*/ 0 w 2497122"/>
                <a:gd name="connsiteY5" fmla="*/ 0 h 2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122" h="29670">
                  <a:moveTo>
                    <a:pt x="0" y="0"/>
                  </a:moveTo>
                  <a:lnTo>
                    <a:pt x="2497122" y="0"/>
                  </a:lnTo>
                  <a:lnTo>
                    <a:pt x="2468254" y="28868"/>
                  </a:lnTo>
                  <a:lnTo>
                    <a:pt x="28066" y="29670"/>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7" name="Freeform: Shape 86">
              <a:extLst>
                <a:ext uri="{FF2B5EF4-FFF2-40B4-BE49-F238E27FC236}">
                  <a16:creationId xmlns:a16="http://schemas.microsoft.com/office/drawing/2014/main" id="{8B88CE23-E34F-470C-8C56-46C08322365F}"/>
                </a:ext>
              </a:extLst>
            </p:cNvPr>
            <p:cNvSpPr/>
            <p:nvPr userDrawn="1"/>
          </p:nvSpPr>
          <p:spPr>
            <a:xfrm>
              <a:off x="229279" y="6082140"/>
              <a:ext cx="2376837" cy="28869"/>
            </a:xfrm>
            <a:custGeom>
              <a:avLst/>
              <a:gdLst>
                <a:gd name="connsiteX0" fmla="*/ 0 w 2376837"/>
                <a:gd name="connsiteY0" fmla="*/ 0 h 28869"/>
                <a:gd name="connsiteX1" fmla="*/ 2376837 w 2376837"/>
                <a:gd name="connsiteY1" fmla="*/ 0 h 28869"/>
                <a:gd name="connsiteX2" fmla="*/ 2347968 w 2376837"/>
                <a:gd name="connsiteY2" fmla="*/ 28868 h 28869"/>
                <a:gd name="connsiteX3" fmla="*/ 28868 w 2376837"/>
                <a:gd name="connsiteY3" fmla="*/ 28869 h 28869"/>
                <a:gd name="connsiteX4" fmla="*/ 0 w 2376837"/>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837" h="28869">
                  <a:moveTo>
                    <a:pt x="0" y="0"/>
                  </a:moveTo>
                  <a:lnTo>
                    <a:pt x="2376837" y="0"/>
                  </a:lnTo>
                  <a:lnTo>
                    <a:pt x="2347968" y="28868"/>
                  </a:lnTo>
                  <a:lnTo>
                    <a:pt x="28868"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6" name="Freeform: Shape 85">
              <a:extLst>
                <a:ext uri="{FF2B5EF4-FFF2-40B4-BE49-F238E27FC236}">
                  <a16:creationId xmlns:a16="http://schemas.microsoft.com/office/drawing/2014/main" id="{75BCEDE2-961E-42E0-AF9C-3D070C974007}"/>
                </a:ext>
              </a:extLst>
            </p:cNvPr>
            <p:cNvSpPr/>
            <p:nvPr userDrawn="1"/>
          </p:nvSpPr>
          <p:spPr>
            <a:xfrm>
              <a:off x="290222" y="6143085"/>
              <a:ext cx="2254948" cy="28868"/>
            </a:xfrm>
            <a:custGeom>
              <a:avLst/>
              <a:gdLst>
                <a:gd name="connsiteX0" fmla="*/ 0 w 2254948"/>
                <a:gd name="connsiteY0" fmla="*/ 0 h 28868"/>
                <a:gd name="connsiteX1" fmla="*/ 2254948 w 2254948"/>
                <a:gd name="connsiteY1" fmla="*/ 0 h 28868"/>
                <a:gd name="connsiteX2" fmla="*/ 2226080 w 2254948"/>
                <a:gd name="connsiteY2" fmla="*/ 28868 h 28868"/>
                <a:gd name="connsiteX3" fmla="*/ 28868 w 2254948"/>
                <a:gd name="connsiteY3" fmla="*/ 28868 h 28868"/>
                <a:gd name="connsiteX4" fmla="*/ 0 w 2254948"/>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4948" h="28868">
                  <a:moveTo>
                    <a:pt x="0" y="0"/>
                  </a:moveTo>
                  <a:lnTo>
                    <a:pt x="2254948" y="0"/>
                  </a:lnTo>
                  <a:lnTo>
                    <a:pt x="2226080"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5" name="Freeform: Shape 84">
              <a:extLst>
                <a:ext uri="{FF2B5EF4-FFF2-40B4-BE49-F238E27FC236}">
                  <a16:creationId xmlns:a16="http://schemas.microsoft.com/office/drawing/2014/main" id="{FB930397-7A2A-4C50-9EC9-7E3107D065D2}"/>
                </a:ext>
              </a:extLst>
            </p:cNvPr>
            <p:cNvSpPr/>
            <p:nvPr userDrawn="1"/>
          </p:nvSpPr>
          <p:spPr>
            <a:xfrm>
              <a:off x="351970" y="6203227"/>
              <a:ext cx="2133059" cy="29671"/>
            </a:xfrm>
            <a:custGeom>
              <a:avLst/>
              <a:gdLst>
                <a:gd name="connsiteX0" fmla="*/ 2133059 w 2133059"/>
                <a:gd name="connsiteY0" fmla="*/ 0 h 29671"/>
                <a:gd name="connsiteX1" fmla="*/ 2104190 w 2133059"/>
                <a:gd name="connsiteY1" fmla="*/ 28869 h 29671"/>
                <a:gd name="connsiteX2" fmla="*/ 28066 w 2133059"/>
                <a:gd name="connsiteY2" fmla="*/ 29671 h 29671"/>
                <a:gd name="connsiteX3" fmla="*/ 28868 w 2133059"/>
                <a:gd name="connsiteY3" fmla="*/ 28869 h 29671"/>
                <a:gd name="connsiteX4" fmla="*/ 0 w 2133059"/>
                <a:gd name="connsiteY4" fmla="*/ 1 h 29671"/>
                <a:gd name="connsiteX5" fmla="*/ 2133059 w 2133059"/>
                <a:gd name="connsiteY5" fmla="*/ 0 h 2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3059" h="29671">
                  <a:moveTo>
                    <a:pt x="2133059" y="0"/>
                  </a:moveTo>
                  <a:lnTo>
                    <a:pt x="2104190" y="28869"/>
                  </a:lnTo>
                  <a:lnTo>
                    <a:pt x="28066" y="29671"/>
                  </a:lnTo>
                  <a:lnTo>
                    <a:pt x="28868" y="28869"/>
                  </a:lnTo>
                  <a:lnTo>
                    <a:pt x="0" y="1"/>
                  </a:lnTo>
                  <a:lnTo>
                    <a:pt x="2133059"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4" name="Freeform: Shape 83">
              <a:extLst>
                <a:ext uri="{FF2B5EF4-FFF2-40B4-BE49-F238E27FC236}">
                  <a16:creationId xmlns:a16="http://schemas.microsoft.com/office/drawing/2014/main" id="{8CA98174-D81B-4241-92F9-D0D2028FFEA9}"/>
                </a:ext>
              </a:extLst>
            </p:cNvPr>
            <p:cNvSpPr/>
            <p:nvPr userDrawn="1"/>
          </p:nvSpPr>
          <p:spPr>
            <a:xfrm>
              <a:off x="411310" y="6264172"/>
              <a:ext cx="2012774" cy="28868"/>
            </a:xfrm>
            <a:custGeom>
              <a:avLst/>
              <a:gdLst>
                <a:gd name="connsiteX0" fmla="*/ 0 w 2012774"/>
                <a:gd name="connsiteY0" fmla="*/ 0 h 28868"/>
                <a:gd name="connsiteX1" fmla="*/ 2012774 w 2012774"/>
                <a:gd name="connsiteY1" fmla="*/ 0 h 28868"/>
                <a:gd name="connsiteX2" fmla="*/ 1983905 w 2012774"/>
                <a:gd name="connsiteY2" fmla="*/ 28868 h 28868"/>
                <a:gd name="connsiteX3" fmla="*/ 28868 w 2012774"/>
                <a:gd name="connsiteY3" fmla="*/ 28868 h 28868"/>
                <a:gd name="connsiteX4" fmla="*/ 0 w 2012774"/>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2774" h="28868">
                  <a:moveTo>
                    <a:pt x="0" y="0"/>
                  </a:moveTo>
                  <a:lnTo>
                    <a:pt x="2012774" y="0"/>
                  </a:lnTo>
                  <a:lnTo>
                    <a:pt x="1983905"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3" name="Freeform: Shape 82">
              <a:extLst>
                <a:ext uri="{FF2B5EF4-FFF2-40B4-BE49-F238E27FC236}">
                  <a16:creationId xmlns:a16="http://schemas.microsoft.com/office/drawing/2014/main" id="{E4CE4FB8-5E60-4288-B2FA-CF9316ED449F}"/>
                </a:ext>
              </a:extLst>
            </p:cNvPr>
            <p:cNvSpPr/>
            <p:nvPr userDrawn="1"/>
          </p:nvSpPr>
          <p:spPr>
            <a:xfrm>
              <a:off x="472255" y="6325117"/>
              <a:ext cx="1890884" cy="28868"/>
            </a:xfrm>
            <a:custGeom>
              <a:avLst/>
              <a:gdLst>
                <a:gd name="connsiteX0" fmla="*/ 0 w 1890884"/>
                <a:gd name="connsiteY0" fmla="*/ 0 h 28868"/>
                <a:gd name="connsiteX1" fmla="*/ 1890884 w 1890884"/>
                <a:gd name="connsiteY1" fmla="*/ 0 h 28868"/>
                <a:gd name="connsiteX2" fmla="*/ 1862016 w 1890884"/>
                <a:gd name="connsiteY2" fmla="*/ 28868 h 28868"/>
                <a:gd name="connsiteX3" fmla="*/ 28868 w 1890884"/>
                <a:gd name="connsiteY3" fmla="*/ 28868 h 28868"/>
                <a:gd name="connsiteX4" fmla="*/ 0 w 1890884"/>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0884" h="28868">
                  <a:moveTo>
                    <a:pt x="0" y="0"/>
                  </a:moveTo>
                  <a:lnTo>
                    <a:pt x="1890884" y="0"/>
                  </a:lnTo>
                  <a:lnTo>
                    <a:pt x="1862016"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2" name="Freeform: Shape 81">
              <a:extLst>
                <a:ext uri="{FF2B5EF4-FFF2-40B4-BE49-F238E27FC236}">
                  <a16:creationId xmlns:a16="http://schemas.microsoft.com/office/drawing/2014/main" id="{6F69FE5C-0AF0-42F6-A721-9E2244C967AA}"/>
                </a:ext>
              </a:extLst>
            </p:cNvPr>
            <p:cNvSpPr/>
            <p:nvPr userDrawn="1"/>
          </p:nvSpPr>
          <p:spPr>
            <a:xfrm>
              <a:off x="533199" y="6386061"/>
              <a:ext cx="1768996" cy="28869"/>
            </a:xfrm>
            <a:custGeom>
              <a:avLst/>
              <a:gdLst>
                <a:gd name="connsiteX0" fmla="*/ 0 w 1768996"/>
                <a:gd name="connsiteY0" fmla="*/ 0 h 28869"/>
                <a:gd name="connsiteX1" fmla="*/ 1768996 w 1768996"/>
                <a:gd name="connsiteY1" fmla="*/ 0 h 28869"/>
                <a:gd name="connsiteX2" fmla="*/ 1740128 w 1768996"/>
                <a:gd name="connsiteY2" fmla="*/ 28868 h 28869"/>
                <a:gd name="connsiteX3" fmla="*/ 28869 w 1768996"/>
                <a:gd name="connsiteY3" fmla="*/ 28869 h 28869"/>
                <a:gd name="connsiteX4" fmla="*/ 0 w 1768996"/>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8996" h="28869">
                  <a:moveTo>
                    <a:pt x="0" y="0"/>
                  </a:moveTo>
                  <a:lnTo>
                    <a:pt x="1768996" y="0"/>
                  </a:lnTo>
                  <a:lnTo>
                    <a:pt x="1740128" y="28868"/>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1" name="Freeform: Shape 80">
              <a:extLst>
                <a:ext uri="{FF2B5EF4-FFF2-40B4-BE49-F238E27FC236}">
                  <a16:creationId xmlns:a16="http://schemas.microsoft.com/office/drawing/2014/main" id="{E8311083-D41B-4770-B6A9-AFA83AAF2885}"/>
                </a:ext>
              </a:extLst>
            </p:cNvPr>
            <p:cNvSpPr/>
            <p:nvPr userDrawn="1"/>
          </p:nvSpPr>
          <p:spPr>
            <a:xfrm>
              <a:off x="594946" y="6446204"/>
              <a:ext cx="1647106" cy="29670"/>
            </a:xfrm>
            <a:custGeom>
              <a:avLst/>
              <a:gdLst>
                <a:gd name="connsiteX0" fmla="*/ 0 w 1647106"/>
                <a:gd name="connsiteY0" fmla="*/ 0 h 29670"/>
                <a:gd name="connsiteX1" fmla="*/ 1647106 w 1647106"/>
                <a:gd name="connsiteY1" fmla="*/ 0 h 29670"/>
                <a:gd name="connsiteX2" fmla="*/ 1618238 w 1647106"/>
                <a:gd name="connsiteY2" fmla="*/ 28868 h 29670"/>
                <a:gd name="connsiteX3" fmla="*/ 28066 w 1647106"/>
                <a:gd name="connsiteY3" fmla="*/ 29670 h 29670"/>
                <a:gd name="connsiteX4" fmla="*/ 28868 w 1647106"/>
                <a:gd name="connsiteY4" fmla="*/ 28868 h 29670"/>
                <a:gd name="connsiteX5" fmla="*/ 0 w 1647106"/>
                <a:gd name="connsiteY5" fmla="*/ 0 h 2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7106" h="29670">
                  <a:moveTo>
                    <a:pt x="0" y="0"/>
                  </a:moveTo>
                  <a:lnTo>
                    <a:pt x="1647106" y="0"/>
                  </a:lnTo>
                  <a:lnTo>
                    <a:pt x="1618238" y="28868"/>
                  </a:lnTo>
                  <a:lnTo>
                    <a:pt x="28066" y="29670"/>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0" name="Freeform: Shape 79">
              <a:extLst>
                <a:ext uri="{FF2B5EF4-FFF2-40B4-BE49-F238E27FC236}">
                  <a16:creationId xmlns:a16="http://schemas.microsoft.com/office/drawing/2014/main" id="{730A62EE-9416-445D-B0B2-018F008614B8}"/>
                </a:ext>
              </a:extLst>
            </p:cNvPr>
            <p:cNvSpPr/>
            <p:nvPr userDrawn="1"/>
          </p:nvSpPr>
          <p:spPr>
            <a:xfrm>
              <a:off x="654287" y="6507148"/>
              <a:ext cx="1526821" cy="28869"/>
            </a:xfrm>
            <a:custGeom>
              <a:avLst/>
              <a:gdLst>
                <a:gd name="connsiteX0" fmla="*/ 0 w 1526821"/>
                <a:gd name="connsiteY0" fmla="*/ 0 h 28869"/>
                <a:gd name="connsiteX1" fmla="*/ 1526821 w 1526821"/>
                <a:gd name="connsiteY1" fmla="*/ 0 h 28869"/>
                <a:gd name="connsiteX2" fmla="*/ 1497952 w 1526821"/>
                <a:gd name="connsiteY2" fmla="*/ 28868 h 28869"/>
                <a:gd name="connsiteX3" fmla="*/ 28868 w 1526821"/>
                <a:gd name="connsiteY3" fmla="*/ 28869 h 28869"/>
                <a:gd name="connsiteX4" fmla="*/ 0 w 1526821"/>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6821" h="28869">
                  <a:moveTo>
                    <a:pt x="0" y="0"/>
                  </a:moveTo>
                  <a:lnTo>
                    <a:pt x="1526821" y="0"/>
                  </a:lnTo>
                  <a:lnTo>
                    <a:pt x="1497952" y="28868"/>
                  </a:lnTo>
                  <a:lnTo>
                    <a:pt x="28868"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9" name="Freeform: Shape 78">
              <a:extLst>
                <a:ext uri="{FF2B5EF4-FFF2-40B4-BE49-F238E27FC236}">
                  <a16:creationId xmlns:a16="http://schemas.microsoft.com/office/drawing/2014/main" id="{4A92E211-EBEF-4E62-97FD-46ECC42436DF}"/>
                </a:ext>
              </a:extLst>
            </p:cNvPr>
            <p:cNvSpPr/>
            <p:nvPr userDrawn="1"/>
          </p:nvSpPr>
          <p:spPr>
            <a:xfrm>
              <a:off x="715231" y="6568093"/>
              <a:ext cx="1404932" cy="28868"/>
            </a:xfrm>
            <a:custGeom>
              <a:avLst/>
              <a:gdLst>
                <a:gd name="connsiteX0" fmla="*/ 0 w 1404932"/>
                <a:gd name="connsiteY0" fmla="*/ 0 h 28868"/>
                <a:gd name="connsiteX1" fmla="*/ 1404932 w 1404932"/>
                <a:gd name="connsiteY1" fmla="*/ 0 h 28868"/>
                <a:gd name="connsiteX2" fmla="*/ 1376064 w 1404932"/>
                <a:gd name="connsiteY2" fmla="*/ 28868 h 28868"/>
                <a:gd name="connsiteX3" fmla="*/ 28868 w 1404932"/>
                <a:gd name="connsiteY3" fmla="*/ 28868 h 28868"/>
                <a:gd name="connsiteX4" fmla="*/ 0 w 1404932"/>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4932" h="28868">
                  <a:moveTo>
                    <a:pt x="0" y="0"/>
                  </a:moveTo>
                  <a:lnTo>
                    <a:pt x="1404932" y="0"/>
                  </a:lnTo>
                  <a:lnTo>
                    <a:pt x="1376064"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8" name="Freeform: Shape 77">
              <a:extLst>
                <a:ext uri="{FF2B5EF4-FFF2-40B4-BE49-F238E27FC236}">
                  <a16:creationId xmlns:a16="http://schemas.microsoft.com/office/drawing/2014/main" id="{CC8A63A1-564C-478A-B490-96E1C76014CC}"/>
                </a:ext>
              </a:extLst>
            </p:cNvPr>
            <p:cNvSpPr/>
            <p:nvPr userDrawn="1"/>
          </p:nvSpPr>
          <p:spPr>
            <a:xfrm>
              <a:off x="776977" y="6628235"/>
              <a:ext cx="1283044" cy="29671"/>
            </a:xfrm>
            <a:custGeom>
              <a:avLst/>
              <a:gdLst>
                <a:gd name="connsiteX0" fmla="*/ 1283044 w 1283044"/>
                <a:gd name="connsiteY0" fmla="*/ 0 h 29671"/>
                <a:gd name="connsiteX1" fmla="*/ 1254175 w 1283044"/>
                <a:gd name="connsiteY1" fmla="*/ 28869 h 29671"/>
                <a:gd name="connsiteX2" fmla="*/ 28067 w 1283044"/>
                <a:gd name="connsiteY2" fmla="*/ 29671 h 29671"/>
                <a:gd name="connsiteX3" fmla="*/ 28869 w 1283044"/>
                <a:gd name="connsiteY3" fmla="*/ 28869 h 29671"/>
                <a:gd name="connsiteX4" fmla="*/ 0 w 1283044"/>
                <a:gd name="connsiteY4" fmla="*/ 1 h 29671"/>
                <a:gd name="connsiteX5" fmla="*/ 1283044 w 1283044"/>
                <a:gd name="connsiteY5" fmla="*/ 0 h 2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3044" h="29671">
                  <a:moveTo>
                    <a:pt x="1283044" y="0"/>
                  </a:moveTo>
                  <a:lnTo>
                    <a:pt x="1254175" y="28869"/>
                  </a:lnTo>
                  <a:lnTo>
                    <a:pt x="28067" y="29671"/>
                  </a:lnTo>
                  <a:lnTo>
                    <a:pt x="28869" y="28869"/>
                  </a:lnTo>
                  <a:lnTo>
                    <a:pt x="0" y="1"/>
                  </a:lnTo>
                  <a:lnTo>
                    <a:pt x="1283044"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7" name="Freeform: Shape 76">
              <a:extLst>
                <a:ext uri="{FF2B5EF4-FFF2-40B4-BE49-F238E27FC236}">
                  <a16:creationId xmlns:a16="http://schemas.microsoft.com/office/drawing/2014/main" id="{4162FC41-462F-4E99-AACA-F5B9C804FB14}"/>
                </a:ext>
              </a:extLst>
            </p:cNvPr>
            <p:cNvSpPr/>
            <p:nvPr userDrawn="1"/>
          </p:nvSpPr>
          <p:spPr>
            <a:xfrm>
              <a:off x="837922" y="6689180"/>
              <a:ext cx="1161154" cy="29670"/>
            </a:xfrm>
            <a:custGeom>
              <a:avLst/>
              <a:gdLst>
                <a:gd name="connsiteX0" fmla="*/ 0 w 1161154"/>
                <a:gd name="connsiteY0" fmla="*/ 0 h 29670"/>
                <a:gd name="connsiteX1" fmla="*/ 1161154 w 1161154"/>
                <a:gd name="connsiteY1" fmla="*/ 0 h 29670"/>
                <a:gd name="connsiteX2" fmla="*/ 1132285 w 1161154"/>
                <a:gd name="connsiteY2" fmla="*/ 28868 h 29670"/>
                <a:gd name="connsiteX3" fmla="*/ 28066 w 1161154"/>
                <a:gd name="connsiteY3" fmla="*/ 29670 h 29670"/>
                <a:gd name="connsiteX4" fmla="*/ 28868 w 1161154"/>
                <a:gd name="connsiteY4" fmla="*/ 28868 h 29670"/>
                <a:gd name="connsiteX5" fmla="*/ 0 w 1161154"/>
                <a:gd name="connsiteY5" fmla="*/ 0 h 2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1154" h="29670">
                  <a:moveTo>
                    <a:pt x="0" y="0"/>
                  </a:moveTo>
                  <a:lnTo>
                    <a:pt x="1161154" y="0"/>
                  </a:lnTo>
                  <a:lnTo>
                    <a:pt x="1132285" y="28868"/>
                  </a:lnTo>
                  <a:lnTo>
                    <a:pt x="28066" y="29670"/>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6" name="Freeform: Shape 75">
              <a:extLst>
                <a:ext uri="{FF2B5EF4-FFF2-40B4-BE49-F238E27FC236}">
                  <a16:creationId xmlns:a16="http://schemas.microsoft.com/office/drawing/2014/main" id="{1F9B61AC-B03D-4064-9DE6-9818F53F333C}"/>
                </a:ext>
              </a:extLst>
            </p:cNvPr>
            <p:cNvSpPr/>
            <p:nvPr userDrawn="1"/>
          </p:nvSpPr>
          <p:spPr>
            <a:xfrm>
              <a:off x="897263" y="6750124"/>
              <a:ext cx="1040868" cy="28869"/>
            </a:xfrm>
            <a:custGeom>
              <a:avLst/>
              <a:gdLst>
                <a:gd name="connsiteX0" fmla="*/ 0 w 1040868"/>
                <a:gd name="connsiteY0" fmla="*/ 0 h 28869"/>
                <a:gd name="connsiteX1" fmla="*/ 1040868 w 1040868"/>
                <a:gd name="connsiteY1" fmla="*/ 0 h 28869"/>
                <a:gd name="connsiteX2" fmla="*/ 1012000 w 1040868"/>
                <a:gd name="connsiteY2" fmla="*/ 28869 h 28869"/>
                <a:gd name="connsiteX3" fmla="*/ 28868 w 1040868"/>
                <a:gd name="connsiteY3" fmla="*/ 28869 h 28869"/>
                <a:gd name="connsiteX4" fmla="*/ 0 w 1040868"/>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868" h="28869">
                  <a:moveTo>
                    <a:pt x="0" y="0"/>
                  </a:moveTo>
                  <a:lnTo>
                    <a:pt x="1040868" y="0"/>
                  </a:lnTo>
                  <a:lnTo>
                    <a:pt x="1012000" y="28869"/>
                  </a:lnTo>
                  <a:lnTo>
                    <a:pt x="28868"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3" name="Freeform: Shape 72">
              <a:extLst>
                <a:ext uri="{FF2B5EF4-FFF2-40B4-BE49-F238E27FC236}">
                  <a16:creationId xmlns:a16="http://schemas.microsoft.com/office/drawing/2014/main" id="{C104BA00-790F-438D-AC93-117E23CF2099}"/>
                </a:ext>
              </a:extLst>
            </p:cNvPr>
            <p:cNvSpPr/>
            <p:nvPr userDrawn="1"/>
          </p:nvSpPr>
          <p:spPr>
            <a:xfrm>
              <a:off x="958207" y="6811069"/>
              <a:ext cx="918980" cy="28869"/>
            </a:xfrm>
            <a:custGeom>
              <a:avLst/>
              <a:gdLst>
                <a:gd name="connsiteX0" fmla="*/ 0 w 918980"/>
                <a:gd name="connsiteY0" fmla="*/ 0 h 28869"/>
                <a:gd name="connsiteX1" fmla="*/ 918980 w 918980"/>
                <a:gd name="connsiteY1" fmla="*/ 0 h 28869"/>
                <a:gd name="connsiteX2" fmla="*/ 890112 w 918980"/>
                <a:gd name="connsiteY2" fmla="*/ 28868 h 28869"/>
                <a:gd name="connsiteX3" fmla="*/ 28869 w 918980"/>
                <a:gd name="connsiteY3" fmla="*/ 28869 h 28869"/>
                <a:gd name="connsiteX4" fmla="*/ 0 w 918980"/>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980" h="28869">
                  <a:moveTo>
                    <a:pt x="0" y="0"/>
                  </a:moveTo>
                  <a:lnTo>
                    <a:pt x="918980" y="0"/>
                  </a:lnTo>
                  <a:lnTo>
                    <a:pt x="890112" y="28868"/>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1" name="Freeform: Shape 100">
            <a:extLst>
              <a:ext uri="{FF2B5EF4-FFF2-40B4-BE49-F238E27FC236}">
                <a16:creationId xmlns:a16="http://schemas.microsoft.com/office/drawing/2014/main" id="{788A3CD7-1915-41CF-9FB5-E6FEDCA8F19C}"/>
              </a:ext>
              <a:ext uri="{C183D7F6-B498-43B3-948B-1728B52AA6E4}">
                <adec:decorative xmlns:adec="http://schemas.microsoft.com/office/drawing/2017/decorative" val="1"/>
              </a:ext>
            </a:extLst>
          </p:cNvPr>
          <p:cNvSpPr/>
          <p:nvPr userDrawn="1"/>
        </p:nvSpPr>
        <p:spPr>
          <a:xfrm>
            <a:off x="1793659" y="5801762"/>
            <a:ext cx="1075475" cy="1058335"/>
          </a:xfrm>
          <a:custGeom>
            <a:avLst/>
            <a:gdLst>
              <a:gd name="connsiteX0" fmla="*/ 1062720 w 1062720"/>
              <a:gd name="connsiteY0" fmla="*/ 0 h 1062720"/>
              <a:gd name="connsiteX1" fmla="*/ 1062720 w 1062720"/>
              <a:gd name="connsiteY1" fmla="*/ 1062720 h 1062720"/>
              <a:gd name="connsiteX2" fmla="*/ 0 w 1062720"/>
              <a:gd name="connsiteY2" fmla="*/ 1062720 h 1062720"/>
              <a:gd name="connsiteX3" fmla="*/ 1062720 w 1062720"/>
              <a:gd name="connsiteY3" fmla="*/ 0 h 1062720"/>
            </a:gdLst>
            <a:ahLst/>
            <a:cxnLst>
              <a:cxn ang="0">
                <a:pos x="connsiteX0" y="connsiteY0"/>
              </a:cxn>
              <a:cxn ang="0">
                <a:pos x="connsiteX1" y="connsiteY1"/>
              </a:cxn>
              <a:cxn ang="0">
                <a:pos x="connsiteX2" y="connsiteY2"/>
              </a:cxn>
              <a:cxn ang="0">
                <a:pos x="connsiteX3" y="connsiteY3"/>
              </a:cxn>
            </a:cxnLst>
            <a:rect l="l" t="t" r="r" b="b"/>
            <a:pathLst>
              <a:path w="1062720" h="1062720">
                <a:moveTo>
                  <a:pt x="1062720" y="0"/>
                </a:moveTo>
                <a:lnTo>
                  <a:pt x="1062720" y="1062720"/>
                </a:lnTo>
                <a:lnTo>
                  <a:pt x="0" y="1062720"/>
                </a:lnTo>
                <a:lnTo>
                  <a:pt x="106272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3" name="Freeform: Shape 162">
            <a:extLst>
              <a:ext uri="{FF2B5EF4-FFF2-40B4-BE49-F238E27FC236}">
                <a16:creationId xmlns:a16="http://schemas.microsoft.com/office/drawing/2014/main" id="{FEE07693-1822-40D4-88A4-0F663C787D7E}"/>
              </a:ext>
              <a:ext uri="{C183D7F6-B498-43B3-948B-1728B52AA6E4}">
                <adec:decorative xmlns:adec="http://schemas.microsoft.com/office/drawing/2017/decorative" val="1"/>
              </a:ext>
            </a:extLst>
          </p:cNvPr>
          <p:cNvSpPr/>
          <p:nvPr userDrawn="1"/>
        </p:nvSpPr>
        <p:spPr>
          <a:xfrm>
            <a:off x="1035546" y="6829131"/>
            <a:ext cx="918980" cy="28869"/>
          </a:xfrm>
          <a:custGeom>
            <a:avLst/>
            <a:gdLst>
              <a:gd name="connsiteX0" fmla="*/ 0 w 918980"/>
              <a:gd name="connsiteY0" fmla="*/ 0 h 28869"/>
              <a:gd name="connsiteX1" fmla="*/ 918980 w 918980"/>
              <a:gd name="connsiteY1" fmla="*/ 0 h 28869"/>
              <a:gd name="connsiteX2" fmla="*/ 890112 w 918980"/>
              <a:gd name="connsiteY2" fmla="*/ 28868 h 28869"/>
              <a:gd name="connsiteX3" fmla="*/ 28869 w 918980"/>
              <a:gd name="connsiteY3" fmla="*/ 28869 h 28869"/>
              <a:gd name="connsiteX4" fmla="*/ 0 w 918980"/>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980" h="28869">
                <a:moveTo>
                  <a:pt x="0" y="0"/>
                </a:moveTo>
                <a:lnTo>
                  <a:pt x="918980" y="0"/>
                </a:lnTo>
                <a:lnTo>
                  <a:pt x="890112" y="28868"/>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Title 1">
            <a:extLst>
              <a:ext uri="{FF2B5EF4-FFF2-40B4-BE49-F238E27FC236}">
                <a16:creationId xmlns:a16="http://schemas.microsoft.com/office/drawing/2014/main" id="{C8142DAF-BE54-C239-5685-89D55E027E4E}"/>
              </a:ext>
            </a:extLst>
          </p:cNvPr>
          <p:cNvSpPr>
            <a:spLocks noGrp="1"/>
          </p:cNvSpPr>
          <p:nvPr>
            <p:ph type="title" hasCustomPrompt="1"/>
          </p:nvPr>
        </p:nvSpPr>
        <p:spPr>
          <a:xfrm>
            <a:off x="3520440" y="896111"/>
            <a:ext cx="7889768" cy="2039341"/>
          </a:xfrm>
        </p:spPr>
        <p:txBody>
          <a:bodyPr anchor="t" anchorCtr="0"/>
          <a:lstStyle>
            <a:lvl1pPr>
              <a:defRPr cap="all" baseline="0">
                <a:solidFill>
                  <a:schemeClr val="accent1"/>
                </a:solidFill>
              </a:defRPr>
            </a:lvl1pPr>
          </a:lstStyle>
          <a:p>
            <a:r>
              <a:rPr lang="en-US" dirty="0"/>
              <a:t>CLICK TO ADD TITLE</a:t>
            </a:r>
          </a:p>
        </p:txBody>
      </p:sp>
      <p:sp>
        <p:nvSpPr>
          <p:cNvPr id="10" name="Content Placeholder 2">
            <a:extLst>
              <a:ext uri="{FF2B5EF4-FFF2-40B4-BE49-F238E27FC236}">
                <a16:creationId xmlns:a16="http://schemas.microsoft.com/office/drawing/2014/main" id="{5A2EBD71-EB16-773C-A6CB-C6E1259AE70B}"/>
              </a:ext>
            </a:extLst>
          </p:cNvPr>
          <p:cNvSpPr>
            <a:spLocks noGrp="1"/>
          </p:cNvSpPr>
          <p:nvPr>
            <p:ph sz="half" idx="14" hasCustomPrompt="1"/>
          </p:nvPr>
        </p:nvSpPr>
        <p:spPr>
          <a:xfrm>
            <a:off x="3520440" y="3259056"/>
            <a:ext cx="2994660" cy="3006531"/>
          </a:xfrm>
        </p:spPr>
        <p:txBody>
          <a:bodyPr>
            <a:normAutofit/>
          </a:bodyPr>
          <a:lstStyle>
            <a:lvl1pPr marL="285750" indent="-285750">
              <a:lnSpc>
                <a:spcPts val="2000"/>
              </a:lnSpc>
              <a:buFont typeface="Arial" panose="020B0604020202020204" pitchFamily="34" charset="0"/>
              <a:buChar char="•"/>
              <a:defRPr sz="1800"/>
            </a:lvl1pPr>
            <a:lvl2pPr>
              <a:lnSpc>
                <a:spcPts val="2000"/>
              </a:lnSpc>
              <a:defRPr sz="1800"/>
            </a:lvl2pPr>
            <a:lvl3pPr>
              <a:lnSpc>
                <a:spcPts val="2000"/>
              </a:lnSpc>
              <a:defRPr sz="1800"/>
            </a:lvl3pPr>
            <a:lvl4pPr>
              <a:lnSpc>
                <a:spcPts val="2000"/>
              </a:lnSpc>
              <a:defRPr sz="1800"/>
            </a:lvl4pPr>
            <a:lvl5pPr>
              <a:lnSpc>
                <a:spcPts val="2000"/>
              </a:lnSpc>
              <a:defRPr sz="1800"/>
            </a:lvl5pPr>
          </a:lstStyle>
          <a:p>
            <a:pPr lvl="0"/>
            <a:r>
              <a:rPr lang="en-US" dirty="0"/>
              <a:t>Click to add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56944BE1-9937-7EA2-AA56-336B8D5CAADA}"/>
              </a:ext>
            </a:extLst>
          </p:cNvPr>
          <p:cNvSpPr>
            <a:spLocks noGrp="1"/>
          </p:cNvSpPr>
          <p:nvPr>
            <p:ph sz="half" idx="1" hasCustomPrompt="1"/>
          </p:nvPr>
        </p:nvSpPr>
        <p:spPr>
          <a:xfrm>
            <a:off x="6826432" y="3253740"/>
            <a:ext cx="4580088" cy="3006531"/>
          </a:xfrm>
        </p:spPr>
        <p:txBody>
          <a:bodyPr>
            <a:normAutofit/>
          </a:bodyPr>
          <a:lstStyle>
            <a:lvl1pPr marL="0" indent="0">
              <a:lnSpc>
                <a:spcPts val="2000"/>
              </a:lnSpc>
              <a:buNone/>
              <a:defRPr sz="1800"/>
            </a:lvl1pPr>
            <a:lvl2pPr marL="457200">
              <a:lnSpc>
                <a:spcPts val="2000"/>
              </a:lnSpc>
              <a:defRPr sz="1800"/>
            </a:lvl2pPr>
            <a:lvl3pPr marL="914400">
              <a:lnSpc>
                <a:spcPts val="2000"/>
              </a:lnSpc>
              <a:defRPr sz="1800"/>
            </a:lvl3pPr>
            <a:lvl4pPr marL="1371600">
              <a:lnSpc>
                <a:spcPts val="2000"/>
              </a:lnSpc>
              <a:defRPr sz="1800"/>
            </a:lvl4pPr>
            <a:lvl5pPr marL="1828800">
              <a:lnSpc>
                <a:spcPts val="2000"/>
              </a:lnSpc>
              <a:defRPr sz="18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9" name="Date Placeholder 3">
            <a:extLst>
              <a:ext uri="{FF2B5EF4-FFF2-40B4-BE49-F238E27FC236}">
                <a16:creationId xmlns:a16="http://schemas.microsoft.com/office/drawing/2014/main" id="{5A56B3AA-5CA2-4004-8F95-11FD7B895DAE}"/>
              </a:ext>
            </a:extLst>
          </p:cNvPr>
          <p:cNvSpPr>
            <a:spLocks noGrp="1"/>
          </p:cNvSpPr>
          <p:nvPr>
            <p:ph type="dt" sz="half" idx="10"/>
          </p:nvPr>
        </p:nvSpPr>
        <p:spPr>
          <a:xfrm>
            <a:off x="3523723" y="6353175"/>
            <a:ext cx="1097280" cy="365125"/>
          </a:xfrm>
        </p:spPr>
        <p:txBody>
          <a:bodyPr/>
          <a:lstStyle>
            <a:lvl1pPr>
              <a:defRPr>
                <a:solidFill>
                  <a:schemeClr val="tx1">
                    <a:lumMod val="75000"/>
                    <a:lumOff val="25000"/>
                  </a:schemeClr>
                </a:solidFill>
              </a:defRPr>
            </a:lvl1pPr>
          </a:lstStyle>
          <a:p>
            <a:r>
              <a:rPr lang="en-US"/>
              <a:t>12/11/2023</a:t>
            </a:r>
            <a:endParaRPr lang="en-US" dirty="0"/>
          </a:p>
        </p:txBody>
      </p:sp>
      <p:sp>
        <p:nvSpPr>
          <p:cNvPr id="210" name="Footer Placeholder 4">
            <a:extLst>
              <a:ext uri="{FF2B5EF4-FFF2-40B4-BE49-F238E27FC236}">
                <a16:creationId xmlns:a16="http://schemas.microsoft.com/office/drawing/2014/main" id="{07D92F37-472D-4CCB-AA97-FA42E56079C7}"/>
              </a:ext>
            </a:extLst>
          </p:cNvPr>
          <p:cNvSpPr>
            <a:spLocks noGrp="1"/>
          </p:cNvSpPr>
          <p:nvPr>
            <p:ph type="ftr" sz="quarter" idx="11"/>
          </p:nvPr>
        </p:nvSpPr>
        <p:spPr>
          <a:xfrm>
            <a:off x="6642161" y="6350000"/>
            <a:ext cx="2286000" cy="365125"/>
          </a:xfrm>
        </p:spPr>
        <p:txBody>
          <a:bodyPr/>
          <a:lstStyle>
            <a:lvl1pPr>
              <a:defRPr>
                <a:solidFill>
                  <a:schemeClr val="tx1">
                    <a:lumMod val="75000"/>
                    <a:lumOff val="25000"/>
                  </a:schemeClr>
                </a:solidFill>
              </a:defRPr>
            </a:lvl1pPr>
          </a:lstStyle>
          <a:p>
            <a:r>
              <a:rPr lang="en-US"/>
              <a:t>Presentation title</a:t>
            </a:r>
            <a:endParaRPr lang="en-US" dirty="0"/>
          </a:p>
        </p:txBody>
      </p:sp>
      <p:sp>
        <p:nvSpPr>
          <p:cNvPr id="211" name="Slide Number Placeholder 5">
            <a:extLst>
              <a:ext uri="{FF2B5EF4-FFF2-40B4-BE49-F238E27FC236}">
                <a16:creationId xmlns:a16="http://schemas.microsoft.com/office/drawing/2014/main" id="{C0E89FFF-230F-4CBA-A6BC-D887B3FFA51F}"/>
              </a:ext>
            </a:extLst>
          </p:cNvPr>
          <p:cNvSpPr>
            <a:spLocks noGrp="1"/>
          </p:cNvSpPr>
          <p:nvPr>
            <p:ph type="sldNum" sz="quarter" idx="12"/>
          </p:nvPr>
        </p:nvSpPr>
        <p:spPr>
          <a:xfrm>
            <a:off x="10949320" y="6356350"/>
            <a:ext cx="457200" cy="365125"/>
          </a:xfrm>
        </p:spPr>
        <p:txBody>
          <a:bodyPr/>
          <a:lstStyle>
            <a:lvl1pPr>
              <a:defRPr>
                <a:solidFill>
                  <a:schemeClr val="tx1">
                    <a:lumMod val="75000"/>
                    <a:lumOff val="25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3921514593"/>
      </p:ext>
    </p:extLst>
  </p:cSld>
  <p:clrMapOvr>
    <a:masterClrMapping/>
  </p:clrMapOvr>
  <p:extLst>
    <p:ext uri="{DCECCB84-F9BA-43D5-87BE-67443E8EF086}">
      <p15:sldGuideLst xmlns:p15="http://schemas.microsoft.com/office/powerpoint/2012/main">
        <p15:guide id="1" orient="horz" pos="552" userDrawn="1">
          <p15:clr>
            <a:srgbClr val="FBAE40"/>
          </p15:clr>
        </p15:guide>
        <p15:guide id="2" pos="7104" userDrawn="1">
          <p15:clr>
            <a:srgbClr val="FBAE40"/>
          </p15:clr>
        </p15:guide>
        <p15:guide id="3" pos="7392"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 Pictur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3807877" y="898524"/>
            <a:ext cx="7606895" cy="2029967"/>
          </a:xfrm>
        </p:spPr>
        <p:txBody>
          <a:bodyPr anchor="t" anchorCtr="0"/>
          <a:lstStyle>
            <a:lvl1pPr>
              <a:defRPr cap="all" baseline="0">
                <a:solidFill>
                  <a:schemeClr val="tx2"/>
                </a:solidFill>
              </a:defRPr>
            </a:lvl1pPr>
          </a:lstStyle>
          <a:p>
            <a:r>
              <a:rPr lang="en-US" dirty="0"/>
              <a:t>CLICK TO ADD TITLE</a:t>
            </a:r>
          </a:p>
        </p:txBody>
      </p:sp>
      <p:sp>
        <p:nvSpPr>
          <p:cNvPr id="27" name="Picture Placeholder 26">
            <a:extLst>
              <a:ext uri="{FF2B5EF4-FFF2-40B4-BE49-F238E27FC236}">
                <a16:creationId xmlns:a16="http://schemas.microsoft.com/office/drawing/2014/main" id="{01CF25F4-1889-5FE4-9BE0-413C509639DC}"/>
              </a:ext>
            </a:extLst>
          </p:cNvPr>
          <p:cNvSpPr>
            <a:spLocks noGrp="1"/>
          </p:cNvSpPr>
          <p:nvPr>
            <p:ph type="pic" sz="quarter" idx="15" hasCustomPrompt="1"/>
          </p:nvPr>
        </p:nvSpPr>
        <p:spPr>
          <a:xfrm>
            <a:off x="1011337" y="9212"/>
            <a:ext cx="2029967" cy="4850544"/>
          </a:xfrm>
          <a:custGeom>
            <a:avLst/>
            <a:gdLst>
              <a:gd name="connsiteX0" fmla="*/ 0 w 2029967"/>
              <a:gd name="connsiteY0" fmla="*/ 0 h 4850544"/>
              <a:gd name="connsiteX1" fmla="*/ 2029967 w 2029967"/>
              <a:gd name="connsiteY1" fmla="*/ 0 h 4850544"/>
              <a:gd name="connsiteX2" fmla="*/ 2029967 w 2029967"/>
              <a:gd name="connsiteY2" fmla="*/ 4850544 h 4850544"/>
              <a:gd name="connsiteX3" fmla="*/ 2025599 w 2029967"/>
              <a:gd name="connsiteY3" fmla="*/ 4850544 h 4850544"/>
              <a:gd name="connsiteX4" fmla="*/ 2 w 2029967"/>
              <a:gd name="connsiteY4" fmla="*/ 2824947 h 4850544"/>
              <a:gd name="connsiteX5" fmla="*/ 2 w 2029967"/>
              <a:gd name="connsiteY5" fmla="*/ 4850544 h 4850544"/>
              <a:gd name="connsiteX6" fmla="*/ 0 w 2029967"/>
              <a:gd name="connsiteY6" fmla="*/ 4850544 h 4850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29967" h="4850544">
                <a:moveTo>
                  <a:pt x="0" y="0"/>
                </a:moveTo>
                <a:lnTo>
                  <a:pt x="2029967" y="0"/>
                </a:lnTo>
                <a:lnTo>
                  <a:pt x="2029967" y="4850544"/>
                </a:lnTo>
                <a:lnTo>
                  <a:pt x="2025599" y="4850544"/>
                </a:lnTo>
                <a:lnTo>
                  <a:pt x="2" y="2824947"/>
                </a:lnTo>
                <a:lnTo>
                  <a:pt x="2" y="4850544"/>
                </a:lnTo>
                <a:lnTo>
                  <a:pt x="0" y="4850544"/>
                </a:lnTo>
                <a:close/>
              </a:path>
            </a:pathLst>
          </a:custGeom>
        </p:spPr>
        <p:txBody>
          <a:bodyPr wrap="square">
            <a:noAutofit/>
          </a:bodyPr>
          <a:lstStyle>
            <a:lvl1pPr marL="0" indent="0" algn="l">
              <a:buNone/>
              <a:defRPr sz="2000">
                <a:solidFill>
                  <a:schemeClr val="bg1"/>
                </a:solidFill>
              </a:defRPr>
            </a:lvl1pPr>
          </a:lstStyle>
          <a:p>
            <a:r>
              <a:rPr lang="en-US" dirty="0"/>
              <a:t>Click icon to insert picture</a:t>
            </a:r>
          </a:p>
        </p:txBody>
      </p:sp>
      <p:sp>
        <p:nvSpPr>
          <p:cNvPr id="34" name="Rectangle 33">
            <a:extLst>
              <a:ext uri="{FF2B5EF4-FFF2-40B4-BE49-F238E27FC236}">
                <a16:creationId xmlns:a16="http://schemas.microsoft.com/office/drawing/2014/main" id="{9CC28908-2548-441C-BE9D-8728E1FC84C0}"/>
              </a:ext>
              <a:ext uri="{C183D7F6-B498-43B3-948B-1728B52AA6E4}">
                <adec:decorative xmlns:adec="http://schemas.microsoft.com/office/drawing/2017/decorative" val="1"/>
              </a:ext>
            </a:extLst>
          </p:cNvPr>
          <p:cNvSpPr/>
          <p:nvPr userDrawn="1"/>
        </p:nvSpPr>
        <p:spPr>
          <a:xfrm>
            <a:off x="1011339" y="4863266"/>
            <a:ext cx="2029968" cy="200489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5" name="Picture 34">
            <a:extLst>
              <a:ext uri="{FF2B5EF4-FFF2-40B4-BE49-F238E27FC236}">
                <a16:creationId xmlns:a16="http://schemas.microsoft.com/office/drawing/2014/main" id="{731DC170-FB16-45F8-B62C-DCAB2B9AC310}"/>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11338" y="5865203"/>
            <a:ext cx="2019299" cy="999451"/>
          </a:xfrm>
          <a:prstGeom prst="rect">
            <a:avLst/>
          </a:prstGeom>
        </p:spPr>
      </p:pic>
      <p:sp>
        <p:nvSpPr>
          <p:cNvPr id="5" name="Content Placeholder 2">
            <a:extLst>
              <a:ext uri="{FF2B5EF4-FFF2-40B4-BE49-F238E27FC236}">
                <a16:creationId xmlns:a16="http://schemas.microsoft.com/office/drawing/2014/main" id="{ADE2E4A5-BFB0-8F89-C606-A1581EB9FC6E}"/>
              </a:ext>
            </a:extLst>
          </p:cNvPr>
          <p:cNvSpPr>
            <a:spLocks noGrp="1"/>
          </p:cNvSpPr>
          <p:nvPr>
            <p:ph sz="half" idx="16" hasCustomPrompt="1"/>
          </p:nvPr>
        </p:nvSpPr>
        <p:spPr>
          <a:xfrm>
            <a:off x="3803953" y="3259138"/>
            <a:ext cx="7615274" cy="2978150"/>
          </a:xfrm>
        </p:spPr>
        <p:txBody>
          <a:bodyPr>
            <a:normAutofit/>
          </a:bodyPr>
          <a:lstStyle>
            <a:lvl1pPr marL="285750" indent="-285750">
              <a:lnSpc>
                <a:spcPts val="2000"/>
              </a:lnSpc>
              <a:buFont typeface="Arial" panose="020B0604020202020204" pitchFamily="34" charset="0"/>
              <a:buChar char="•"/>
              <a:defRPr sz="1800">
                <a:solidFill>
                  <a:schemeClr val="tx2"/>
                </a:solidFill>
              </a:defRPr>
            </a:lvl1pPr>
            <a:lvl2pPr marL="685800">
              <a:lnSpc>
                <a:spcPts val="2000"/>
              </a:lnSpc>
              <a:defRPr sz="1800">
                <a:solidFill>
                  <a:schemeClr val="tx2"/>
                </a:solidFill>
              </a:defRPr>
            </a:lvl2pPr>
            <a:lvl3pPr marL="1143000">
              <a:lnSpc>
                <a:spcPts val="2000"/>
              </a:lnSpc>
              <a:defRPr sz="1800">
                <a:solidFill>
                  <a:schemeClr val="tx2"/>
                </a:solidFill>
              </a:defRPr>
            </a:lvl3pPr>
            <a:lvl4pPr marL="1600200">
              <a:lnSpc>
                <a:spcPts val="2000"/>
              </a:lnSpc>
              <a:defRPr sz="1800">
                <a:solidFill>
                  <a:schemeClr val="tx2"/>
                </a:solidFill>
              </a:defRPr>
            </a:lvl4pPr>
            <a:lvl5pPr marL="2057400">
              <a:lnSpc>
                <a:spcPts val="2000"/>
              </a:lnSpc>
              <a:defRPr sz="1800">
                <a:solidFill>
                  <a:schemeClr val="tx2"/>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9" name="Date Placeholder 3">
            <a:extLst>
              <a:ext uri="{FF2B5EF4-FFF2-40B4-BE49-F238E27FC236}">
                <a16:creationId xmlns:a16="http://schemas.microsoft.com/office/drawing/2014/main" id="{E2B0C6B8-E2CB-460E-BBC8-AC4339C89DB2}"/>
              </a:ext>
            </a:extLst>
          </p:cNvPr>
          <p:cNvSpPr>
            <a:spLocks noGrp="1"/>
          </p:cNvSpPr>
          <p:nvPr>
            <p:ph type="dt" sz="half" idx="10"/>
          </p:nvPr>
        </p:nvSpPr>
        <p:spPr>
          <a:xfrm>
            <a:off x="3803953" y="6353175"/>
            <a:ext cx="1097280" cy="365125"/>
          </a:xfrm>
        </p:spPr>
        <p:txBody>
          <a:bodyPr/>
          <a:lstStyle>
            <a:lvl1pPr>
              <a:defRPr>
                <a:solidFill>
                  <a:schemeClr val="bg1"/>
                </a:solidFill>
              </a:defRPr>
            </a:lvl1pPr>
          </a:lstStyle>
          <a:p>
            <a:r>
              <a:rPr lang="en-US"/>
              <a:t>12/11/2023</a:t>
            </a:r>
            <a:endParaRPr lang="en-US" dirty="0"/>
          </a:p>
        </p:txBody>
      </p:sp>
      <p:sp>
        <p:nvSpPr>
          <p:cNvPr id="70" name="Footer Placeholder 4">
            <a:extLst>
              <a:ext uri="{FF2B5EF4-FFF2-40B4-BE49-F238E27FC236}">
                <a16:creationId xmlns:a16="http://schemas.microsoft.com/office/drawing/2014/main" id="{433844D3-0FDA-4C97-9B21-5021A38E4FC2}"/>
              </a:ext>
            </a:extLst>
          </p:cNvPr>
          <p:cNvSpPr>
            <a:spLocks noGrp="1"/>
          </p:cNvSpPr>
          <p:nvPr>
            <p:ph type="ftr" sz="quarter" idx="11"/>
          </p:nvPr>
        </p:nvSpPr>
        <p:spPr>
          <a:xfrm>
            <a:off x="6788630" y="6350000"/>
            <a:ext cx="2286000" cy="365125"/>
          </a:xfrm>
        </p:spPr>
        <p:txBody>
          <a:bodyPr/>
          <a:lstStyle>
            <a:lvl1pPr>
              <a:defRPr>
                <a:solidFill>
                  <a:schemeClr val="bg1"/>
                </a:solidFill>
              </a:defRPr>
            </a:lvl1pPr>
          </a:lstStyle>
          <a:p>
            <a:r>
              <a:rPr lang="en-US"/>
              <a:t>Presentation title</a:t>
            </a:r>
            <a:endParaRPr lang="en-US" dirty="0"/>
          </a:p>
        </p:txBody>
      </p:sp>
      <p:sp>
        <p:nvSpPr>
          <p:cNvPr id="71" name="Slide Number Placeholder 5">
            <a:extLst>
              <a:ext uri="{FF2B5EF4-FFF2-40B4-BE49-F238E27FC236}">
                <a16:creationId xmlns:a16="http://schemas.microsoft.com/office/drawing/2014/main" id="{EC059538-F80F-46C9-80EB-AC9B56DD05C3}"/>
              </a:ext>
            </a:extLst>
          </p:cNvPr>
          <p:cNvSpPr>
            <a:spLocks noGrp="1"/>
          </p:cNvSpPr>
          <p:nvPr>
            <p:ph type="sldNum" sz="quarter" idx="12"/>
          </p:nvPr>
        </p:nvSpPr>
        <p:spPr>
          <a:xfrm>
            <a:off x="10962027" y="6356350"/>
            <a:ext cx="457200" cy="365125"/>
          </a:xfrm>
        </p:spPr>
        <p:txBody>
          <a:bodyPr/>
          <a:lstStyle>
            <a:lvl1pPr>
              <a:defRPr>
                <a:solidFill>
                  <a:schemeClr val="bg1"/>
                </a:solidFill>
              </a:defRPr>
            </a:lvl1pPr>
          </a:lstStyle>
          <a:p>
            <a:fld id="{B5CEABB6-07DC-46E8-9B57-56EC44A396E5}" type="slidenum">
              <a:rPr lang="en-US" smtClean="0"/>
              <a:pPr/>
              <a:t>‹#›</a:t>
            </a:fld>
            <a:endParaRPr lang="en-US" dirty="0"/>
          </a:p>
        </p:txBody>
      </p:sp>
      <p:grpSp>
        <p:nvGrpSpPr>
          <p:cNvPr id="9" name="Group 8">
            <a:extLst>
              <a:ext uri="{FF2B5EF4-FFF2-40B4-BE49-F238E27FC236}">
                <a16:creationId xmlns:a16="http://schemas.microsoft.com/office/drawing/2014/main" id="{378F81CD-65D4-6CA1-E2C2-34DF58B566B2}"/>
              </a:ext>
              <a:ext uri="{C183D7F6-B498-43B3-948B-1728B52AA6E4}">
                <adec:decorative xmlns:adec="http://schemas.microsoft.com/office/drawing/2017/decorative" val="1"/>
              </a:ext>
            </a:extLst>
          </p:cNvPr>
          <p:cNvGrpSpPr/>
          <p:nvPr userDrawn="1"/>
        </p:nvGrpSpPr>
        <p:grpSpPr>
          <a:xfrm>
            <a:off x="-1000" y="0"/>
            <a:ext cx="1015984" cy="6858000"/>
            <a:chOff x="-1000" y="0"/>
            <a:chExt cx="1015984" cy="6858000"/>
          </a:xfrm>
        </p:grpSpPr>
        <p:sp>
          <p:nvSpPr>
            <p:cNvPr id="10" name="Rectangle 9">
              <a:extLst>
                <a:ext uri="{FF2B5EF4-FFF2-40B4-BE49-F238E27FC236}">
                  <a16:creationId xmlns:a16="http://schemas.microsoft.com/office/drawing/2014/main" id="{E419657A-6BE9-88F7-BE4C-6BF3C13F7E91}"/>
                </a:ext>
                <a:ext uri="{C183D7F6-B498-43B3-948B-1728B52AA6E4}">
                  <adec:decorative xmlns:adec="http://schemas.microsoft.com/office/drawing/2017/decorative" val="1"/>
                </a:ext>
              </a:extLst>
            </p:cNvPr>
            <p:cNvSpPr/>
            <p:nvPr userDrawn="1"/>
          </p:nvSpPr>
          <p:spPr>
            <a:xfrm>
              <a:off x="0" y="4828032"/>
              <a:ext cx="1014984" cy="20299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BBB2BB8E-26BE-8FBF-1C62-4F42858193C1}"/>
                </a:ext>
                <a:ext uri="{C183D7F6-B498-43B3-948B-1728B52AA6E4}">
                  <adec:decorative xmlns:adec="http://schemas.microsoft.com/office/drawing/2017/decorative" val="1"/>
                </a:ext>
              </a:extLst>
            </p:cNvPr>
            <p:cNvSpPr/>
            <p:nvPr userDrawn="1"/>
          </p:nvSpPr>
          <p:spPr>
            <a:xfrm>
              <a:off x="0" y="2833299"/>
              <a:ext cx="1014984"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A864BEFA-BF82-8BAF-1977-518DCAB0F3EC}"/>
                </a:ext>
                <a:ext uri="{C183D7F6-B498-43B3-948B-1728B52AA6E4}">
                  <adec:decorative xmlns:adec="http://schemas.microsoft.com/office/drawing/2017/decorative" val="1"/>
                </a:ext>
              </a:extLst>
            </p:cNvPr>
            <p:cNvSpPr/>
            <p:nvPr userDrawn="1"/>
          </p:nvSpPr>
          <p:spPr>
            <a:xfrm>
              <a:off x="0" y="0"/>
              <a:ext cx="1014984"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14C6E7FC-E03B-5EE2-7126-8CC1FBCB9DC3}"/>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rot="5400000">
              <a:off x="-462818" y="552957"/>
              <a:ext cx="1828800" cy="905164"/>
            </a:xfrm>
            <a:prstGeom prst="rect">
              <a:avLst/>
            </a:prstGeom>
          </p:spPr>
        </p:pic>
        <p:sp>
          <p:nvSpPr>
            <p:cNvPr id="14" name="Rectangle 13">
              <a:extLst>
                <a:ext uri="{FF2B5EF4-FFF2-40B4-BE49-F238E27FC236}">
                  <a16:creationId xmlns:a16="http://schemas.microsoft.com/office/drawing/2014/main" id="{659957EF-0F68-275E-1FFC-87388D717462}"/>
                </a:ext>
                <a:ext uri="{C183D7F6-B498-43B3-948B-1728B52AA6E4}">
                  <adec:decorative xmlns:adec="http://schemas.microsoft.com/office/drawing/2017/decorative" val="1"/>
                </a:ext>
              </a:extLst>
            </p:cNvPr>
            <p:cNvSpPr/>
            <p:nvPr userDrawn="1"/>
          </p:nvSpPr>
          <p:spPr>
            <a:xfrm>
              <a:off x="0" y="2029863"/>
              <a:ext cx="1014984" cy="81295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CECEEA3-55C1-1632-4F14-7E57A802667B}"/>
                </a:ext>
                <a:ext uri="{C183D7F6-B498-43B3-948B-1728B52AA6E4}">
                  <adec:decorative xmlns:adec="http://schemas.microsoft.com/office/drawing/2017/decorative" val="1"/>
                </a:ext>
              </a:extLst>
            </p:cNvPr>
            <p:cNvSpPr/>
            <p:nvPr userDrawn="1"/>
          </p:nvSpPr>
          <p:spPr>
            <a:xfrm rot="10800000">
              <a:off x="100582" y="2932749"/>
              <a:ext cx="914400" cy="1828800"/>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16" name="Graphic 15">
              <a:extLst>
                <a:ext uri="{FF2B5EF4-FFF2-40B4-BE49-F238E27FC236}">
                  <a16:creationId xmlns:a16="http://schemas.microsoft.com/office/drawing/2014/main" id="{A6290E86-B21F-0C88-099F-07B046CA1D4B}"/>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5400000">
              <a:off x="-457200" y="5380762"/>
              <a:ext cx="1828800" cy="914400"/>
            </a:xfrm>
            <a:prstGeom prst="rect">
              <a:avLst/>
            </a:prstGeom>
          </p:spPr>
        </p:pic>
      </p:grpSp>
      <p:sp>
        <p:nvSpPr>
          <p:cNvPr id="26" name="Rectangle 23">
            <a:extLst>
              <a:ext uri="{FF2B5EF4-FFF2-40B4-BE49-F238E27FC236}">
                <a16:creationId xmlns:a16="http://schemas.microsoft.com/office/drawing/2014/main" id="{E489F066-AA0F-D3C7-739B-15808100E736}"/>
              </a:ext>
              <a:ext uri="{C183D7F6-B498-43B3-948B-1728B52AA6E4}">
                <adec:decorative xmlns:adec="http://schemas.microsoft.com/office/drawing/2017/decorative" val="1"/>
              </a:ext>
            </a:extLst>
          </p:cNvPr>
          <p:cNvSpPr/>
          <p:nvPr userDrawn="1"/>
        </p:nvSpPr>
        <p:spPr>
          <a:xfrm>
            <a:off x="1011339" y="2834159"/>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2555004"/>
      </p:ext>
    </p:extLst>
  </p:cSld>
  <p:clrMapOvr>
    <a:masterClrMapping/>
  </p:clrMapOvr>
  <p:extLst>
    <p:ext uri="{DCECCB84-F9BA-43D5-87BE-67443E8EF086}">
      <p15:sldGuideLst xmlns:p15="http://schemas.microsoft.com/office/powerpoint/2012/main">
        <p15:guide id="1" orient="horz" pos="552" userDrawn="1">
          <p15:clr>
            <a:srgbClr val="FBAE40"/>
          </p15:clr>
        </p15:guide>
        <p15:guide id="2" pos="7104" userDrawn="1">
          <p15:clr>
            <a:srgbClr val="FBAE40"/>
          </p15:clr>
        </p15:guide>
        <p15:guide id="3" pos="7392"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4660D4-B0ED-42D9-BC6D-AF4F1F9CB6C0}"/>
              </a:ext>
            </a:extLst>
          </p:cNvPr>
          <p:cNvSpPr>
            <a:spLocks noGrp="1"/>
          </p:cNvSpPr>
          <p:nvPr>
            <p:ph type="title"/>
          </p:nvPr>
        </p:nvSpPr>
        <p:spPr>
          <a:xfrm>
            <a:off x="762000" y="365125"/>
            <a:ext cx="106680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4C607AE-E8B7-4C3B-A6DA-04289E2F0A45}"/>
              </a:ext>
            </a:extLst>
          </p:cNvPr>
          <p:cNvSpPr>
            <a:spLocks noGrp="1"/>
          </p:cNvSpPr>
          <p:nvPr>
            <p:ph type="body" idx="1"/>
          </p:nvPr>
        </p:nvSpPr>
        <p:spPr>
          <a:xfrm>
            <a:off x="762000" y="1825625"/>
            <a:ext cx="106680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01917CC-671D-47EA-B065-51E87EC27B53}"/>
              </a:ext>
            </a:extLst>
          </p:cNvPr>
          <p:cNvSpPr>
            <a:spLocks noGrp="1"/>
          </p:cNvSpPr>
          <p:nvPr>
            <p:ph type="dt" sz="half" idx="2"/>
          </p:nvPr>
        </p:nvSpPr>
        <p:spPr>
          <a:xfrm>
            <a:off x="762000" y="6356350"/>
            <a:ext cx="28194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a:t>12/11/2023</a:t>
            </a:r>
            <a:endParaRPr lang="en-US" dirty="0"/>
          </a:p>
        </p:txBody>
      </p:sp>
      <p:sp>
        <p:nvSpPr>
          <p:cNvPr id="5" name="Footer Placeholder 4">
            <a:extLst>
              <a:ext uri="{FF2B5EF4-FFF2-40B4-BE49-F238E27FC236}">
                <a16:creationId xmlns:a16="http://schemas.microsoft.com/office/drawing/2014/main" id="{3F2D0B54-5D87-4D1B-9C6E-5A7B87C833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r>
              <a:rPr lang="en-US"/>
              <a:t>Presentation title</a:t>
            </a:r>
            <a:endParaRPr lang="en-US" dirty="0"/>
          </a:p>
        </p:txBody>
      </p:sp>
      <p:sp>
        <p:nvSpPr>
          <p:cNvPr id="6" name="Slide Number Placeholder 5">
            <a:extLst>
              <a:ext uri="{FF2B5EF4-FFF2-40B4-BE49-F238E27FC236}">
                <a16:creationId xmlns:a16="http://schemas.microsoft.com/office/drawing/2014/main" id="{C5CADFFD-0FF7-4DDC-8879-918576F63EA6}"/>
              </a:ext>
            </a:extLst>
          </p:cNvPr>
          <p:cNvSpPr>
            <a:spLocks noGrp="1"/>
          </p:cNvSpPr>
          <p:nvPr>
            <p:ph type="sldNum" sz="quarter" idx="4"/>
          </p:nvPr>
        </p:nvSpPr>
        <p:spPr>
          <a:xfrm>
            <a:off x="8610600" y="6356350"/>
            <a:ext cx="28194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464305198"/>
      </p:ext>
    </p:extLst>
  </p:cSld>
  <p:clrMap bg1="lt1" tx1="dk1" bg2="lt2" tx2="dk2" accent1="accent1" accent2="accent2" accent3="accent3" accent4="accent4" accent5="accent5" accent6="accent6" hlink="hlink" folHlink="folHlink"/>
  <p:sldLayoutIdLst>
    <p:sldLayoutId id="2147483700" r:id="rId1"/>
    <p:sldLayoutId id="2147483666" r:id="rId2"/>
    <p:sldLayoutId id="2147483704" r:id="rId3"/>
    <p:sldLayoutId id="2147483702" r:id="rId4"/>
    <p:sldLayoutId id="2147483678" r:id="rId5"/>
    <p:sldLayoutId id="2147483681" r:id="rId6"/>
    <p:sldLayoutId id="2147483696" r:id="rId7"/>
    <p:sldLayoutId id="2147483691" r:id="rId8"/>
    <p:sldLayoutId id="2147483677" r:id="rId9"/>
    <p:sldLayoutId id="2147483699" r:id="rId10"/>
    <p:sldLayoutId id="2147483685" r:id="rId11"/>
    <p:sldLayoutId id="2147483676" r:id="rId12"/>
    <p:sldLayoutId id="2147483649" r:id="rId13"/>
  </p:sldLayoutIdLst>
  <p:hf hdr="0" ft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2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12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12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76" userDrawn="1">
          <p15:clr>
            <a:srgbClr val="5ACBF0"/>
          </p15:clr>
        </p15:guide>
        <p15:guide id="2" pos="1920" userDrawn="1">
          <p15:clr>
            <a:srgbClr val="F26B43"/>
          </p15:clr>
        </p15:guide>
        <p15:guide id="3" pos="5760" userDrawn="1">
          <p15:clr>
            <a:srgbClr val="F26B43"/>
          </p15:clr>
        </p15:guide>
        <p15:guide id="4" orient="horz" pos="2160" userDrawn="1">
          <p15:clr>
            <a:srgbClr val="F26B43"/>
          </p15:clr>
        </p15:guide>
        <p15:guide id="5" pos="1272" userDrawn="1">
          <p15:clr>
            <a:srgbClr val="9FCC3B"/>
          </p15:clr>
        </p15:guide>
        <p15:guide id="6" pos="2544" userDrawn="1">
          <p15:clr>
            <a:srgbClr val="9FCC3B"/>
          </p15:clr>
        </p15:guide>
        <p15:guide id="7" pos="5112" userDrawn="1">
          <p15:clr>
            <a:srgbClr val="9FCC3B"/>
          </p15:clr>
        </p15:guide>
        <p15:guide id="8" pos="6408" userDrawn="1">
          <p15:clr>
            <a:srgbClr val="9FCC3B"/>
          </p15:clr>
        </p15:guide>
        <p15:guide id="9" pos="3940" userDrawn="1">
          <p15:clr>
            <a:srgbClr val="F26B43"/>
          </p15:clr>
        </p15:guide>
        <p15:guide id="10" pos="7104" userDrawn="1">
          <p15:clr>
            <a:srgbClr val="5ACBF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hyperlink" Target="mailto:andrew@hortonskids.org" TargetMode="External"/><Relationship Id="rId4" Type="http://schemas.openxmlformats.org/officeDocument/2006/relationships/hyperlink" Target="mailto:joshua.shapiro@ascellatech.com"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jpeg"/><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png"/><Relationship Id="rId9" Type="http://schemas.openxmlformats.org/officeDocument/2006/relationships/image" Target="../media/image35.png"/></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embed/MRjDYywUQYg?si=7wVhFidX6-1K2_pb&amp;amp;start=0;stop=362&amp;rel=0" TargetMode="External"/><Relationship Id="rId2" Type="http://schemas.openxmlformats.org/officeDocument/2006/relationships/notesSlide" Target="../notesSlides/notesSlide6.xml"/><Relationship Id="rId1" Type="http://schemas.openxmlformats.org/officeDocument/2006/relationships/slideLayout" Target="../slideLayouts/slideLayout11.xml"/><Relationship Id="rId5" Type="http://schemas.openxmlformats.org/officeDocument/2006/relationships/hyperlink" Target="https://youtu.be/R2mr4zyUORM" TargetMode="External"/><Relationship Id="rId4" Type="http://schemas.openxmlformats.org/officeDocument/2006/relationships/image" Target="../media/image3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815C6-3AD0-46E6-A74A-1967BD91AF50}"/>
              </a:ext>
            </a:extLst>
          </p:cNvPr>
          <p:cNvSpPr>
            <a:spLocks noGrp="1"/>
          </p:cNvSpPr>
          <p:nvPr>
            <p:ph type="ctrTitle"/>
          </p:nvPr>
        </p:nvSpPr>
        <p:spPr>
          <a:xfrm>
            <a:off x="4714772" y="677918"/>
            <a:ext cx="6856292" cy="3590596"/>
          </a:xfrm>
        </p:spPr>
        <p:txBody>
          <a:bodyPr>
            <a:normAutofit/>
          </a:bodyPr>
          <a:lstStyle/>
          <a:p>
            <a:r>
              <a:rPr lang="en-US" dirty="0"/>
              <a:t>Session T106</a:t>
            </a:r>
          </a:p>
        </p:txBody>
      </p:sp>
      <p:sp>
        <p:nvSpPr>
          <p:cNvPr id="3" name="TextBox 2">
            <a:extLst>
              <a:ext uri="{FF2B5EF4-FFF2-40B4-BE49-F238E27FC236}">
                <a16:creationId xmlns:a16="http://schemas.microsoft.com/office/drawing/2014/main" id="{30FBA73F-7B8B-2860-E352-85CC4BEA83FE}"/>
              </a:ext>
            </a:extLst>
          </p:cNvPr>
          <p:cNvSpPr txBox="1"/>
          <p:nvPr/>
        </p:nvSpPr>
        <p:spPr>
          <a:xfrm>
            <a:off x="5601903" y="3429000"/>
            <a:ext cx="6087444" cy="1938992"/>
          </a:xfrm>
          <a:prstGeom prst="rect">
            <a:avLst/>
          </a:prstGeom>
          <a:noFill/>
        </p:spPr>
        <p:txBody>
          <a:bodyPr wrap="square" rtlCol="0">
            <a:spAutoFit/>
          </a:bodyPr>
          <a:lstStyle/>
          <a:p>
            <a:r>
              <a:rPr lang="en-US" sz="2400" b="1" cap="all" dirty="0">
                <a:solidFill>
                  <a:schemeClr val="tx2"/>
                </a:solidFill>
                <a:latin typeface="+mj-lt"/>
                <a:ea typeface="+mj-ea"/>
                <a:cs typeface="+mj-cs"/>
              </a:rPr>
              <a:t>A Day in the Life of a Non-Profit: Using Accounting to Support Those Who Count on You</a:t>
            </a:r>
          </a:p>
          <a:p>
            <a:endParaRPr lang="en-US" sz="2400" b="1" cap="all" dirty="0">
              <a:solidFill>
                <a:schemeClr val="tx2"/>
              </a:solidFill>
              <a:latin typeface="+mj-lt"/>
              <a:ea typeface="+mj-ea"/>
              <a:cs typeface="+mj-cs"/>
            </a:endParaRPr>
          </a:p>
          <a:p>
            <a:r>
              <a:rPr lang="en-US" sz="2400" b="1" cap="all" dirty="0">
                <a:solidFill>
                  <a:schemeClr val="tx2"/>
                </a:solidFill>
                <a:latin typeface="+mj-lt"/>
                <a:ea typeface="+mj-ea"/>
                <a:cs typeface="+mj-cs"/>
              </a:rPr>
              <a:t>APRIL 29, 2025</a:t>
            </a:r>
          </a:p>
        </p:txBody>
      </p:sp>
    </p:spTree>
    <p:extLst>
      <p:ext uri="{BB962C8B-B14F-4D97-AF65-F5344CB8AC3E}">
        <p14:creationId xmlns:p14="http://schemas.microsoft.com/office/powerpoint/2010/main" val="1642425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87A435-7F3F-891E-C14F-A83F0B27234D}"/>
            </a:ext>
          </a:extLst>
        </p:cNvPr>
        <p:cNvGrpSpPr/>
        <p:nvPr/>
      </p:nvGrpSpPr>
      <p:grpSpPr>
        <a:xfrm>
          <a:off x="0" y="0"/>
          <a:ext cx="0" cy="0"/>
          <a:chOff x="0" y="0"/>
          <a:chExt cx="0" cy="0"/>
        </a:xfrm>
      </p:grpSpPr>
      <p:sp>
        <p:nvSpPr>
          <p:cNvPr id="23" name="Title 22">
            <a:extLst>
              <a:ext uri="{FF2B5EF4-FFF2-40B4-BE49-F238E27FC236}">
                <a16:creationId xmlns:a16="http://schemas.microsoft.com/office/drawing/2014/main" id="{2F6A6454-1E10-E319-969C-F06F3C07293B}"/>
              </a:ext>
            </a:extLst>
          </p:cNvPr>
          <p:cNvSpPr>
            <a:spLocks noGrp="1"/>
          </p:cNvSpPr>
          <p:nvPr>
            <p:ph type="title"/>
          </p:nvPr>
        </p:nvSpPr>
        <p:spPr>
          <a:xfrm>
            <a:off x="1485354" y="378526"/>
            <a:ext cx="10168381" cy="932689"/>
          </a:xfrm>
        </p:spPr>
        <p:txBody>
          <a:bodyPr>
            <a:noAutofit/>
          </a:bodyPr>
          <a:lstStyle/>
          <a:p>
            <a:r>
              <a:rPr lang="en-US" sz="3200" dirty="0"/>
              <a:t>Program Services expenditures ($ in 000’s)</a:t>
            </a:r>
          </a:p>
        </p:txBody>
      </p:sp>
      <p:sp>
        <p:nvSpPr>
          <p:cNvPr id="13" name="Slide Number Placeholder 12">
            <a:extLst>
              <a:ext uri="{FF2B5EF4-FFF2-40B4-BE49-F238E27FC236}">
                <a16:creationId xmlns:a16="http://schemas.microsoft.com/office/drawing/2014/main" id="{FD97179B-3018-6A2B-920B-25161FA40268}"/>
              </a:ext>
            </a:extLst>
          </p:cNvPr>
          <p:cNvSpPr>
            <a:spLocks noGrp="1"/>
          </p:cNvSpPr>
          <p:nvPr>
            <p:ph type="sldNum" sz="quarter" idx="12"/>
          </p:nvPr>
        </p:nvSpPr>
        <p:spPr>
          <a:xfrm>
            <a:off x="11123295" y="6356350"/>
            <a:ext cx="457200" cy="365125"/>
          </a:xfrm>
        </p:spPr>
        <p:txBody>
          <a:bodyPr/>
          <a:lstStyle/>
          <a:p>
            <a:fld id="{B5CEABB6-07DC-46E8-9B57-56EC44A396E5}" type="slidenum">
              <a:rPr lang="en-US" smtClean="0"/>
              <a:pPr/>
              <a:t>10</a:t>
            </a:fld>
            <a:endParaRPr lang="en-US" dirty="0"/>
          </a:p>
        </p:txBody>
      </p:sp>
      <p:graphicFrame>
        <p:nvGraphicFramePr>
          <p:cNvPr id="4" name="Chart 3">
            <a:extLst>
              <a:ext uri="{FF2B5EF4-FFF2-40B4-BE49-F238E27FC236}">
                <a16:creationId xmlns:a16="http://schemas.microsoft.com/office/drawing/2014/main" id="{89469B30-EB5C-E897-D897-99662AB9D8F5}"/>
              </a:ext>
            </a:extLst>
          </p:cNvPr>
          <p:cNvGraphicFramePr/>
          <p:nvPr>
            <p:extLst>
              <p:ext uri="{D42A27DB-BD31-4B8C-83A1-F6EECF244321}">
                <p14:modId xmlns:p14="http://schemas.microsoft.com/office/powerpoint/2010/main" val="1157747371"/>
              </p:ext>
            </p:extLst>
          </p:nvPr>
        </p:nvGraphicFramePr>
        <p:xfrm>
          <a:off x="1918725" y="1040772"/>
          <a:ext cx="9463315" cy="5315578"/>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9170BFF0-907D-7E41-E21D-6C47E54290CF}"/>
              </a:ext>
            </a:extLst>
          </p:cNvPr>
          <p:cNvSpPr txBox="1"/>
          <p:nvPr/>
        </p:nvSpPr>
        <p:spPr>
          <a:xfrm>
            <a:off x="1720270" y="1450241"/>
            <a:ext cx="2903974" cy="523220"/>
          </a:xfrm>
          <a:prstGeom prst="rect">
            <a:avLst/>
          </a:prstGeom>
          <a:noFill/>
        </p:spPr>
        <p:txBody>
          <a:bodyPr wrap="square" rtlCol="0">
            <a:spAutoFit/>
          </a:bodyPr>
          <a:lstStyle/>
          <a:p>
            <a:r>
              <a:rPr lang="en-US" sz="2800" b="1" dirty="0">
                <a:solidFill>
                  <a:srgbClr val="00B0F0"/>
                </a:solidFill>
              </a:rPr>
              <a:t>Total = $4,350</a:t>
            </a:r>
          </a:p>
        </p:txBody>
      </p:sp>
    </p:spTree>
    <p:extLst>
      <p:ext uri="{BB962C8B-B14F-4D97-AF65-F5344CB8AC3E}">
        <p14:creationId xmlns:p14="http://schemas.microsoft.com/office/powerpoint/2010/main" val="20528654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0B5B19-7B65-834B-933F-923CE97C6F98}"/>
            </a:ext>
          </a:extLst>
        </p:cNvPr>
        <p:cNvGrpSpPr/>
        <p:nvPr/>
      </p:nvGrpSpPr>
      <p:grpSpPr>
        <a:xfrm>
          <a:off x="0" y="0"/>
          <a:ext cx="0" cy="0"/>
          <a:chOff x="0" y="0"/>
          <a:chExt cx="0" cy="0"/>
        </a:xfrm>
      </p:grpSpPr>
      <p:sp>
        <p:nvSpPr>
          <p:cNvPr id="23" name="Title 22">
            <a:extLst>
              <a:ext uri="{FF2B5EF4-FFF2-40B4-BE49-F238E27FC236}">
                <a16:creationId xmlns:a16="http://schemas.microsoft.com/office/drawing/2014/main" id="{474C4360-3867-29D6-8186-F34FDBE9A4DB}"/>
              </a:ext>
            </a:extLst>
          </p:cNvPr>
          <p:cNvSpPr>
            <a:spLocks noGrp="1"/>
          </p:cNvSpPr>
          <p:nvPr>
            <p:ph type="title"/>
          </p:nvPr>
        </p:nvSpPr>
        <p:spPr>
          <a:xfrm>
            <a:off x="1485354" y="378526"/>
            <a:ext cx="10168381" cy="932689"/>
          </a:xfrm>
        </p:spPr>
        <p:txBody>
          <a:bodyPr>
            <a:noAutofit/>
          </a:bodyPr>
          <a:lstStyle/>
          <a:p>
            <a:r>
              <a:rPr lang="en-US" sz="3200" dirty="0"/>
              <a:t>Program Services expenditures ($ in 000’s)</a:t>
            </a:r>
          </a:p>
        </p:txBody>
      </p:sp>
      <p:sp>
        <p:nvSpPr>
          <p:cNvPr id="13" name="Slide Number Placeholder 12">
            <a:extLst>
              <a:ext uri="{FF2B5EF4-FFF2-40B4-BE49-F238E27FC236}">
                <a16:creationId xmlns:a16="http://schemas.microsoft.com/office/drawing/2014/main" id="{CCE2B493-BD4D-E151-22E0-4B30085F72A9}"/>
              </a:ext>
            </a:extLst>
          </p:cNvPr>
          <p:cNvSpPr>
            <a:spLocks noGrp="1"/>
          </p:cNvSpPr>
          <p:nvPr>
            <p:ph type="sldNum" sz="quarter" idx="12"/>
          </p:nvPr>
        </p:nvSpPr>
        <p:spPr>
          <a:xfrm>
            <a:off x="11123295" y="6356350"/>
            <a:ext cx="457200" cy="365125"/>
          </a:xfrm>
        </p:spPr>
        <p:txBody>
          <a:bodyPr/>
          <a:lstStyle/>
          <a:p>
            <a:fld id="{B5CEABB6-07DC-46E8-9B57-56EC44A396E5}" type="slidenum">
              <a:rPr lang="en-US" smtClean="0"/>
              <a:pPr/>
              <a:t>11</a:t>
            </a:fld>
            <a:endParaRPr lang="en-US" dirty="0"/>
          </a:p>
        </p:txBody>
      </p:sp>
      <p:graphicFrame>
        <p:nvGraphicFramePr>
          <p:cNvPr id="4" name="Chart 3">
            <a:extLst>
              <a:ext uri="{FF2B5EF4-FFF2-40B4-BE49-F238E27FC236}">
                <a16:creationId xmlns:a16="http://schemas.microsoft.com/office/drawing/2014/main" id="{0C628F55-810E-6BB8-4295-C5942A7328E2}"/>
              </a:ext>
            </a:extLst>
          </p:cNvPr>
          <p:cNvGraphicFramePr/>
          <p:nvPr>
            <p:extLst>
              <p:ext uri="{D42A27DB-BD31-4B8C-83A1-F6EECF244321}">
                <p14:modId xmlns:p14="http://schemas.microsoft.com/office/powerpoint/2010/main" val="2298500587"/>
              </p:ext>
            </p:extLst>
          </p:nvPr>
        </p:nvGraphicFramePr>
        <p:xfrm>
          <a:off x="1659980" y="1031764"/>
          <a:ext cx="9463315" cy="5315578"/>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602B1B59-19BB-5284-432C-26EA57258B1B}"/>
              </a:ext>
            </a:extLst>
          </p:cNvPr>
          <p:cNvSpPr txBox="1"/>
          <p:nvPr/>
        </p:nvSpPr>
        <p:spPr>
          <a:xfrm>
            <a:off x="9135953" y="5188228"/>
            <a:ext cx="2903974" cy="523220"/>
          </a:xfrm>
          <a:prstGeom prst="rect">
            <a:avLst/>
          </a:prstGeom>
          <a:noFill/>
        </p:spPr>
        <p:txBody>
          <a:bodyPr wrap="square" rtlCol="0">
            <a:spAutoFit/>
          </a:bodyPr>
          <a:lstStyle/>
          <a:p>
            <a:r>
              <a:rPr lang="en-US" sz="2800" b="1" dirty="0">
                <a:solidFill>
                  <a:srgbClr val="00B0F0"/>
                </a:solidFill>
              </a:rPr>
              <a:t>Total = $4,350</a:t>
            </a:r>
          </a:p>
        </p:txBody>
      </p:sp>
    </p:spTree>
    <p:extLst>
      <p:ext uri="{BB962C8B-B14F-4D97-AF65-F5344CB8AC3E}">
        <p14:creationId xmlns:p14="http://schemas.microsoft.com/office/powerpoint/2010/main" val="29404565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68F649-53BB-2426-6A85-A8D9B84C7446}"/>
            </a:ext>
          </a:extLst>
        </p:cNvPr>
        <p:cNvGrpSpPr/>
        <p:nvPr/>
      </p:nvGrpSpPr>
      <p:grpSpPr>
        <a:xfrm>
          <a:off x="0" y="0"/>
          <a:ext cx="0" cy="0"/>
          <a:chOff x="0" y="0"/>
          <a:chExt cx="0" cy="0"/>
        </a:xfrm>
      </p:grpSpPr>
      <p:sp>
        <p:nvSpPr>
          <p:cNvPr id="23" name="Title 22">
            <a:extLst>
              <a:ext uri="{FF2B5EF4-FFF2-40B4-BE49-F238E27FC236}">
                <a16:creationId xmlns:a16="http://schemas.microsoft.com/office/drawing/2014/main" id="{9EE76001-5781-888A-B7BF-DDC539AB7B04}"/>
              </a:ext>
            </a:extLst>
          </p:cNvPr>
          <p:cNvSpPr>
            <a:spLocks noGrp="1"/>
          </p:cNvSpPr>
          <p:nvPr>
            <p:ph type="title"/>
          </p:nvPr>
        </p:nvSpPr>
        <p:spPr>
          <a:xfrm>
            <a:off x="1485354" y="378526"/>
            <a:ext cx="10168381" cy="932689"/>
          </a:xfrm>
        </p:spPr>
        <p:txBody>
          <a:bodyPr>
            <a:noAutofit/>
          </a:bodyPr>
          <a:lstStyle/>
          <a:p>
            <a:r>
              <a:rPr lang="en-US" sz="3200" dirty="0"/>
              <a:t>Restricted vs unrestricted revenues</a:t>
            </a:r>
          </a:p>
        </p:txBody>
      </p:sp>
      <p:sp>
        <p:nvSpPr>
          <p:cNvPr id="13" name="Slide Number Placeholder 12">
            <a:extLst>
              <a:ext uri="{FF2B5EF4-FFF2-40B4-BE49-F238E27FC236}">
                <a16:creationId xmlns:a16="http://schemas.microsoft.com/office/drawing/2014/main" id="{A80D2C31-A239-E4EC-C6C4-2078B03717C1}"/>
              </a:ext>
            </a:extLst>
          </p:cNvPr>
          <p:cNvSpPr>
            <a:spLocks noGrp="1"/>
          </p:cNvSpPr>
          <p:nvPr>
            <p:ph type="sldNum" sz="quarter" idx="12"/>
          </p:nvPr>
        </p:nvSpPr>
        <p:spPr>
          <a:xfrm>
            <a:off x="11123295" y="6356350"/>
            <a:ext cx="457200" cy="365125"/>
          </a:xfrm>
        </p:spPr>
        <p:txBody>
          <a:bodyPr/>
          <a:lstStyle/>
          <a:p>
            <a:fld id="{B5CEABB6-07DC-46E8-9B57-56EC44A396E5}" type="slidenum">
              <a:rPr lang="en-US" smtClean="0"/>
              <a:pPr/>
              <a:t>12</a:t>
            </a:fld>
            <a:endParaRPr lang="en-US" dirty="0"/>
          </a:p>
        </p:txBody>
      </p:sp>
      <p:graphicFrame>
        <p:nvGraphicFramePr>
          <p:cNvPr id="4" name="Chart 3">
            <a:extLst>
              <a:ext uri="{FF2B5EF4-FFF2-40B4-BE49-F238E27FC236}">
                <a16:creationId xmlns:a16="http://schemas.microsoft.com/office/drawing/2014/main" id="{558FB321-34BB-25F7-2B8E-7A21D66A906D}"/>
              </a:ext>
            </a:extLst>
          </p:cNvPr>
          <p:cNvGraphicFramePr/>
          <p:nvPr>
            <p:extLst>
              <p:ext uri="{D42A27DB-BD31-4B8C-83A1-F6EECF244321}">
                <p14:modId xmlns:p14="http://schemas.microsoft.com/office/powerpoint/2010/main" val="3493866773"/>
              </p:ext>
            </p:extLst>
          </p:nvPr>
        </p:nvGraphicFramePr>
        <p:xfrm>
          <a:off x="1659980" y="1031764"/>
          <a:ext cx="9463315" cy="5315578"/>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4027D2BC-A327-83FA-819E-ABB8EFC260D8}"/>
              </a:ext>
            </a:extLst>
          </p:cNvPr>
          <p:cNvSpPr txBox="1"/>
          <p:nvPr/>
        </p:nvSpPr>
        <p:spPr>
          <a:xfrm>
            <a:off x="9135953" y="5188228"/>
            <a:ext cx="2903974" cy="523220"/>
          </a:xfrm>
          <a:prstGeom prst="rect">
            <a:avLst/>
          </a:prstGeom>
          <a:noFill/>
        </p:spPr>
        <p:txBody>
          <a:bodyPr wrap="square" rtlCol="0">
            <a:spAutoFit/>
          </a:bodyPr>
          <a:lstStyle/>
          <a:p>
            <a:r>
              <a:rPr lang="en-US" sz="2800" b="1" dirty="0">
                <a:solidFill>
                  <a:srgbClr val="00B0F0"/>
                </a:solidFill>
              </a:rPr>
              <a:t>Total = $5,806</a:t>
            </a:r>
          </a:p>
        </p:txBody>
      </p:sp>
    </p:spTree>
    <p:extLst>
      <p:ext uri="{BB962C8B-B14F-4D97-AF65-F5344CB8AC3E}">
        <p14:creationId xmlns:p14="http://schemas.microsoft.com/office/powerpoint/2010/main" val="31745401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159836-A332-22B3-B5B1-3FBF7FF6D93B}"/>
            </a:ext>
          </a:extLst>
        </p:cNvPr>
        <p:cNvGrpSpPr/>
        <p:nvPr/>
      </p:nvGrpSpPr>
      <p:grpSpPr>
        <a:xfrm>
          <a:off x="0" y="0"/>
          <a:ext cx="0" cy="0"/>
          <a:chOff x="0" y="0"/>
          <a:chExt cx="0" cy="0"/>
        </a:xfrm>
      </p:grpSpPr>
      <p:sp>
        <p:nvSpPr>
          <p:cNvPr id="23" name="Title 22">
            <a:extLst>
              <a:ext uri="{FF2B5EF4-FFF2-40B4-BE49-F238E27FC236}">
                <a16:creationId xmlns:a16="http://schemas.microsoft.com/office/drawing/2014/main" id="{70FA2E7D-F35B-A2E1-48E2-3CA2E464703E}"/>
              </a:ext>
            </a:extLst>
          </p:cNvPr>
          <p:cNvSpPr>
            <a:spLocks noGrp="1"/>
          </p:cNvSpPr>
          <p:nvPr>
            <p:ph type="title"/>
          </p:nvPr>
        </p:nvSpPr>
        <p:spPr>
          <a:xfrm>
            <a:off x="1485354" y="378526"/>
            <a:ext cx="10168381" cy="932689"/>
          </a:xfrm>
        </p:spPr>
        <p:txBody>
          <a:bodyPr>
            <a:noAutofit/>
          </a:bodyPr>
          <a:lstStyle/>
          <a:p>
            <a:r>
              <a:rPr lang="en-US" sz="3200" dirty="0"/>
              <a:t>Restricted Giving ($ in 000’s)</a:t>
            </a:r>
          </a:p>
        </p:txBody>
      </p:sp>
      <p:sp>
        <p:nvSpPr>
          <p:cNvPr id="13" name="Slide Number Placeholder 12">
            <a:extLst>
              <a:ext uri="{FF2B5EF4-FFF2-40B4-BE49-F238E27FC236}">
                <a16:creationId xmlns:a16="http://schemas.microsoft.com/office/drawing/2014/main" id="{1914F552-1041-EE97-7BBB-CDAFC4C9CCB5}"/>
              </a:ext>
            </a:extLst>
          </p:cNvPr>
          <p:cNvSpPr>
            <a:spLocks noGrp="1"/>
          </p:cNvSpPr>
          <p:nvPr>
            <p:ph type="sldNum" sz="quarter" idx="12"/>
          </p:nvPr>
        </p:nvSpPr>
        <p:spPr>
          <a:xfrm>
            <a:off x="11123295" y="6356350"/>
            <a:ext cx="457200" cy="365125"/>
          </a:xfrm>
        </p:spPr>
        <p:txBody>
          <a:bodyPr/>
          <a:lstStyle/>
          <a:p>
            <a:fld id="{B5CEABB6-07DC-46E8-9B57-56EC44A396E5}" type="slidenum">
              <a:rPr lang="en-US" smtClean="0"/>
              <a:pPr/>
              <a:t>13</a:t>
            </a:fld>
            <a:endParaRPr lang="en-US" dirty="0"/>
          </a:p>
        </p:txBody>
      </p:sp>
      <p:graphicFrame>
        <p:nvGraphicFramePr>
          <p:cNvPr id="4" name="Chart 3">
            <a:extLst>
              <a:ext uri="{FF2B5EF4-FFF2-40B4-BE49-F238E27FC236}">
                <a16:creationId xmlns:a16="http://schemas.microsoft.com/office/drawing/2014/main" id="{85A0F190-C2FE-AD5E-22ED-B0DE1584BD97}"/>
              </a:ext>
            </a:extLst>
          </p:cNvPr>
          <p:cNvGraphicFramePr/>
          <p:nvPr>
            <p:extLst>
              <p:ext uri="{D42A27DB-BD31-4B8C-83A1-F6EECF244321}">
                <p14:modId xmlns:p14="http://schemas.microsoft.com/office/powerpoint/2010/main" val="2251825359"/>
              </p:ext>
            </p:extLst>
          </p:nvPr>
        </p:nvGraphicFramePr>
        <p:xfrm>
          <a:off x="1659980" y="1040772"/>
          <a:ext cx="9463315" cy="5315578"/>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0AAE3F3C-D5A0-DCC6-EF49-BC603C35E018}"/>
              </a:ext>
            </a:extLst>
          </p:cNvPr>
          <p:cNvSpPr txBox="1"/>
          <p:nvPr/>
        </p:nvSpPr>
        <p:spPr>
          <a:xfrm>
            <a:off x="8484541" y="5729615"/>
            <a:ext cx="2903974" cy="523220"/>
          </a:xfrm>
          <a:prstGeom prst="rect">
            <a:avLst/>
          </a:prstGeom>
          <a:noFill/>
        </p:spPr>
        <p:txBody>
          <a:bodyPr wrap="square" rtlCol="0">
            <a:spAutoFit/>
          </a:bodyPr>
          <a:lstStyle/>
          <a:p>
            <a:r>
              <a:rPr lang="en-US" sz="2800" b="1" dirty="0">
                <a:solidFill>
                  <a:srgbClr val="00B0F0"/>
                </a:solidFill>
              </a:rPr>
              <a:t>Total = $2,563</a:t>
            </a:r>
          </a:p>
        </p:txBody>
      </p:sp>
    </p:spTree>
    <p:extLst>
      <p:ext uri="{BB962C8B-B14F-4D97-AF65-F5344CB8AC3E}">
        <p14:creationId xmlns:p14="http://schemas.microsoft.com/office/powerpoint/2010/main" val="18045438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ACD3A-C690-A5FD-F4B7-8B5C655CA07B}"/>
              </a:ext>
            </a:extLst>
          </p:cNvPr>
          <p:cNvSpPr>
            <a:spLocks noGrp="1"/>
          </p:cNvSpPr>
          <p:nvPr>
            <p:ph type="title"/>
          </p:nvPr>
        </p:nvSpPr>
        <p:spPr>
          <a:xfrm>
            <a:off x="1381752" y="441175"/>
            <a:ext cx="9866540" cy="1358140"/>
          </a:xfrm>
        </p:spPr>
        <p:txBody>
          <a:bodyPr/>
          <a:lstStyle/>
          <a:p>
            <a:r>
              <a:rPr lang="en-US" dirty="0"/>
              <a:t>Grant life-cycle</a:t>
            </a:r>
          </a:p>
        </p:txBody>
      </p:sp>
      <p:sp>
        <p:nvSpPr>
          <p:cNvPr id="5" name="Slide Number Placeholder 4">
            <a:extLst>
              <a:ext uri="{FF2B5EF4-FFF2-40B4-BE49-F238E27FC236}">
                <a16:creationId xmlns:a16="http://schemas.microsoft.com/office/drawing/2014/main" id="{0A3BA590-81AB-1127-5E53-FC2CB3BC3F9D}"/>
              </a:ext>
            </a:extLst>
          </p:cNvPr>
          <p:cNvSpPr>
            <a:spLocks noGrp="1"/>
          </p:cNvSpPr>
          <p:nvPr>
            <p:ph type="sldNum" sz="quarter" idx="12"/>
          </p:nvPr>
        </p:nvSpPr>
        <p:spPr/>
        <p:txBody>
          <a:bodyPr/>
          <a:lstStyle/>
          <a:p>
            <a:fld id="{B5CEABB6-07DC-46E8-9B57-56EC44A396E5}" type="slidenum">
              <a:rPr lang="en-US" smtClean="0"/>
              <a:pPr/>
              <a:t>14</a:t>
            </a:fld>
            <a:endParaRPr lang="en-US" dirty="0"/>
          </a:p>
        </p:txBody>
      </p:sp>
      <p:graphicFrame>
        <p:nvGraphicFramePr>
          <p:cNvPr id="6" name="Diagram 5">
            <a:extLst>
              <a:ext uri="{FF2B5EF4-FFF2-40B4-BE49-F238E27FC236}">
                <a16:creationId xmlns:a16="http://schemas.microsoft.com/office/drawing/2014/main" id="{82B4A92D-43F2-1FA7-ECE2-D9852273BCB8}"/>
              </a:ext>
            </a:extLst>
          </p:cNvPr>
          <p:cNvGraphicFramePr/>
          <p:nvPr>
            <p:extLst>
              <p:ext uri="{D42A27DB-BD31-4B8C-83A1-F6EECF244321}">
                <p14:modId xmlns:p14="http://schemas.microsoft.com/office/powerpoint/2010/main" val="1316689454"/>
              </p:ext>
            </p:extLst>
          </p:nvPr>
        </p:nvGraphicFramePr>
        <p:xfrm>
          <a:off x="2421844" y="1120245"/>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Isosceles Triangle 6">
            <a:extLst>
              <a:ext uri="{FF2B5EF4-FFF2-40B4-BE49-F238E27FC236}">
                <a16:creationId xmlns:a16="http://schemas.microsoft.com/office/drawing/2014/main" id="{D164045D-CC96-3498-42FE-8291CE1F38FA}"/>
              </a:ext>
            </a:extLst>
          </p:cNvPr>
          <p:cNvSpPr/>
          <p:nvPr/>
        </p:nvSpPr>
        <p:spPr>
          <a:xfrm rot="8597076">
            <a:off x="7645034" y="2282591"/>
            <a:ext cx="674900" cy="391589"/>
          </a:xfrm>
          <a:prstGeom prst="triangle">
            <a:avLst/>
          </a:prstGeom>
          <a:solidFill>
            <a:schemeClr val="accent4">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Isosceles Triangle 7">
            <a:extLst>
              <a:ext uri="{FF2B5EF4-FFF2-40B4-BE49-F238E27FC236}">
                <a16:creationId xmlns:a16="http://schemas.microsoft.com/office/drawing/2014/main" id="{0DFFE22A-CDFF-022A-0FB2-94915E5F4AF3}"/>
              </a:ext>
            </a:extLst>
          </p:cNvPr>
          <p:cNvSpPr/>
          <p:nvPr/>
        </p:nvSpPr>
        <p:spPr>
          <a:xfrm rot="19457740">
            <a:off x="4536729" y="4792578"/>
            <a:ext cx="674900" cy="391589"/>
          </a:xfrm>
          <a:prstGeom prst="triangle">
            <a:avLst/>
          </a:prstGeom>
          <a:solidFill>
            <a:schemeClr val="accent4">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Isosceles Triangle 8">
            <a:extLst>
              <a:ext uri="{FF2B5EF4-FFF2-40B4-BE49-F238E27FC236}">
                <a16:creationId xmlns:a16="http://schemas.microsoft.com/office/drawing/2014/main" id="{0BA4D56E-FC43-7813-D6AE-21FF40977351}"/>
              </a:ext>
            </a:extLst>
          </p:cNvPr>
          <p:cNvSpPr/>
          <p:nvPr/>
        </p:nvSpPr>
        <p:spPr>
          <a:xfrm rot="3139134">
            <a:off x="4716445" y="2310646"/>
            <a:ext cx="674900" cy="391589"/>
          </a:xfrm>
          <a:prstGeom prst="triangle">
            <a:avLst/>
          </a:prstGeom>
          <a:solidFill>
            <a:schemeClr val="accent4">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Isosceles Triangle 9">
            <a:extLst>
              <a:ext uri="{FF2B5EF4-FFF2-40B4-BE49-F238E27FC236}">
                <a16:creationId xmlns:a16="http://schemas.microsoft.com/office/drawing/2014/main" id="{C5FF8B0C-0F3D-38B9-C38E-DFCCB5F8F7DD}"/>
              </a:ext>
            </a:extLst>
          </p:cNvPr>
          <p:cNvSpPr/>
          <p:nvPr/>
        </p:nvSpPr>
        <p:spPr>
          <a:xfrm rot="13513366">
            <a:off x="7568705" y="5028052"/>
            <a:ext cx="674900" cy="391589"/>
          </a:xfrm>
          <a:prstGeom prst="triangle">
            <a:avLst/>
          </a:prstGeom>
          <a:solidFill>
            <a:schemeClr val="accent4">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A6E0CBD6-E528-6D69-2700-725D3BB0A539}"/>
              </a:ext>
            </a:extLst>
          </p:cNvPr>
          <p:cNvSpPr txBox="1"/>
          <p:nvPr/>
        </p:nvSpPr>
        <p:spPr>
          <a:xfrm>
            <a:off x="7266471" y="1193178"/>
            <a:ext cx="4323465" cy="369332"/>
          </a:xfrm>
          <a:prstGeom prst="rect">
            <a:avLst/>
          </a:prstGeom>
          <a:noFill/>
        </p:spPr>
        <p:txBody>
          <a:bodyPr wrap="square" rtlCol="0">
            <a:spAutoFit/>
          </a:bodyPr>
          <a:lstStyle/>
          <a:p>
            <a:r>
              <a:rPr lang="en-US" b="1" i="1" dirty="0">
                <a:solidFill>
                  <a:srgbClr val="FFFF00"/>
                </a:solidFill>
              </a:rPr>
              <a:t>Grant cycle can be 1-year or multi-year</a:t>
            </a:r>
          </a:p>
        </p:txBody>
      </p:sp>
      <p:sp>
        <p:nvSpPr>
          <p:cNvPr id="12" name="TextBox 11">
            <a:extLst>
              <a:ext uri="{FF2B5EF4-FFF2-40B4-BE49-F238E27FC236}">
                <a16:creationId xmlns:a16="http://schemas.microsoft.com/office/drawing/2014/main" id="{C3C8BBF2-E913-607F-41ED-35CE9F0BE252}"/>
              </a:ext>
            </a:extLst>
          </p:cNvPr>
          <p:cNvSpPr txBox="1"/>
          <p:nvPr/>
        </p:nvSpPr>
        <p:spPr>
          <a:xfrm>
            <a:off x="7257030" y="5911032"/>
            <a:ext cx="4720605" cy="646331"/>
          </a:xfrm>
          <a:prstGeom prst="rect">
            <a:avLst/>
          </a:prstGeom>
          <a:noFill/>
        </p:spPr>
        <p:txBody>
          <a:bodyPr wrap="square" rtlCol="0">
            <a:spAutoFit/>
          </a:bodyPr>
          <a:lstStyle/>
          <a:p>
            <a:r>
              <a:rPr lang="en-US" b="1" i="1" dirty="0">
                <a:solidFill>
                  <a:srgbClr val="FFFF00"/>
                </a:solidFill>
              </a:rPr>
              <a:t>Reporting can be monthly, quarterly, or annual.  Are we having the desired impact?</a:t>
            </a:r>
          </a:p>
        </p:txBody>
      </p:sp>
      <p:sp>
        <p:nvSpPr>
          <p:cNvPr id="13" name="TextBox 12">
            <a:extLst>
              <a:ext uri="{FF2B5EF4-FFF2-40B4-BE49-F238E27FC236}">
                <a16:creationId xmlns:a16="http://schemas.microsoft.com/office/drawing/2014/main" id="{6D8C4F39-DAB5-482D-4902-546C3D4BFA57}"/>
              </a:ext>
            </a:extLst>
          </p:cNvPr>
          <p:cNvSpPr txBox="1"/>
          <p:nvPr/>
        </p:nvSpPr>
        <p:spPr>
          <a:xfrm>
            <a:off x="1391193" y="5770494"/>
            <a:ext cx="4323465" cy="923330"/>
          </a:xfrm>
          <a:prstGeom prst="rect">
            <a:avLst/>
          </a:prstGeom>
          <a:noFill/>
        </p:spPr>
        <p:txBody>
          <a:bodyPr wrap="square" rtlCol="0">
            <a:spAutoFit/>
          </a:bodyPr>
          <a:lstStyle/>
          <a:p>
            <a:r>
              <a:rPr lang="en-US" b="1" i="1" dirty="0">
                <a:solidFill>
                  <a:srgbClr val="FFFF00"/>
                </a:solidFill>
              </a:rPr>
              <a:t>Most grants are reimbursement-style.  Don’t get the money until you can show that you have incurred costs.</a:t>
            </a:r>
          </a:p>
        </p:txBody>
      </p:sp>
      <p:sp>
        <p:nvSpPr>
          <p:cNvPr id="14" name="TextBox 13">
            <a:extLst>
              <a:ext uri="{FF2B5EF4-FFF2-40B4-BE49-F238E27FC236}">
                <a16:creationId xmlns:a16="http://schemas.microsoft.com/office/drawing/2014/main" id="{2462EFB5-6511-883C-5543-0627682B97D5}"/>
              </a:ext>
            </a:extLst>
          </p:cNvPr>
          <p:cNvSpPr txBox="1"/>
          <p:nvPr/>
        </p:nvSpPr>
        <p:spPr>
          <a:xfrm>
            <a:off x="1391193" y="2259476"/>
            <a:ext cx="2953607" cy="1200329"/>
          </a:xfrm>
          <a:prstGeom prst="rect">
            <a:avLst/>
          </a:prstGeom>
          <a:noFill/>
        </p:spPr>
        <p:txBody>
          <a:bodyPr wrap="square" rtlCol="0">
            <a:spAutoFit/>
          </a:bodyPr>
          <a:lstStyle/>
          <a:p>
            <a:r>
              <a:rPr lang="en-US" b="1" i="1" dirty="0">
                <a:solidFill>
                  <a:srgbClr val="FFFF00"/>
                </a:solidFill>
              </a:rPr>
              <a:t>Not mandatory for each grant, but very important for those that require this step</a:t>
            </a:r>
          </a:p>
        </p:txBody>
      </p:sp>
    </p:spTree>
    <p:extLst>
      <p:ext uri="{BB962C8B-B14F-4D97-AF65-F5344CB8AC3E}">
        <p14:creationId xmlns:p14="http://schemas.microsoft.com/office/powerpoint/2010/main" val="19430013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F81D7-992D-850C-81BF-B5A869ACE7C2}"/>
              </a:ext>
            </a:extLst>
          </p:cNvPr>
          <p:cNvSpPr>
            <a:spLocks noGrp="1"/>
          </p:cNvSpPr>
          <p:nvPr>
            <p:ph type="title"/>
          </p:nvPr>
        </p:nvSpPr>
        <p:spPr/>
        <p:txBody>
          <a:bodyPr/>
          <a:lstStyle/>
          <a:p>
            <a:r>
              <a:rPr lang="en-US" dirty="0"/>
              <a:t>Importance of </a:t>
            </a:r>
            <a:r>
              <a:rPr lang="en-US" dirty="0" err="1"/>
              <a:t>Indirects</a:t>
            </a:r>
            <a:endParaRPr lang="en-US" dirty="0"/>
          </a:p>
        </p:txBody>
      </p:sp>
      <p:sp>
        <p:nvSpPr>
          <p:cNvPr id="5" name="Slide Number Placeholder 4">
            <a:extLst>
              <a:ext uri="{FF2B5EF4-FFF2-40B4-BE49-F238E27FC236}">
                <a16:creationId xmlns:a16="http://schemas.microsoft.com/office/drawing/2014/main" id="{97B948FF-CAE0-9892-36F8-60783698523F}"/>
              </a:ext>
            </a:extLst>
          </p:cNvPr>
          <p:cNvSpPr>
            <a:spLocks noGrp="1"/>
          </p:cNvSpPr>
          <p:nvPr>
            <p:ph type="sldNum" sz="quarter" idx="12"/>
          </p:nvPr>
        </p:nvSpPr>
        <p:spPr/>
        <p:txBody>
          <a:bodyPr/>
          <a:lstStyle/>
          <a:p>
            <a:fld id="{B5CEABB6-07DC-46E8-9B57-56EC44A396E5}" type="slidenum">
              <a:rPr lang="en-US" smtClean="0"/>
              <a:pPr/>
              <a:t>15</a:t>
            </a:fld>
            <a:endParaRPr lang="en-US" dirty="0"/>
          </a:p>
        </p:txBody>
      </p:sp>
      <p:sp>
        <p:nvSpPr>
          <p:cNvPr id="6" name="TextBox 5">
            <a:extLst>
              <a:ext uri="{FF2B5EF4-FFF2-40B4-BE49-F238E27FC236}">
                <a16:creationId xmlns:a16="http://schemas.microsoft.com/office/drawing/2014/main" id="{A2206ACB-8A7B-AE23-D99A-C286508989ED}"/>
              </a:ext>
            </a:extLst>
          </p:cNvPr>
          <p:cNvSpPr txBox="1"/>
          <p:nvPr/>
        </p:nvSpPr>
        <p:spPr>
          <a:xfrm>
            <a:off x="1858945" y="1909187"/>
            <a:ext cx="9721550" cy="3539430"/>
          </a:xfrm>
          <a:prstGeom prst="rect">
            <a:avLst/>
          </a:prstGeom>
          <a:noFill/>
        </p:spPr>
        <p:txBody>
          <a:bodyPr wrap="square" rtlCol="0">
            <a:spAutoFit/>
          </a:bodyPr>
          <a:lstStyle/>
          <a:p>
            <a:endParaRPr lang="en-US" sz="2000" dirty="0">
              <a:solidFill>
                <a:schemeClr val="bg1"/>
              </a:solidFill>
            </a:endParaRPr>
          </a:p>
          <a:p>
            <a:r>
              <a:rPr lang="en-US" sz="2400" dirty="0">
                <a:solidFill>
                  <a:schemeClr val="bg1"/>
                </a:solidFill>
              </a:rPr>
              <a:t>Organization could not function without:</a:t>
            </a:r>
          </a:p>
          <a:p>
            <a:endParaRPr lang="en-US" dirty="0">
              <a:solidFill>
                <a:schemeClr val="bg1"/>
              </a:solidFill>
            </a:endParaRPr>
          </a:p>
          <a:p>
            <a:pPr marL="285750" indent="-285750">
              <a:buFont typeface="Arial" panose="020B0604020202020204" pitchFamily="34" charset="0"/>
              <a:buChar char="•"/>
            </a:pPr>
            <a:r>
              <a:rPr lang="en-US" sz="2400" dirty="0">
                <a:solidFill>
                  <a:schemeClr val="bg1"/>
                </a:solidFill>
              </a:rPr>
              <a:t>Finance (</a:t>
            </a:r>
            <a:r>
              <a:rPr lang="en-US" sz="2400" dirty="0">
                <a:solidFill>
                  <a:srgbClr val="FFFF00"/>
                </a:solidFill>
              </a:rPr>
              <a:t>accounting, payroll, a/p, a/r, cash management</a:t>
            </a:r>
            <a:r>
              <a:rPr lang="en-US" sz="2400" dirty="0">
                <a:solidFill>
                  <a:schemeClr val="bg1"/>
                </a:solidFill>
              </a:rPr>
              <a:t>)</a:t>
            </a:r>
          </a:p>
          <a:p>
            <a:pPr marL="285750" indent="-285750">
              <a:buFont typeface="Arial" panose="020B0604020202020204" pitchFamily="34" charset="0"/>
              <a:buChar char="•"/>
            </a:pPr>
            <a:r>
              <a:rPr lang="en-US" sz="2400" dirty="0">
                <a:solidFill>
                  <a:schemeClr val="bg1"/>
                </a:solidFill>
              </a:rPr>
              <a:t>Human Resources (</a:t>
            </a:r>
            <a:r>
              <a:rPr lang="en-US" sz="2400" dirty="0">
                <a:solidFill>
                  <a:srgbClr val="FFFF00"/>
                </a:solidFill>
              </a:rPr>
              <a:t>recruiting, training, employee relations, benefits management</a:t>
            </a:r>
            <a:r>
              <a:rPr lang="en-US" sz="2400" dirty="0">
                <a:solidFill>
                  <a:schemeClr val="bg1"/>
                </a:solidFill>
              </a:rPr>
              <a:t>)</a:t>
            </a:r>
          </a:p>
          <a:p>
            <a:pPr marL="285750" indent="-285750">
              <a:buFont typeface="Arial" panose="020B0604020202020204" pitchFamily="34" charset="0"/>
              <a:buChar char="•"/>
            </a:pPr>
            <a:r>
              <a:rPr lang="en-US" sz="2400" dirty="0">
                <a:solidFill>
                  <a:schemeClr val="bg1"/>
                </a:solidFill>
              </a:rPr>
              <a:t>Information Technology (</a:t>
            </a:r>
            <a:r>
              <a:rPr lang="en-US" sz="2400" dirty="0">
                <a:solidFill>
                  <a:srgbClr val="FFFF00"/>
                </a:solidFill>
              </a:rPr>
              <a:t>infrastructure, MSP, internet</a:t>
            </a:r>
            <a:r>
              <a:rPr lang="en-US" sz="2400" dirty="0">
                <a:solidFill>
                  <a:schemeClr val="bg1"/>
                </a:solidFill>
              </a:rPr>
              <a:t>)</a:t>
            </a:r>
          </a:p>
          <a:p>
            <a:pPr marL="285750" indent="-285750">
              <a:buFont typeface="Arial" panose="020B0604020202020204" pitchFamily="34" charset="0"/>
              <a:buChar char="•"/>
            </a:pPr>
            <a:r>
              <a:rPr lang="en-US" sz="2400" dirty="0">
                <a:solidFill>
                  <a:schemeClr val="bg1"/>
                </a:solidFill>
              </a:rPr>
              <a:t>Occupancy (</a:t>
            </a:r>
            <a:r>
              <a:rPr lang="en-US" sz="2400" dirty="0">
                <a:solidFill>
                  <a:srgbClr val="FFFF00"/>
                </a:solidFill>
              </a:rPr>
              <a:t>loan costs, housekeeping, maintenance, utilities</a:t>
            </a:r>
            <a:r>
              <a:rPr lang="en-US" sz="2400" dirty="0">
                <a:solidFill>
                  <a:schemeClr val="bg1"/>
                </a:solidFill>
              </a:rPr>
              <a:t>)</a:t>
            </a:r>
          </a:p>
          <a:p>
            <a:pPr marL="285750" indent="-285750">
              <a:buFont typeface="Arial" panose="020B0604020202020204" pitchFamily="34" charset="0"/>
              <a:buChar char="•"/>
            </a:pPr>
            <a:r>
              <a:rPr lang="en-US" sz="2400" dirty="0">
                <a:solidFill>
                  <a:schemeClr val="bg1"/>
                </a:solidFill>
              </a:rPr>
              <a:t>Insurance (</a:t>
            </a:r>
            <a:r>
              <a:rPr lang="en-US" sz="2400" dirty="0">
                <a:solidFill>
                  <a:srgbClr val="FFFF00"/>
                </a:solidFill>
              </a:rPr>
              <a:t>liability, property and auto, cyber, worker’s comp, </a:t>
            </a:r>
            <a:r>
              <a:rPr lang="en-US" sz="2400" dirty="0" err="1">
                <a:solidFill>
                  <a:srgbClr val="FFFF00"/>
                </a:solidFill>
              </a:rPr>
              <a:t>etc</a:t>
            </a:r>
            <a:r>
              <a:rPr lang="en-US" sz="2400" dirty="0">
                <a:solidFill>
                  <a:schemeClr val="bg1"/>
                </a:solidFill>
              </a:rPr>
              <a:t>)</a:t>
            </a:r>
          </a:p>
          <a:p>
            <a:endParaRPr lang="en-US" dirty="0"/>
          </a:p>
        </p:txBody>
      </p:sp>
    </p:spTree>
    <p:extLst>
      <p:ext uri="{BB962C8B-B14F-4D97-AF65-F5344CB8AC3E}">
        <p14:creationId xmlns:p14="http://schemas.microsoft.com/office/powerpoint/2010/main" val="19814766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AEE93-8585-46D4-A7EC-F184E317CB2E}"/>
              </a:ext>
            </a:extLst>
          </p:cNvPr>
          <p:cNvSpPr>
            <a:spLocks noGrp="1"/>
          </p:cNvSpPr>
          <p:nvPr>
            <p:ph type="ctrTitle"/>
          </p:nvPr>
        </p:nvSpPr>
        <p:spPr>
          <a:xfrm>
            <a:off x="4175181" y="-60385"/>
            <a:ext cx="7408553" cy="2749143"/>
          </a:xfrm>
        </p:spPr>
        <p:txBody>
          <a:bodyPr/>
          <a:lstStyle/>
          <a:p>
            <a:r>
              <a:rPr lang="en-US" dirty="0"/>
              <a:t>How can people help?</a:t>
            </a:r>
          </a:p>
        </p:txBody>
      </p:sp>
      <p:sp>
        <p:nvSpPr>
          <p:cNvPr id="5" name="TextBox 4">
            <a:extLst>
              <a:ext uri="{FF2B5EF4-FFF2-40B4-BE49-F238E27FC236}">
                <a16:creationId xmlns:a16="http://schemas.microsoft.com/office/drawing/2014/main" id="{D7C1E8A7-0313-9BF9-2381-19148F2952EB}"/>
              </a:ext>
            </a:extLst>
          </p:cNvPr>
          <p:cNvSpPr txBox="1"/>
          <p:nvPr/>
        </p:nvSpPr>
        <p:spPr>
          <a:xfrm>
            <a:off x="4175181" y="2967335"/>
            <a:ext cx="7106008" cy="461665"/>
          </a:xfrm>
          <a:prstGeom prst="rect">
            <a:avLst/>
          </a:prstGeom>
          <a:noFill/>
        </p:spPr>
        <p:txBody>
          <a:bodyPr wrap="square">
            <a:spAutoFit/>
          </a:bodyPr>
          <a:lstStyle/>
          <a:p>
            <a:r>
              <a:rPr lang="en-US" sz="2400" b="1" dirty="0">
                <a:solidFill>
                  <a:schemeClr val="bg1"/>
                </a:solidFill>
              </a:rPr>
              <a:t>https://www.hortonskids.org/get-involved/</a:t>
            </a:r>
          </a:p>
        </p:txBody>
      </p:sp>
    </p:spTree>
    <p:extLst>
      <p:ext uri="{BB962C8B-B14F-4D97-AF65-F5344CB8AC3E}">
        <p14:creationId xmlns:p14="http://schemas.microsoft.com/office/powerpoint/2010/main" val="24364939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FEA016-66BE-D2FC-8C19-131EC2F86FE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4A4573-3690-3DC3-A3F6-D35B589DAE4F}"/>
              </a:ext>
            </a:extLst>
          </p:cNvPr>
          <p:cNvSpPr>
            <a:spLocks noGrp="1"/>
          </p:cNvSpPr>
          <p:nvPr>
            <p:ph type="ctrTitle"/>
          </p:nvPr>
        </p:nvSpPr>
        <p:spPr>
          <a:xfrm>
            <a:off x="5900245" y="-126713"/>
            <a:ext cx="5528217" cy="2685383"/>
          </a:xfrm>
        </p:spPr>
        <p:txBody>
          <a:bodyPr/>
          <a:lstStyle/>
          <a:p>
            <a:r>
              <a:rPr lang="en-US" dirty="0"/>
              <a:t>THANK YOU</a:t>
            </a:r>
          </a:p>
        </p:txBody>
      </p:sp>
    </p:spTree>
    <p:extLst>
      <p:ext uri="{BB962C8B-B14F-4D97-AF65-F5344CB8AC3E}">
        <p14:creationId xmlns:p14="http://schemas.microsoft.com/office/powerpoint/2010/main" val="38324123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21A74B-BC57-DF65-4222-A6AF3449E18B}"/>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F13697C1-45CB-AF35-FDEC-A2143B6928CB}"/>
              </a:ext>
            </a:extLst>
          </p:cNvPr>
          <p:cNvSpPr>
            <a:spLocks noGrp="1"/>
          </p:cNvSpPr>
          <p:nvPr>
            <p:ph type="title"/>
          </p:nvPr>
        </p:nvSpPr>
        <p:spPr>
          <a:xfrm>
            <a:off x="771736" y="896112"/>
            <a:ext cx="9389288" cy="1362456"/>
          </a:xfrm>
        </p:spPr>
        <p:txBody>
          <a:bodyPr anchor="t">
            <a:normAutofit/>
          </a:bodyPr>
          <a:lstStyle/>
          <a:p>
            <a:r>
              <a:rPr lang="en-US" dirty="0"/>
              <a:t>Session T106</a:t>
            </a:r>
          </a:p>
        </p:txBody>
      </p:sp>
      <p:sp>
        <p:nvSpPr>
          <p:cNvPr id="2" name="Slide Number Placeholder 1">
            <a:extLst>
              <a:ext uri="{FF2B5EF4-FFF2-40B4-BE49-F238E27FC236}">
                <a16:creationId xmlns:a16="http://schemas.microsoft.com/office/drawing/2014/main" id="{0BF79EDB-4EEE-A584-DB2F-772331392968}"/>
              </a:ext>
            </a:extLst>
          </p:cNvPr>
          <p:cNvSpPr>
            <a:spLocks noGrp="1"/>
          </p:cNvSpPr>
          <p:nvPr>
            <p:ph type="sldNum" sz="quarter" idx="12"/>
          </p:nvPr>
        </p:nvSpPr>
        <p:spPr>
          <a:xfrm>
            <a:off x="11123295" y="6356350"/>
            <a:ext cx="457200" cy="365125"/>
          </a:xfrm>
        </p:spPr>
        <p:txBody>
          <a:bodyPr anchor="ctr">
            <a:normAutofit/>
          </a:bodyPr>
          <a:lstStyle/>
          <a:p>
            <a:pPr>
              <a:spcAft>
                <a:spcPts val="600"/>
              </a:spcAft>
            </a:pPr>
            <a:fld id="{B5CEABB6-07DC-46E8-9B57-56EC44A396E5}" type="slidenum">
              <a:rPr lang="en-US" smtClean="0"/>
              <a:pPr>
                <a:spcAft>
                  <a:spcPts val="600"/>
                </a:spcAft>
              </a:pPr>
              <a:t>2</a:t>
            </a:fld>
            <a:endParaRPr lang="en-US"/>
          </a:p>
        </p:txBody>
      </p:sp>
      <p:sp>
        <p:nvSpPr>
          <p:cNvPr id="16" name="Content Placeholder 3">
            <a:extLst>
              <a:ext uri="{FF2B5EF4-FFF2-40B4-BE49-F238E27FC236}">
                <a16:creationId xmlns:a16="http://schemas.microsoft.com/office/drawing/2014/main" id="{44B7A7BB-88BA-F59A-A85C-95EEB9EFD667}"/>
              </a:ext>
            </a:extLst>
          </p:cNvPr>
          <p:cNvSpPr>
            <a:spLocks noGrp="1"/>
          </p:cNvSpPr>
          <p:nvPr>
            <p:ph sz="half" idx="14"/>
          </p:nvPr>
        </p:nvSpPr>
        <p:spPr>
          <a:xfrm>
            <a:off x="771734" y="1632247"/>
            <a:ext cx="9064475" cy="5089228"/>
          </a:xfrm>
        </p:spPr>
        <p:txBody>
          <a:bodyPr>
            <a:noAutofit/>
          </a:bodyPr>
          <a:lstStyle/>
          <a:p>
            <a:pPr marL="0" marR="0">
              <a:spcBef>
                <a:spcPts val="0"/>
              </a:spcBef>
              <a:spcAft>
                <a:spcPts val="60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Session Title: </a:t>
            </a:r>
            <a:r>
              <a:rPr lang="en-US" sz="1600" dirty="0">
                <a:effectLst/>
                <a:latin typeface="Calibri" panose="020F0502020204030204" pitchFamily="34" charset="0"/>
                <a:ea typeface="Calibri" panose="020F0502020204030204" pitchFamily="34" charset="0"/>
                <a:cs typeface="Times New Roman" panose="02020603050405020304" pitchFamily="18" charset="0"/>
              </a:rPr>
              <a:t> A</a:t>
            </a:r>
            <a:r>
              <a:rPr lang="en-US" sz="1600" dirty="0">
                <a:latin typeface="Calibri" panose="020F0502020204030204" pitchFamily="34" charset="0"/>
                <a:ea typeface="Calibri" panose="020F0502020204030204" pitchFamily="34" charset="0"/>
                <a:cs typeface="Times New Roman" panose="02020603050405020304" pitchFamily="18" charset="0"/>
              </a:rPr>
              <a:t> Day in the Life of a Non-Profit: Using Accounting to Support Those Who Count on You</a:t>
            </a:r>
            <a:endParaRPr lang="en-US" sz="1600" dirty="0">
              <a:effectLst/>
              <a:latin typeface="Calibri" panose="020F0502020204030204" pitchFamily="34" charset="0"/>
              <a:ea typeface="Calibri" panose="020F0502020204030204" pitchFamily="34" charset="0"/>
            </a:endParaRPr>
          </a:p>
          <a:p>
            <a:pPr marL="0" marR="0">
              <a:spcBef>
                <a:spcPts val="0"/>
              </a:spcBef>
              <a:spcAft>
                <a:spcPts val="60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Session Description:</a:t>
            </a:r>
            <a:r>
              <a:rPr lang="en-US" sz="1600" dirty="0">
                <a:effectLst/>
                <a:latin typeface="Calibri" panose="020F0502020204030204" pitchFamily="34" charset="0"/>
                <a:ea typeface="Calibri" panose="020F0502020204030204" pitchFamily="34" charset="0"/>
                <a:cs typeface="Times New Roman" panose="02020603050405020304" pitchFamily="18" charset="0"/>
              </a:rPr>
              <a:t> Every day non-profits serve and have meaningful impacts for communities across our country. During this session, you will learn about a very special non-profit called Horton’s Kids that serves families in Southeast, DC, and how finance and accounting activities are so integral to the success of non-profits such as Horton’s Kids. Horton’s Kids was built on the idea that dedicated service can change lives, and with the current dynamic environment in the federal grants domain, now more than ever, non-profits including Horton’s Kids need to apply innovative approaches to executing their finance, accounting, and other administrative activities.</a:t>
            </a:r>
          </a:p>
          <a:p>
            <a:pPr marL="0" marR="0">
              <a:spcBef>
                <a:spcPts val="0"/>
              </a:spcBef>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Learning Objectives:</a:t>
            </a:r>
            <a:endParaRPr lang="en-US" sz="16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600" dirty="0">
                <a:latin typeface="Calibri" panose="020F0502020204030204" pitchFamily="34" charset="0"/>
                <a:ea typeface="Calibri" panose="020F0502020204030204" pitchFamily="34" charset="0"/>
                <a:cs typeface="Times New Roman" panose="02020603050405020304" pitchFamily="18" charset="0"/>
              </a:rPr>
              <a:t>Obtain an understanding of the type of funding sources and expenses for a non-profit and how they are accounted for.</a:t>
            </a:r>
          </a:p>
          <a:p>
            <a:pPr marL="342900" marR="0" lvl="0" indent="-342900">
              <a:spcBef>
                <a:spcPts val="0"/>
              </a:spcBef>
              <a:spcAft>
                <a:spcPts val="0"/>
              </a:spcAft>
              <a:buSzPts val="1000"/>
              <a:buFont typeface="Symbol" panose="05050102010706020507" pitchFamily="18" charset="2"/>
              <a:buChar char=""/>
              <a:tabLst>
                <a:tab pos="457200" algn="l"/>
              </a:tabLst>
            </a:pPr>
            <a:r>
              <a:rPr lang="en-US" sz="1600" dirty="0">
                <a:latin typeface="Calibri" panose="020F0502020204030204" pitchFamily="34" charset="0"/>
                <a:ea typeface="Calibri" panose="020F0502020204030204" pitchFamily="34" charset="0"/>
                <a:cs typeface="Times New Roman" panose="02020603050405020304" pitchFamily="18" charset="0"/>
              </a:rPr>
              <a:t>Obtain an understanding of the impact of federal grants on a non-profit.</a:t>
            </a:r>
          </a:p>
          <a:p>
            <a:pPr marL="342900" marR="0" lvl="0" indent="-342900">
              <a:spcBef>
                <a:spcPts val="0"/>
              </a:spcBef>
              <a:spcAft>
                <a:spcPts val="0"/>
              </a:spcAft>
              <a:buSzPts val="1000"/>
              <a:buFont typeface="Symbol" panose="05050102010706020507" pitchFamily="18" charset="2"/>
              <a:buChar char=""/>
              <a:tabLst>
                <a:tab pos="457200" algn="l"/>
              </a:tabLst>
            </a:pPr>
            <a:r>
              <a:rPr lang="en-US" sz="1600" dirty="0">
                <a:latin typeface="Calibri" panose="020F0502020204030204" pitchFamily="34" charset="0"/>
                <a:ea typeface="Calibri" panose="020F0502020204030204" pitchFamily="34" charset="0"/>
                <a:cs typeface="Times New Roman" panose="02020603050405020304" pitchFamily="18" charset="0"/>
              </a:rPr>
              <a:t>Obtain an understanding of the grant lifecycle for a non-profit: apply, execute, report, and audit.</a:t>
            </a:r>
          </a:p>
          <a:p>
            <a:pPr marL="342900" marR="0" lvl="0" indent="-342900">
              <a:spcBef>
                <a:spcPts val="0"/>
              </a:spcBef>
              <a:spcAft>
                <a:spcPts val="600"/>
              </a:spcAft>
              <a:buSzPts val="1000"/>
              <a:buFont typeface="Symbol" panose="05050102010706020507" pitchFamily="18" charset="2"/>
              <a:buChar char=""/>
              <a:tabLst>
                <a:tab pos="457200" algn="l"/>
              </a:tabLst>
            </a:pPr>
            <a:r>
              <a:rPr lang="en-US" sz="1600" dirty="0">
                <a:latin typeface="Calibri" panose="020F0502020204030204" pitchFamily="34" charset="0"/>
                <a:ea typeface="Calibri" panose="020F0502020204030204" pitchFamily="34" charset="0"/>
                <a:cs typeface="Times New Roman" panose="02020603050405020304" pitchFamily="18" charset="0"/>
              </a:rPr>
              <a:t>Obtain an understanding of the application of indirect costs for grants for a non-profit and the importance of the indirect amount.</a:t>
            </a:r>
          </a:p>
          <a:p>
            <a:pPr marR="0" lvl="0">
              <a:spcBef>
                <a:spcPts val="0"/>
              </a:spcBef>
              <a:spcAft>
                <a:spcPts val="600"/>
              </a:spcAft>
              <a:buSzPts val="1000"/>
              <a:tabLst>
                <a:tab pos="457200" algn="l"/>
              </a:tabLs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Presenter: </a:t>
            </a:r>
            <a:r>
              <a:rPr lang="en-US" sz="1600" dirty="0">
                <a:effectLst/>
                <a:latin typeface="Calibri" panose="020F0502020204030204" pitchFamily="34" charset="0"/>
                <a:ea typeface="Calibri" panose="020F0502020204030204" pitchFamily="34" charset="0"/>
                <a:cs typeface="Times New Roman" panose="02020603050405020304" pitchFamily="18" charset="0"/>
              </a:rPr>
              <a:t>Andrew Hullinger, CFO, Horton’s Kids</a:t>
            </a:r>
          </a:p>
          <a:p>
            <a:pPr marR="0" lvl="0">
              <a:spcBef>
                <a:spcPts val="0"/>
              </a:spcBef>
              <a:spcAft>
                <a:spcPts val="0"/>
              </a:spcAft>
              <a:buSzPts val="1000"/>
              <a:tabLst>
                <a:tab pos="457200" algn="l"/>
              </a:tabLst>
            </a:pPr>
            <a:r>
              <a:rPr lang="en-US" sz="1600" b="1" dirty="0">
                <a:latin typeface="Calibri" panose="020F0502020204030204" pitchFamily="34" charset="0"/>
                <a:ea typeface="Calibri" panose="020F0502020204030204" pitchFamily="34" charset="0"/>
                <a:cs typeface="Times New Roman" panose="02020603050405020304" pitchFamily="18" charset="0"/>
              </a:rPr>
              <a:t>Moderator: </a:t>
            </a:r>
            <a:r>
              <a:rPr lang="en-US" sz="1600" dirty="0">
                <a:latin typeface="Calibri" panose="020F0502020204030204" pitchFamily="34" charset="0"/>
                <a:ea typeface="Calibri" panose="020F0502020204030204" pitchFamily="34" charset="0"/>
                <a:cs typeface="Times New Roman" panose="02020603050405020304" pitchFamily="18" charset="0"/>
              </a:rPr>
              <a:t>Joshua Shapiro, Vice President, Ascella Technologies, Inc.</a:t>
            </a:r>
            <a:endParaRPr lang="en-US" sz="1600" dirty="0">
              <a:effectLst/>
              <a:latin typeface="Calibri" panose="020F0502020204030204" pitchFamily="34" charset="0"/>
              <a:ea typeface="Calibri" panose="020F0502020204030204" pitchFamily="34" charset="0"/>
            </a:endParaRPr>
          </a:p>
          <a:p>
            <a:endParaRPr lang="en-US" sz="1400" dirty="0"/>
          </a:p>
        </p:txBody>
      </p:sp>
    </p:spTree>
    <p:extLst>
      <p:ext uri="{BB962C8B-B14F-4D97-AF65-F5344CB8AC3E}">
        <p14:creationId xmlns:p14="http://schemas.microsoft.com/office/powerpoint/2010/main" val="15149133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60EB401-2F91-2D90-C859-96484861E564}"/>
              </a:ext>
            </a:extLst>
          </p:cNvPr>
          <p:cNvSpPr>
            <a:spLocks noGrp="1"/>
          </p:cNvSpPr>
          <p:nvPr>
            <p:ph type="sldNum" sz="quarter" idx="12"/>
          </p:nvPr>
        </p:nvSpPr>
        <p:spPr>
          <a:xfrm>
            <a:off x="11123295" y="6356350"/>
            <a:ext cx="457200" cy="365125"/>
          </a:xfrm>
        </p:spPr>
        <p:txBody>
          <a:bodyPr anchor="ctr">
            <a:normAutofit/>
          </a:bodyPr>
          <a:lstStyle/>
          <a:p>
            <a:pPr>
              <a:spcAft>
                <a:spcPts val="600"/>
              </a:spcAft>
            </a:pPr>
            <a:fld id="{B5CEABB6-07DC-46E8-9B57-56EC44A396E5}" type="slidenum">
              <a:rPr lang="en-US" smtClean="0"/>
              <a:pPr>
                <a:spcAft>
                  <a:spcPts val="600"/>
                </a:spcAft>
              </a:pPr>
              <a:t>3</a:t>
            </a:fld>
            <a:endParaRPr lang="en-US"/>
          </a:p>
        </p:txBody>
      </p:sp>
      <p:pic>
        <p:nvPicPr>
          <p:cNvPr id="5" name="Picture 4">
            <a:extLst>
              <a:ext uri="{FF2B5EF4-FFF2-40B4-BE49-F238E27FC236}">
                <a16:creationId xmlns:a16="http://schemas.microsoft.com/office/drawing/2014/main" id="{D7984C32-04C0-647D-AB20-690DD78E3A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8384" y="1021850"/>
            <a:ext cx="2048375" cy="2048375"/>
          </a:xfrm>
          <a:prstGeom prst="ellipse">
            <a:avLst/>
          </a:prstGeom>
          <a:noFill/>
          <a:ln w="28575">
            <a:solidFill>
              <a:schemeClr val="accent5">
                <a:lumMod val="60000"/>
                <a:lumOff val="40000"/>
              </a:schemeClr>
            </a:solidFill>
          </a:ln>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E4CA40ED-4333-9CFE-13C7-951EA8605C74}"/>
              </a:ext>
            </a:extLst>
          </p:cNvPr>
          <p:cNvSpPr txBox="1"/>
          <p:nvPr/>
        </p:nvSpPr>
        <p:spPr>
          <a:xfrm>
            <a:off x="5392547" y="3096064"/>
            <a:ext cx="4440047" cy="2431435"/>
          </a:xfrm>
          <a:prstGeom prst="rect">
            <a:avLst/>
          </a:prstGeom>
          <a:noFill/>
        </p:spPr>
        <p:txBody>
          <a:bodyPr wrap="square">
            <a:spAutoFit/>
          </a:bodyPr>
          <a:lstStyle/>
          <a:p>
            <a:pPr algn="ctr">
              <a:spcAft>
                <a:spcPts val="600"/>
              </a:spcAft>
            </a:pPr>
            <a:r>
              <a:rPr lang="en-US" sz="2400" b="1" i="0" dirty="0">
                <a:solidFill>
                  <a:srgbClr val="0050AF"/>
                </a:solidFill>
                <a:effectLst/>
                <a:latin typeface="Calibri" panose="020F0502020204030204" pitchFamily="34" charset="0"/>
              </a:rPr>
              <a:t>Josh Shapiro</a:t>
            </a:r>
          </a:p>
          <a:p>
            <a:pPr algn="ctr"/>
            <a:r>
              <a:rPr lang="en-US" sz="2000" b="1" i="0" dirty="0">
                <a:effectLst/>
                <a:latin typeface="Calibri" panose="020F0502020204030204" pitchFamily="34" charset="0"/>
              </a:rPr>
              <a:t>Vice President</a:t>
            </a:r>
            <a:endParaRPr lang="en-US" sz="2000" b="1" dirty="0">
              <a:latin typeface="Calibri" panose="020F0502020204030204" pitchFamily="34" charset="0"/>
            </a:endParaRPr>
          </a:p>
          <a:p>
            <a:pPr algn="ctr">
              <a:spcAft>
                <a:spcPts val="600"/>
              </a:spcAft>
            </a:pPr>
            <a:r>
              <a:rPr lang="en-US" sz="2000" b="1" i="0" dirty="0">
                <a:effectLst/>
                <a:latin typeface="Calibri" panose="020F0502020204030204" pitchFamily="34" charset="0"/>
              </a:rPr>
              <a:t>Ascella Technologies, Inc. (Ascella)</a:t>
            </a:r>
          </a:p>
          <a:p>
            <a:pPr algn="ctr"/>
            <a:r>
              <a:rPr lang="en-US" b="1" i="0" dirty="0">
                <a:effectLst/>
                <a:latin typeface="Calibri" panose="020F0502020204030204" pitchFamily="34" charset="0"/>
                <a:hlinkClick r:id="rId4"/>
              </a:rPr>
              <a:t>joshua.shapiro@ascellatech.com</a:t>
            </a:r>
            <a:endParaRPr lang="en-US" b="1" i="0" dirty="0">
              <a:effectLst/>
              <a:latin typeface="Calibri" panose="020F0502020204030204" pitchFamily="34" charset="0"/>
            </a:endParaRPr>
          </a:p>
          <a:p>
            <a:pPr algn="ctr"/>
            <a:endParaRPr lang="en-US" b="1" dirty="0">
              <a:latin typeface="Calibri" panose="020F0502020204030204" pitchFamily="34" charset="0"/>
            </a:endParaRPr>
          </a:p>
          <a:p>
            <a:pPr algn="ctr"/>
            <a:endParaRPr lang="en-US" b="1" i="0" dirty="0">
              <a:effectLst/>
              <a:latin typeface="Calibri" panose="020F0502020204030204" pitchFamily="34" charset="0"/>
            </a:endParaRPr>
          </a:p>
          <a:p>
            <a:pPr algn="ctr"/>
            <a:r>
              <a:rPr lang="en-US" sz="2400" b="1" i="0" dirty="0">
                <a:solidFill>
                  <a:srgbClr val="0050AF"/>
                </a:solidFill>
                <a:effectLst/>
                <a:latin typeface="Calibri" panose="020F0502020204030204" pitchFamily="34" charset="0"/>
              </a:rPr>
              <a:t>Moderator</a:t>
            </a:r>
          </a:p>
        </p:txBody>
      </p:sp>
      <p:sp>
        <p:nvSpPr>
          <p:cNvPr id="8" name="TextBox 7">
            <a:extLst>
              <a:ext uri="{FF2B5EF4-FFF2-40B4-BE49-F238E27FC236}">
                <a16:creationId xmlns:a16="http://schemas.microsoft.com/office/drawing/2014/main" id="{780938A0-61DE-BA13-815C-5D9AC3E3BAE7}"/>
              </a:ext>
            </a:extLst>
          </p:cNvPr>
          <p:cNvSpPr txBox="1"/>
          <p:nvPr/>
        </p:nvSpPr>
        <p:spPr>
          <a:xfrm>
            <a:off x="1226230" y="3112538"/>
            <a:ext cx="4440047" cy="2231380"/>
          </a:xfrm>
          <a:prstGeom prst="rect">
            <a:avLst/>
          </a:prstGeom>
          <a:noFill/>
        </p:spPr>
        <p:txBody>
          <a:bodyPr wrap="square">
            <a:spAutoFit/>
          </a:bodyPr>
          <a:lstStyle/>
          <a:p>
            <a:pPr algn="ctr">
              <a:spcAft>
                <a:spcPts val="600"/>
              </a:spcAft>
            </a:pPr>
            <a:r>
              <a:rPr lang="en-US" sz="2400" b="1" i="0" dirty="0">
                <a:solidFill>
                  <a:srgbClr val="0050AF"/>
                </a:solidFill>
                <a:effectLst/>
                <a:latin typeface="Calibri" panose="020F0502020204030204" pitchFamily="34" charset="0"/>
              </a:rPr>
              <a:t>Andrew Hullinger</a:t>
            </a:r>
          </a:p>
          <a:p>
            <a:pPr algn="ctr"/>
            <a:r>
              <a:rPr lang="en-US" sz="2000" b="1" i="0" dirty="0">
                <a:effectLst/>
                <a:latin typeface="Calibri" panose="020F0502020204030204" pitchFamily="34" charset="0"/>
              </a:rPr>
              <a:t>CFO</a:t>
            </a:r>
            <a:endParaRPr lang="en-US" sz="2000" b="1" dirty="0">
              <a:latin typeface="Calibri" panose="020F0502020204030204" pitchFamily="34" charset="0"/>
            </a:endParaRPr>
          </a:p>
          <a:p>
            <a:pPr algn="ctr">
              <a:spcAft>
                <a:spcPts val="600"/>
              </a:spcAft>
            </a:pPr>
            <a:r>
              <a:rPr lang="en-US" sz="2000" b="1" i="0" dirty="0">
                <a:effectLst/>
                <a:latin typeface="Calibri" panose="020F0502020204030204" pitchFamily="34" charset="0"/>
              </a:rPr>
              <a:t>Horton’s Kids</a:t>
            </a:r>
          </a:p>
          <a:p>
            <a:pPr algn="ctr">
              <a:spcAft>
                <a:spcPts val="600"/>
              </a:spcAft>
            </a:pPr>
            <a:r>
              <a:rPr lang="en-US" b="1" i="0" dirty="0">
                <a:effectLst/>
                <a:latin typeface="Calibri" panose="020F0502020204030204" pitchFamily="34" charset="0"/>
                <a:hlinkClick r:id="rId5"/>
              </a:rPr>
              <a:t>andrew@hortonskids.org</a:t>
            </a:r>
            <a:endParaRPr lang="en-US" b="1" i="0" dirty="0">
              <a:effectLst/>
              <a:latin typeface="Calibri" panose="020F0502020204030204" pitchFamily="34" charset="0"/>
            </a:endParaRPr>
          </a:p>
          <a:p>
            <a:pPr algn="ctr"/>
            <a:endParaRPr lang="en-US" b="1" dirty="0">
              <a:latin typeface="Calibri" panose="020F0502020204030204" pitchFamily="34" charset="0"/>
            </a:endParaRPr>
          </a:p>
          <a:p>
            <a:pPr algn="ctr"/>
            <a:r>
              <a:rPr lang="en-US" sz="2400" b="1" i="0" dirty="0">
                <a:solidFill>
                  <a:srgbClr val="0050AF"/>
                </a:solidFill>
                <a:effectLst/>
                <a:latin typeface="Calibri" panose="020F0502020204030204" pitchFamily="34" charset="0"/>
              </a:rPr>
              <a:t>Speaker</a:t>
            </a:r>
          </a:p>
        </p:txBody>
      </p:sp>
      <p:pic>
        <p:nvPicPr>
          <p:cNvPr id="4" name="Picture 3" descr="A person wearing glasses and smiling&#10;&#10;AI-generated content may be incorrect.">
            <a:extLst>
              <a:ext uri="{FF2B5EF4-FFF2-40B4-BE49-F238E27FC236}">
                <a16:creationId xmlns:a16="http://schemas.microsoft.com/office/drawing/2014/main" id="{9F8F72EC-5547-A256-509D-A9242E53A60C}"/>
              </a:ext>
            </a:extLst>
          </p:cNvPr>
          <p:cNvPicPr>
            <a:picLocks noChangeAspect="1"/>
          </p:cNvPicPr>
          <p:nvPr/>
        </p:nvPicPr>
        <p:blipFill>
          <a:blip r:embed="rId6"/>
          <a:stretch>
            <a:fillRect/>
          </a:stretch>
        </p:blipFill>
        <p:spPr>
          <a:xfrm>
            <a:off x="2400909" y="979537"/>
            <a:ext cx="2090688" cy="2090688"/>
          </a:xfrm>
          <a:prstGeom prst="rect">
            <a:avLst/>
          </a:prstGeom>
        </p:spPr>
      </p:pic>
    </p:spTree>
    <p:extLst>
      <p:ext uri="{BB962C8B-B14F-4D97-AF65-F5344CB8AC3E}">
        <p14:creationId xmlns:p14="http://schemas.microsoft.com/office/powerpoint/2010/main" val="38711866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a:extLst>
              <a:ext uri="{FF2B5EF4-FFF2-40B4-BE49-F238E27FC236}">
                <a16:creationId xmlns:a16="http://schemas.microsoft.com/office/drawing/2014/main" id="{5FB75C3E-5885-49DD-8190-BB1E8C511A7E}"/>
              </a:ext>
            </a:extLst>
          </p:cNvPr>
          <p:cNvSpPr>
            <a:spLocks noGrp="1"/>
          </p:cNvSpPr>
          <p:nvPr>
            <p:ph type="title"/>
          </p:nvPr>
        </p:nvSpPr>
        <p:spPr>
          <a:xfrm>
            <a:off x="1485355" y="378526"/>
            <a:ext cx="9866540" cy="932689"/>
          </a:xfrm>
        </p:spPr>
        <p:txBody>
          <a:bodyPr>
            <a:normAutofit/>
          </a:bodyPr>
          <a:lstStyle/>
          <a:p>
            <a:r>
              <a:rPr lang="en-US" dirty="0"/>
              <a:t>AGENDA</a:t>
            </a:r>
          </a:p>
        </p:txBody>
      </p:sp>
      <p:sp>
        <p:nvSpPr>
          <p:cNvPr id="13" name="Slide Number Placeholder 12">
            <a:extLst>
              <a:ext uri="{FF2B5EF4-FFF2-40B4-BE49-F238E27FC236}">
                <a16:creationId xmlns:a16="http://schemas.microsoft.com/office/drawing/2014/main" id="{A540B739-30F9-C86F-67ED-2197DC1E598B}"/>
              </a:ext>
            </a:extLst>
          </p:cNvPr>
          <p:cNvSpPr>
            <a:spLocks noGrp="1"/>
          </p:cNvSpPr>
          <p:nvPr>
            <p:ph type="sldNum" sz="quarter" idx="12"/>
          </p:nvPr>
        </p:nvSpPr>
        <p:spPr>
          <a:xfrm>
            <a:off x="11123295" y="6356350"/>
            <a:ext cx="457200" cy="365125"/>
          </a:xfrm>
        </p:spPr>
        <p:txBody>
          <a:bodyPr/>
          <a:lstStyle/>
          <a:p>
            <a:fld id="{B5CEABB6-07DC-46E8-9B57-56EC44A396E5}" type="slidenum">
              <a:rPr lang="en-US" smtClean="0"/>
              <a:pPr/>
              <a:t>4</a:t>
            </a:fld>
            <a:endParaRPr lang="en-US" dirty="0"/>
          </a:p>
        </p:txBody>
      </p:sp>
      <p:sp>
        <p:nvSpPr>
          <p:cNvPr id="18" name="Content Placeholder 3">
            <a:extLst>
              <a:ext uri="{FF2B5EF4-FFF2-40B4-BE49-F238E27FC236}">
                <a16:creationId xmlns:a16="http://schemas.microsoft.com/office/drawing/2014/main" id="{3256D83E-411B-3611-7B51-8C62EEE73510}"/>
              </a:ext>
            </a:extLst>
          </p:cNvPr>
          <p:cNvSpPr txBox="1">
            <a:spLocks/>
          </p:cNvSpPr>
          <p:nvPr/>
        </p:nvSpPr>
        <p:spPr>
          <a:xfrm>
            <a:off x="1707850" y="1449684"/>
            <a:ext cx="9064475" cy="5089228"/>
          </a:xfrm>
          <a:prstGeom prst="rect">
            <a:avLst/>
          </a:prstGeom>
        </p:spPr>
        <p:txBody>
          <a:bodyPr vert="horz" lIns="91440" tIns="45720" rIns="91440" bIns="45720" rtlCol="0">
            <a:noAutofit/>
          </a:bodyPr>
          <a:lstStyle>
            <a:lvl1pPr marL="342900" indent="-342900" algn="l" defTabSz="914400" rtl="0" eaLnBrk="1" latinLnBrk="0" hangingPunct="1">
              <a:lnSpc>
                <a:spcPct val="100000"/>
              </a:lnSpc>
              <a:spcBef>
                <a:spcPts val="0"/>
              </a:spcBef>
              <a:spcAft>
                <a:spcPts val="600"/>
              </a:spcAft>
              <a:buFont typeface="+mj-lt"/>
              <a:buAutoNum type="arabicPeriod"/>
              <a:defRPr sz="1800" kern="1200">
                <a:solidFill>
                  <a:schemeClr val="bg1"/>
                </a:solidFill>
                <a:latin typeface="+mn-lt"/>
                <a:ea typeface="+mn-ea"/>
                <a:cs typeface="+mn-cs"/>
              </a:defRPr>
            </a:lvl1pPr>
            <a:lvl2pPr marL="800100" indent="-342900" algn="l" defTabSz="914400" rtl="0" eaLnBrk="1" latinLnBrk="0" hangingPunct="1">
              <a:lnSpc>
                <a:spcPct val="100000"/>
              </a:lnSpc>
              <a:spcBef>
                <a:spcPts val="0"/>
              </a:spcBef>
              <a:spcAft>
                <a:spcPts val="600"/>
              </a:spcAft>
              <a:buFont typeface="+mj-lt"/>
              <a:buAutoNum type="alphaLcPeriod"/>
              <a:defRPr sz="1800" kern="1200">
                <a:solidFill>
                  <a:schemeClr val="bg1"/>
                </a:solidFill>
                <a:latin typeface="+mn-lt"/>
                <a:ea typeface="+mn-ea"/>
                <a:cs typeface="+mn-cs"/>
              </a:defRPr>
            </a:lvl2pPr>
            <a:lvl3pPr marL="1257300" indent="-342900" algn="l" defTabSz="914400" rtl="0" eaLnBrk="1" latinLnBrk="0" hangingPunct="1">
              <a:lnSpc>
                <a:spcPct val="100000"/>
              </a:lnSpc>
              <a:spcBef>
                <a:spcPts val="0"/>
              </a:spcBef>
              <a:spcAft>
                <a:spcPts val="600"/>
              </a:spcAft>
              <a:buFont typeface="+mj-lt"/>
              <a:buAutoNum type="arabicParenR"/>
              <a:defRPr sz="1800" kern="1200">
                <a:solidFill>
                  <a:schemeClr val="bg1"/>
                </a:solidFill>
                <a:latin typeface="+mn-lt"/>
                <a:ea typeface="+mn-ea"/>
                <a:cs typeface="+mn-cs"/>
              </a:defRPr>
            </a:lvl3pPr>
            <a:lvl4pPr marL="1714500" indent="-342900" algn="l" defTabSz="914400" rtl="0" eaLnBrk="1" latinLnBrk="0" hangingPunct="1">
              <a:lnSpc>
                <a:spcPct val="100000"/>
              </a:lnSpc>
              <a:spcBef>
                <a:spcPts val="0"/>
              </a:spcBef>
              <a:spcAft>
                <a:spcPts val="600"/>
              </a:spcAft>
              <a:buFont typeface="+mj-lt"/>
              <a:buAutoNum type="alphaLcParenR"/>
              <a:defRPr sz="1800" kern="1200">
                <a:solidFill>
                  <a:schemeClr val="bg1"/>
                </a:solidFill>
                <a:latin typeface="+mn-lt"/>
                <a:ea typeface="+mn-ea"/>
                <a:cs typeface="+mn-cs"/>
              </a:defRPr>
            </a:lvl4pPr>
            <a:lvl5pPr marL="2171700" indent="-342900" algn="l" defTabSz="914400" rtl="0" eaLnBrk="1" latinLnBrk="0" hangingPunct="1">
              <a:lnSpc>
                <a:spcPct val="100000"/>
              </a:lnSpc>
              <a:spcBef>
                <a:spcPts val="0"/>
              </a:spcBef>
              <a:spcAft>
                <a:spcPts val="600"/>
              </a:spcAft>
              <a:buFont typeface="+mj-lt"/>
              <a:buAutoNum type="romanLcPeriod"/>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US" sz="2400" dirty="0"/>
              <a:t>Introductions </a:t>
            </a:r>
          </a:p>
          <a:p>
            <a:pPr marL="285750" indent="-285750">
              <a:buFont typeface="Arial" panose="020B0604020202020204" pitchFamily="34" charset="0"/>
              <a:buChar char="•"/>
            </a:pPr>
            <a:r>
              <a:rPr lang="en-US" sz="2400" dirty="0"/>
              <a:t>Overview of Horton’s Kids</a:t>
            </a:r>
          </a:p>
          <a:p>
            <a:pPr marL="285750" indent="-285750">
              <a:buFont typeface="Arial" panose="020B0604020202020204" pitchFamily="34" charset="0"/>
              <a:buChar char="•"/>
            </a:pPr>
            <a:r>
              <a:rPr lang="en-US" sz="2400" dirty="0"/>
              <a:t>What is a non-profit?</a:t>
            </a:r>
          </a:p>
          <a:p>
            <a:pPr marL="285750" indent="-285750">
              <a:buFont typeface="Arial" panose="020B0604020202020204" pitchFamily="34" charset="0"/>
              <a:buChar char="•"/>
            </a:pPr>
            <a:r>
              <a:rPr lang="en-US" sz="2400" dirty="0"/>
              <a:t>What are the types of funding sources and expenses for a non-profit and how are they accounted for?</a:t>
            </a:r>
          </a:p>
          <a:p>
            <a:pPr marL="285750" indent="-285750">
              <a:buFont typeface="Arial" panose="020B0604020202020204" pitchFamily="34" charset="0"/>
              <a:buChar char="•"/>
            </a:pPr>
            <a:r>
              <a:rPr lang="en-US" sz="2400" dirty="0"/>
              <a:t>Impact of federal grants on a non-profit</a:t>
            </a:r>
          </a:p>
          <a:p>
            <a:pPr marL="285750" indent="-285750">
              <a:buFont typeface="Arial" panose="020B0604020202020204" pitchFamily="34" charset="0"/>
              <a:buChar char="•"/>
            </a:pPr>
            <a:r>
              <a:rPr lang="en-US" sz="2400" dirty="0"/>
              <a:t>The grant lifecycle for a non-profit: apply, execute, report, and audit</a:t>
            </a:r>
          </a:p>
          <a:p>
            <a:pPr marL="285750" indent="-285750">
              <a:buFont typeface="Arial" panose="020B0604020202020204" pitchFamily="34" charset="0"/>
              <a:buChar char="•"/>
            </a:pPr>
            <a:r>
              <a:rPr lang="en-US" sz="2400" dirty="0"/>
              <a:t>Application of indirect costs for grants for a non-profit and the importance of the indirect amount</a:t>
            </a:r>
          </a:p>
          <a:p>
            <a:pPr marL="285750" indent="-285750">
              <a:buFont typeface="Arial" panose="020B0604020202020204" pitchFamily="34" charset="0"/>
              <a:buChar char="•"/>
            </a:pPr>
            <a:r>
              <a:rPr lang="en-US" sz="2400" dirty="0"/>
              <a:t>Q&amp;As</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p:txBody>
      </p:sp>
    </p:spTree>
    <p:extLst>
      <p:ext uri="{BB962C8B-B14F-4D97-AF65-F5344CB8AC3E}">
        <p14:creationId xmlns:p14="http://schemas.microsoft.com/office/powerpoint/2010/main" val="42524660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F8436D-94CD-848F-EDA2-E1788859B768}"/>
            </a:ext>
          </a:extLst>
        </p:cNvPr>
        <p:cNvGrpSpPr/>
        <p:nvPr/>
      </p:nvGrpSpPr>
      <p:grpSpPr>
        <a:xfrm>
          <a:off x="0" y="0"/>
          <a:ext cx="0" cy="0"/>
          <a:chOff x="0" y="0"/>
          <a:chExt cx="0" cy="0"/>
        </a:xfrm>
      </p:grpSpPr>
      <p:sp>
        <p:nvSpPr>
          <p:cNvPr id="13" name="Slide Number Placeholder 12">
            <a:extLst>
              <a:ext uri="{FF2B5EF4-FFF2-40B4-BE49-F238E27FC236}">
                <a16:creationId xmlns:a16="http://schemas.microsoft.com/office/drawing/2014/main" id="{F70DE0D8-6AC2-B225-A8FF-7B0ABF485C18}"/>
              </a:ext>
            </a:extLst>
          </p:cNvPr>
          <p:cNvSpPr>
            <a:spLocks noGrp="1"/>
          </p:cNvSpPr>
          <p:nvPr>
            <p:ph type="sldNum" sz="quarter" idx="12"/>
          </p:nvPr>
        </p:nvSpPr>
        <p:spPr>
          <a:xfrm>
            <a:off x="11123295" y="6356350"/>
            <a:ext cx="457200" cy="365125"/>
          </a:xfrm>
        </p:spPr>
        <p:txBody>
          <a:bodyPr/>
          <a:lstStyle/>
          <a:p>
            <a:fld id="{B5CEABB6-07DC-46E8-9B57-56EC44A396E5}" type="slidenum">
              <a:rPr lang="en-US" smtClean="0"/>
              <a:pPr/>
              <a:t>5</a:t>
            </a:fld>
            <a:endParaRPr lang="en-US" dirty="0"/>
          </a:p>
        </p:txBody>
      </p:sp>
      <p:pic>
        <p:nvPicPr>
          <p:cNvPr id="1026" name="Picture 2" descr="Horton's Kids">
            <a:extLst>
              <a:ext uri="{FF2B5EF4-FFF2-40B4-BE49-F238E27FC236}">
                <a16:creationId xmlns:a16="http://schemas.microsoft.com/office/drawing/2014/main" id="{CDB73877-EE1C-B3F1-8D08-79E001DEDC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3337" y="122677"/>
            <a:ext cx="4054633" cy="107382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Map of Anacostia with red markers over the Wellington Park, Stanton Oaks, and Horton's Hub community resource centers">
            <a:extLst>
              <a:ext uri="{FF2B5EF4-FFF2-40B4-BE49-F238E27FC236}">
                <a16:creationId xmlns:a16="http://schemas.microsoft.com/office/drawing/2014/main" id="{78EE6640-ACFC-0D40-E249-6A1F6BECE1B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03077" y="4366521"/>
            <a:ext cx="4273724" cy="2407732"/>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81A854DC-9FD7-12B3-54D9-B7EA3E650F0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19760" y="752591"/>
            <a:ext cx="4649962" cy="3053791"/>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8CFBFA3C-18A4-52DC-3D20-A4CEE32B462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78263" y="3878419"/>
            <a:ext cx="4264584" cy="2843056"/>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2056" name="Picture 8">
            <a:extLst>
              <a:ext uri="{FF2B5EF4-FFF2-40B4-BE49-F238E27FC236}">
                <a16:creationId xmlns:a16="http://schemas.microsoft.com/office/drawing/2014/main" id="{0C88EFFF-ABCF-3E01-8950-E6341B9F03A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60659" y="1756645"/>
            <a:ext cx="3738575" cy="2490462"/>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2058" name="Picture 10">
            <a:extLst>
              <a:ext uri="{FF2B5EF4-FFF2-40B4-BE49-F238E27FC236}">
                <a16:creationId xmlns:a16="http://schemas.microsoft.com/office/drawing/2014/main" id="{5A0AE081-254E-7977-6127-9655ECFDFA9C}"/>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b="27656"/>
          <a:stretch/>
        </p:blipFill>
        <p:spPr bwMode="auto">
          <a:xfrm>
            <a:off x="1347975" y="2380248"/>
            <a:ext cx="1918389" cy="1665401"/>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2060" name="Picture 12">
            <a:extLst>
              <a:ext uri="{FF2B5EF4-FFF2-40B4-BE49-F238E27FC236}">
                <a16:creationId xmlns:a16="http://schemas.microsoft.com/office/drawing/2014/main" id="{0D5C998D-C6D5-B7B5-D8B2-2D2B301E71CB}"/>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b="28427"/>
          <a:stretch/>
        </p:blipFill>
        <p:spPr bwMode="auto">
          <a:xfrm>
            <a:off x="1347975" y="192452"/>
            <a:ext cx="2171785" cy="1866832"/>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33883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A6F0DA-3A89-E5A3-C0FE-0A4F4ED0456E}"/>
            </a:ext>
          </a:extLst>
        </p:cNvPr>
        <p:cNvGrpSpPr/>
        <p:nvPr/>
      </p:nvGrpSpPr>
      <p:grpSpPr>
        <a:xfrm>
          <a:off x="0" y="0"/>
          <a:ext cx="0" cy="0"/>
          <a:chOff x="0" y="0"/>
          <a:chExt cx="0" cy="0"/>
        </a:xfrm>
      </p:grpSpPr>
      <p:sp>
        <p:nvSpPr>
          <p:cNvPr id="13" name="Slide Number Placeholder 12">
            <a:extLst>
              <a:ext uri="{FF2B5EF4-FFF2-40B4-BE49-F238E27FC236}">
                <a16:creationId xmlns:a16="http://schemas.microsoft.com/office/drawing/2014/main" id="{411C7371-88D6-CFF2-16BF-292BA64425B6}"/>
              </a:ext>
            </a:extLst>
          </p:cNvPr>
          <p:cNvSpPr>
            <a:spLocks noGrp="1"/>
          </p:cNvSpPr>
          <p:nvPr>
            <p:ph type="sldNum" sz="quarter" idx="12"/>
          </p:nvPr>
        </p:nvSpPr>
        <p:spPr>
          <a:xfrm>
            <a:off x="11123295" y="6356350"/>
            <a:ext cx="457200" cy="365125"/>
          </a:xfrm>
        </p:spPr>
        <p:txBody>
          <a:bodyPr/>
          <a:lstStyle/>
          <a:p>
            <a:fld id="{B5CEABB6-07DC-46E8-9B57-56EC44A396E5}" type="slidenum">
              <a:rPr lang="en-US" smtClean="0"/>
              <a:pPr/>
              <a:t>6</a:t>
            </a:fld>
            <a:endParaRPr lang="en-US" dirty="0"/>
          </a:p>
        </p:txBody>
      </p:sp>
      <p:sp>
        <p:nvSpPr>
          <p:cNvPr id="5" name="TextBox 4">
            <a:extLst>
              <a:ext uri="{FF2B5EF4-FFF2-40B4-BE49-F238E27FC236}">
                <a16:creationId xmlns:a16="http://schemas.microsoft.com/office/drawing/2014/main" id="{61415431-0F43-4D74-B26A-E9F7B3D1A691}"/>
              </a:ext>
            </a:extLst>
          </p:cNvPr>
          <p:cNvSpPr txBox="1"/>
          <p:nvPr/>
        </p:nvSpPr>
        <p:spPr>
          <a:xfrm>
            <a:off x="907382" y="6352143"/>
            <a:ext cx="4831415" cy="369332"/>
          </a:xfrm>
          <a:prstGeom prst="rect">
            <a:avLst/>
          </a:prstGeom>
          <a:noFill/>
        </p:spPr>
        <p:txBody>
          <a:bodyPr wrap="square">
            <a:spAutoFit/>
          </a:bodyPr>
          <a:lstStyle/>
          <a:p>
            <a:pPr algn="ctr"/>
            <a:r>
              <a:rPr lang="en-US" b="1" dirty="0">
                <a:solidFill>
                  <a:schemeClr val="bg1"/>
                </a:solidFill>
              </a:rPr>
              <a:t>https://www.hortonskids.org/about/</a:t>
            </a:r>
          </a:p>
        </p:txBody>
      </p:sp>
      <p:pic>
        <p:nvPicPr>
          <p:cNvPr id="11" name="Picture 10">
            <a:hlinkClick r:id="rId3"/>
            <a:extLst>
              <a:ext uri="{FF2B5EF4-FFF2-40B4-BE49-F238E27FC236}">
                <a16:creationId xmlns:a16="http://schemas.microsoft.com/office/drawing/2014/main" id="{DE617959-6BE5-67B3-08C2-45512E6250BF}"/>
              </a:ext>
            </a:extLst>
          </p:cNvPr>
          <p:cNvPicPr>
            <a:picLocks noChangeAspect="1"/>
          </p:cNvPicPr>
          <p:nvPr/>
        </p:nvPicPr>
        <p:blipFill>
          <a:blip r:embed="rId4"/>
          <a:stretch>
            <a:fillRect/>
          </a:stretch>
        </p:blipFill>
        <p:spPr>
          <a:xfrm>
            <a:off x="1485900" y="241299"/>
            <a:ext cx="10274300" cy="5312065"/>
          </a:xfrm>
          <a:prstGeom prst="rect">
            <a:avLst/>
          </a:prstGeom>
        </p:spPr>
      </p:pic>
      <p:sp>
        <p:nvSpPr>
          <p:cNvPr id="7" name="TextBox 6">
            <a:hlinkClick r:id="rId5" tooltip="Horton's Kids About"/>
            <a:extLst>
              <a:ext uri="{FF2B5EF4-FFF2-40B4-BE49-F238E27FC236}">
                <a16:creationId xmlns:a16="http://schemas.microsoft.com/office/drawing/2014/main" id="{BA978288-827B-1AE9-6994-769EB0CBEF6E}"/>
              </a:ext>
            </a:extLst>
          </p:cNvPr>
          <p:cNvSpPr txBox="1"/>
          <p:nvPr/>
        </p:nvSpPr>
        <p:spPr>
          <a:xfrm>
            <a:off x="3432509" y="5553364"/>
            <a:ext cx="6381082" cy="646331"/>
          </a:xfrm>
          <a:prstGeom prst="rect">
            <a:avLst/>
          </a:prstGeom>
          <a:noFill/>
        </p:spPr>
        <p:txBody>
          <a:bodyPr wrap="square">
            <a:spAutoFit/>
          </a:bodyPr>
          <a:lstStyle/>
          <a:p>
            <a:pPr algn="ctr"/>
            <a:r>
              <a:rPr lang="en-US" b="1" dirty="0">
                <a:solidFill>
                  <a:schemeClr val="bg1"/>
                </a:solidFill>
                <a:hlinkClick r:id="rId3">
                  <a:extLst>
                    <a:ext uri="{A12FA001-AC4F-418D-AE19-62706E023703}">
                      <ahyp:hlinkClr xmlns:ahyp="http://schemas.microsoft.com/office/drawing/2018/hyperlinkcolor" val="tx"/>
                    </a:ext>
                  </a:extLst>
                </a:hlinkClick>
              </a:rPr>
              <a:t>https://www.youtube.com/embed/MRjDYywUQYg?si=7wVhFidX6-1K2_pb&amp;amp;start=0;stop=362&amp;rel=0</a:t>
            </a:r>
            <a:endParaRPr lang="en-US" b="1" dirty="0">
              <a:solidFill>
                <a:schemeClr val="bg1"/>
              </a:solidFill>
            </a:endParaRPr>
          </a:p>
        </p:txBody>
      </p:sp>
    </p:spTree>
    <p:extLst>
      <p:ext uri="{BB962C8B-B14F-4D97-AF65-F5344CB8AC3E}">
        <p14:creationId xmlns:p14="http://schemas.microsoft.com/office/powerpoint/2010/main" val="2497610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C24996-D1B2-AFE8-85A5-E4E612067D4A}"/>
            </a:ext>
          </a:extLst>
        </p:cNvPr>
        <p:cNvGrpSpPr/>
        <p:nvPr/>
      </p:nvGrpSpPr>
      <p:grpSpPr>
        <a:xfrm>
          <a:off x="0" y="0"/>
          <a:ext cx="0" cy="0"/>
          <a:chOff x="0" y="0"/>
          <a:chExt cx="0" cy="0"/>
        </a:xfrm>
      </p:grpSpPr>
      <p:sp>
        <p:nvSpPr>
          <p:cNvPr id="23" name="Title 22">
            <a:extLst>
              <a:ext uri="{FF2B5EF4-FFF2-40B4-BE49-F238E27FC236}">
                <a16:creationId xmlns:a16="http://schemas.microsoft.com/office/drawing/2014/main" id="{748A7B01-8338-615C-34BB-CA9D2EB28C9E}"/>
              </a:ext>
            </a:extLst>
          </p:cNvPr>
          <p:cNvSpPr>
            <a:spLocks noGrp="1"/>
          </p:cNvSpPr>
          <p:nvPr>
            <p:ph type="title"/>
          </p:nvPr>
        </p:nvSpPr>
        <p:spPr>
          <a:xfrm>
            <a:off x="1485354" y="378526"/>
            <a:ext cx="10168381" cy="932689"/>
          </a:xfrm>
        </p:spPr>
        <p:txBody>
          <a:bodyPr>
            <a:noAutofit/>
          </a:bodyPr>
          <a:lstStyle/>
          <a:p>
            <a:r>
              <a:rPr lang="en-US" sz="2800" dirty="0"/>
              <a:t>Characteristics of a non-profit organization</a:t>
            </a:r>
          </a:p>
        </p:txBody>
      </p:sp>
      <p:sp>
        <p:nvSpPr>
          <p:cNvPr id="13" name="Slide Number Placeholder 12">
            <a:extLst>
              <a:ext uri="{FF2B5EF4-FFF2-40B4-BE49-F238E27FC236}">
                <a16:creationId xmlns:a16="http://schemas.microsoft.com/office/drawing/2014/main" id="{46A3CFAD-542D-22BF-D964-964DD93D3FE3}"/>
              </a:ext>
            </a:extLst>
          </p:cNvPr>
          <p:cNvSpPr>
            <a:spLocks noGrp="1"/>
          </p:cNvSpPr>
          <p:nvPr>
            <p:ph type="sldNum" sz="quarter" idx="12"/>
          </p:nvPr>
        </p:nvSpPr>
        <p:spPr>
          <a:xfrm>
            <a:off x="11123295" y="6356350"/>
            <a:ext cx="457200" cy="365125"/>
          </a:xfrm>
        </p:spPr>
        <p:txBody>
          <a:bodyPr/>
          <a:lstStyle/>
          <a:p>
            <a:fld id="{B5CEABB6-07DC-46E8-9B57-56EC44A396E5}" type="slidenum">
              <a:rPr lang="en-US" smtClean="0"/>
              <a:pPr/>
              <a:t>7</a:t>
            </a:fld>
            <a:endParaRPr lang="en-US" dirty="0"/>
          </a:p>
        </p:txBody>
      </p:sp>
      <p:sp>
        <p:nvSpPr>
          <p:cNvPr id="18" name="Content Placeholder 3">
            <a:extLst>
              <a:ext uri="{FF2B5EF4-FFF2-40B4-BE49-F238E27FC236}">
                <a16:creationId xmlns:a16="http://schemas.microsoft.com/office/drawing/2014/main" id="{53682A68-C67A-9AE3-94BD-93BAE060D0A6}"/>
              </a:ext>
            </a:extLst>
          </p:cNvPr>
          <p:cNvSpPr txBox="1">
            <a:spLocks/>
          </p:cNvSpPr>
          <p:nvPr/>
        </p:nvSpPr>
        <p:spPr>
          <a:xfrm>
            <a:off x="1651177" y="1065954"/>
            <a:ext cx="9566401" cy="5089228"/>
          </a:xfrm>
          <a:prstGeom prst="rect">
            <a:avLst/>
          </a:prstGeom>
        </p:spPr>
        <p:txBody>
          <a:bodyPr vert="horz" lIns="91440" tIns="45720" rIns="91440" bIns="45720" rtlCol="0">
            <a:noAutofit/>
          </a:bodyPr>
          <a:lstStyle>
            <a:lvl1pPr marL="342900" indent="-342900" algn="l" defTabSz="914400" rtl="0" eaLnBrk="1" latinLnBrk="0" hangingPunct="1">
              <a:lnSpc>
                <a:spcPct val="100000"/>
              </a:lnSpc>
              <a:spcBef>
                <a:spcPts val="0"/>
              </a:spcBef>
              <a:spcAft>
                <a:spcPts val="600"/>
              </a:spcAft>
              <a:buFont typeface="+mj-lt"/>
              <a:buAutoNum type="arabicPeriod"/>
              <a:defRPr sz="1800" kern="1200">
                <a:solidFill>
                  <a:schemeClr val="bg1"/>
                </a:solidFill>
                <a:latin typeface="+mn-lt"/>
                <a:ea typeface="+mn-ea"/>
                <a:cs typeface="+mn-cs"/>
              </a:defRPr>
            </a:lvl1pPr>
            <a:lvl2pPr marL="800100" indent="-342900" algn="l" defTabSz="914400" rtl="0" eaLnBrk="1" latinLnBrk="0" hangingPunct="1">
              <a:lnSpc>
                <a:spcPct val="100000"/>
              </a:lnSpc>
              <a:spcBef>
                <a:spcPts val="0"/>
              </a:spcBef>
              <a:spcAft>
                <a:spcPts val="600"/>
              </a:spcAft>
              <a:buFont typeface="+mj-lt"/>
              <a:buAutoNum type="alphaLcPeriod"/>
              <a:defRPr sz="1800" kern="1200">
                <a:solidFill>
                  <a:schemeClr val="bg1"/>
                </a:solidFill>
                <a:latin typeface="+mn-lt"/>
                <a:ea typeface="+mn-ea"/>
                <a:cs typeface="+mn-cs"/>
              </a:defRPr>
            </a:lvl2pPr>
            <a:lvl3pPr marL="1257300" indent="-342900" algn="l" defTabSz="914400" rtl="0" eaLnBrk="1" latinLnBrk="0" hangingPunct="1">
              <a:lnSpc>
                <a:spcPct val="100000"/>
              </a:lnSpc>
              <a:spcBef>
                <a:spcPts val="0"/>
              </a:spcBef>
              <a:spcAft>
                <a:spcPts val="600"/>
              </a:spcAft>
              <a:buFont typeface="+mj-lt"/>
              <a:buAutoNum type="arabicParenR"/>
              <a:defRPr sz="1800" kern="1200">
                <a:solidFill>
                  <a:schemeClr val="bg1"/>
                </a:solidFill>
                <a:latin typeface="+mn-lt"/>
                <a:ea typeface="+mn-ea"/>
                <a:cs typeface="+mn-cs"/>
              </a:defRPr>
            </a:lvl3pPr>
            <a:lvl4pPr marL="1714500" indent="-342900" algn="l" defTabSz="914400" rtl="0" eaLnBrk="1" latinLnBrk="0" hangingPunct="1">
              <a:lnSpc>
                <a:spcPct val="100000"/>
              </a:lnSpc>
              <a:spcBef>
                <a:spcPts val="0"/>
              </a:spcBef>
              <a:spcAft>
                <a:spcPts val="600"/>
              </a:spcAft>
              <a:buFont typeface="+mj-lt"/>
              <a:buAutoNum type="alphaLcParenR"/>
              <a:defRPr sz="1800" kern="1200">
                <a:solidFill>
                  <a:schemeClr val="bg1"/>
                </a:solidFill>
                <a:latin typeface="+mn-lt"/>
                <a:ea typeface="+mn-ea"/>
                <a:cs typeface="+mn-cs"/>
              </a:defRPr>
            </a:lvl4pPr>
            <a:lvl5pPr marL="2171700" indent="-342900" algn="l" defTabSz="914400" rtl="0" eaLnBrk="1" latinLnBrk="0" hangingPunct="1">
              <a:lnSpc>
                <a:spcPct val="100000"/>
              </a:lnSpc>
              <a:spcBef>
                <a:spcPts val="0"/>
              </a:spcBef>
              <a:spcAft>
                <a:spcPts val="600"/>
              </a:spcAft>
              <a:buFont typeface="+mj-lt"/>
              <a:buAutoNum type="romanLcPeriod"/>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US" sz="2800" dirty="0"/>
              <a:t>Legally defined – IRS determination</a:t>
            </a:r>
          </a:p>
          <a:p>
            <a:pPr marL="0" indent="0">
              <a:buNone/>
            </a:pPr>
            <a:endParaRPr lang="en-US" sz="1200" dirty="0"/>
          </a:p>
          <a:p>
            <a:pPr marL="285750" indent="-285750">
              <a:buFont typeface="Arial" panose="020B0604020202020204" pitchFamily="34" charset="0"/>
              <a:buChar char="•"/>
            </a:pPr>
            <a:r>
              <a:rPr lang="en-US" sz="2800" dirty="0"/>
              <a:t>Must demonstrate a public benefit – Mission-centric</a:t>
            </a:r>
          </a:p>
          <a:p>
            <a:pPr marL="457200" lvl="1" indent="0">
              <a:buNone/>
            </a:pPr>
            <a:endParaRPr lang="en-US" sz="1200" dirty="0"/>
          </a:p>
          <a:p>
            <a:pPr marL="285750" indent="-285750">
              <a:buFont typeface="Arial" panose="020B0604020202020204" pitchFamily="34" charset="0"/>
              <a:buChar char="•"/>
            </a:pPr>
            <a:r>
              <a:rPr lang="en-US" sz="2800" dirty="0"/>
              <a:t>Tax-exempt</a:t>
            </a:r>
          </a:p>
          <a:p>
            <a:pPr marL="0" indent="0">
              <a:buNone/>
            </a:pPr>
            <a:endParaRPr lang="en-US" sz="1200" dirty="0"/>
          </a:p>
          <a:p>
            <a:pPr marL="285750" indent="-285750">
              <a:buFont typeface="Arial" panose="020B0604020202020204" pitchFamily="34" charset="0"/>
              <a:buChar char="•"/>
            </a:pPr>
            <a:r>
              <a:rPr lang="en-US" sz="2800" dirty="0"/>
              <a:t>Shareholders vs. Stakeholders – Invest in ourselves.</a:t>
            </a:r>
          </a:p>
          <a:p>
            <a:pPr marL="0" indent="0">
              <a:buNone/>
            </a:pPr>
            <a:endParaRPr lang="en-US" sz="1200" dirty="0"/>
          </a:p>
          <a:p>
            <a:pPr marL="285750" indent="-285750">
              <a:buFont typeface="Arial" panose="020B0604020202020204" pitchFamily="34" charset="0"/>
              <a:buChar char="•"/>
            </a:pPr>
            <a:r>
              <a:rPr lang="en-US" sz="2800" dirty="0"/>
              <a:t>Typically funded by grants and donations.</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800" dirty="0"/>
              <a:t>Reliance on Volunteers.</a:t>
            </a:r>
          </a:p>
          <a:p>
            <a:pPr marL="0" indent="0">
              <a:buNone/>
            </a:pPr>
            <a:endParaRPr lang="en-US" sz="1200" dirty="0"/>
          </a:p>
          <a:p>
            <a:pPr marL="285750" indent="-285750">
              <a:buFont typeface="Arial" panose="020B0604020202020204" pitchFamily="34" charset="0"/>
              <a:buChar char="•"/>
            </a:pPr>
            <a:r>
              <a:rPr lang="en-US" sz="2800" dirty="0"/>
              <a:t>No margin, no mission.</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p:txBody>
      </p:sp>
    </p:spTree>
    <p:extLst>
      <p:ext uri="{BB962C8B-B14F-4D97-AF65-F5344CB8AC3E}">
        <p14:creationId xmlns:p14="http://schemas.microsoft.com/office/powerpoint/2010/main" val="6299353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3FF040-2F6E-0E63-2350-3B2E1BFAD0BF}"/>
            </a:ext>
          </a:extLst>
        </p:cNvPr>
        <p:cNvGrpSpPr/>
        <p:nvPr/>
      </p:nvGrpSpPr>
      <p:grpSpPr>
        <a:xfrm>
          <a:off x="0" y="0"/>
          <a:ext cx="0" cy="0"/>
          <a:chOff x="0" y="0"/>
          <a:chExt cx="0" cy="0"/>
        </a:xfrm>
      </p:grpSpPr>
      <p:sp>
        <p:nvSpPr>
          <p:cNvPr id="23" name="Title 22">
            <a:extLst>
              <a:ext uri="{FF2B5EF4-FFF2-40B4-BE49-F238E27FC236}">
                <a16:creationId xmlns:a16="http://schemas.microsoft.com/office/drawing/2014/main" id="{7EFAE78A-220E-409D-CCFB-D7F9E2DCE22C}"/>
              </a:ext>
            </a:extLst>
          </p:cNvPr>
          <p:cNvSpPr>
            <a:spLocks noGrp="1"/>
          </p:cNvSpPr>
          <p:nvPr>
            <p:ph type="title"/>
          </p:nvPr>
        </p:nvSpPr>
        <p:spPr>
          <a:xfrm>
            <a:off x="1485354" y="378526"/>
            <a:ext cx="10168381" cy="932689"/>
          </a:xfrm>
        </p:spPr>
        <p:txBody>
          <a:bodyPr>
            <a:noAutofit/>
          </a:bodyPr>
          <a:lstStyle/>
          <a:p>
            <a:r>
              <a:rPr lang="en-US" sz="3600" dirty="0"/>
              <a:t>FY24 Funding Sources ($ in 000’s)</a:t>
            </a:r>
          </a:p>
        </p:txBody>
      </p:sp>
      <p:sp>
        <p:nvSpPr>
          <p:cNvPr id="13" name="Slide Number Placeholder 12">
            <a:extLst>
              <a:ext uri="{FF2B5EF4-FFF2-40B4-BE49-F238E27FC236}">
                <a16:creationId xmlns:a16="http://schemas.microsoft.com/office/drawing/2014/main" id="{5845BBC6-5B45-5369-9512-E02E27CA3FB2}"/>
              </a:ext>
            </a:extLst>
          </p:cNvPr>
          <p:cNvSpPr>
            <a:spLocks noGrp="1"/>
          </p:cNvSpPr>
          <p:nvPr>
            <p:ph type="sldNum" sz="quarter" idx="12"/>
          </p:nvPr>
        </p:nvSpPr>
        <p:spPr>
          <a:xfrm>
            <a:off x="11123295" y="6356350"/>
            <a:ext cx="457200" cy="365125"/>
          </a:xfrm>
        </p:spPr>
        <p:txBody>
          <a:bodyPr/>
          <a:lstStyle/>
          <a:p>
            <a:fld id="{B5CEABB6-07DC-46E8-9B57-56EC44A396E5}" type="slidenum">
              <a:rPr lang="en-US" smtClean="0"/>
              <a:pPr/>
              <a:t>8</a:t>
            </a:fld>
            <a:endParaRPr lang="en-US" dirty="0"/>
          </a:p>
        </p:txBody>
      </p:sp>
      <p:graphicFrame>
        <p:nvGraphicFramePr>
          <p:cNvPr id="4" name="Chart 3">
            <a:extLst>
              <a:ext uri="{FF2B5EF4-FFF2-40B4-BE49-F238E27FC236}">
                <a16:creationId xmlns:a16="http://schemas.microsoft.com/office/drawing/2014/main" id="{B9DBE8DE-B123-2784-BFF9-FBBDF6279AF2}"/>
              </a:ext>
            </a:extLst>
          </p:cNvPr>
          <p:cNvGraphicFramePr/>
          <p:nvPr>
            <p:extLst>
              <p:ext uri="{D42A27DB-BD31-4B8C-83A1-F6EECF244321}">
                <p14:modId xmlns:p14="http://schemas.microsoft.com/office/powerpoint/2010/main" val="1310211446"/>
              </p:ext>
            </p:extLst>
          </p:nvPr>
        </p:nvGraphicFramePr>
        <p:xfrm>
          <a:off x="1837886" y="1040772"/>
          <a:ext cx="9463315" cy="5315578"/>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1230889E-38FA-6F8D-38FB-37A94435676E}"/>
              </a:ext>
            </a:extLst>
          </p:cNvPr>
          <p:cNvSpPr txBox="1"/>
          <p:nvPr/>
        </p:nvSpPr>
        <p:spPr>
          <a:xfrm>
            <a:off x="8902127" y="5763617"/>
            <a:ext cx="2903974" cy="523220"/>
          </a:xfrm>
          <a:prstGeom prst="rect">
            <a:avLst/>
          </a:prstGeom>
          <a:noFill/>
        </p:spPr>
        <p:txBody>
          <a:bodyPr wrap="square" rtlCol="0">
            <a:spAutoFit/>
          </a:bodyPr>
          <a:lstStyle/>
          <a:p>
            <a:r>
              <a:rPr lang="en-US" sz="2800" b="1" dirty="0">
                <a:solidFill>
                  <a:srgbClr val="00B0F0"/>
                </a:solidFill>
              </a:rPr>
              <a:t>Total = $5,806</a:t>
            </a:r>
          </a:p>
        </p:txBody>
      </p:sp>
    </p:spTree>
    <p:extLst>
      <p:ext uri="{BB962C8B-B14F-4D97-AF65-F5344CB8AC3E}">
        <p14:creationId xmlns:p14="http://schemas.microsoft.com/office/powerpoint/2010/main" val="24608047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62F5C8-5570-3616-64DB-D5984DD3516F}"/>
            </a:ext>
          </a:extLst>
        </p:cNvPr>
        <p:cNvGrpSpPr/>
        <p:nvPr/>
      </p:nvGrpSpPr>
      <p:grpSpPr>
        <a:xfrm>
          <a:off x="0" y="0"/>
          <a:ext cx="0" cy="0"/>
          <a:chOff x="0" y="0"/>
          <a:chExt cx="0" cy="0"/>
        </a:xfrm>
      </p:grpSpPr>
      <p:sp>
        <p:nvSpPr>
          <p:cNvPr id="23" name="Title 22">
            <a:extLst>
              <a:ext uri="{FF2B5EF4-FFF2-40B4-BE49-F238E27FC236}">
                <a16:creationId xmlns:a16="http://schemas.microsoft.com/office/drawing/2014/main" id="{ACABA0C1-3AA1-BB2E-8D77-9AF56E43D4A6}"/>
              </a:ext>
            </a:extLst>
          </p:cNvPr>
          <p:cNvSpPr>
            <a:spLocks noGrp="1"/>
          </p:cNvSpPr>
          <p:nvPr>
            <p:ph type="title"/>
          </p:nvPr>
        </p:nvSpPr>
        <p:spPr>
          <a:xfrm>
            <a:off x="1485354" y="378526"/>
            <a:ext cx="10168381" cy="932689"/>
          </a:xfrm>
        </p:spPr>
        <p:txBody>
          <a:bodyPr>
            <a:noAutofit/>
          </a:bodyPr>
          <a:lstStyle/>
          <a:p>
            <a:r>
              <a:rPr lang="en-US" sz="3600"/>
              <a:t>FY24 expenditures ($ in 000’s)</a:t>
            </a:r>
            <a:endParaRPr lang="en-US" sz="3600" dirty="0"/>
          </a:p>
        </p:txBody>
      </p:sp>
      <p:sp>
        <p:nvSpPr>
          <p:cNvPr id="13" name="Slide Number Placeholder 12">
            <a:extLst>
              <a:ext uri="{FF2B5EF4-FFF2-40B4-BE49-F238E27FC236}">
                <a16:creationId xmlns:a16="http://schemas.microsoft.com/office/drawing/2014/main" id="{F1E50A50-996B-579A-FF20-3D4194C12F44}"/>
              </a:ext>
            </a:extLst>
          </p:cNvPr>
          <p:cNvSpPr>
            <a:spLocks noGrp="1"/>
          </p:cNvSpPr>
          <p:nvPr>
            <p:ph type="sldNum" sz="quarter" idx="12"/>
          </p:nvPr>
        </p:nvSpPr>
        <p:spPr>
          <a:xfrm>
            <a:off x="11123295" y="6356350"/>
            <a:ext cx="457200" cy="365125"/>
          </a:xfrm>
        </p:spPr>
        <p:txBody>
          <a:bodyPr/>
          <a:lstStyle/>
          <a:p>
            <a:fld id="{B5CEABB6-07DC-46E8-9B57-56EC44A396E5}" type="slidenum">
              <a:rPr lang="en-US" smtClean="0"/>
              <a:pPr/>
              <a:t>9</a:t>
            </a:fld>
            <a:endParaRPr lang="en-US" dirty="0"/>
          </a:p>
        </p:txBody>
      </p:sp>
      <p:graphicFrame>
        <p:nvGraphicFramePr>
          <p:cNvPr id="4" name="Chart 3">
            <a:extLst>
              <a:ext uri="{FF2B5EF4-FFF2-40B4-BE49-F238E27FC236}">
                <a16:creationId xmlns:a16="http://schemas.microsoft.com/office/drawing/2014/main" id="{0917D7F4-B39D-01E8-FF83-D65AC8FCD0BB}"/>
              </a:ext>
            </a:extLst>
          </p:cNvPr>
          <p:cNvGraphicFramePr/>
          <p:nvPr>
            <p:extLst>
              <p:ext uri="{D42A27DB-BD31-4B8C-83A1-F6EECF244321}">
                <p14:modId xmlns:p14="http://schemas.microsoft.com/office/powerpoint/2010/main" val="2052394031"/>
              </p:ext>
            </p:extLst>
          </p:nvPr>
        </p:nvGraphicFramePr>
        <p:xfrm>
          <a:off x="1948869" y="1076027"/>
          <a:ext cx="9463315" cy="5315578"/>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B692B973-9BB2-F0AA-1C35-3E024AEF2F57}"/>
              </a:ext>
            </a:extLst>
          </p:cNvPr>
          <p:cNvSpPr txBox="1"/>
          <p:nvPr/>
        </p:nvSpPr>
        <p:spPr>
          <a:xfrm>
            <a:off x="8749761" y="5380522"/>
            <a:ext cx="2903974" cy="523220"/>
          </a:xfrm>
          <a:prstGeom prst="rect">
            <a:avLst/>
          </a:prstGeom>
          <a:noFill/>
        </p:spPr>
        <p:txBody>
          <a:bodyPr wrap="square" rtlCol="0">
            <a:spAutoFit/>
          </a:bodyPr>
          <a:lstStyle/>
          <a:p>
            <a:r>
              <a:rPr lang="en-US" sz="2800" b="1" dirty="0">
                <a:solidFill>
                  <a:srgbClr val="00B0F0"/>
                </a:solidFill>
              </a:rPr>
              <a:t>Total = $5,641</a:t>
            </a:r>
          </a:p>
        </p:txBody>
      </p:sp>
      <p:sp>
        <p:nvSpPr>
          <p:cNvPr id="2" name="TextBox 1">
            <a:extLst>
              <a:ext uri="{FF2B5EF4-FFF2-40B4-BE49-F238E27FC236}">
                <a16:creationId xmlns:a16="http://schemas.microsoft.com/office/drawing/2014/main" id="{B30FA38C-2397-F98D-2DB3-47BF5F6F7D63}"/>
              </a:ext>
            </a:extLst>
          </p:cNvPr>
          <p:cNvSpPr txBox="1"/>
          <p:nvPr/>
        </p:nvSpPr>
        <p:spPr>
          <a:xfrm>
            <a:off x="9669865" y="1040772"/>
            <a:ext cx="2522135" cy="2246769"/>
          </a:xfrm>
          <a:prstGeom prst="rect">
            <a:avLst/>
          </a:prstGeom>
          <a:noFill/>
        </p:spPr>
        <p:txBody>
          <a:bodyPr wrap="square" rtlCol="0">
            <a:spAutoFit/>
          </a:bodyPr>
          <a:lstStyle/>
          <a:p>
            <a:r>
              <a:rPr lang="en-US" sz="2800" b="1" dirty="0">
                <a:solidFill>
                  <a:srgbClr val="FF0000"/>
                </a:solidFill>
              </a:rPr>
              <a:t>$0.77 of every $1.00 spent goes directly to programs.</a:t>
            </a:r>
          </a:p>
        </p:txBody>
      </p:sp>
      <p:cxnSp>
        <p:nvCxnSpPr>
          <p:cNvPr id="8" name="Connector: Curved 7">
            <a:extLst>
              <a:ext uri="{FF2B5EF4-FFF2-40B4-BE49-F238E27FC236}">
                <a16:creationId xmlns:a16="http://schemas.microsoft.com/office/drawing/2014/main" id="{6316EA21-D455-4128-0F95-1650BF32950E}"/>
              </a:ext>
            </a:extLst>
          </p:cNvPr>
          <p:cNvCxnSpPr/>
          <p:nvPr/>
        </p:nvCxnSpPr>
        <p:spPr>
          <a:xfrm rot="10800000">
            <a:off x="8749762" y="1858945"/>
            <a:ext cx="555013" cy="114516"/>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FD709ECE-D245-06F7-32CD-CA3CA8247572}"/>
              </a:ext>
            </a:extLst>
          </p:cNvPr>
          <p:cNvSpPr txBox="1"/>
          <p:nvPr/>
        </p:nvSpPr>
        <p:spPr>
          <a:xfrm>
            <a:off x="1218785" y="2164156"/>
            <a:ext cx="2302875" cy="1569660"/>
          </a:xfrm>
          <a:prstGeom prst="rect">
            <a:avLst/>
          </a:prstGeom>
          <a:noFill/>
        </p:spPr>
        <p:txBody>
          <a:bodyPr wrap="square" rtlCol="0">
            <a:spAutoFit/>
          </a:bodyPr>
          <a:lstStyle/>
          <a:p>
            <a:r>
              <a:rPr lang="en-US" sz="2400" b="1" dirty="0">
                <a:solidFill>
                  <a:schemeClr val="accent4">
                    <a:lumMod val="60000"/>
                    <a:lumOff val="40000"/>
                  </a:schemeClr>
                </a:solidFill>
              </a:rPr>
              <a:t>Cost of fundraising is $0.14 per $1.00 raised.</a:t>
            </a:r>
          </a:p>
        </p:txBody>
      </p:sp>
    </p:spTree>
    <p:extLst>
      <p:ext uri="{BB962C8B-B14F-4D97-AF65-F5344CB8AC3E}">
        <p14:creationId xmlns:p14="http://schemas.microsoft.com/office/powerpoint/2010/main" val="138767867"/>
      </p:ext>
    </p:extLst>
  </p:cSld>
  <p:clrMapOvr>
    <a:masterClrMapping/>
  </p:clrMapOvr>
</p:sld>
</file>

<file path=ppt/theme/theme1.xml><?xml version="1.0" encoding="utf-8"?>
<a:theme xmlns:a="http://schemas.openxmlformats.org/drawingml/2006/main" name="Custom">
  <a:themeElements>
    <a:clrScheme name="Custom 74">
      <a:dk1>
        <a:sysClr val="windowText" lastClr="000000"/>
      </a:dk1>
      <a:lt1>
        <a:sysClr val="window" lastClr="FFFFFF"/>
      </a:lt1>
      <a:dk2>
        <a:srgbClr val="F8F0E3"/>
      </a:dk2>
      <a:lt2>
        <a:srgbClr val="E7E6E6"/>
      </a:lt2>
      <a:accent1>
        <a:srgbClr val="224E7F"/>
      </a:accent1>
      <a:accent2>
        <a:srgbClr val="385E88"/>
      </a:accent2>
      <a:accent3>
        <a:srgbClr val="AA2070"/>
      </a:accent3>
      <a:accent4>
        <a:srgbClr val="EC008C"/>
      </a:accent4>
      <a:accent5>
        <a:srgbClr val="582156"/>
      </a:accent5>
      <a:accent6>
        <a:srgbClr val="958EA2"/>
      </a:accent6>
      <a:hlink>
        <a:srgbClr val="0563C1"/>
      </a:hlink>
      <a:folHlink>
        <a:srgbClr val="954F72"/>
      </a:folHlink>
    </a:clrScheme>
    <a:fontScheme name="Custom 112">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M33968143_Win32_SL_V3" id="{4DA6DF5E-F5DF-461D-8863-50E9C5721FD0}" vid="{BC6DDDB8-E14A-47D1-98C5-2C109624FDA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Background xmlns="71af3243-3dd4-4a8d-8c0d-dd76da1f02a5">false</Background>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F65614A-92F9-4391-AC3D-F3F5B0704F99}">
  <ds:schemaRefs>
    <ds:schemaRef ds:uri="http://schemas.microsoft.com/office/2006/metadata/properties"/>
    <ds:schemaRef ds:uri="http://schemas.microsoft.com/office/infopath/2007/PartnerControls"/>
    <ds:schemaRef ds:uri="71af3243-3dd4-4a8d-8c0d-dd76da1f02a5"/>
    <ds:schemaRef ds:uri="http://schemas.microsoft.com/sharepoint/v3"/>
    <ds:schemaRef ds:uri="230e9df3-be65-4c73-a93b-d1236ebd677e"/>
  </ds:schemaRefs>
</ds:datastoreItem>
</file>

<file path=customXml/itemProps2.xml><?xml version="1.0" encoding="utf-8"?>
<ds:datastoreItem xmlns:ds="http://schemas.openxmlformats.org/officeDocument/2006/customXml" ds:itemID="{18903D25-5BE2-4D9E-B7D8-BE1DCAE2DC4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451406B-581B-4C29-A833-E33D8A6AB075}">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Colorful abstract pitch deck</Template>
  <TotalTime>42025</TotalTime>
  <Words>738</Words>
  <Application>Microsoft Macintosh PowerPoint</Application>
  <PresentationFormat>Widescreen</PresentationFormat>
  <Paragraphs>131</Paragraphs>
  <Slides>17</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Avenir Next LT Pro</vt:lpstr>
      <vt:lpstr>Calibri</vt:lpstr>
      <vt:lpstr>Symbol</vt:lpstr>
      <vt:lpstr>Custom</vt:lpstr>
      <vt:lpstr>Session T106</vt:lpstr>
      <vt:lpstr>Session T106</vt:lpstr>
      <vt:lpstr>PowerPoint Presentation</vt:lpstr>
      <vt:lpstr>AGENDA</vt:lpstr>
      <vt:lpstr>PowerPoint Presentation</vt:lpstr>
      <vt:lpstr>PowerPoint Presentation</vt:lpstr>
      <vt:lpstr>Characteristics of a non-profit organization</vt:lpstr>
      <vt:lpstr>FY24 Funding Sources ($ in 000’s)</vt:lpstr>
      <vt:lpstr>FY24 expenditures ($ in 000’s)</vt:lpstr>
      <vt:lpstr>Program Services expenditures ($ in 000’s)</vt:lpstr>
      <vt:lpstr>Program Services expenditures ($ in 000’s)</vt:lpstr>
      <vt:lpstr>Restricted vs unrestricted revenues</vt:lpstr>
      <vt:lpstr>Restricted Giving ($ in 000’s)</vt:lpstr>
      <vt:lpstr>Grant life-cycle</vt:lpstr>
      <vt:lpstr>Importance of Indirects</vt:lpstr>
      <vt:lpstr>How can people help?</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2025 AGA DC Chapter Spring Training</dc:title>
  <dc:creator>Author</dc:creator>
  <cp:lastModifiedBy>Howie Simanoff</cp:lastModifiedBy>
  <cp:revision>216</cp:revision>
  <dcterms:created xsi:type="dcterms:W3CDTF">2024-11-26T18:09:50Z</dcterms:created>
  <dcterms:modified xsi:type="dcterms:W3CDTF">2025-05-17T11:44:29Z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SIP_Label_b995a805-dabd-4ca3-bd4e-37ed6d9bc71d_Enabled">
    <vt:lpwstr>true</vt:lpwstr>
  </property>
  <property fmtid="{D5CDD505-2E9C-101B-9397-08002B2CF9AE}" pid="4" name="MSIP_Label_b995a805-dabd-4ca3-bd4e-37ed6d9bc71d_SetDate">
    <vt:lpwstr>2024-11-26T18:12:42Z</vt:lpwstr>
  </property>
  <property fmtid="{D5CDD505-2E9C-101B-9397-08002B2CF9AE}" pid="5" name="MSIP_Label_b995a805-dabd-4ca3-bd4e-37ed6d9bc71d_Method">
    <vt:lpwstr>Privileged</vt:lpwstr>
  </property>
  <property fmtid="{D5CDD505-2E9C-101B-9397-08002B2CF9AE}" pid="6" name="MSIP_Label_b995a805-dabd-4ca3-bd4e-37ed6d9bc71d_Name">
    <vt:lpwstr>Personal</vt:lpwstr>
  </property>
  <property fmtid="{D5CDD505-2E9C-101B-9397-08002B2CF9AE}" pid="7" name="MSIP_Label_b995a805-dabd-4ca3-bd4e-37ed6d9bc71d_SiteId">
    <vt:lpwstr>b6ed5b7e-5de0-464b-95c0-acbb43267417</vt:lpwstr>
  </property>
  <property fmtid="{D5CDD505-2E9C-101B-9397-08002B2CF9AE}" pid="8" name="MSIP_Label_b995a805-dabd-4ca3-bd4e-37ed6d9bc71d_ActionId">
    <vt:lpwstr>bb4865a7-7fd2-4328-a67f-d63e6f548385</vt:lpwstr>
  </property>
  <property fmtid="{D5CDD505-2E9C-101B-9397-08002B2CF9AE}" pid="9" name="MSIP_Label_b995a805-dabd-4ca3-bd4e-37ed6d9bc71d_ContentBits">
    <vt:lpwstr>1</vt:lpwstr>
  </property>
  <property fmtid="{D5CDD505-2E9C-101B-9397-08002B2CF9AE}" pid="10" name="ClassificationContentMarkingHeaderLocations">
    <vt:lpwstr>Custom:8</vt:lpwstr>
  </property>
  <property fmtid="{D5CDD505-2E9C-101B-9397-08002B2CF9AE}" pid="11" name="ClassificationContentMarkingHeaderText">
    <vt:lpwstr>Sensitivity Label: Personal</vt:lpwstr>
  </property>
</Properties>
</file>