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>
      <p:cViewPr varScale="1">
        <p:scale>
          <a:sx n="95" d="100"/>
          <a:sy n="95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3F6B6-0469-2345-9A55-E7DF2F3289B9}" type="datetimeFigureOut">
              <a:rPr lang="en-US" smtClean="0"/>
              <a:t>8/7/23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FF436-3C6F-3B48-A8E3-30459882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FF436-3C6F-3B48-A8E3-304598823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6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4DBA-E6D6-F02E-329C-F2E594206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5963"/>
            <a:ext cx="9144000" cy="15240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D4BC-C839-1427-666C-707B96EE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9190"/>
            <a:ext cx="9144000" cy="10271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02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4DBA-E6D6-F02E-329C-F2E594206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5963"/>
            <a:ext cx="9144000" cy="15240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D4BC-C839-1427-666C-707B96EE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9190"/>
            <a:ext cx="9144000" cy="10271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743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4DBA-E6D6-F02E-329C-F2E594206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5963"/>
            <a:ext cx="9144000" cy="15240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D4BC-C839-1427-666C-707B96EE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9190"/>
            <a:ext cx="9144000" cy="10271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9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213E-1744-A035-9DB3-AF45A01E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A18D-0F14-8B95-1017-B97BD9C80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213E-1744-A035-9DB3-AF45A01E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A18D-0F14-8B95-1017-B97BD9C80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5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213E-1744-A035-9DB3-AF45A01E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6" y="265112"/>
            <a:ext cx="1050606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A18D-0F14-8B95-1017-B97BD9C8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6" y="1725612"/>
            <a:ext cx="10506069" cy="42322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10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63E82-9487-7F35-5564-0937D7BA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265112"/>
            <a:ext cx="113776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15AE0-F72A-6C59-E1D5-2AC834F2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74" y="1725612"/>
            <a:ext cx="11377613" cy="387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7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7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ierstadt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BD53-D026-7830-319F-B032287FE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0A0EA-C890-5ED7-08D5-4F2003243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8593-1C82-DBC6-38D2-8B0075065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1297C-2FBB-A309-0625-C09FD0932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5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AA1F-8239-61F5-5BB8-5C068B88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76E2-7CB9-F10E-6EDA-06195660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7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637E-0FD6-FCB7-78DF-40652B4E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509E-3278-8F3A-0E1F-1BF2F326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4C9E-E7DA-F6C4-FE00-BBFD8D59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1A34-DFD3-308D-B0E0-F92AB1D7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1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8" ma:contentTypeDescription="Create a new document." ma:contentTypeScope="" ma:versionID="3cfa0d73c17cd9f907d0dfd6ebab7ce2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1ff5fbd4322775afb224367d1a31ab6e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80F0E-78AE-4F81-B463-5312CF224BBE}"/>
</file>

<file path=customXml/itemProps2.xml><?xml version="1.0" encoding="utf-8"?>
<ds:datastoreItem xmlns:ds="http://schemas.openxmlformats.org/officeDocument/2006/customXml" ds:itemID="{C4E3101B-4368-4BC5-ACE1-275C7C031D1B}"/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Bierstadt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McKeown</dc:creator>
  <cp:lastModifiedBy>Lyndsay McKeown</cp:lastModifiedBy>
  <cp:revision>1</cp:revision>
  <dcterms:created xsi:type="dcterms:W3CDTF">2023-08-07T12:57:48Z</dcterms:created>
  <dcterms:modified xsi:type="dcterms:W3CDTF">2023-08-11T15:14:59Z</dcterms:modified>
</cp:coreProperties>
</file>