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E38A1-DEDE-D849-B602-ECE325ACBB3C}" v="6" dt="2024-02-26T15:14:43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6327"/>
  </p:normalViewPr>
  <p:slideViewPr>
    <p:cSldViewPr snapToGrid="0" snapToObjects="1">
      <p:cViewPr varScale="1">
        <p:scale>
          <a:sx n="98" d="100"/>
          <a:sy n="98" d="100"/>
        </p:scale>
        <p:origin x="21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7AAD-838D-1F4B-8966-8AD1E7B24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7254" y="3150973"/>
            <a:ext cx="9144000" cy="1149822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D6F8FA-8B5E-204E-85D1-AA88B0745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7254" y="4714147"/>
            <a:ext cx="9144000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03CA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9459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7AC89-36DA-2945-AC9E-31C09EB1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7B78-C129-A64B-AAD1-B84DD8A23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655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7AC89-36DA-2945-AC9E-31C09EB1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440" y="424759"/>
            <a:ext cx="10157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7B78-C129-A64B-AAD1-B84DD8A2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588" y="1825625"/>
            <a:ext cx="10157255" cy="40438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723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67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12299-36F1-1245-B402-814DA3FCF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052" y="4247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63B7C-4D20-5142-8073-48CBA4FF2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388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ierstadt Display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3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91EBC-7E57-584F-AF55-B52AF36AB3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21804-5499-6642-B457-256033A476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8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52BFE-40E3-8540-BEFD-5E5640FD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A0B94-C912-024B-A5C9-7D77C6B20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3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155E2-BE73-4443-9193-009FA672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860EA-A235-9949-BC0A-6EB418431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4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582B83588EA64994CC9B493995D4B2" ma:contentTypeVersion="18" ma:contentTypeDescription="Create a new document." ma:contentTypeScope="" ma:versionID="3cfa0d73c17cd9f907d0dfd6ebab7ce2">
  <xsd:schema xmlns:xsd="http://www.w3.org/2001/XMLSchema" xmlns:xs="http://www.w3.org/2001/XMLSchema" xmlns:p="http://schemas.microsoft.com/office/2006/metadata/properties" xmlns:ns2="1bcc541c-a7da-4167-bb1c-7a107cbd8867" xmlns:ns3="3a91d148-500c-4af6-a2fa-06912cce903e" targetNamespace="http://schemas.microsoft.com/office/2006/metadata/properties" ma:root="true" ma:fieldsID="1ff5fbd4322775afb224367d1a31ab6e" ns2:_="" ns3:_="">
    <xsd:import namespace="1bcc541c-a7da-4167-bb1c-7a107cbd8867"/>
    <xsd:import namespace="3a91d148-500c-4af6-a2fa-06912cce90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c541c-a7da-4167-bb1c-7a107cbd8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87db6f3-70db-408f-a1a6-f852f9717b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91d148-500c-4af6-a2fa-06912cce90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2a9176-376e-44ab-b40a-28e97d1b0b30}" ma:internalName="TaxCatchAll" ma:showField="CatchAllData" ma:web="3a91d148-500c-4af6-a2fa-06912cce90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CD92D4-71DE-4AC7-8406-77F70BF48358}"/>
</file>

<file path=customXml/itemProps2.xml><?xml version="1.0" encoding="utf-8"?>
<ds:datastoreItem xmlns:ds="http://schemas.openxmlformats.org/officeDocument/2006/customXml" ds:itemID="{D9D22F86-625D-4E49-9E14-CF75D4E1828D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Bierstadt Display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Lyndsay McKeown</dc:creator>
  <cp:lastModifiedBy>Lyndsay McKeown</cp:lastModifiedBy>
  <cp:revision>1</cp:revision>
  <dcterms:created xsi:type="dcterms:W3CDTF">2022-03-29T17:13:13Z</dcterms:created>
  <dcterms:modified xsi:type="dcterms:W3CDTF">2024-02-26T15:14:48Z</dcterms:modified>
</cp:coreProperties>
</file>