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77"/>
    <a:srgbClr val="30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F87EB-52AE-4AAE-9856-93FC36870C70}" v="6" dt="2022-08-11T15:29:36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7"/>
    <p:restoredTop sz="94694"/>
  </p:normalViewPr>
  <p:slideViewPr>
    <p:cSldViewPr snapToGrid="0">
      <p:cViewPr varScale="1">
        <p:scale>
          <a:sx n="74" d="100"/>
          <a:sy n="74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ordova" userId="1015d445-d4a8-4547-8fa3-871403d3ebdb" providerId="ADAL" clId="{AA0F87EB-52AE-4AAE-9856-93FC36870C70}"/>
    <pc:docChg chg="undo custSel addSld modSld sldOrd">
      <pc:chgData name="Monica Cordova" userId="1015d445-d4a8-4547-8fa3-871403d3ebdb" providerId="ADAL" clId="{AA0F87EB-52AE-4AAE-9856-93FC36870C70}" dt="2022-08-11T15:30:02.261" v="176" actId="1076"/>
      <pc:docMkLst>
        <pc:docMk/>
      </pc:docMkLst>
      <pc:sldChg chg="modSp mod">
        <pc:chgData name="Monica Cordova" userId="1015d445-d4a8-4547-8fa3-871403d3ebdb" providerId="ADAL" clId="{AA0F87EB-52AE-4AAE-9856-93FC36870C70}" dt="2022-08-11T15:23:49.948" v="3"/>
        <pc:sldMkLst>
          <pc:docMk/>
          <pc:sldMk cId="1640274366" sldId="257"/>
        </pc:sldMkLst>
        <pc:spChg chg="mod">
          <ac:chgData name="Monica Cordova" userId="1015d445-d4a8-4547-8fa3-871403d3ebdb" providerId="ADAL" clId="{AA0F87EB-52AE-4AAE-9856-93FC36870C70}" dt="2022-08-11T15:23:38.453" v="2" actId="14100"/>
          <ac:spMkLst>
            <pc:docMk/>
            <pc:sldMk cId="1640274366" sldId="257"/>
            <ac:spMk id="2" creationId="{240D0641-C602-D384-ACA5-AFB5F0D5059D}"/>
          </ac:spMkLst>
        </pc:spChg>
        <pc:spChg chg="mod">
          <ac:chgData name="Monica Cordova" userId="1015d445-d4a8-4547-8fa3-871403d3ebdb" providerId="ADAL" clId="{AA0F87EB-52AE-4AAE-9856-93FC36870C70}" dt="2022-08-11T15:23:49.948" v="3"/>
          <ac:spMkLst>
            <pc:docMk/>
            <pc:sldMk cId="1640274366" sldId="257"/>
            <ac:spMk id="3" creationId="{772CA60E-BAC6-5D4A-5ABC-19F810C7C692}"/>
          </ac:spMkLst>
        </pc:spChg>
      </pc:sldChg>
      <pc:sldChg chg="modSp mod">
        <pc:chgData name="Monica Cordova" userId="1015d445-d4a8-4547-8fa3-871403d3ebdb" providerId="ADAL" clId="{AA0F87EB-52AE-4AAE-9856-93FC36870C70}" dt="2022-08-11T15:24:16.328" v="5"/>
        <pc:sldMkLst>
          <pc:docMk/>
          <pc:sldMk cId="2115060406" sldId="258"/>
        </pc:sldMkLst>
        <pc:spChg chg="mod">
          <ac:chgData name="Monica Cordova" userId="1015d445-d4a8-4547-8fa3-871403d3ebdb" providerId="ADAL" clId="{AA0F87EB-52AE-4AAE-9856-93FC36870C70}" dt="2022-08-11T15:24:08.029" v="4"/>
          <ac:spMkLst>
            <pc:docMk/>
            <pc:sldMk cId="2115060406" sldId="258"/>
            <ac:spMk id="2" creationId="{31B8FF2C-D9CE-3FFD-7D4C-60C1896E5B79}"/>
          </ac:spMkLst>
        </pc:spChg>
        <pc:spChg chg="mod">
          <ac:chgData name="Monica Cordova" userId="1015d445-d4a8-4547-8fa3-871403d3ebdb" providerId="ADAL" clId="{AA0F87EB-52AE-4AAE-9856-93FC36870C70}" dt="2022-08-11T15:24:16.328" v="5"/>
          <ac:spMkLst>
            <pc:docMk/>
            <pc:sldMk cId="2115060406" sldId="258"/>
            <ac:spMk id="3" creationId="{E0A4C215-0786-3C64-C17E-C55CBDAD50DC}"/>
          </ac:spMkLst>
        </pc:spChg>
      </pc:sldChg>
      <pc:sldChg chg="modSp mod">
        <pc:chgData name="Monica Cordova" userId="1015d445-d4a8-4547-8fa3-871403d3ebdb" providerId="ADAL" clId="{AA0F87EB-52AE-4AAE-9856-93FC36870C70}" dt="2022-08-11T15:24:41.555" v="7"/>
        <pc:sldMkLst>
          <pc:docMk/>
          <pc:sldMk cId="2136650346" sldId="259"/>
        </pc:sldMkLst>
        <pc:spChg chg="mod">
          <ac:chgData name="Monica Cordova" userId="1015d445-d4a8-4547-8fa3-871403d3ebdb" providerId="ADAL" clId="{AA0F87EB-52AE-4AAE-9856-93FC36870C70}" dt="2022-08-11T15:24:32.246" v="6"/>
          <ac:spMkLst>
            <pc:docMk/>
            <pc:sldMk cId="2136650346" sldId="259"/>
            <ac:spMk id="2" creationId="{A080AA05-DEFA-A89F-917E-15A74EC4DE19}"/>
          </ac:spMkLst>
        </pc:spChg>
        <pc:spChg chg="mod">
          <ac:chgData name="Monica Cordova" userId="1015d445-d4a8-4547-8fa3-871403d3ebdb" providerId="ADAL" clId="{AA0F87EB-52AE-4AAE-9856-93FC36870C70}" dt="2022-08-11T15:24:41.555" v="7"/>
          <ac:spMkLst>
            <pc:docMk/>
            <pc:sldMk cId="2136650346" sldId="259"/>
            <ac:spMk id="3" creationId="{A7DCAE80-98D7-7491-9292-72210B71E15E}"/>
          </ac:spMkLst>
        </pc:spChg>
      </pc:sldChg>
      <pc:sldChg chg="modSp mod ord">
        <pc:chgData name="Monica Cordova" userId="1015d445-d4a8-4547-8fa3-871403d3ebdb" providerId="ADAL" clId="{AA0F87EB-52AE-4AAE-9856-93FC36870C70}" dt="2022-08-11T15:26:35.054" v="103"/>
        <pc:sldMkLst>
          <pc:docMk/>
          <pc:sldMk cId="2812012906" sldId="260"/>
        </pc:sldMkLst>
        <pc:spChg chg="mod">
          <ac:chgData name="Monica Cordova" userId="1015d445-d4a8-4547-8fa3-871403d3ebdb" providerId="ADAL" clId="{AA0F87EB-52AE-4AAE-9856-93FC36870C70}" dt="2022-08-11T15:25:29.922" v="11"/>
          <ac:spMkLst>
            <pc:docMk/>
            <pc:sldMk cId="2812012906" sldId="260"/>
            <ac:spMk id="2" creationId="{8626CA81-F1BC-F48B-D2B9-C73212CA7B35}"/>
          </ac:spMkLst>
        </pc:spChg>
        <pc:spChg chg="mod">
          <ac:chgData name="Monica Cordova" userId="1015d445-d4a8-4547-8fa3-871403d3ebdb" providerId="ADAL" clId="{AA0F87EB-52AE-4AAE-9856-93FC36870C70}" dt="2022-08-11T15:26:14.729" v="100" actId="20577"/>
          <ac:spMkLst>
            <pc:docMk/>
            <pc:sldMk cId="2812012906" sldId="260"/>
            <ac:spMk id="3" creationId="{AB99EA97-FDBB-A710-600F-FB94CD4BBB68}"/>
          </ac:spMkLst>
        </pc:spChg>
      </pc:sldChg>
      <pc:sldChg chg="modSp add mod">
        <pc:chgData name="Monica Cordova" userId="1015d445-d4a8-4547-8fa3-871403d3ebdb" providerId="ADAL" clId="{AA0F87EB-52AE-4AAE-9856-93FC36870C70}" dt="2022-08-11T15:25:15.164" v="10"/>
        <pc:sldMkLst>
          <pc:docMk/>
          <pc:sldMk cId="1140285671" sldId="261"/>
        </pc:sldMkLst>
        <pc:spChg chg="mod">
          <ac:chgData name="Monica Cordova" userId="1015d445-d4a8-4547-8fa3-871403d3ebdb" providerId="ADAL" clId="{AA0F87EB-52AE-4AAE-9856-93FC36870C70}" dt="2022-08-11T15:25:05.487" v="9"/>
          <ac:spMkLst>
            <pc:docMk/>
            <pc:sldMk cId="1140285671" sldId="261"/>
            <ac:spMk id="2" creationId="{A080AA05-DEFA-A89F-917E-15A74EC4DE19}"/>
          </ac:spMkLst>
        </pc:spChg>
        <pc:spChg chg="mod">
          <ac:chgData name="Monica Cordova" userId="1015d445-d4a8-4547-8fa3-871403d3ebdb" providerId="ADAL" clId="{AA0F87EB-52AE-4AAE-9856-93FC36870C70}" dt="2022-08-11T15:25:15.164" v="10"/>
          <ac:spMkLst>
            <pc:docMk/>
            <pc:sldMk cId="1140285671" sldId="261"/>
            <ac:spMk id="3" creationId="{A7DCAE80-98D7-7491-9292-72210B71E15E}"/>
          </ac:spMkLst>
        </pc:spChg>
      </pc:sldChg>
      <pc:sldChg chg="modSp add mod ord">
        <pc:chgData name="Monica Cordova" userId="1015d445-d4a8-4547-8fa3-871403d3ebdb" providerId="ADAL" clId="{AA0F87EB-52AE-4AAE-9856-93FC36870C70}" dt="2022-08-11T15:28:12.713" v="113"/>
        <pc:sldMkLst>
          <pc:docMk/>
          <pc:sldMk cId="3019363426" sldId="262"/>
        </pc:sldMkLst>
        <pc:spChg chg="mod">
          <ac:chgData name="Monica Cordova" userId="1015d445-d4a8-4547-8fa3-871403d3ebdb" providerId="ADAL" clId="{AA0F87EB-52AE-4AAE-9856-93FC36870C70}" dt="2022-08-11T15:26:54.737" v="104"/>
          <ac:spMkLst>
            <pc:docMk/>
            <pc:sldMk cId="3019363426" sldId="262"/>
            <ac:spMk id="2" creationId="{A080AA05-DEFA-A89F-917E-15A74EC4DE19}"/>
          </ac:spMkLst>
        </pc:spChg>
        <pc:spChg chg="mod">
          <ac:chgData name="Monica Cordova" userId="1015d445-d4a8-4547-8fa3-871403d3ebdb" providerId="ADAL" clId="{AA0F87EB-52AE-4AAE-9856-93FC36870C70}" dt="2022-08-11T15:27:54.215" v="110" actId="20577"/>
          <ac:spMkLst>
            <pc:docMk/>
            <pc:sldMk cId="3019363426" sldId="262"/>
            <ac:spMk id="3" creationId="{A7DCAE80-98D7-7491-9292-72210B71E15E}"/>
          </ac:spMkLst>
        </pc:spChg>
      </pc:sldChg>
      <pc:sldChg chg="addSp delSp modSp add mod setBg">
        <pc:chgData name="Monica Cordova" userId="1015d445-d4a8-4547-8fa3-871403d3ebdb" providerId="ADAL" clId="{AA0F87EB-52AE-4AAE-9856-93FC36870C70}" dt="2022-08-11T15:30:02.261" v="176" actId="1076"/>
        <pc:sldMkLst>
          <pc:docMk/>
          <pc:sldMk cId="3895638037" sldId="263"/>
        </pc:sldMkLst>
        <pc:spChg chg="mod">
          <ac:chgData name="Monica Cordova" userId="1015d445-d4a8-4547-8fa3-871403d3ebdb" providerId="ADAL" clId="{AA0F87EB-52AE-4AAE-9856-93FC36870C70}" dt="2022-08-11T15:29:46.831" v="170" actId="26606"/>
          <ac:spMkLst>
            <pc:docMk/>
            <pc:sldMk cId="3895638037" sldId="263"/>
            <ac:spMk id="2" creationId="{8626CA81-F1BC-F48B-D2B9-C73212CA7B35}"/>
          </ac:spMkLst>
        </pc:spChg>
        <pc:spChg chg="mod">
          <ac:chgData name="Monica Cordova" userId="1015d445-d4a8-4547-8fa3-871403d3ebdb" providerId="ADAL" clId="{AA0F87EB-52AE-4AAE-9856-93FC36870C70}" dt="2022-08-11T15:29:46.831" v="170" actId="26606"/>
          <ac:spMkLst>
            <pc:docMk/>
            <pc:sldMk cId="3895638037" sldId="263"/>
            <ac:spMk id="3" creationId="{AB99EA97-FDBB-A710-600F-FB94CD4BBB68}"/>
          </ac:spMkLst>
        </pc:spChg>
        <pc:spChg chg="add del">
          <ac:chgData name="Monica Cordova" userId="1015d445-d4a8-4547-8fa3-871403d3ebdb" providerId="ADAL" clId="{AA0F87EB-52AE-4AAE-9856-93FC36870C70}" dt="2022-08-11T15:29:46.831" v="170" actId="26606"/>
          <ac:spMkLst>
            <pc:docMk/>
            <pc:sldMk cId="3895638037" sldId="263"/>
            <ac:spMk id="11" creationId="{26FF42C2-EA15-4154-B242-E98E88CED99C}"/>
          </ac:spMkLst>
        </pc:spChg>
        <pc:spChg chg="add del">
          <ac:chgData name="Monica Cordova" userId="1015d445-d4a8-4547-8fa3-871403d3ebdb" providerId="ADAL" clId="{AA0F87EB-52AE-4AAE-9856-93FC36870C70}" dt="2022-08-11T15:29:46.831" v="170" actId="26606"/>
          <ac:spMkLst>
            <pc:docMk/>
            <pc:sldMk cId="3895638037" sldId="263"/>
            <ac:spMk id="13" creationId="{D79DE9F7-28C4-4856-BA57-D696E124C137}"/>
          </ac:spMkLst>
        </pc:spChg>
        <pc:spChg chg="add del">
          <ac:chgData name="Monica Cordova" userId="1015d445-d4a8-4547-8fa3-871403d3ebdb" providerId="ADAL" clId="{AA0F87EB-52AE-4AAE-9856-93FC36870C70}" dt="2022-08-11T15:29:46.831" v="170" actId="26606"/>
          <ac:spMkLst>
            <pc:docMk/>
            <pc:sldMk cId="3895638037" sldId="263"/>
            <ac:spMk id="15" creationId="{E1F9ED9C-121B-44C6-A308-5824769C40D5}"/>
          </ac:spMkLst>
        </pc:spChg>
        <pc:spChg chg="add del">
          <ac:chgData name="Monica Cordova" userId="1015d445-d4a8-4547-8fa3-871403d3ebdb" providerId="ADAL" clId="{AA0F87EB-52AE-4AAE-9856-93FC36870C70}" dt="2022-08-11T15:29:46.831" v="170" actId="26606"/>
          <ac:spMkLst>
            <pc:docMk/>
            <pc:sldMk cId="3895638037" sldId="263"/>
            <ac:spMk id="17" creationId="{4A5F8185-F27B-4E99-A06C-007336FE3F2D}"/>
          </ac:spMkLst>
        </pc:spChg>
        <pc:picChg chg="add mod ord">
          <ac:chgData name="Monica Cordova" userId="1015d445-d4a8-4547-8fa3-871403d3ebdb" providerId="ADAL" clId="{AA0F87EB-52AE-4AAE-9856-93FC36870C70}" dt="2022-08-11T15:29:46.831" v="170" actId="26606"/>
          <ac:picMkLst>
            <pc:docMk/>
            <pc:sldMk cId="3895638037" sldId="263"/>
            <ac:picMk id="4" creationId="{9D573F97-DF32-D715-4C1F-4B441F4B3DDA}"/>
          </ac:picMkLst>
        </pc:picChg>
        <pc:picChg chg="add mod ord">
          <ac:chgData name="Monica Cordova" userId="1015d445-d4a8-4547-8fa3-871403d3ebdb" providerId="ADAL" clId="{AA0F87EB-52AE-4AAE-9856-93FC36870C70}" dt="2022-08-11T15:30:02.261" v="176" actId="1076"/>
          <ac:picMkLst>
            <pc:docMk/>
            <pc:sldMk cId="3895638037" sldId="263"/>
            <ac:picMk id="5" creationId="{B112163E-C65C-5DD7-6E0F-451FFEDC250A}"/>
          </ac:picMkLst>
        </pc:picChg>
        <pc:picChg chg="add mod">
          <ac:chgData name="Monica Cordova" userId="1015d445-d4a8-4547-8fa3-871403d3ebdb" providerId="ADAL" clId="{AA0F87EB-52AE-4AAE-9856-93FC36870C70}" dt="2022-08-11T15:29:59.761" v="175" actId="1076"/>
          <ac:picMkLst>
            <pc:docMk/>
            <pc:sldMk cId="3895638037" sldId="263"/>
            <ac:picMk id="6" creationId="{104E9970-B18A-3C82-5E70-9BD9F94FF6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E112-0866-4FB6-D397-F433C7D02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E4E5F-7857-0BCA-91C4-4480F48B5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67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D774-30A4-B914-8FDC-C4BFEAAF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EBF1-6E7A-71EA-B189-5EADE2FE1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85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D774-30A4-B914-8FDC-C4BFEAAF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68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EBF1-6E7A-71EA-B189-5EADE2FE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683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4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D774-30A4-B914-8FDC-C4BFEAAF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81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EBF1-6E7A-71EA-B189-5EADE2FE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81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47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448D-16B2-E923-CB9F-7C27B492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67" y="432487"/>
            <a:ext cx="10515600" cy="1868702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6544B-5019-E8A4-6385-F5AE65218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267" y="2446294"/>
            <a:ext cx="10515600" cy="982706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rgbClr val="00417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69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DEAB-99A8-EDE0-C15A-52F88678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C20F-D6A8-35A1-9C3C-6DB7FA2D0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3F05D-0FD5-3E49-3436-DC87FFF1B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331F-5A8B-BF19-3971-D9259D63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ADEFA-34CE-9264-0668-D5EFF85A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15BB3-D894-8ABB-48D9-C8AAC94EC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FCE59-BA61-16DF-5362-019FF4E28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DC722-82D9-C112-329D-067F31D3D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93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7794-19A5-2307-41EC-BF699D61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56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8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B6F18-5089-1C6D-4CD9-0A467191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3FD99-B4A6-0647-BBB7-D8044BEB3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73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177"/>
          </a:solidFill>
          <a:latin typeface="Bierstadt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cordova@agacgfm.or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acgfm.org/Fraud/Program-Schedule/Speaker-s-Corner.asp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77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0641-C602-D384-ACA5-AFB5F0D5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193" y="432487"/>
            <a:ext cx="10274674" cy="1868702"/>
          </a:xfrm>
        </p:spPr>
        <p:txBody>
          <a:bodyPr/>
          <a:lstStyle/>
          <a:p>
            <a:r>
              <a:rPr lang="en-US" dirty="0"/>
              <a:t>&lt;Session ID&gt;: &lt;Session Title&gt;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CA60E-BAC6-5D4A-5ABC-19F810C7C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&lt;session date&gt;| &lt;session time&gt;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7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FF2C-D9CE-3FFD-7D4C-60C1896E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C215-0786-3C64-C17E-C55CBDAD5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speaker names, title, organization</a:t>
            </a:r>
          </a:p>
          <a:p>
            <a:r>
              <a:rPr lang="en-US" dirty="0"/>
              <a:t>You can get creative and insert their headshots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6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AA05-DEFA-A89F-917E-15A74EC4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erstadt" panose="020B0504020202020204" pitchFamily="34" charset="0"/>
              </a:rPr>
              <a:t>Here’s A Content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AE80-98D7-7491-9292-72210B71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Add talking points here</a:t>
            </a:r>
          </a:p>
          <a:p>
            <a:pPr>
              <a:lnSpc>
                <a:spcPct val="100000"/>
              </a:lnSpc>
            </a:pPr>
            <a:r>
              <a:rPr lang="en-US" dirty="0"/>
              <a:t>Keep text short and concise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Audience members tune out when they see a wall of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AA05-DEFA-A89F-917E-15A74EC4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look great!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AE80-98D7-7491-9292-72210B71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For readability, keep fonts at 32 pt. and above and no less than single line spacing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Font is Bierstadt Display</a:t>
            </a:r>
          </a:p>
          <a:p>
            <a:pPr>
              <a:lnSpc>
                <a:spcPct val="100000"/>
              </a:lnSpc>
            </a:pPr>
            <a:r>
              <a:rPr lang="en-US" dirty="0"/>
              <a:t>Add visual interest by incorporating simple graphics and icons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Make sure you have the rights to use! (i.e., don’t take something at random from Google Images)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CA81-F1BC-F48B-D2B9-C73212CA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want to poll the audience during your session?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EA97-FDBB-A710-600F-FB94CD4B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Please place your polling question(s) where you’d like the question to appear for the audience to respond.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AGA team will embed the questions for you in the system.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Please complete and submit the polling spreadsheet with your final slide deck to Monica Cordova at </a:t>
            </a:r>
            <a:r>
              <a:rPr lang="en-US" dirty="0">
                <a:hlinkClick r:id="rId2"/>
              </a:rPr>
              <a:t>mcordova@agacgfm.org</a:t>
            </a:r>
            <a:r>
              <a:rPr lang="en-US" dirty="0"/>
              <a:t>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1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AA05-DEFA-A89F-917E-15A74EC4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Battle!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AE80-98D7-7491-9292-72210B71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Quiz-style game</a:t>
            </a:r>
          </a:p>
          <a:p>
            <a:r>
              <a:rPr lang="en-US" dirty="0"/>
              <a:t>Please visit the Speaker/Moderator Resources webpage for details - </a:t>
            </a:r>
            <a:r>
              <a:rPr lang="en-US" dirty="0">
                <a:hlinkClick r:id="rId2"/>
              </a:rPr>
              <a:t>https://www.agacgfm.org/Fraud/Program-Schedule/Speaker-s-Corner.aspx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36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CA81-F1BC-F48B-D2B9-C73212CA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Participating!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EA97-FDBB-A710-600F-FB94CD4B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from the Q/A pictures below for your Q/A portion or you can use your own!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. </a:t>
            </a:r>
          </a:p>
          <a:p>
            <a:r>
              <a:rPr lang="en-US" dirty="0"/>
              <a:t>                                           </a:t>
            </a:r>
          </a:p>
        </p:txBody>
      </p:sp>
      <p:pic>
        <p:nvPicPr>
          <p:cNvPr id="4" name="Picture 3" descr="A group of people standing in front of a banner&#10;&#10;Description automatically generated with low confidence">
            <a:extLst>
              <a:ext uri="{FF2B5EF4-FFF2-40B4-BE49-F238E27FC236}">
                <a16:creationId xmlns:a16="http://schemas.microsoft.com/office/drawing/2014/main" id="{9D573F97-DF32-D715-4C1F-4B441F4B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" y="3048962"/>
            <a:ext cx="3794638" cy="2133726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B112163E-C65C-5DD7-6E0F-451FFEDC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567" y="3071902"/>
            <a:ext cx="3402416" cy="208784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04E9970-B18A-3C82-5E70-9BD9F94FF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16" y="2840510"/>
            <a:ext cx="3223787" cy="23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6" ma:contentTypeDescription="Create a new document." ma:contentTypeScope="" ma:versionID="d2d1110b7a43882a6aa3e911f2d78df7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49bd04086cecdd24448295ed302bc1bf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Props1.xml><?xml version="1.0" encoding="utf-8"?>
<ds:datastoreItem xmlns:ds="http://schemas.openxmlformats.org/officeDocument/2006/customXml" ds:itemID="{177DA228-B75A-403B-A1A4-973F89E7B2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DF0FAD-BAC9-403E-9AC8-10A57F7C6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c541c-a7da-4167-bb1c-7a107cbd8867"/>
    <ds:schemaRef ds:uri="3a91d148-500c-4af6-a2fa-06912cce9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11D8-0308-45BA-B76C-9E6FC4C30C82}">
  <ds:schemaRefs>
    <ds:schemaRef ds:uri="http://schemas.microsoft.com/office/2006/metadata/properties"/>
    <ds:schemaRef ds:uri="http://schemas.microsoft.com/office/infopath/2007/PartnerControls"/>
    <ds:schemaRef ds:uri="1bcc541c-a7da-4167-bb1c-7a107cbd8867"/>
    <ds:schemaRef ds:uri="3a91d148-500c-4af6-a2fa-06912cce90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Bierstadt</vt:lpstr>
      <vt:lpstr>Bierstadt Display</vt:lpstr>
      <vt:lpstr>Office Theme</vt:lpstr>
      <vt:lpstr>PowerPoint Presentation</vt:lpstr>
      <vt:lpstr>&lt;Session ID&gt;: &lt;Session Title&gt;</vt:lpstr>
      <vt:lpstr>Speakers</vt:lpstr>
      <vt:lpstr>Here’s A Content Slide</vt:lpstr>
      <vt:lpstr>Make it look great!</vt:lpstr>
      <vt:lpstr>Do you want to poll the audience during your session? </vt:lpstr>
      <vt:lpstr>Team Battle!</vt:lpstr>
      <vt:lpstr>Thank You for Participating!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McKeown</dc:creator>
  <cp:lastModifiedBy>Monica Cordova</cp:lastModifiedBy>
  <cp:revision>1</cp:revision>
  <dcterms:created xsi:type="dcterms:W3CDTF">2022-08-05T15:17:40Z</dcterms:created>
  <dcterms:modified xsi:type="dcterms:W3CDTF">2022-08-11T15:30:08Z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0x01010093582B83588EA64994CC9B493995D4B2</vt:lpwstr>
  </property>
</Properties>
</file>