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23"/>
  </p:notesMasterIdLst>
  <p:sldIdLst>
    <p:sldId id="837" r:id="rId6"/>
    <p:sldId id="828" r:id="rId7"/>
    <p:sldId id="829" r:id="rId8"/>
    <p:sldId id="830" r:id="rId9"/>
    <p:sldId id="840" r:id="rId10"/>
    <p:sldId id="841" r:id="rId11"/>
    <p:sldId id="258" r:id="rId12"/>
    <p:sldId id="758" r:id="rId13"/>
    <p:sldId id="845" r:id="rId14"/>
    <p:sldId id="831" r:id="rId15"/>
    <p:sldId id="832" r:id="rId16"/>
    <p:sldId id="844" r:id="rId17"/>
    <p:sldId id="834" r:id="rId18"/>
    <p:sldId id="843" r:id="rId19"/>
    <p:sldId id="833" r:id="rId20"/>
    <p:sldId id="846" r:id="rId21"/>
    <p:sldId id="83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575767-617E-47A8-AE14-077EAF5FF074}" v="44" dt="2025-06-23T13:46:55.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82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me Bruce" userId="aaba519d-86ea-4ba0-a760-868acf89a64a" providerId="ADAL" clId="{8F575767-617E-47A8-AE14-077EAF5FF074}"/>
    <pc:docChg chg="undo custSel addSld delSld modSld sldOrd">
      <pc:chgData name="Jerome Bruce" userId="aaba519d-86ea-4ba0-a760-868acf89a64a" providerId="ADAL" clId="{8F575767-617E-47A8-AE14-077EAF5FF074}" dt="2025-06-24T15:58:07.175" v="706" actId="1076"/>
      <pc:docMkLst>
        <pc:docMk/>
      </pc:docMkLst>
      <pc:sldChg chg="delSp modSp mod">
        <pc:chgData name="Jerome Bruce" userId="aaba519d-86ea-4ba0-a760-868acf89a64a" providerId="ADAL" clId="{8F575767-617E-47A8-AE14-077EAF5FF074}" dt="2025-06-23T13:32:02.921" v="333" actId="122"/>
        <pc:sldMkLst>
          <pc:docMk/>
          <pc:sldMk cId="277369249" sldId="258"/>
        </pc:sldMkLst>
        <pc:spChg chg="del">
          <ac:chgData name="Jerome Bruce" userId="aaba519d-86ea-4ba0-a760-868acf89a64a" providerId="ADAL" clId="{8F575767-617E-47A8-AE14-077EAF5FF074}" dt="2025-06-23T13:30:32.066" v="304" actId="478"/>
          <ac:spMkLst>
            <pc:docMk/>
            <pc:sldMk cId="277369249" sldId="258"/>
            <ac:spMk id="3" creationId="{CD1BDB4A-C8EF-0F50-E4A8-6C38EBB00020}"/>
          </ac:spMkLst>
        </pc:spChg>
        <pc:graphicFrameChg chg="mod modGraphic">
          <ac:chgData name="Jerome Bruce" userId="aaba519d-86ea-4ba0-a760-868acf89a64a" providerId="ADAL" clId="{8F575767-617E-47A8-AE14-077EAF5FF074}" dt="2025-06-23T13:32:02.921" v="333" actId="122"/>
          <ac:graphicFrameMkLst>
            <pc:docMk/>
            <pc:sldMk cId="277369249" sldId="258"/>
            <ac:graphicFrameMk id="7" creationId="{C16EE0C8-8982-4F15-8F2B-E7ECE823FFD0}"/>
          </ac:graphicFrameMkLst>
        </pc:graphicFrameChg>
      </pc:sldChg>
      <pc:sldChg chg="delSp modSp mod">
        <pc:chgData name="Jerome Bruce" userId="aaba519d-86ea-4ba0-a760-868acf89a64a" providerId="ADAL" clId="{8F575767-617E-47A8-AE14-077EAF5FF074}" dt="2025-06-23T13:34:16.726" v="353" actId="122"/>
        <pc:sldMkLst>
          <pc:docMk/>
          <pc:sldMk cId="1464888272" sldId="758"/>
        </pc:sldMkLst>
        <pc:spChg chg="del">
          <ac:chgData name="Jerome Bruce" userId="aaba519d-86ea-4ba0-a760-868acf89a64a" providerId="ADAL" clId="{8F575767-617E-47A8-AE14-077EAF5FF074}" dt="2025-06-23T13:32:13.938" v="334" actId="478"/>
          <ac:spMkLst>
            <pc:docMk/>
            <pc:sldMk cId="1464888272" sldId="758"/>
            <ac:spMk id="3" creationId="{CEE6C087-EF9B-288A-F6FC-AB9505553111}"/>
          </ac:spMkLst>
        </pc:spChg>
        <pc:graphicFrameChg chg="mod modGraphic">
          <ac:chgData name="Jerome Bruce" userId="aaba519d-86ea-4ba0-a760-868acf89a64a" providerId="ADAL" clId="{8F575767-617E-47A8-AE14-077EAF5FF074}" dt="2025-06-23T13:34:16.726" v="353" actId="122"/>
          <ac:graphicFrameMkLst>
            <pc:docMk/>
            <pc:sldMk cId="1464888272" sldId="758"/>
            <ac:graphicFrameMk id="4" creationId="{E0EBC0EA-8048-406C-80D7-9E855FD88D95}"/>
          </ac:graphicFrameMkLst>
        </pc:graphicFrameChg>
      </pc:sldChg>
      <pc:sldChg chg="addSp delSp modSp mod">
        <pc:chgData name="Jerome Bruce" userId="aaba519d-86ea-4ba0-a760-868acf89a64a" providerId="ADAL" clId="{8F575767-617E-47A8-AE14-077EAF5FF074}" dt="2025-06-23T13:09:21.523" v="152" actId="255"/>
        <pc:sldMkLst>
          <pc:docMk/>
          <pc:sldMk cId="482655334" sldId="828"/>
        </pc:sldMkLst>
        <pc:spChg chg="add del mod">
          <ac:chgData name="Jerome Bruce" userId="aaba519d-86ea-4ba0-a760-868acf89a64a" providerId="ADAL" clId="{8F575767-617E-47A8-AE14-077EAF5FF074}" dt="2025-06-23T13:04:27.394" v="28" actId="1076"/>
          <ac:spMkLst>
            <pc:docMk/>
            <pc:sldMk cId="482655334" sldId="828"/>
            <ac:spMk id="2" creationId="{1BC383E1-44EF-9D04-C245-376A6470AE33}"/>
          </ac:spMkLst>
        </pc:spChg>
        <pc:spChg chg="mod">
          <ac:chgData name="Jerome Bruce" userId="aaba519d-86ea-4ba0-a760-868acf89a64a" providerId="ADAL" clId="{8F575767-617E-47A8-AE14-077EAF5FF074}" dt="2025-06-23T13:09:11.590" v="150" actId="255"/>
          <ac:spMkLst>
            <pc:docMk/>
            <pc:sldMk cId="482655334" sldId="828"/>
            <ac:spMk id="7" creationId="{48F5C004-99D4-8D30-9AD5-FD21C33E698B}"/>
          </ac:spMkLst>
        </pc:spChg>
        <pc:spChg chg="mod">
          <ac:chgData name="Jerome Bruce" userId="aaba519d-86ea-4ba0-a760-868acf89a64a" providerId="ADAL" clId="{8F575767-617E-47A8-AE14-077EAF5FF074}" dt="2025-06-23T13:09:21.523" v="152" actId="255"/>
          <ac:spMkLst>
            <pc:docMk/>
            <pc:sldMk cId="482655334" sldId="828"/>
            <ac:spMk id="8" creationId="{716A5F2E-4C67-9AFD-321C-CC5C28A4DB17}"/>
          </ac:spMkLst>
        </pc:spChg>
        <pc:spChg chg="mod">
          <ac:chgData name="Jerome Bruce" userId="aaba519d-86ea-4ba0-a760-868acf89a64a" providerId="ADAL" clId="{8F575767-617E-47A8-AE14-077EAF5FF074}" dt="2025-06-23T13:09:16.358" v="151" actId="255"/>
          <ac:spMkLst>
            <pc:docMk/>
            <pc:sldMk cId="482655334" sldId="828"/>
            <ac:spMk id="11" creationId="{D2663245-0D60-5204-FB4F-E8092829E7BA}"/>
          </ac:spMkLst>
        </pc:spChg>
        <pc:picChg chg="add mod">
          <ac:chgData name="Jerome Bruce" userId="aaba519d-86ea-4ba0-a760-868acf89a64a" providerId="ADAL" clId="{8F575767-617E-47A8-AE14-077EAF5FF074}" dt="2025-06-23T13:02:02.308" v="8"/>
          <ac:picMkLst>
            <pc:docMk/>
            <pc:sldMk cId="482655334" sldId="828"/>
            <ac:picMk id="5" creationId="{AC3FA08C-85A7-E4CC-8BBA-107E12BF8345}"/>
          </ac:picMkLst>
        </pc:picChg>
        <pc:picChg chg="del">
          <ac:chgData name="Jerome Bruce" userId="aaba519d-86ea-4ba0-a760-868acf89a64a" providerId="ADAL" clId="{8F575767-617E-47A8-AE14-077EAF5FF074}" dt="2025-06-23T13:03:38.765" v="18" actId="478"/>
          <ac:picMkLst>
            <pc:docMk/>
            <pc:sldMk cId="482655334" sldId="828"/>
            <ac:picMk id="12" creationId="{78E2FF34-6831-EAC5-0DDC-74A4D1E4BD3D}"/>
          </ac:picMkLst>
        </pc:picChg>
        <pc:picChg chg="del">
          <ac:chgData name="Jerome Bruce" userId="aaba519d-86ea-4ba0-a760-868acf89a64a" providerId="ADAL" clId="{8F575767-617E-47A8-AE14-077EAF5FF074}" dt="2025-06-23T13:06:11.755" v="43" actId="478"/>
          <ac:picMkLst>
            <pc:docMk/>
            <pc:sldMk cId="482655334" sldId="828"/>
            <ac:picMk id="15" creationId="{250581C6-000E-53F5-F4BF-DDD7D2948988}"/>
          </ac:picMkLst>
        </pc:picChg>
        <pc:picChg chg="del">
          <ac:chgData name="Jerome Bruce" userId="aaba519d-86ea-4ba0-a760-868acf89a64a" providerId="ADAL" clId="{8F575767-617E-47A8-AE14-077EAF5FF074}" dt="2025-06-23T13:06:52.072" v="51" actId="478"/>
          <ac:picMkLst>
            <pc:docMk/>
            <pc:sldMk cId="482655334" sldId="828"/>
            <ac:picMk id="17" creationId="{B14A7BBC-4B4F-D978-76AF-4D668D67AE78}"/>
          </ac:picMkLst>
        </pc:picChg>
        <pc:picChg chg="add del">
          <ac:chgData name="Jerome Bruce" userId="aaba519d-86ea-4ba0-a760-868acf89a64a" providerId="ADAL" clId="{8F575767-617E-47A8-AE14-077EAF5FF074}" dt="2025-06-23T13:03:38.765" v="18" actId="478"/>
          <ac:picMkLst>
            <pc:docMk/>
            <pc:sldMk cId="482655334" sldId="828"/>
            <ac:picMk id="1026" creationId="{C31D112E-B8CF-72D1-4F4A-97F720E6076A}"/>
          </ac:picMkLst>
        </pc:picChg>
        <pc:picChg chg="add del mod">
          <ac:chgData name="Jerome Bruce" userId="aaba519d-86ea-4ba0-a760-868acf89a64a" providerId="ADAL" clId="{8F575767-617E-47A8-AE14-077EAF5FF074}" dt="2025-06-23T13:04:11.543" v="21" actId="478"/>
          <ac:picMkLst>
            <pc:docMk/>
            <pc:sldMk cId="482655334" sldId="828"/>
            <ac:picMk id="1028" creationId="{91A04BAC-1BBE-3602-DCB7-6965721EF5BC}"/>
          </ac:picMkLst>
        </pc:picChg>
        <pc:picChg chg="add del mod">
          <ac:chgData name="Jerome Bruce" userId="aaba519d-86ea-4ba0-a760-868acf89a64a" providerId="ADAL" clId="{8F575767-617E-47A8-AE14-077EAF5FF074}" dt="2025-06-23T13:04:27.394" v="28" actId="1076"/>
          <ac:picMkLst>
            <pc:docMk/>
            <pc:sldMk cId="482655334" sldId="828"/>
            <ac:picMk id="1030" creationId="{83CCD333-0DD2-3099-14D6-7AAE7F577561}"/>
          </ac:picMkLst>
        </pc:picChg>
        <pc:picChg chg="add mod">
          <ac:chgData name="Jerome Bruce" userId="aaba519d-86ea-4ba0-a760-868acf89a64a" providerId="ADAL" clId="{8F575767-617E-47A8-AE14-077EAF5FF074}" dt="2025-06-23T13:04:36.892" v="30" actId="1076"/>
          <ac:picMkLst>
            <pc:docMk/>
            <pc:sldMk cId="482655334" sldId="828"/>
            <ac:picMk id="1032" creationId="{DDD5300F-F16E-4542-9DCF-269EB962B1FC}"/>
          </ac:picMkLst>
        </pc:picChg>
        <pc:picChg chg="add mod">
          <ac:chgData name="Jerome Bruce" userId="aaba519d-86ea-4ba0-a760-868acf89a64a" providerId="ADAL" clId="{8F575767-617E-47A8-AE14-077EAF5FF074}" dt="2025-06-23T13:06:21.119" v="47" actId="1076"/>
          <ac:picMkLst>
            <pc:docMk/>
            <pc:sldMk cId="482655334" sldId="828"/>
            <ac:picMk id="1034" creationId="{B96F6A78-BEF9-34F6-05EE-3E2632D14D1F}"/>
          </ac:picMkLst>
        </pc:picChg>
        <pc:picChg chg="add mod">
          <ac:chgData name="Jerome Bruce" userId="aaba519d-86ea-4ba0-a760-868acf89a64a" providerId="ADAL" clId="{8F575767-617E-47A8-AE14-077EAF5FF074}" dt="2025-06-23T13:07:07.159" v="57" actId="1076"/>
          <ac:picMkLst>
            <pc:docMk/>
            <pc:sldMk cId="482655334" sldId="828"/>
            <ac:picMk id="1036" creationId="{663EE5B7-78E7-EA29-396E-3BF8C2CFFB76}"/>
          </ac:picMkLst>
        </pc:picChg>
      </pc:sldChg>
      <pc:sldChg chg="addSp modSp mod">
        <pc:chgData name="Jerome Bruce" userId="aaba519d-86ea-4ba0-a760-868acf89a64a" providerId="ADAL" clId="{8F575767-617E-47A8-AE14-077EAF5FF074}" dt="2025-06-23T13:57:03.790" v="559" actId="20577"/>
        <pc:sldMkLst>
          <pc:docMk/>
          <pc:sldMk cId="2028014778" sldId="829"/>
        </pc:sldMkLst>
        <pc:spChg chg="mod">
          <ac:chgData name="Jerome Bruce" userId="aaba519d-86ea-4ba0-a760-868acf89a64a" providerId="ADAL" clId="{8F575767-617E-47A8-AE14-077EAF5FF074}" dt="2025-06-23T13:57:03.790" v="559" actId="20577"/>
          <ac:spMkLst>
            <pc:docMk/>
            <pc:sldMk cId="2028014778" sldId="829"/>
            <ac:spMk id="2" creationId="{B1BECBB9-5675-CD44-ABC6-3AC3FC4300D0}"/>
          </ac:spMkLst>
        </pc:spChg>
        <pc:picChg chg="add mod">
          <ac:chgData name="Jerome Bruce" userId="aaba519d-86ea-4ba0-a760-868acf89a64a" providerId="ADAL" clId="{8F575767-617E-47A8-AE14-077EAF5FF074}" dt="2025-06-23T13:02:06.525" v="9"/>
          <ac:picMkLst>
            <pc:docMk/>
            <pc:sldMk cId="2028014778" sldId="829"/>
            <ac:picMk id="5" creationId="{7604AA11-58B0-2364-366B-821B3461F52F}"/>
          </ac:picMkLst>
        </pc:picChg>
      </pc:sldChg>
      <pc:sldChg chg="addSp modSp mod">
        <pc:chgData name="Jerome Bruce" userId="aaba519d-86ea-4ba0-a760-868acf89a64a" providerId="ADAL" clId="{8F575767-617E-47A8-AE14-077EAF5FF074}" dt="2025-06-23T13:13:15.121" v="177" actId="20577"/>
        <pc:sldMkLst>
          <pc:docMk/>
          <pc:sldMk cId="1493006924" sldId="830"/>
        </pc:sldMkLst>
        <pc:spChg chg="mod">
          <ac:chgData name="Jerome Bruce" userId="aaba519d-86ea-4ba0-a760-868acf89a64a" providerId="ADAL" clId="{8F575767-617E-47A8-AE14-077EAF5FF074}" dt="2025-06-23T13:13:15.121" v="177" actId="20577"/>
          <ac:spMkLst>
            <pc:docMk/>
            <pc:sldMk cId="1493006924" sldId="830"/>
            <ac:spMk id="2" creationId="{B1BECBB9-5675-CD44-ABC6-3AC3FC4300D0}"/>
          </ac:spMkLst>
        </pc:spChg>
        <pc:picChg chg="add mod">
          <ac:chgData name="Jerome Bruce" userId="aaba519d-86ea-4ba0-a760-868acf89a64a" providerId="ADAL" clId="{8F575767-617E-47A8-AE14-077EAF5FF074}" dt="2025-06-23T13:02:10.207" v="10"/>
          <ac:picMkLst>
            <pc:docMk/>
            <pc:sldMk cId="1493006924" sldId="830"/>
            <ac:picMk id="5" creationId="{92501DC9-40BA-72BF-8418-2213D2CC95CC}"/>
          </ac:picMkLst>
        </pc:picChg>
      </pc:sldChg>
      <pc:sldChg chg="addSp modSp mod">
        <pc:chgData name="Jerome Bruce" userId="aaba519d-86ea-4ba0-a760-868acf89a64a" providerId="ADAL" clId="{8F575767-617E-47A8-AE14-077EAF5FF074}" dt="2025-06-23T13:40:46.286" v="368" actId="6549"/>
        <pc:sldMkLst>
          <pc:docMk/>
          <pc:sldMk cId="1477632909" sldId="831"/>
        </pc:sldMkLst>
        <pc:spChg chg="mod">
          <ac:chgData name="Jerome Bruce" userId="aaba519d-86ea-4ba0-a760-868acf89a64a" providerId="ADAL" clId="{8F575767-617E-47A8-AE14-077EAF5FF074}" dt="2025-06-23T13:40:46.286" v="368" actId="6549"/>
          <ac:spMkLst>
            <pc:docMk/>
            <pc:sldMk cId="1477632909" sldId="831"/>
            <ac:spMk id="4" creationId="{3A78606A-35E6-C1A1-53D4-0FE882441779}"/>
          </ac:spMkLst>
        </pc:spChg>
        <pc:picChg chg="add mod">
          <ac:chgData name="Jerome Bruce" userId="aaba519d-86ea-4ba0-a760-868acf89a64a" providerId="ADAL" clId="{8F575767-617E-47A8-AE14-077EAF5FF074}" dt="2025-06-23T13:02:16.793" v="11"/>
          <ac:picMkLst>
            <pc:docMk/>
            <pc:sldMk cId="1477632909" sldId="831"/>
            <ac:picMk id="7" creationId="{636DE2EA-81B2-8D04-F921-E3F8211F8842}"/>
          </ac:picMkLst>
        </pc:picChg>
      </pc:sldChg>
      <pc:sldChg chg="addSp delSp modSp mod">
        <pc:chgData name="Jerome Bruce" userId="aaba519d-86ea-4ba0-a760-868acf89a64a" providerId="ADAL" clId="{8F575767-617E-47A8-AE14-077EAF5FF074}" dt="2025-06-24T15:58:07.175" v="706" actId="1076"/>
        <pc:sldMkLst>
          <pc:docMk/>
          <pc:sldMk cId="760201669" sldId="832"/>
        </pc:sldMkLst>
        <pc:spChg chg="mod">
          <ac:chgData name="Jerome Bruce" userId="aaba519d-86ea-4ba0-a760-868acf89a64a" providerId="ADAL" clId="{8F575767-617E-47A8-AE14-077EAF5FF074}" dt="2025-06-24T15:58:07.175" v="706" actId="1076"/>
          <ac:spMkLst>
            <pc:docMk/>
            <pc:sldMk cId="760201669" sldId="832"/>
            <ac:spMk id="2" creationId="{B1BECBB9-5675-CD44-ABC6-3AC3FC4300D0}"/>
          </ac:spMkLst>
        </pc:spChg>
        <pc:spChg chg="mod">
          <ac:chgData name="Jerome Bruce" userId="aaba519d-86ea-4ba0-a760-868acf89a64a" providerId="ADAL" clId="{8F575767-617E-47A8-AE14-077EAF5FF074}" dt="2025-06-24T15:58:00.568" v="705" actId="1076"/>
          <ac:spMkLst>
            <pc:docMk/>
            <pc:sldMk cId="760201669" sldId="832"/>
            <ac:spMk id="4" creationId="{3A78606A-35E6-C1A1-53D4-0FE882441779}"/>
          </ac:spMkLst>
        </pc:spChg>
        <pc:picChg chg="del">
          <ac:chgData name="Jerome Bruce" userId="aaba519d-86ea-4ba0-a760-868acf89a64a" providerId="ADAL" clId="{8F575767-617E-47A8-AE14-077EAF5FF074}" dt="2025-06-24T15:57:33.393" v="700" actId="478"/>
          <ac:picMkLst>
            <pc:docMk/>
            <pc:sldMk cId="760201669" sldId="832"/>
            <ac:picMk id="5" creationId="{33D1CCB9-E3CF-E7CA-7E6C-1EE1741C6D86}"/>
          </ac:picMkLst>
        </pc:picChg>
        <pc:picChg chg="del">
          <ac:chgData name="Jerome Bruce" userId="aaba519d-86ea-4ba0-a760-868acf89a64a" providerId="ADAL" clId="{8F575767-617E-47A8-AE14-077EAF5FF074}" dt="2025-06-24T15:57:37.050" v="701" actId="478"/>
          <ac:picMkLst>
            <pc:docMk/>
            <pc:sldMk cId="760201669" sldId="832"/>
            <ac:picMk id="6" creationId="{B46998C5-AEFA-F961-BB90-F70C599F5A50}"/>
          </ac:picMkLst>
        </pc:picChg>
        <pc:picChg chg="add mod">
          <ac:chgData name="Jerome Bruce" userId="aaba519d-86ea-4ba0-a760-868acf89a64a" providerId="ADAL" clId="{8F575767-617E-47A8-AE14-077EAF5FF074}" dt="2025-06-24T15:57:31.370" v="699" actId="14100"/>
          <ac:picMkLst>
            <pc:docMk/>
            <pc:sldMk cId="760201669" sldId="832"/>
            <ac:picMk id="7" creationId="{BAA81082-CF72-56C3-1900-EE6CAF869D34}"/>
          </ac:picMkLst>
        </pc:picChg>
      </pc:sldChg>
      <pc:sldChg chg="addSp modSp">
        <pc:chgData name="Jerome Bruce" userId="aaba519d-86ea-4ba0-a760-868acf89a64a" providerId="ADAL" clId="{8F575767-617E-47A8-AE14-077EAF5FF074}" dt="2025-06-23T13:02:31.095" v="14"/>
        <pc:sldMkLst>
          <pc:docMk/>
          <pc:sldMk cId="685368594" sldId="833"/>
        </pc:sldMkLst>
        <pc:picChg chg="add mod">
          <ac:chgData name="Jerome Bruce" userId="aaba519d-86ea-4ba0-a760-868acf89a64a" providerId="ADAL" clId="{8F575767-617E-47A8-AE14-077EAF5FF074}" dt="2025-06-23T13:02:31.095" v="14"/>
          <ac:picMkLst>
            <pc:docMk/>
            <pc:sldMk cId="685368594" sldId="833"/>
            <ac:picMk id="6" creationId="{C9DC9ECA-F200-D5B5-D5C8-FEE4650575C1}"/>
          </ac:picMkLst>
        </pc:picChg>
      </pc:sldChg>
      <pc:sldChg chg="addSp delSp modSp mod">
        <pc:chgData name="Jerome Bruce" userId="aaba519d-86ea-4ba0-a760-868acf89a64a" providerId="ADAL" clId="{8F575767-617E-47A8-AE14-077EAF5FF074}" dt="2025-06-23T13:44:56.754" v="524" actId="20577"/>
        <pc:sldMkLst>
          <pc:docMk/>
          <pc:sldMk cId="4238024466" sldId="834"/>
        </pc:sldMkLst>
        <pc:spChg chg="mod">
          <ac:chgData name="Jerome Bruce" userId="aaba519d-86ea-4ba0-a760-868acf89a64a" providerId="ADAL" clId="{8F575767-617E-47A8-AE14-077EAF5FF074}" dt="2025-06-23T13:44:56.754" v="524" actId="20577"/>
          <ac:spMkLst>
            <pc:docMk/>
            <pc:sldMk cId="4238024466" sldId="834"/>
            <ac:spMk id="7" creationId="{45603B1E-07E1-EDC5-CC27-2C60162CCB0C}"/>
          </ac:spMkLst>
        </pc:spChg>
        <pc:picChg chg="add mod">
          <ac:chgData name="Jerome Bruce" userId="aaba519d-86ea-4ba0-a760-868acf89a64a" providerId="ADAL" clId="{8F575767-617E-47A8-AE14-077EAF5FF074}" dt="2025-06-23T13:42:52.140" v="374" actId="14100"/>
          <ac:picMkLst>
            <pc:docMk/>
            <pc:sldMk cId="4238024466" sldId="834"/>
            <ac:picMk id="2" creationId="{B2E20AE1-78F3-60E1-8A8F-E415B311E7BC}"/>
          </ac:picMkLst>
        </pc:picChg>
        <pc:picChg chg="del">
          <ac:chgData name="Jerome Bruce" userId="aaba519d-86ea-4ba0-a760-868acf89a64a" providerId="ADAL" clId="{8F575767-617E-47A8-AE14-077EAF5FF074}" dt="2025-06-23T13:42:54.123" v="375" actId="478"/>
          <ac:picMkLst>
            <pc:docMk/>
            <pc:sldMk cId="4238024466" sldId="834"/>
            <ac:picMk id="9" creationId="{59CB61FB-AD08-C09A-7DCF-BCD58129EB6F}"/>
          </ac:picMkLst>
        </pc:picChg>
      </pc:sldChg>
      <pc:sldChg chg="addSp modSp mod">
        <pc:chgData name="Jerome Bruce" userId="aaba519d-86ea-4ba0-a760-868acf89a64a" providerId="ADAL" clId="{8F575767-617E-47A8-AE14-077EAF5FF074}" dt="2025-06-24T15:36:58.703" v="693" actId="20577"/>
        <pc:sldMkLst>
          <pc:docMk/>
          <pc:sldMk cId="2782482587" sldId="835"/>
        </pc:sldMkLst>
        <pc:spChg chg="mod">
          <ac:chgData name="Jerome Bruce" userId="aaba519d-86ea-4ba0-a760-868acf89a64a" providerId="ADAL" clId="{8F575767-617E-47A8-AE14-077EAF5FF074}" dt="2025-06-24T15:36:58.703" v="693" actId="20577"/>
          <ac:spMkLst>
            <pc:docMk/>
            <pc:sldMk cId="2782482587" sldId="835"/>
            <ac:spMk id="2" creationId="{B1BECBB9-5675-CD44-ABC6-3AC3FC4300D0}"/>
          </ac:spMkLst>
        </pc:spChg>
        <pc:picChg chg="add mod">
          <ac:chgData name="Jerome Bruce" userId="aaba519d-86ea-4ba0-a760-868acf89a64a" providerId="ADAL" clId="{8F575767-617E-47A8-AE14-077EAF5FF074}" dt="2025-06-23T13:02:39.111" v="16"/>
          <ac:picMkLst>
            <pc:docMk/>
            <pc:sldMk cId="2782482587" sldId="835"/>
            <ac:picMk id="5" creationId="{D528FD22-CC9F-1ED0-C804-0E27593385E9}"/>
          </ac:picMkLst>
        </pc:picChg>
      </pc:sldChg>
      <pc:sldChg chg="addSp delSp modSp mod">
        <pc:chgData name="Jerome Bruce" userId="aaba519d-86ea-4ba0-a760-868acf89a64a" providerId="ADAL" clId="{8F575767-617E-47A8-AE14-077EAF5FF074}" dt="2025-06-23T13:01:48.772" v="7" actId="20577"/>
        <pc:sldMkLst>
          <pc:docMk/>
          <pc:sldMk cId="3503897992" sldId="837"/>
        </pc:sldMkLst>
        <pc:spChg chg="mod">
          <ac:chgData name="Jerome Bruce" userId="aaba519d-86ea-4ba0-a760-868acf89a64a" providerId="ADAL" clId="{8F575767-617E-47A8-AE14-077EAF5FF074}" dt="2025-06-23T13:01:48.772" v="7" actId="20577"/>
          <ac:spMkLst>
            <pc:docMk/>
            <pc:sldMk cId="3503897992" sldId="837"/>
            <ac:spMk id="7" creationId="{55F48616-0003-ABCF-1027-E38A7A47003D}"/>
          </ac:spMkLst>
        </pc:spChg>
        <pc:picChg chg="add mod">
          <ac:chgData name="Jerome Bruce" userId="aaba519d-86ea-4ba0-a760-868acf89a64a" providerId="ADAL" clId="{8F575767-617E-47A8-AE14-077EAF5FF074}" dt="2025-06-23T13:01:44.365" v="2" actId="1076"/>
          <ac:picMkLst>
            <pc:docMk/>
            <pc:sldMk cId="3503897992" sldId="837"/>
            <ac:picMk id="4" creationId="{AE409478-AB40-4FFF-86B7-E7DFBBBE9750}"/>
          </ac:picMkLst>
        </pc:picChg>
        <pc:picChg chg="del">
          <ac:chgData name="Jerome Bruce" userId="aaba519d-86ea-4ba0-a760-868acf89a64a" providerId="ADAL" clId="{8F575767-617E-47A8-AE14-077EAF5FF074}" dt="2025-06-23T13:01:42.186" v="1" actId="478"/>
          <ac:picMkLst>
            <pc:docMk/>
            <pc:sldMk cId="3503897992" sldId="837"/>
            <ac:picMk id="5" creationId="{3B9857D0-E685-4732-7EA8-E4B9A18F6016}"/>
          </ac:picMkLst>
        </pc:picChg>
      </pc:sldChg>
      <pc:sldChg chg="addSp delSp modSp mod">
        <pc:chgData name="Jerome Bruce" userId="aaba519d-86ea-4ba0-a760-868acf89a64a" providerId="ADAL" clId="{8F575767-617E-47A8-AE14-077EAF5FF074}" dt="2025-06-24T15:31:04.342" v="563" actId="20577"/>
        <pc:sldMkLst>
          <pc:docMk/>
          <pc:sldMk cId="2473331495" sldId="840"/>
        </pc:sldMkLst>
        <pc:spChg chg="del mod">
          <ac:chgData name="Jerome Bruce" userId="aaba519d-86ea-4ba0-a760-868acf89a64a" providerId="ADAL" clId="{8F575767-617E-47A8-AE14-077EAF5FF074}" dt="2025-06-23T13:28:25.960" v="292" actId="478"/>
          <ac:spMkLst>
            <pc:docMk/>
            <pc:sldMk cId="2473331495" sldId="840"/>
            <ac:spMk id="3" creationId="{E8F49FEB-FE6A-F40F-9195-F0848386A33E}"/>
          </ac:spMkLst>
        </pc:spChg>
        <pc:spChg chg="add del mod">
          <ac:chgData name="Jerome Bruce" userId="aaba519d-86ea-4ba0-a760-868acf89a64a" providerId="ADAL" clId="{8F575767-617E-47A8-AE14-077EAF5FF074}" dt="2025-06-23T13:21:15.036" v="222" actId="478"/>
          <ac:spMkLst>
            <pc:docMk/>
            <pc:sldMk cId="2473331495" sldId="840"/>
            <ac:spMk id="5" creationId="{4D887B7D-3A61-B62E-6577-718B0E608344}"/>
          </ac:spMkLst>
        </pc:spChg>
        <pc:graphicFrameChg chg="add del mod modGraphic">
          <ac:chgData name="Jerome Bruce" userId="aaba519d-86ea-4ba0-a760-868acf89a64a" providerId="ADAL" clId="{8F575767-617E-47A8-AE14-077EAF5FF074}" dt="2025-06-24T15:31:04.342" v="563" actId="20577"/>
          <ac:graphicFrameMkLst>
            <pc:docMk/>
            <pc:sldMk cId="2473331495" sldId="840"/>
            <ac:graphicFrameMk id="4" creationId="{114E77CA-81D2-4BA2-BF1F-E6C2DEEDE65E}"/>
          </ac:graphicFrameMkLst>
        </pc:graphicFrameChg>
        <pc:picChg chg="add mod">
          <ac:chgData name="Jerome Bruce" userId="aaba519d-86ea-4ba0-a760-868acf89a64a" providerId="ADAL" clId="{8F575767-617E-47A8-AE14-077EAF5FF074}" dt="2025-06-23T13:21:13.835" v="220" actId="931"/>
          <ac:picMkLst>
            <pc:docMk/>
            <pc:sldMk cId="2473331495" sldId="840"/>
            <ac:picMk id="7" creationId="{70020472-E0D2-CB41-23B2-58E5A8F1C0BE}"/>
          </ac:picMkLst>
        </pc:picChg>
      </pc:sldChg>
      <pc:sldChg chg="addSp delSp modSp mod">
        <pc:chgData name="Jerome Bruce" userId="aaba519d-86ea-4ba0-a760-868acf89a64a" providerId="ADAL" clId="{8F575767-617E-47A8-AE14-077EAF5FF074}" dt="2025-06-23T13:30:25.337" v="303" actId="1076"/>
        <pc:sldMkLst>
          <pc:docMk/>
          <pc:sldMk cId="358269017" sldId="841"/>
        </pc:sldMkLst>
        <pc:spChg chg="del mod">
          <ac:chgData name="Jerome Bruce" userId="aaba519d-86ea-4ba0-a760-868acf89a64a" providerId="ADAL" clId="{8F575767-617E-47A8-AE14-077EAF5FF074}" dt="2025-06-23T13:30:16.009" v="300" actId="478"/>
          <ac:spMkLst>
            <pc:docMk/>
            <pc:sldMk cId="358269017" sldId="841"/>
            <ac:spMk id="3" creationId="{A587C65A-E80D-660F-2552-2F1C2E8B7A68}"/>
          </ac:spMkLst>
        </pc:spChg>
        <pc:spChg chg="add del mod">
          <ac:chgData name="Jerome Bruce" userId="aaba519d-86ea-4ba0-a760-868acf89a64a" providerId="ADAL" clId="{8F575767-617E-47A8-AE14-077EAF5FF074}" dt="2025-06-23T13:25:42.798" v="278"/>
          <ac:spMkLst>
            <pc:docMk/>
            <pc:sldMk cId="358269017" sldId="841"/>
            <ac:spMk id="7" creationId="{80C06A21-8E03-88C1-2112-62B36133142D}"/>
          </ac:spMkLst>
        </pc:spChg>
        <pc:graphicFrameChg chg="del modGraphic">
          <ac:chgData name="Jerome Bruce" userId="aaba519d-86ea-4ba0-a760-868acf89a64a" providerId="ADAL" clId="{8F575767-617E-47A8-AE14-077EAF5FF074}" dt="2025-06-23T13:19:07.756" v="184" actId="478"/>
          <ac:graphicFrameMkLst>
            <pc:docMk/>
            <pc:sldMk cId="358269017" sldId="841"/>
            <ac:graphicFrameMk id="4" creationId="{C553EE73-4703-4709-AF62-3ED4C1A1210B}"/>
          </ac:graphicFrameMkLst>
        </pc:graphicFrameChg>
        <pc:graphicFrameChg chg="add mod modGraphic">
          <ac:chgData name="Jerome Bruce" userId="aaba519d-86ea-4ba0-a760-868acf89a64a" providerId="ADAL" clId="{8F575767-617E-47A8-AE14-077EAF5FF074}" dt="2025-06-23T13:30:25.337" v="303" actId="1076"/>
          <ac:graphicFrameMkLst>
            <pc:docMk/>
            <pc:sldMk cId="358269017" sldId="841"/>
            <ac:graphicFrameMk id="8" creationId="{0EFD5C0F-45DC-4D7D-C09F-83F64170A51A}"/>
          </ac:graphicFrameMkLst>
        </pc:graphicFrameChg>
        <pc:picChg chg="add del mod">
          <ac:chgData name="Jerome Bruce" userId="aaba519d-86ea-4ba0-a760-868acf89a64a" providerId="ADAL" clId="{8F575767-617E-47A8-AE14-077EAF5FF074}" dt="2025-06-23T13:21:33.856" v="233" actId="478"/>
          <ac:picMkLst>
            <pc:docMk/>
            <pc:sldMk cId="358269017" sldId="841"/>
            <ac:picMk id="5" creationId="{6BF26C76-CD95-AE1B-FD3A-311E420AF8E3}"/>
          </ac:picMkLst>
        </pc:picChg>
      </pc:sldChg>
      <pc:sldChg chg="addSp modSp del mod">
        <pc:chgData name="Jerome Bruce" userId="aaba519d-86ea-4ba0-a760-868acf89a64a" providerId="ADAL" clId="{8F575767-617E-47A8-AE14-077EAF5FF074}" dt="2025-06-23T13:45:37.960" v="527" actId="2696"/>
        <pc:sldMkLst>
          <pc:docMk/>
          <pc:sldMk cId="615796092" sldId="842"/>
        </pc:sldMkLst>
        <pc:spChg chg="mod">
          <ac:chgData name="Jerome Bruce" userId="aaba519d-86ea-4ba0-a760-868acf89a64a" providerId="ADAL" clId="{8F575767-617E-47A8-AE14-077EAF5FF074}" dt="2025-06-23T13:45:25.375" v="526" actId="20577"/>
          <ac:spMkLst>
            <pc:docMk/>
            <pc:sldMk cId="615796092" sldId="842"/>
            <ac:spMk id="4" creationId="{3A78606A-35E6-C1A1-53D4-0FE882441779}"/>
          </ac:spMkLst>
        </pc:spChg>
        <pc:picChg chg="add mod">
          <ac:chgData name="Jerome Bruce" userId="aaba519d-86ea-4ba0-a760-868acf89a64a" providerId="ADAL" clId="{8F575767-617E-47A8-AE14-077EAF5FF074}" dt="2025-06-23T13:02:34.835" v="15"/>
          <ac:picMkLst>
            <pc:docMk/>
            <pc:sldMk cId="615796092" sldId="842"/>
            <ac:picMk id="6" creationId="{71EE77A9-9F81-D19A-FF84-F7B23D875682}"/>
          </ac:picMkLst>
        </pc:picChg>
      </pc:sldChg>
      <pc:sldChg chg="addSp delSp modSp mod">
        <pc:chgData name="Jerome Bruce" userId="aaba519d-86ea-4ba0-a760-868acf89a64a" providerId="ADAL" clId="{8F575767-617E-47A8-AE14-077EAF5FF074}" dt="2025-06-23T13:52:53.206" v="555" actId="14100"/>
        <pc:sldMkLst>
          <pc:docMk/>
          <pc:sldMk cId="2898308206" sldId="843"/>
        </pc:sldMkLst>
        <pc:picChg chg="add mod">
          <ac:chgData name="Jerome Bruce" userId="aaba519d-86ea-4ba0-a760-868acf89a64a" providerId="ADAL" clId="{8F575767-617E-47A8-AE14-077EAF5FF074}" dt="2025-06-23T13:52:53.206" v="555" actId="14100"/>
          <ac:picMkLst>
            <pc:docMk/>
            <pc:sldMk cId="2898308206" sldId="843"/>
            <ac:picMk id="4" creationId="{6D7DE96C-F6CB-67B8-90DE-448F2ED4B889}"/>
          </ac:picMkLst>
        </pc:picChg>
        <pc:picChg chg="del">
          <ac:chgData name="Jerome Bruce" userId="aaba519d-86ea-4ba0-a760-868acf89a64a" providerId="ADAL" clId="{8F575767-617E-47A8-AE14-077EAF5FF074}" dt="2025-06-23T13:52:45.109" v="553" actId="478"/>
          <ac:picMkLst>
            <pc:docMk/>
            <pc:sldMk cId="2898308206" sldId="843"/>
            <ac:picMk id="7" creationId="{1CCDE39D-04B9-19C3-42EC-C2D511692D59}"/>
          </ac:picMkLst>
        </pc:picChg>
      </pc:sldChg>
      <pc:sldChg chg="addSp delSp modSp add del mod">
        <pc:chgData name="Jerome Bruce" userId="aaba519d-86ea-4ba0-a760-868acf89a64a" providerId="ADAL" clId="{8F575767-617E-47A8-AE14-077EAF5FF074}" dt="2025-06-23T13:42:36.434" v="373" actId="1076"/>
        <pc:sldMkLst>
          <pc:docMk/>
          <pc:sldMk cId="4116859244" sldId="844"/>
        </pc:sldMkLst>
        <pc:picChg chg="add mod">
          <ac:chgData name="Jerome Bruce" userId="aaba519d-86ea-4ba0-a760-868acf89a64a" providerId="ADAL" clId="{8F575767-617E-47A8-AE14-077EAF5FF074}" dt="2025-06-23T13:42:36.434" v="373" actId="1076"/>
          <ac:picMkLst>
            <pc:docMk/>
            <pc:sldMk cId="4116859244" sldId="844"/>
            <ac:picMk id="4" creationId="{02B840CC-4E69-33B6-B8AF-69CD0D6AE444}"/>
          </ac:picMkLst>
        </pc:picChg>
        <pc:picChg chg="del">
          <ac:chgData name="Jerome Bruce" userId="aaba519d-86ea-4ba0-a760-868acf89a64a" providerId="ADAL" clId="{8F575767-617E-47A8-AE14-077EAF5FF074}" dt="2025-06-23T13:42:33.579" v="372" actId="478"/>
          <ac:picMkLst>
            <pc:docMk/>
            <pc:sldMk cId="4116859244" sldId="844"/>
            <ac:picMk id="7" creationId="{561E3D34-2281-744C-FE64-4B2F0D07BBFE}"/>
          </ac:picMkLst>
        </pc:picChg>
      </pc:sldChg>
      <pc:sldChg chg="addSp delSp modSp mod">
        <pc:chgData name="Jerome Bruce" userId="aaba519d-86ea-4ba0-a760-868acf89a64a" providerId="ADAL" clId="{8F575767-617E-47A8-AE14-077EAF5FF074}" dt="2025-06-24T15:32:13.927" v="569" actId="14100"/>
        <pc:sldMkLst>
          <pc:docMk/>
          <pc:sldMk cId="3073942762" sldId="845"/>
        </pc:sldMkLst>
        <pc:graphicFrameChg chg="add mod modGraphic">
          <ac:chgData name="Jerome Bruce" userId="aaba519d-86ea-4ba0-a760-868acf89a64a" providerId="ADAL" clId="{8F575767-617E-47A8-AE14-077EAF5FF074}" dt="2025-06-24T15:32:13.927" v="569" actId="14100"/>
          <ac:graphicFrameMkLst>
            <pc:docMk/>
            <pc:sldMk cId="3073942762" sldId="845"/>
            <ac:graphicFrameMk id="2" creationId="{F777B9B0-59C0-99CF-262C-4104CBAC9FEA}"/>
          </ac:graphicFrameMkLst>
        </pc:graphicFrameChg>
        <pc:graphicFrameChg chg="del">
          <ac:chgData name="Jerome Bruce" userId="aaba519d-86ea-4ba0-a760-868acf89a64a" providerId="ADAL" clId="{8F575767-617E-47A8-AE14-077EAF5FF074}" dt="2025-06-23T13:35:49.371" v="354" actId="478"/>
          <ac:graphicFrameMkLst>
            <pc:docMk/>
            <pc:sldMk cId="3073942762" sldId="845"/>
            <ac:graphicFrameMk id="9" creationId="{D6E07125-628F-4FFF-F5F0-20590F612AC3}"/>
          </ac:graphicFrameMkLst>
        </pc:graphicFrameChg>
      </pc:sldChg>
      <pc:sldChg chg="modSp new mod ord">
        <pc:chgData name="Jerome Bruce" userId="aaba519d-86ea-4ba0-a760-868acf89a64a" providerId="ADAL" clId="{8F575767-617E-47A8-AE14-077EAF5FF074}" dt="2025-06-23T13:49:09.950" v="550"/>
        <pc:sldMkLst>
          <pc:docMk/>
          <pc:sldMk cId="243825675" sldId="846"/>
        </pc:sldMkLst>
        <pc:spChg chg="mod">
          <ac:chgData name="Jerome Bruce" userId="aaba519d-86ea-4ba0-a760-868acf89a64a" providerId="ADAL" clId="{8F575767-617E-47A8-AE14-077EAF5FF074}" dt="2025-06-23T13:46:55.225" v="532"/>
          <ac:spMkLst>
            <pc:docMk/>
            <pc:sldMk cId="243825675" sldId="846"/>
            <ac:spMk id="2" creationId="{76B12739-DE15-C927-85D9-E7769CB51098}"/>
          </ac:spMkLst>
        </pc:spChg>
        <pc:spChg chg="mod">
          <ac:chgData name="Jerome Bruce" userId="aaba519d-86ea-4ba0-a760-868acf89a64a" providerId="ADAL" clId="{8F575767-617E-47A8-AE14-077EAF5FF074}" dt="2025-06-23T13:48:18.759" v="546" actId="14100"/>
          <ac:spMkLst>
            <pc:docMk/>
            <pc:sldMk cId="243825675" sldId="846"/>
            <ac:spMk id="4" creationId="{3F1501F5-F69C-AA28-347C-35F56CF8A5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A4F12-6291-4944-A9CC-EE37E208AB6A}"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DC0FD-8F81-4BB3-A40D-9108C9C2C78E}" type="slidenum">
              <a:rPr lang="en-US" smtClean="0"/>
              <a:t>‹#›</a:t>
            </a:fld>
            <a:endParaRPr lang="en-US"/>
          </a:p>
        </p:txBody>
      </p:sp>
    </p:spTree>
    <p:extLst>
      <p:ext uri="{BB962C8B-B14F-4D97-AF65-F5344CB8AC3E}">
        <p14:creationId xmlns:p14="http://schemas.microsoft.com/office/powerpoint/2010/main" val="146733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1</a:t>
            </a:fld>
            <a:endParaRPr lang="en-US"/>
          </a:p>
        </p:txBody>
      </p:sp>
    </p:spTree>
    <p:extLst>
      <p:ext uri="{BB962C8B-B14F-4D97-AF65-F5344CB8AC3E}">
        <p14:creationId xmlns:p14="http://schemas.microsoft.com/office/powerpoint/2010/main" val="1971234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10</a:t>
            </a:fld>
            <a:endParaRPr lang="en-US"/>
          </a:p>
        </p:txBody>
      </p:sp>
    </p:spTree>
    <p:extLst>
      <p:ext uri="{BB962C8B-B14F-4D97-AF65-F5344CB8AC3E}">
        <p14:creationId xmlns:p14="http://schemas.microsoft.com/office/powerpoint/2010/main" val="346859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11</a:t>
            </a:fld>
            <a:endParaRPr lang="en-US"/>
          </a:p>
        </p:txBody>
      </p:sp>
    </p:spTree>
    <p:extLst>
      <p:ext uri="{BB962C8B-B14F-4D97-AF65-F5344CB8AC3E}">
        <p14:creationId xmlns:p14="http://schemas.microsoft.com/office/powerpoint/2010/main" val="1860176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12</a:t>
            </a:fld>
            <a:endParaRPr lang="en-US"/>
          </a:p>
        </p:txBody>
      </p:sp>
    </p:spTree>
    <p:extLst>
      <p:ext uri="{BB962C8B-B14F-4D97-AF65-F5344CB8AC3E}">
        <p14:creationId xmlns:p14="http://schemas.microsoft.com/office/powerpoint/2010/main" val="3077800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13</a:t>
            </a:fld>
            <a:endParaRPr lang="en-US"/>
          </a:p>
        </p:txBody>
      </p:sp>
    </p:spTree>
    <p:extLst>
      <p:ext uri="{BB962C8B-B14F-4D97-AF65-F5344CB8AC3E}">
        <p14:creationId xmlns:p14="http://schemas.microsoft.com/office/powerpoint/2010/main" val="154632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2</a:t>
            </a:fld>
            <a:endParaRPr lang="en-US"/>
          </a:p>
        </p:txBody>
      </p:sp>
    </p:spTree>
    <p:extLst>
      <p:ext uri="{BB962C8B-B14F-4D97-AF65-F5344CB8AC3E}">
        <p14:creationId xmlns:p14="http://schemas.microsoft.com/office/powerpoint/2010/main" val="305717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3</a:t>
            </a:fld>
            <a:endParaRPr lang="en-US"/>
          </a:p>
        </p:txBody>
      </p:sp>
    </p:spTree>
    <p:extLst>
      <p:ext uri="{BB962C8B-B14F-4D97-AF65-F5344CB8AC3E}">
        <p14:creationId xmlns:p14="http://schemas.microsoft.com/office/powerpoint/2010/main" val="362258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4</a:t>
            </a:fld>
            <a:endParaRPr lang="en-US"/>
          </a:p>
        </p:txBody>
      </p:sp>
    </p:spTree>
    <p:extLst>
      <p:ext uri="{BB962C8B-B14F-4D97-AF65-F5344CB8AC3E}">
        <p14:creationId xmlns:p14="http://schemas.microsoft.com/office/powerpoint/2010/main" val="203452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98%/97%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AFFA3-CC94-4F2C-9A44-A9516CFAC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77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DC0FD-8F81-4BB3-A40D-9108C9C2C78E}" type="slidenum">
              <a:rPr lang="en-US" smtClean="0"/>
              <a:t>6</a:t>
            </a:fld>
            <a:endParaRPr lang="en-US"/>
          </a:p>
        </p:txBody>
      </p:sp>
    </p:spTree>
    <p:extLst>
      <p:ext uri="{BB962C8B-B14F-4D97-AF65-F5344CB8AC3E}">
        <p14:creationId xmlns:p14="http://schemas.microsoft.com/office/powerpoint/2010/main" val="1006063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98/97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AFFA3-CC94-4F2C-9A44-A9516CFAC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AFFA3-CC94-4F2C-9A44-A9516CFAC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32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AFFA3-CC94-4F2C-9A44-A9516CFAC5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381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erior 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B8341-9660-6B42-A02E-D32193CDC01B}"/>
              </a:ext>
            </a:extLst>
          </p:cNvPr>
          <p:cNvPicPr>
            <a:picLocks noChangeAspect="1"/>
          </p:cNvPicPr>
          <p:nvPr userDrawn="1"/>
        </p:nvPicPr>
        <p:blipFill>
          <a:blip r:embed="rId2"/>
          <a:stretch>
            <a:fillRect/>
          </a:stretch>
        </p:blipFill>
        <p:spPr>
          <a:xfrm>
            <a:off x="0" y="-1735"/>
            <a:ext cx="12206106" cy="6153912"/>
          </a:xfrm>
          <a:prstGeom prst="rect">
            <a:avLst/>
          </a:prstGeom>
        </p:spPr>
      </p:pic>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Poppins" pitchFamily="2" charset="77"/>
                <a:cs typeface="Poppins" pitchFamily="2" charset="77"/>
              </a:defRPr>
            </a:lvl1pPr>
          </a:lstStyle>
          <a:p>
            <a:fld id="{541BA258-73F2-C44C-A60B-FBDACACD8C92}" type="slidenum">
              <a:rPr lang="en-US" smtClean="0"/>
              <a:pPr/>
              <a:t>‹#›</a:t>
            </a:fld>
            <a:endParaRPr lang="en-US" dirty="0"/>
          </a:p>
        </p:txBody>
      </p:sp>
      <p:pic>
        <p:nvPicPr>
          <p:cNvPr id="5" name="Picture 4">
            <a:extLst>
              <a:ext uri="{FF2B5EF4-FFF2-40B4-BE49-F238E27FC236}">
                <a16:creationId xmlns:a16="http://schemas.microsoft.com/office/drawing/2014/main" id="{6A43614D-BE0C-1A45-B8DE-37CDA40B604D}"/>
              </a:ext>
            </a:extLst>
          </p:cNvPr>
          <p:cNvPicPr>
            <a:picLocks noChangeAspect="1"/>
          </p:cNvPicPr>
          <p:nvPr userDrawn="1"/>
        </p:nvPicPr>
        <p:blipFill>
          <a:blip r:embed="rId3"/>
          <a:stretch>
            <a:fillRect/>
          </a:stretch>
        </p:blipFill>
        <p:spPr>
          <a:xfrm>
            <a:off x="670034" y="705052"/>
            <a:ext cx="3374136" cy="1136016"/>
          </a:xfrm>
          <a:prstGeom prst="rect">
            <a:avLst/>
          </a:prstGeom>
        </p:spPr>
      </p:pic>
    </p:spTree>
    <p:extLst>
      <p:ext uri="{BB962C8B-B14F-4D97-AF65-F5344CB8AC3E}">
        <p14:creationId xmlns:p14="http://schemas.microsoft.com/office/powerpoint/2010/main" val="108377798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 6">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0721" y="369097"/>
            <a:ext cx="10740985" cy="619386"/>
          </a:xfrm>
          <a:prstGeom prst="rect">
            <a:avLst/>
          </a:prstGeom>
        </p:spPr>
        <p:txBody>
          <a:bodyPr lIns="0"/>
          <a:lstStyle>
            <a:lvl1pPr algn="l">
              <a:defRPr sz="3300" b="1" spc="20" baseline="0">
                <a:solidFill>
                  <a:schemeClr val="tx2"/>
                </a:solidFill>
                <a:latin typeface="Bierstadt Display" panose="020B0004020202020204" pitchFamily="34" charset="0"/>
              </a:defRPr>
            </a:lvl1pPr>
          </a:lstStyle>
          <a:p>
            <a:r>
              <a:rPr lang="en-US" dirty="0"/>
              <a:t>Slide Title Heading</a:t>
            </a:r>
          </a:p>
        </p:txBody>
      </p:sp>
      <p:cxnSp>
        <p:nvCxnSpPr>
          <p:cNvPr id="25" name="Straight Connector 24">
            <a:extLst>
              <a:ext uri="{FF2B5EF4-FFF2-40B4-BE49-F238E27FC236}">
                <a16:creationId xmlns:a16="http://schemas.microsoft.com/office/drawing/2014/main" id="{B0B2CEB8-811F-2D46-BCF3-D40161CAD71B}"/>
              </a:ext>
            </a:extLst>
          </p:cNvPr>
          <p:cNvCxnSpPr>
            <a:cxnSpLocks/>
          </p:cNvCxnSpPr>
          <p:nvPr userDrawn="1"/>
        </p:nvCxnSpPr>
        <p:spPr>
          <a:xfrm flipH="1">
            <a:off x="676384" y="1149059"/>
            <a:ext cx="10755322" cy="0"/>
          </a:xfrm>
          <a:prstGeom prst="line">
            <a:avLst/>
          </a:prstGeom>
          <a:ln w="16891">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677FF4EB-41BA-A947-9478-F5527D230CB5}"/>
              </a:ext>
            </a:extLst>
          </p:cNvPr>
          <p:cNvSpPr>
            <a:spLocks noGrp="1"/>
          </p:cNvSpPr>
          <p:nvPr>
            <p:ph type="sldNum" sz="quarter" idx="4"/>
          </p:nvPr>
        </p:nvSpPr>
        <p:spPr>
          <a:xfrm>
            <a:off x="11812144" y="6529776"/>
            <a:ext cx="275948" cy="237744"/>
          </a:xfrm>
          <a:prstGeom prst="rect">
            <a:avLst/>
          </a:prstGeom>
        </p:spPr>
        <p:txBody>
          <a:bodyPr lIns="0" rIns="0" anchor="ctr"/>
          <a:lstStyle>
            <a:lvl1pPr algn="l">
              <a:defRPr sz="880">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sp>
        <p:nvSpPr>
          <p:cNvPr id="12" name="Text Placeholder 5">
            <a:extLst>
              <a:ext uri="{FF2B5EF4-FFF2-40B4-BE49-F238E27FC236}">
                <a16:creationId xmlns:a16="http://schemas.microsoft.com/office/drawing/2014/main" id="{4D5C673B-A64F-E54E-B784-66B09D7A8C07}"/>
              </a:ext>
            </a:extLst>
          </p:cNvPr>
          <p:cNvSpPr>
            <a:spLocks noGrp="1"/>
          </p:cNvSpPr>
          <p:nvPr>
            <p:ph type="body" sz="quarter" idx="26" hasCustomPrompt="1"/>
          </p:nvPr>
        </p:nvSpPr>
        <p:spPr>
          <a:xfrm>
            <a:off x="690721" y="1523730"/>
            <a:ext cx="9249438" cy="4096667"/>
          </a:xfrm>
          <a:prstGeom prst="rect">
            <a:avLst/>
          </a:prstGeom>
          <a:noFill/>
        </p:spPr>
        <p:txBody>
          <a:bodyPr lIns="0"/>
          <a:lstStyle>
            <a:lvl1pPr marL="0" marR="0" indent="0" algn="l" defTabSz="342891" rtl="0" eaLnBrk="1" fontAlgn="auto" latinLnBrk="0" hangingPunct="1">
              <a:lnSpc>
                <a:spcPct val="130000"/>
              </a:lnSpc>
              <a:spcBef>
                <a:spcPts val="0"/>
              </a:spcBef>
              <a:spcAft>
                <a:spcPts val="1600"/>
              </a:spcAft>
              <a:buClrTx/>
              <a:buSzPct val="90000"/>
              <a:buFont typeface="Arial" panose="020B0604020202020204" pitchFamily="34" charset="0"/>
              <a:buNone/>
              <a:tabLst/>
              <a:defRPr sz="2700" spc="40" baseline="0">
                <a:solidFill>
                  <a:schemeClr val="tx2"/>
                </a:solidFill>
                <a:latin typeface="Bierstadt Display" panose="020B0004020202020204" pitchFamily="34" charset="0"/>
                <a:cs typeface="Calibri" panose="020F0502020204030204" pitchFamily="34" charset="0"/>
              </a:defRPr>
            </a:lvl1pPr>
            <a:lvl2pPr marL="548626" indent="-274313">
              <a:lnSpc>
                <a:spcPct val="90000"/>
              </a:lnSpc>
              <a:spcBef>
                <a:spcPts val="1051"/>
              </a:spcBef>
              <a:buSzPct val="90000"/>
              <a:defRPr sz="2251" spc="60" baseline="0">
                <a:solidFill>
                  <a:schemeClr val="bg1"/>
                </a:solidFill>
                <a:latin typeface="+mn-lt"/>
                <a:cs typeface="Calibri" panose="020F0502020204030204" pitchFamily="34" charset="0"/>
              </a:defRPr>
            </a:lvl2pPr>
            <a:lvl3pPr marL="822939" indent="-274313">
              <a:lnSpc>
                <a:spcPct val="90000"/>
              </a:lnSpc>
              <a:spcBef>
                <a:spcPts val="1051"/>
              </a:spcBef>
              <a:buSzPct val="90000"/>
              <a:defRPr sz="2100" spc="60" baseline="0">
                <a:solidFill>
                  <a:schemeClr val="bg1"/>
                </a:solidFill>
                <a:latin typeface="+mn-lt"/>
                <a:cs typeface="Calibri" panose="020F0502020204030204" pitchFamily="34" charset="0"/>
              </a:defRPr>
            </a:lvl3pPr>
            <a:lvl4pPr marL="1097253" indent="-274313">
              <a:lnSpc>
                <a:spcPct val="90000"/>
              </a:lnSpc>
              <a:spcBef>
                <a:spcPts val="1051"/>
              </a:spcBef>
              <a:buSzPct val="90000"/>
              <a:defRPr sz="2025" spc="60" baseline="0">
                <a:solidFill>
                  <a:schemeClr val="bg1"/>
                </a:solidFill>
                <a:latin typeface="+mn-lt"/>
                <a:cs typeface="Calibri" panose="020F0502020204030204" pitchFamily="34" charset="0"/>
              </a:defRPr>
            </a:lvl4pPr>
            <a:lvl5pPr marL="1371566" indent="-274313">
              <a:lnSpc>
                <a:spcPct val="90000"/>
              </a:lnSpc>
              <a:spcBef>
                <a:spcPts val="1051"/>
              </a:spcBef>
              <a:buSzPct val="90000"/>
              <a:defRPr sz="1951" spc="60" baseline="0">
                <a:solidFill>
                  <a:schemeClr val="bg1"/>
                </a:solidFill>
                <a:latin typeface="+mn-lt"/>
                <a:cs typeface="Calibri" panose="020F0502020204030204" pitchFamily="34" charset="0"/>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Duis </a:t>
            </a:r>
            <a:r>
              <a:rPr lang="en-US" dirty="0" err="1"/>
              <a:t>autem</a:t>
            </a:r>
            <a:r>
              <a:rPr lang="en-US" dirty="0"/>
              <a:t> vel </a:t>
            </a:r>
            <a:r>
              <a:rPr lang="en-US" dirty="0" err="1"/>
              <a:t>eum</a:t>
            </a:r>
            <a:r>
              <a:rPr lang="en-US" dirty="0"/>
              <a:t> </a:t>
            </a:r>
            <a:r>
              <a:rPr lang="en-US" dirty="0" err="1"/>
              <a:t>iriure</a:t>
            </a:r>
            <a:r>
              <a:rPr lang="en-US" dirty="0"/>
              <a:t> </a:t>
            </a:r>
            <a:r>
              <a:rPr lang="en-US" dirty="0" err="1"/>
              <a:t>hendrerit</a:t>
            </a:r>
            <a:r>
              <a:rPr lang="en-US" dirty="0"/>
              <a:t> in </a:t>
            </a:r>
            <a:r>
              <a:rPr lang="en-US" dirty="0" err="1"/>
              <a:t>vulputate</a:t>
            </a:r>
            <a:r>
              <a:rPr lang="en-US" dirty="0"/>
              <a:t> </a:t>
            </a:r>
            <a:r>
              <a:rPr lang="en-US" dirty="0" err="1"/>
              <a:t>velit</a:t>
            </a:r>
            <a:r>
              <a:rPr lang="en-US" dirty="0"/>
              <a:t> </a:t>
            </a:r>
            <a:r>
              <a:rPr lang="en-US" dirty="0" err="1"/>
              <a:t>eu</a:t>
            </a:r>
            <a:r>
              <a:rPr lang="en-US" dirty="0"/>
              <a:t> </a:t>
            </a:r>
            <a:r>
              <a:rPr lang="en-US" dirty="0" err="1"/>
              <a:t>feugiat</a:t>
            </a:r>
            <a:r>
              <a:rPr lang="en-US" dirty="0"/>
              <a:t> at </a:t>
            </a:r>
            <a:r>
              <a:rPr lang="en-US" dirty="0" err="1"/>
              <a:t>vero</a:t>
            </a:r>
            <a:r>
              <a:rPr lang="en-US" dirty="0"/>
              <a:t>.</a:t>
            </a:r>
          </a:p>
        </p:txBody>
      </p:sp>
      <p:pic>
        <p:nvPicPr>
          <p:cNvPr id="6" name="Picture 5">
            <a:extLst>
              <a:ext uri="{FF2B5EF4-FFF2-40B4-BE49-F238E27FC236}">
                <a16:creationId xmlns:a16="http://schemas.microsoft.com/office/drawing/2014/main" id="{0A203758-B02E-7846-9492-7471AD5ED879}"/>
              </a:ext>
            </a:extLst>
          </p:cNvPr>
          <p:cNvPicPr>
            <a:picLocks noChangeAspect="1"/>
          </p:cNvPicPr>
          <p:nvPr userDrawn="1"/>
        </p:nvPicPr>
        <p:blipFill>
          <a:blip r:embed="rId2"/>
          <a:stretch>
            <a:fillRect/>
          </a:stretch>
        </p:blipFill>
        <p:spPr>
          <a:xfrm>
            <a:off x="685800" y="6331017"/>
            <a:ext cx="1088136" cy="357045"/>
          </a:xfrm>
          <a:prstGeom prst="rect">
            <a:avLst/>
          </a:prstGeom>
        </p:spPr>
      </p:pic>
    </p:spTree>
    <p:extLst>
      <p:ext uri="{BB962C8B-B14F-4D97-AF65-F5344CB8AC3E}">
        <p14:creationId xmlns:p14="http://schemas.microsoft.com/office/powerpoint/2010/main" val="303799133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 7">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0721" y="369097"/>
            <a:ext cx="10740985" cy="619386"/>
          </a:xfrm>
          <a:prstGeom prst="rect">
            <a:avLst/>
          </a:prstGeom>
        </p:spPr>
        <p:txBody>
          <a:bodyPr lIns="0"/>
          <a:lstStyle>
            <a:lvl1pPr algn="l">
              <a:defRPr sz="3300" b="1" spc="20" baseline="0">
                <a:solidFill>
                  <a:schemeClr val="tx2"/>
                </a:solidFill>
                <a:latin typeface="Bierstadt Display" panose="020B0004020202020204" pitchFamily="34" charset="0"/>
              </a:defRPr>
            </a:lvl1pPr>
          </a:lstStyle>
          <a:p>
            <a:r>
              <a:rPr lang="en-US" dirty="0"/>
              <a:t>Slide Title Heading</a:t>
            </a:r>
          </a:p>
        </p:txBody>
      </p:sp>
      <p:cxnSp>
        <p:nvCxnSpPr>
          <p:cNvPr id="25" name="Straight Connector 24">
            <a:extLst>
              <a:ext uri="{FF2B5EF4-FFF2-40B4-BE49-F238E27FC236}">
                <a16:creationId xmlns:a16="http://schemas.microsoft.com/office/drawing/2014/main" id="{B0B2CEB8-811F-2D46-BCF3-D40161CAD71B}"/>
              </a:ext>
            </a:extLst>
          </p:cNvPr>
          <p:cNvCxnSpPr>
            <a:cxnSpLocks/>
          </p:cNvCxnSpPr>
          <p:nvPr userDrawn="1"/>
        </p:nvCxnSpPr>
        <p:spPr>
          <a:xfrm flipH="1">
            <a:off x="676384" y="1149059"/>
            <a:ext cx="10755322" cy="0"/>
          </a:xfrm>
          <a:prstGeom prst="line">
            <a:avLst/>
          </a:prstGeom>
          <a:ln w="16891">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677FF4EB-41BA-A947-9478-F5527D230CB5}"/>
              </a:ext>
            </a:extLst>
          </p:cNvPr>
          <p:cNvSpPr>
            <a:spLocks noGrp="1"/>
          </p:cNvSpPr>
          <p:nvPr>
            <p:ph type="sldNum" sz="quarter" idx="4"/>
          </p:nvPr>
        </p:nvSpPr>
        <p:spPr>
          <a:xfrm>
            <a:off x="11812144" y="6529776"/>
            <a:ext cx="275948" cy="237744"/>
          </a:xfrm>
          <a:prstGeom prst="rect">
            <a:avLst/>
          </a:prstGeom>
        </p:spPr>
        <p:txBody>
          <a:bodyPr lIns="0" rIns="0" anchor="ctr"/>
          <a:lstStyle>
            <a:lvl1pPr algn="l">
              <a:defRPr sz="900">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sp>
        <p:nvSpPr>
          <p:cNvPr id="12" name="Text Placeholder 5">
            <a:extLst>
              <a:ext uri="{FF2B5EF4-FFF2-40B4-BE49-F238E27FC236}">
                <a16:creationId xmlns:a16="http://schemas.microsoft.com/office/drawing/2014/main" id="{4D5C673B-A64F-E54E-B784-66B09D7A8C07}"/>
              </a:ext>
            </a:extLst>
          </p:cNvPr>
          <p:cNvSpPr>
            <a:spLocks noGrp="1"/>
          </p:cNvSpPr>
          <p:nvPr>
            <p:ph type="body" sz="quarter" idx="26" hasCustomPrompt="1"/>
          </p:nvPr>
        </p:nvSpPr>
        <p:spPr>
          <a:xfrm>
            <a:off x="690721" y="1555262"/>
            <a:ext cx="9249438" cy="4096667"/>
          </a:xfrm>
          <a:prstGeom prst="rect">
            <a:avLst/>
          </a:prstGeom>
          <a:noFill/>
        </p:spPr>
        <p:txBody>
          <a:bodyPr lIns="0"/>
          <a:lstStyle>
            <a:lvl1pPr marL="365760" marR="0" indent="-365760" algn="l" defTabSz="342891" rtl="0" eaLnBrk="1" fontAlgn="auto" latinLnBrk="0" hangingPunct="1">
              <a:lnSpc>
                <a:spcPct val="120000"/>
              </a:lnSpc>
              <a:spcBef>
                <a:spcPts val="0"/>
              </a:spcBef>
              <a:spcAft>
                <a:spcPts val="1600"/>
              </a:spcAft>
              <a:buClrTx/>
              <a:buSzPct val="90000"/>
              <a:buFont typeface="Arial" panose="020B0604020202020204" pitchFamily="34" charset="0"/>
              <a:buChar char="•"/>
              <a:tabLst/>
              <a:defRPr sz="2000" spc="30" baseline="0">
                <a:solidFill>
                  <a:schemeClr val="tx1"/>
                </a:solidFill>
                <a:latin typeface="Bierstadt Display" panose="020B0004020202020204" pitchFamily="34" charset="0"/>
                <a:cs typeface="Calibri" panose="020F0502020204030204" pitchFamily="34" charset="0"/>
              </a:defRPr>
            </a:lvl1pPr>
            <a:lvl2pPr marL="548626" indent="-274313">
              <a:lnSpc>
                <a:spcPct val="90000"/>
              </a:lnSpc>
              <a:spcBef>
                <a:spcPts val="1051"/>
              </a:spcBef>
              <a:buSzPct val="90000"/>
              <a:defRPr sz="2251" spc="60" baseline="0">
                <a:solidFill>
                  <a:schemeClr val="bg1"/>
                </a:solidFill>
                <a:latin typeface="+mn-lt"/>
                <a:cs typeface="Calibri" panose="020F0502020204030204" pitchFamily="34" charset="0"/>
              </a:defRPr>
            </a:lvl2pPr>
            <a:lvl3pPr marL="822939" indent="-274313">
              <a:lnSpc>
                <a:spcPct val="90000"/>
              </a:lnSpc>
              <a:spcBef>
                <a:spcPts val="1051"/>
              </a:spcBef>
              <a:buSzPct val="90000"/>
              <a:defRPr sz="2100" spc="60" baseline="0">
                <a:solidFill>
                  <a:schemeClr val="bg1"/>
                </a:solidFill>
                <a:latin typeface="+mn-lt"/>
                <a:cs typeface="Calibri" panose="020F0502020204030204" pitchFamily="34" charset="0"/>
              </a:defRPr>
            </a:lvl3pPr>
            <a:lvl4pPr marL="1097253" indent="-274313">
              <a:lnSpc>
                <a:spcPct val="90000"/>
              </a:lnSpc>
              <a:spcBef>
                <a:spcPts val="1051"/>
              </a:spcBef>
              <a:buSzPct val="90000"/>
              <a:defRPr sz="2025" spc="60" baseline="0">
                <a:solidFill>
                  <a:schemeClr val="bg1"/>
                </a:solidFill>
                <a:latin typeface="+mn-lt"/>
                <a:cs typeface="Calibri" panose="020F0502020204030204" pitchFamily="34" charset="0"/>
              </a:defRPr>
            </a:lvl4pPr>
            <a:lvl5pPr marL="1371566" indent="-274313">
              <a:lnSpc>
                <a:spcPct val="90000"/>
              </a:lnSpc>
              <a:spcBef>
                <a:spcPts val="1051"/>
              </a:spcBef>
              <a:buSzPct val="90000"/>
              <a:defRPr sz="1951" spc="60" baseline="0">
                <a:solidFill>
                  <a:schemeClr val="bg1"/>
                </a:solidFill>
                <a:latin typeface="+mn-lt"/>
                <a:cs typeface="Calibri" panose="020F050202020403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Vestibulum non </a:t>
            </a:r>
            <a:r>
              <a:rPr lang="en-US" dirty="0" err="1"/>
              <a:t>sem</a:t>
            </a:r>
            <a:r>
              <a:rPr lang="en-US" dirty="0"/>
              <a:t> </a:t>
            </a:r>
            <a:r>
              <a:rPr lang="en-US" dirty="0" err="1"/>
              <a:t>mauris</a:t>
            </a:r>
            <a:r>
              <a:rPr lang="en-US" dirty="0"/>
              <a:t> </a:t>
            </a:r>
            <a:r>
              <a:rPr lang="en-US" dirty="0" err="1"/>
              <a:t>feugiat</a:t>
            </a:r>
            <a:r>
              <a:rPr lang="en-US" dirty="0"/>
              <a:t> libero, sed diam </a:t>
            </a:r>
            <a:r>
              <a:rPr lang="en-US" dirty="0" err="1"/>
              <a:t>eunibh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p>
          <a:p>
            <a:pPr lvl="0"/>
            <a:r>
              <a:rPr lang="en-US" dirty="0"/>
              <a:t>Nunc ligula dolor, </a:t>
            </a:r>
            <a:r>
              <a:rPr lang="en-US" dirty="0" err="1"/>
              <a:t>ullamcorper</a:t>
            </a:r>
            <a:r>
              <a:rPr lang="en-US" dirty="0"/>
              <a:t> </a:t>
            </a:r>
            <a:r>
              <a:rPr lang="en-US" dirty="0" err="1"/>
              <a:t>faucibus</a:t>
            </a:r>
            <a:r>
              <a:rPr lang="en-US" dirty="0"/>
              <a:t> mi </a:t>
            </a:r>
            <a:r>
              <a:rPr lang="en-US" dirty="0" err="1"/>
              <a:t>ut</a:t>
            </a:r>
            <a:r>
              <a:rPr lang="en-US" dirty="0"/>
              <a:t>, </a:t>
            </a:r>
            <a:r>
              <a:rPr lang="en-US" dirty="0" err="1"/>
              <a:t>laoreet</a:t>
            </a:r>
            <a:r>
              <a:rPr lang="en-US" dirty="0"/>
              <a:t> porta ligula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0"/>
            <a:r>
              <a:rPr lang="en-US" dirty="0" err="1"/>
              <a:t>Suspendisse</a:t>
            </a:r>
            <a:r>
              <a:rPr lang="en-US" dirty="0"/>
              <a:t> </a:t>
            </a:r>
            <a:r>
              <a:rPr lang="en-US" dirty="0" err="1"/>
              <a:t>felis</a:t>
            </a:r>
            <a:r>
              <a:rPr lang="en-US" dirty="0"/>
              <a:t> </a:t>
            </a:r>
            <a:r>
              <a:rPr lang="en-US" dirty="0" err="1"/>
              <a:t>leo</a:t>
            </a:r>
            <a:r>
              <a:rPr lang="en-US" dirty="0"/>
              <a:t>, </a:t>
            </a:r>
            <a:r>
              <a:rPr lang="en-US" dirty="0" err="1"/>
              <a:t>varius</a:t>
            </a:r>
            <a:r>
              <a:rPr lang="en-US" dirty="0"/>
              <a:t> </a:t>
            </a:r>
            <a:r>
              <a:rPr lang="en-US" dirty="0" err="1"/>
              <a:t>nec</a:t>
            </a:r>
            <a:r>
              <a:rPr lang="en-US" dirty="0"/>
              <a:t> </a:t>
            </a:r>
            <a:r>
              <a:rPr lang="en-US" dirty="0" err="1"/>
              <a:t>viverra</a:t>
            </a:r>
            <a:r>
              <a:rPr lang="en-US" dirty="0"/>
              <a:t> vitae </a:t>
            </a:r>
            <a:r>
              <a:rPr lang="en-US" dirty="0" err="1"/>
              <a:t>eleifend</a:t>
            </a:r>
            <a:endParaRPr lang="en-US" dirty="0"/>
          </a:p>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6" name="Picture 5">
            <a:extLst>
              <a:ext uri="{FF2B5EF4-FFF2-40B4-BE49-F238E27FC236}">
                <a16:creationId xmlns:a16="http://schemas.microsoft.com/office/drawing/2014/main" id="{4A11D308-6F80-014A-82BB-534E5832242D}"/>
              </a:ext>
            </a:extLst>
          </p:cNvPr>
          <p:cNvPicPr>
            <a:picLocks noChangeAspect="1"/>
          </p:cNvPicPr>
          <p:nvPr userDrawn="1"/>
        </p:nvPicPr>
        <p:blipFill>
          <a:blip r:embed="rId2"/>
          <a:stretch>
            <a:fillRect/>
          </a:stretch>
        </p:blipFill>
        <p:spPr>
          <a:xfrm>
            <a:off x="685800" y="6331017"/>
            <a:ext cx="1088136" cy="357045"/>
          </a:xfrm>
          <a:prstGeom prst="rect">
            <a:avLst/>
          </a:prstGeom>
        </p:spPr>
      </p:pic>
    </p:spTree>
    <p:extLst>
      <p:ext uri="{BB962C8B-B14F-4D97-AF65-F5344CB8AC3E}">
        <p14:creationId xmlns:p14="http://schemas.microsoft.com/office/powerpoint/2010/main" val="249356524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8">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0721" y="369097"/>
            <a:ext cx="10740985" cy="619386"/>
          </a:xfrm>
          <a:prstGeom prst="rect">
            <a:avLst/>
          </a:prstGeom>
        </p:spPr>
        <p:txBody>
          <a:bodyPr lIns="0"/>
          <a:lstStyle>
            <a:lvl1pPr algn="l">
              <a:defRPr sz="3300" b="1" spc="20" baseline="0">
                <a:solidFill>
                  <a:schemeClr val="tx2"/>
                </a:solidFill>
                <a:latin typeface="Bierstadt Display" panose="020B0004020202020204" pitchFamily="34" charset="0"/>
              </a:defRPr>
            </a:lvl1pPr>
          </a:lstStyle>
          <a:p>
            <a:r>
              <a:rPr lang="en-US" dirty="0"/>
              <a:t>Slide Title Heading</a:t>
            </a:r>
          </a:p>
        </p:txBody>
      </p:sp>
      <p:cxnSp>
        <p:nvCxnSpPr>
          <p:cNvPr id="25" name="Straight Connector 24">
            <a:extLst>
              <a:ext uri="{FF2B5EF4-FFF2-40B4-BE49-F238E27FC236}">
                <a16:creationId xmlns:a16="http://schemas.microsoft.com/office/drawing/2014/main" id="{B0B2CEB8-811F-2D46-BCF3-D40161CAD71B}"/>
              </a:ext>
            </a:extLst>
          </p:cNvPr>
          <p:cNvCxnSpPr>
            <a:cxnSpLocks/>
          </p:cNvCxnSpPr>
          <p:nvPr userDrawn="1"/>
        </p:nvCxnSpPr>
        <p:spPr>
          <a:xfrm flipH="1">
            <a:off x="676384" y="1149059"/>
            <a:ext cx="10755322" cy="0"/>
          </a:xfrm>
          <a:prstGeom prst="line">
            <a:avLst/>
          </a:prstGeom>
          <a:ln w="16891">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677FF4EB-41BA-A947-9478-F5527D230CB5}"/>
              </a:ext>
            </a:extLst>
          </p:cNvPr>
          <p:cNvSpPr>
            <a:spLocks noGrp="1"/>
          </p:cNvSpPr>
          <p:nvPr>
            <p:ph type="sldNum" sz="quarter" idx="4"/>
          </p:nvPr>
        </p:nvSpPr>
        <p:spPr>
          <a:xfrm>
            <a:off x="11812144" y="6529776"/>
            <a:ext cx="275948" cy="237744"/>
          </a:xfrm>
          <a:prstGeom prst="rect">
            <a:avLst/>
          </a:prstGeom>
        </p:spPr>
        <p:txBody>
          <a:bodyPr lIns="0" rIns="0" anchor="ctr"/>
          <a:lstStyle>
            <a:lvl1pPr algn="l">
              <a:defRPr sz="900">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sp>
        <p:nvSpPr>
          <p:cNvPr id="12" name="Text Placeholder 5">
            <a:extLst>
              <a:ext uri="{FF2B5EF4-FFF2-40B4-BE49-F238E27FC236}">
                <a16:creationId xmlns:a16="http://schemas.microsoft.com/office/drawing/2014/main" id="{4D5C673B-A64F-E54E-B784-66B09D7A8C07}"/>
              </a:ext>
            </a:extLst>
          </p:cNvPr>
          <p:cNvSpPr>
            <a:spLocks noGrp="1"/>
          </p:cNvSpPr>
          <p:nvPr>
            <p:ph type="body" sz="quarter" idx="26" hasCustomPrompt="1"/>
          </p:nvPr>
        </p:nvSpPr>
        <p:spPr>
          <a:xfrm>
            <a:off x="690721" y="1555262"/>
            <a:ext cx="5673293" cy="4096667"/>
          </a:xfrm>
          <a:prstGeom prst="rect">
            <a:avLst/>
          </a:prstGeom>
          <a:noFill/>
        </p:spPr>
        <p:txBody>
          <a:bodyPr lIns="0"/>
          <a:lstStyle>
            <a:lvl1pPr marL="365760" marR="0" indent="-365760" algn="l" defTabSz="342891" rtl="0" eaLnBrk="1" fontAlgn="auto" latinLnBrk="0" hangingPunct="1">
              <a:lnSpc>
                <a:spcPct val="120000"/>
              </a:lnSpc>
              <a:spcBef>
                <a:spcPts val="0"/>
              </a:spcBef>
              <a:spcAft>
                <a:spcPts val="1600"/>
              </a:spcAft>
              <a:buClrTx/>
              <a:buSzPct val="90000"/>
              <a:buFont typeface="Arial" panose="020B0604020202020204" pitchFamily="34" charset="0"/>
              <a:buChar char="•"/>
              <a:tabLst/>
              <a:defRPr sz="2000" spc="30" baseline="0">
                <a:solidFill>
                  <a:schemeClr val="tx1"/>
                </a:solidFill>
                <a:latin typeface="Bierstadt Display" panose="020B0004020202020204" pitchFamily="34" charset="0"/>
                <a:cs typeface="Calibri" panose="020F0502020204030204" pitchFamily="34" charset="0"/>
              </a:defRPr>
            </a:lvl1pPr>
            <a:lvl2pPr marL="548626" indent="-274313">
              <a:lnSpc>
                <a:spcPct val="90000"/>
              </a:lnSpc>
              <a:spcBef>
                <a:spcPts val="1051"/>
              </a:spcBef>
              <a:buSzPct val="90000"/>
              <a:defRPr sz="2251" spc="60" baseline="0">
                <a:solidFill>
                  <a:schemeClr val="bg1"/>
                </a:solidFill>
                <a:latin typeface="+mn-lt"/>
                <a:cs typeface="Calibri" panose="020F0502020204030204" pitchFamily="34" charset="0"/>
              </a:defRPr>
            </a:lvl2pPr>
            <a:lvl3pPr marL="822939" indent="-274313">
              <a:lnSpc>
                <a:spcPct val="90000"/>
              </a:lnSpc>
              <a:spcBef>
                <a:spcPts val="1051"/>
              </a:spcBef>
              <a:buSzPct val="90000"/>
              <a:defRPr sz="2100" spc="60" baseline="0">
                <a:solidFill>
                  <a:schemeClr val="bg1"/>
                </a:solidFill>
                <a:latin typeface="+mn-lt"/>
                <a:cs typeface="Calibri" panose="020F0502020204030204" pitchFamily="34" charset="0"/>
              </a:defRPr>
            </a:lvl3pPr>
            <a:lvl4pPr marL="1097253" indent="-274313">
              <a:lnSpc>
                <a:spcPct val="90000"/>
              </a:lnSpc>
              <a:spcBef>
                <a:spcPts val="1051"/>
              </a:spcBef>
              <a:buSzPct val="90000"/>
              <a:defRPr sz="2025" spc="60" baseline="0">
                <a:solidFill>
                  <a:schemeClr val="bg1"/>
                </a:solidFill>
                <a:latin typeface="+mn-lt"/>
                <a:cs typeface="Calibri" panose="020F0502020204030204" pitchFamily="34" charset="0"/>
              </a:defRPr>
            </a:lvl4pPr>
            <a:lvl5pPr marL="1371566" indent="-274313">
              <a:lnSpc>
                <a:spcPct val="90000"/>
              </a:lnSpc>
              <a:spcBef>
                <a:spcPts val="1051"/>
              </a:spcBef>
              <a:buSzPct val="90000"/>
              <a:defRPr sz="1951" spc="60" baseline="0">
                <a:solidFill>
                  <a:schemeClr val="bg1"/>
                </a:solidFill>
                <a:latin typeface="+mn-lt"/>
                <a:cs typeface="Calibri" panose="020F0502020204030204" pitchFamily="34" charset="0"/>
              </a:defRPr>
            </a:lvl5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a:t>
            </a:r>
            <a:r>
              <a:rPr lang="en-US" dirty="0" err="1"/>
              <a:t>consectetur</a:t>
            </a:r>
            <a:r>
              <a:rPr lang="en-US" dirty="0"/>
              <a:t> </a:t>
            </a:r>
            <a:r>
              <a:rPr lang="en-US" dirty="0" err="1"/>
              <a:t>aliquam</a:t>
            </a:r>
            <a:r>
              <a:rPr lang="en-US" dirty="0"/>
              <a:t> </a:t>
            </a:r>
            <a:r>
              <a:rPr lang="en-US" dirty="0" err="1"/>
              <a:t>erat</a:t>
            </a:r>
            <a:r>
              <a:rPr lang="en-US" dirty="0"/>
              <a:t> </a:t>
            </a:r>
            <a:r>
              <a:rPr lang="en-US" dirty="0" err="1"/>
              <a:t>viverra</a:t>
            </a:r>
            <a:r>
              <a:rPr lang="en-US" dirty="0"/>
              <a:t> </a:t>
            </a:r>
          </a:p>
          <a:p>
            <a:pPr lvl="0"/>
            <a:r>
              <a:rPr lang="en-US" dirty="0"/>
              <a:t>Vestibulum non </a:t>
            </a:r>
            <a:r>
              <a:rPr lang="en-US" dirty="0" err="1"/>
              <a:t>sem</a:t>
            </a:r>
            <a:r>
              <a:rPr lang="en-US" dirty="0"/>
              <a:t> </a:t>
            </a:r>
            <a:r>
              <a:rPr lang="en-US" dirty="0" err="1"/>
              <a:t>mauris</a:t>
            </a:r>
            <a:r>
              <a:rPr lang="en-US" dirty="0"/>
              <a:t> </a:t>
            </a:r>
            <a:r>
              <a:rPr lang="en-US" dirty="0" err="1"/>
              <a:t>feugiat</a:t>
            </a:r>
            <a:r>
              <a:rPr lang="en-US" dirty="0"/>
              <a:t> libero, sed diam </a:t>
            </a:r>
            <a:r>
              <a:rPr lang="en-US" dirty="0" err="1"/>
              <a:t>eunibh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p>
          <a:p>
            <a:pPr lvl="0"/>
            <a:r>
              <a:rPr lang="en-US" dirty="0"/>
              <a:t>Nunc ligula dolor, </a:t>
            </a:r>
            <a:r>
              <a:rPr lang="en-US" dirty="0" err="1"/>
              <a:t>ullamcorper</a:t>
            </a:r>
            <a:r>
              <a:rPr lang="en-US" dirty="0"/>
              <a:t> vitae </a:t>
            </a:r>
            <a:r>
              <a:rPr lang="en-US" dirty="0" err="1"/>
              <a:t>eleifend</a:t>
            </a:r>
            <a:r>
              <a:rPr lang="en-US" dirty="0"/>
              <a:t> </a:t>
            </a:r>
            <a:r>
              <a:rPr lang="en-US" dirty="0" err="1"/>
              <a:t>faucibus</a:t>
            </a:r>
            <a:r>
              <a:rPr lang="en-US" dirty="0"/>
              <a:t> mi </a:t>
            </a:r>
            <a:r>
              <a:rPr lang="en-US" dirty="0" err="1"/>
              <a:t>ut</a:t>
            </a:r>
            <a:r>
              <a:rPr lang="en-US" dirty="0"/>
              <a:t>, </a:t>
            </a:r>
            <a:r>
              <a:rPr lang="en-US" dirty="0" err="1"/>
              <a:t>laoreet</a:t>
            </a:r>
            <a:r>
              <a:rPr lang="en-US" dirty="0"/>
              <a:t> </a:t>
            </a:r>
            <a:r>
              <a:rPr lang="en-US" dirty="0" err="1"/>
              <a:t>leo</a:t>
            </a:r>
            <a:r>
              <a:rPr lang="en-US" dirty="0"/>
              <a:t>  porta ligula ipsum dolor sit </a:t>
            </a:r>
            <a:r>
              <a:rPr lang="en-US" dirty="0" err="1"/>
              <a:t>amet</a:t>
            </a:r>
            <a:r>
              <a:rPr lang="en-US" dirty="0"/>
              <a:t>, </a:t>
            </a:r>
            <a:r>
              <a:rPr lang="en-US" dirty="0" err="1"/>
              <a:t>elit</a:t>
            </a:r>
            <a:r>
              <a:rPr lang="en-US" dirty="0"/>
              <a:t> </a:t>
            </a:r>
            <a:r>
              <a:rPr lang="en-US" dirty="0" err="1"/>
              <a:t>felis</a:t>
            </a:r>
            <a:r>
              <a:rPr lang="en-US" dirty="0"/>
              <a:t> </a:t>
            </a:r>
            <a:r>
              <a:rPr lang="en-US" dirty="0" err="1"/>
              <a:t>varius</a:t>
            </a:r>
            <a:r>
              <a:rPr lang="en-US" dirty="0"/>
              <a:t> </a:t>
            </a:r>
            <a:r>
              <a:rPr lang="en-US" dirty="0" err="1"/>
              <a:t>nec</a:t>
            </a:r>
            <a:r>
              <a:rPr lang="en-US" dirty="0"/>
              <a:t>, </a:t>
            </a:r>
            <a:r>
              <a:rPr lang="en-US" dirty="0" err="1"/>
              <a:t>adipiscing</a:t>
            </a:r>
            <a:r>
              <a:rPr lang="en-US" dirty="0"/>
              <a:t> </a:t>
            </a:r>
          </a:p>
        </p:txBody>
      </p:sp>
      <p:sp>
        <p:nvSpPr>
          <p:cNvPr id="13" name="Picture Placeholder 21">
            <a:extLst>
              <a:ext uri="{FF2B5EF4-FFF2-40B4-BE49-F238E27FC236}">
                <a16:creationId xmlns:a16="http://schemas.microsoft.com/office/drawing/2014/main" id="{D2B69436-9FC8-914C-9056-6C0A11113DB7}"/>
              </a:ext>
            </a:extLst>
          </p:cNvPr>
          <p:cNvSpPr>
            <a:spLocks noGrp="1"/>
          </p:cNvSpPr>
          <p:nvPr>
            <p:ph type="pic" sz="quarter" idx="10"/>
          </p:nvPr>
        </p:nvSpPr>
        <p:spPr>
          <a:xfrm>
            <a:off x="7362497" y="1686921"/>
            <a:ext cx="3831020" cy="3831336"/>
          </a:xfrm>
          <a:prstGeom prst="rect">
            <a:avLst/>
          </a:prstGeom>
        </p:spPr>
        <p:txBody>
          <a:bodyPr anchor="ctr"/>
          <a:lstStyle>
            <a:lvl1pPr marL="0" indent="0" algn="ctr">
              <a:buNone/>
              <a:defRPr sz="751">
                <a:latin typeface="Bierstadt Display" panose="020B0004020202020204" pitchFamily="34" charset="0"/>
              </a:defRPr>
            </a:lvl1pPr>
          </a:lstStyle>
          <a:p>
            <a:endParaRPr lang="en-US" dirty="0"/>
          </a:p>
        </p:txBody>
      </p:sp>
      <p:pic>
        <p:nvPicPr>
          <p:cNvPr id="7" name="Picture 6">
            <a:extLst>
              <a:ext uri="{FF2B5EF4-FFF2-40B4-BE49-F238E27FC236}">
                <a16:creationId xmlns:a16="http://schemas.microsoft.com/office/drawing/2014/main" id="{3B7F097C-A484-BB4F-89E8-77F775A034D8}"/>
              </a:ext>
            </a:extLst>
          </p:cNvPr>
          <p:cNvPicPr>
            <a:picLocks noChangeAspect="1"/>
          </p:cNvPicPr>
          <p:nvPr userDrawn="1"/>
        </p:nvPicPr>
        <p:blipFill>
          <a:blip r:embed="rId2"/>
          <a:stretch>
            <a:fillRect/>
          </a:stretch>
        </p:blipFill>
        <p:spPr>
          <a:xfrm>
            <a:off x="685800" y="6331017"/>
            <a:ext cx="1088136" cy="357045"/>
          </a:xfrm>
          <a:prstGeom prst="rect">
            <a:avLst/>
          </a:prstGeom>
        </p:spPr>
      </p:pic>
    </p:spTree>
    <p:extLst>
      <p:ext uri="{BB962C8B-B14F-4D97-AF65-F5344CB8AC3E}">
        <p14:creationId xmlns:p14="http://schemas.microsoft.com/office/powerpoint/2010/main" val="202603257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8699-B0EE-F44F-8C35-C564ADE772E3}"/>
              </a:ext>
            </a:extLst>
          </p:cNvPr>
          <p:cNvSpPr>
            <a:spLocks noGrp="1"/>
          </p:cNvSpPr>
          <p:nvPr>
            <p:ph type="ctrTitle"/>
          </p:nvPr>
        </p:nvSpPr>
        <p:spPr>
          <a:xfrm>
            <a:off x="1524000" y="1989437"/>
            <a:ext cx="10301416" cy="1520525"/>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E2DEA8E4-176B-284F-80A5-66C158CCDD07}"/>
              </a:ext>
            </a:extLst>
          </p:cNvPr>
          <p:cNvSpPr>
            <a:spLocks noGrp="1"/>
          </p:cNvSpPr>
          <p:nvPr>
            <p:ph type="subTitle" idx="1"/>
          </p:nvPr>
        </p:nvSpPr>
        <p:spPr>
          <a:xfrm>
            <a:off x="1524000" y="3602038"/>
            <a:ext cx="10301416" cy="1192384"/>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764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EC1-4755-4441-9551-9F5926243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19E1B-BAFA-674E-A670-3939DF5BA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44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EC1-4755-4441-9551-9F5926243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19E1B-BAFA-674E-A670-3939DF5BA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45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EC1-4755-4441-9551-9F5926243A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19E1B-BAFA-674E-A670-3939DF5BA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209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8BC6-9237-2143-84D3-F8B10EA40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43D9E-DDE3-9048-A05C-0D569EDEF8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4A42C-CF51-354F-B139-A45A77A7A1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524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7593-7FD8-2742-AF79-B91C63D519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18816-EE70-F74D-824A-DD19A96A97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9A2240-CCD0-0E45-BDC4-12992C8788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42E550-77CB-9D4D-8425-BA4E4673A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A6FC3A-2D8B-7B4A-8439-50DB2783C0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076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A9EC-EEF9-5D43-95EB-D75929BC15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663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1 (editab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A1C70B-FD7E-344C-BF4E-B7FA9C07D0FD}"/>
              </a:ext>
            </a:extLst>
          </p:cNvPr>
          <p:cNvSpPr>
            <a:spLocks noGrp="1"/>
          </p:cNvSpPr>
          <p:nvPr>
            <p:ph type="pic" sz="quarter" idx="10"/>
          </p:nvPr>
        </p:nvSpPr>
        <p:spPr>
          <a:xfrm>
            <a:off x="-1261" y="0"/>
            <a:ext cx="12198096" cy="6153912"/>
          </a:xfrm>
          <a:prstGeom prst="rect">
            <a:avLst/>
          </a:prstGeom>
        </p:spPr>
        <p:txBody>
          <a:bodyPr/>
          <a:lstStyle>
            <a:lvl1pPr marL="0" indent="0" algn="ctr">
              <a:buNone/>
              <a:defRPr sz="1200"/>
            </a:lvl1pPr>
          </a:lstStyle>
          <a:p>
            <a:endParaRPr lang="en-US" dirty="0"/>
          </a:p>
        </p:txBody>
      </p:sp>
      <p:sp>
        <p:nvSpPr>
          <p:cNvPr id="2" name="Title 1"/>
          <p:cNvSpPr>
            <a:spLocks noGrp="1"/>
          </p:cNvSpPr>
          <p:nvPr>
            <p:ph type="ctrTitle" hasCustomPrompt="1"/>
          </p:nvPr>
        </p:nvSpPr>
        <p:spPr>
          <a:xfrm>
            <a:off x="670034" y="2583166"/>
            <a:ext cx="4910959" cy="2834441"/>
          </a:xfrm>
          <a:prstGeom prst="rect">
            <a:avLst/>
          </a:prstGeom>
        </p:spPr>
        <p:txBody>
          <a:bodyPr lIns="0"/>
          <a:lstStyle>
            <a:lvl1pPr algn="l">
              <a:lnSpc>
                <a:spcPct val="105000"/>
              </a:lnSpc>
              <a:defRPr sz="5200" b="1" i="0">
                <a:solidFill>
                  <a:schemeClr val="tx2"/>
                </a:solidFill>
                <a:latin typeface="Bierstadt Display" panose="020B0004020202020204" pitchFamily="34" charset="0"/>
                <a:cs typeface="Poppins Light" pitchFamily="2" charset="77"/>
              </a:defRPr>
            </a:lvl1pPr>
          </a:lstStyle>
          <a:p>
            <a:r>
              <a:rPr lang="en-US" dirty="0"/>
              <a:t>Advance.</a:t>
            </a:r>
            <a:br>
              <a:rPr lang="en-US" dirty="0"/>
            </a:br>
            <a:r>
              <a:rPr lang="en-US" dirty="0"/>
              <a:t>Grow.</a:t>
            </a:r>
            <a:br>
              <a:rPr lang="en-US" dirty="0"/>
            </a:br>
            <a:r>
              <a:rPr lang="en-US" dirty="0"/>
              <a:t>Accelerate.</a:t>
            </a:r>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Poppins" pitchFamily="2" charset="77"/>
                <a:cs typeface="Poppins" pitchFamily="2" charset="77"/>
              </a:defRPr>
            </a:lvl1pPr>
          </a:lstStyle>
          <a:p>
            <a:fld id="{541BA258-73F2-C44C-A60B-FBDACACD8C92}" type="slidenum">
              <a:rPr lang="en-US" smtClean="0"/>
              <a:pPr/>
              <a:t>‹#›</a:t>
            </a:fld>
            <a:endParaRPr lang="en-US" dirty="0"/>
          </a:p>
        </p:txBody>
      </p:sp>
      <p:pic>
        <p:nvPicPr>
          <p:cNvPr id="5" name="Picture 4">
            <a:extLst>
              <a:ext uri="{FF2B5EF4-FFF2-40B4-BE49-F238E27FC236}">
                <a16:creationId xmlns:a16="http://schemas.microsoft.com/office/drawing/2014/main" id="{6A43614D-BE0C-1A45-B8DE-37CDA40B604D}"/>
              </a:ext>
            </a:extLst>
          </p:cNvPr>
          <p:cNvPicPr>
            <a:picLocks noChangeAspect="1"/>
          </p:cNvPicPr>
          <p:nvPr userDrawn="1"/>
        </p:nvPicPr>
        <p:blipFill>
          <a:blip r:embed="rId2"/>
          <a:stretch>
            <a:fillRect/>
          </a:stretch>
        </p:blipFill>
        <p:spPr>
          <a:xfrm>
            <a:off x="670034" y="705052"/>
            <a:ext cx="3374136" cy="1136016"/>
          </a:xfrm>
          <a:prstGeom prst="rect">
            <a:avLst/>
          </a:prstGeom>
        </p:spPr>
      </p:pic>
    </p:spTree>
    <p:extLst>
      <p:ext uri="{BB962C8B-B14F-4D97-AF65-F5344CB8AC3E}">
        <p14:creationId xmlns:p14="http://schemas.microsoft.com/office/powerpoint/2010/main" val="159437015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28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ior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B7CA24-C498-FE4B-8EF3-C449E9F1130E}"/>
              </a:ext>
            </a:extLst>
          </p:cNvPr>
          <p:cNvPicPr>
            <a:picLocks noChangeAspect="1"/>
          </p:cNvPicPr>
          <p:nvPr userDrawn="1"/>
        </p:nvPicPr>
        <p:blipFill>
          <a:blip r:embed="rId2"/>
          <a:srcRect/>
          <a:stretch/>
        </p:blipFill>
        <p:spPr>
          <a:xfrm>
            <a:off x="0" y="-1735"/>
            <a:ext cx="12206106" cy="6153911"/>
          </a:xfrm>
          <a:prstGeom prst="rect">
            <a:avLst/>
          </a:prstGeom>
        </p:spPr>
      </p:pic>
      <p:sp>
        <p:nvSpPr>
          <p:cNvPr id="2" name="Title 1"/>
          <p:cNvSpPr>
            <a:spLocks noGrp="1"/>
          </p:cNvSpPr>
          <p:nvPr>
            <p:ph type="ctrTitle" hasCustomPrompt="1"/>
          </p:nvPr>
        </p:nvSpPr>
        <p:spPr>
          <a:xfrm>
            <a:off x="677917" y="1093325"/>
            <a:ext cx="7898525" cy="1452806"/>
          </a:xfrm>
          <a:prstGeom prst="rect">
            <a:avLst/>
          </a:prstGeom>
        </p:spPr>
        <p:txBody>
          <a:bodyPr lIns="0"/>
          <a:lstStyle>
            <a:lvl1pPr algn="l">
              <a:lnSpc>
                <a:spcPct val="110000"/>
              </a:lnSpc>
              <a:defRPr sz="3800" b="1" i="0">
                <a:solidFill>
                  <a:schemeClr val="tx2"/>
                </a:solidFill>
                <a:latin typeface="Bierstadt Display" panose="020B0004020202020204" pitchFamily="34" charset="0"/>
                <a:cs typeface="Poppins Light" pitchFamily="2" charset="77"/>
              </a:defRPr>
            </a:lvl1pPr>
          </a:lstStyle>
          <a:p>
            <a:r>
              <a:rPr lang="en-US" dirty="0"/>
              <a:t>The government accountability</a:t>
            </a:r>
            <a:br>
              <a:rPr lang="en-US" dirty="0"/>
            </a:br>
            <a:r>
              <a:rPr lang="en-US" dirty="0"/>
              <a:t>and transparency network</a:t>
            </a:r>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pic>
        <p:nvPicPr>
          <p:cNvPr id="11" name="Picture 10">
            <a:extLst>
              <a:ext uri="{FF2B5EF4-FFF2-40B4-BE49-F238E27FC236}">
                <a16:creationId xmlns:a16="http://schemas.microsoft.com/office/drawing/2014/main" id="{06F9D223-0F14-6741-9690-28AD8BBF99DA}"/>
              </a:ext>
            </a:extLst>
          </p:cNvPr>
          <p:cNvPicPr>
            <a:picLocks noChangeAspect="1"/>
          </p:cNvPicPr>
          <p:nvPr userDrawn="1"/>
        </p:nvPicPr>
        <p:blipFill>
          <a:blip r:embed="rId3"/>
          <a:stretch>
            <a:fillRect/>
          </a:stretch>
        </p:blipFill>
        <p:spPr>
          <a:xfrm>
            <a:off x="685800" y="6331017"/>
            <a:ext cx="1088136" cy="357045"/>
          </a:xfrm>
          <a:prstGeom prst="rect">
            <a:avLst/>
          </a:prstGeom>
        </p:spPr>
      </p:pic>
      <p:sp>
        <p:nvSpPr>
          <p:cNvPr id="17" name="Subtitle 2">
            <a:extLst>
              <a:ext uri="{FF2B5EF4-FFF2-40B4-BE49-F238E27FC236}">
                <a16:creationId xmlns:a16="http://schemas.microsoft.com/office/drawing/2014/main" id="{C06DA831-1079-1F42-A3F6-48591AA3D780}"/>
              </a:ext>
            </a:extLst>
          </p:cNvPr>
          <p:cNvSpPr>
            <a:spLocks noGrp="1"/>
          </p:cNvSpPr>
          <p:nvPr>
            <p:ph type="subTitle" idx="1" hasCustomPrompt="1"/>
          </p:nvPr>
        </p:nvSpPr>
        <p:spPr>
          <a:xfrm>
            <a:off x="685800" y="2620031"/>
            <a:ext cx="7078717" cy="1747263"/>
          </a:xfrm>
          <a:prstGeom prst="rect">
            <a:avLst/>
          </a:prstGeom>
        </p:spPr>
        <p:txBody>
          <a:bodyPr lIns="0"/>
          <a:lstStyle>
            <a:lvl1pPr marL="0" indent="0" algn="l">
              <a:lnSpc>
                <a:spcPct val="150000"/>
              </a:lnSpc>
              <a:spcBef>
                <a:spcPts val="0"/>
              </a:spcBef>
              <a:spcAft>
                <a:spcPts val="500"/>
              </a:spcAft>
              <a:buNone/>
              <a:defRPr sz="1600" b="0" i="0" spc="0" baseline="0">
                <a:solidFill>
                  <a:schemeClr val="tx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AGA is the preeminent network for connecting and empowering professionals supporting government, from finance to accounting, IT, human capital, cybersecurity and more, to advance good government initiatives and accelerate their careers.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4001638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 2 (editab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A1C70B-FD7E-344C-BF4E-B7FA9C07D0FD}"/>
              </a:ext>
            </a:extLst>
          </p:cNvPr>
          <p:cNvSpPr>
            <a:spLocks noGrp="1"/>
          </p:cNvSpPr>
          <p:nvPr>
            <p:ph type="pic" sz="quarter" idx="10"/>
          </p:nvPr>
        </p:nvSpPr>
        <p:spPr>
          <a:xfrm>
            <a:off x="-1261" y="0"/>
            <a:ext cx="12198096" cy="6153912"/>
          </a:xfrm>
          <a:prstGeom prst="rect">
            <a:avLst/>
          </a:prstGeom>
        </p:spPr>
        <p:txBody>
          <a:bodyPr/>
          <a:lstStyle>
            <a:lvl1pPr marL="0" indent="0" algn="ctr">
              <a:buNone/>
              <a:defRPr sz="1200">
                <a:latin typeface="Bierstadt Display" panose="020B0004020202020204" pitchFamily="34" charset="0"/>
              </a:defRPr>
            </a:lvl1pPr>
          </a:lstStyle>
          <a:p>
            <a:endParaRPr lang="en-US" dirty="0"/>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sp>
        <p:nvSpPr>
          <p:cNvPr id="6" name="Title 1">
            <a:extLst>
              <a:ext uri="{FF2B5EF4-FFF2-40B4-BE49-F238E27FC236}">
                <a16:creationId xmlns:a16="http://schemas.microsoft.com/office/drawing/2014/main" id="{94D0410A-C163-2B40-B7CE-F36985F9E116}"/>
              </a:ext>
            </a:extLst>
          </p:cNvPr>
          <p:cNvSpPr>
            <a:spLocks noGrp="1"/>
          </p:cNvSpPr>
          <p:nvPr>
            <p:ph type="ctrTitle" hasCustomPrompt="1"/>
          </p:nvPr>
        </p:nvSpPr>
        <p:spPr>
          <a:xfrm>
            <a:off x="677917" y="1093325"/>
            <a:ext cx="7898525" cy="1452806"/>
          </a:xfrm>
          <a:prstGeom prst="rect">
            <a:avLst/>
          </a:prstGeom>
        </p:spPr>
        <p:txBody>
          <a:bodyPr lIns="0"/>
          <a:lstStyle>
            <a:lvl1pPr algn="l">
              <a:lnSpc>
                <a:spcPct val="110000"/>
              </a:lnSpc>
              <a:defRPr sz="3800" b="1" i="0">
                <a:solidFill>
                  <a:schemeClr val="tx2"/>
                </a:solidFill>
                <a:latin typeface="Bierstadt Display" panose="020B0004020202020204" pitchFamily="34" charset="0"/>
                <a:cs typeface="Poppins Light" pitchFamily="2" charset="77"/>
              </a:defRPr>
            </a:lvl1pPr>
          </a:lstStyle>
          <a:p>
            <a:r>
              <a:rPr lang="en-US" dirty="0"/>
              <a:t>The government accountability</a:t>
            </a:r>
            <a:br>
              <a:rPr lang="en-US" dirty="0"/>
            </a:br>
            <a:r>
              <a:rPr lang="en-US" dirty="0"/>
              <a:t>and transparency network</a:t>
            </a:r>
          </a:p>
        </p:txBody>
      </p:sp>
      <p:pic>
        <p:nvPicPr>
          <p:cNvPr id="8" name="Picture 7">
            <a:extLst>
              <a:ext uri="{FF2B5EF4-FFF2-40B4-BE49-F238E27FC236}">
                <a16:creationId xmlns:a16="http://schemas.microsoft.com/office/drawing/2014/main" id="{967976E4-577D-024D-AAE2-DCD47D7B9761}"/>
              </a:ext>
            </a:extLst>
          </p:cNvPr>
          <p:cNvPicPr>
            <a:picLocks noChangeAspect="1"/>
          </p:cNvPicPr>
          <p:nvPr userDrawn="1"/>
        </p:nvPicPr>
        <p:blipFill>
          <a:blip r:embed="rId2"/>
          <a:stretch>
            <a:fillRect/>
          </a:stretch>
        </p:blipFill>
        <p:spPr>
          <a:xfrm>
            <a:off x="685800" y="6331017"/>
            <a:ext cx="1088136" cy="357045"/>
          </a:xfrm>
          <a:prstGeom prst="rect">
            <a:avLst/>
          </a:prstGeom>
        </p:spPr>
      </p:pic>
      <p:sp>
        <p:nvSpPr>
          <p:cNvPr id="9" name="Subtitle 2">
            <a:extLst>
              <a:ext uri="{FF2B5EF4-FFF2-40B4-BE49-F238E27FC236}">
                <a16:creationId xmlns:a16="http://schemas.microsoft.com/office/drawing/2014/main" id="{F4ABEC38-F98F-C34F-ACDC-FCA0AE865373}"/>
              </a:ext>
            </a:extLst>
          </p:cNvPr>
          <p:cNvSpPr>
            <a:spLocks noGrp="1"/>
          </p:cNvSpPr>
          <p:nvPr>
            <p:ph type="subTitle" idx="1" hasCustomPrompt="1"/>
          </p:nvPr>
        </p:nvSpPr>
        <p:spPr>
          <a:xfrm>
            <a:off x="685800" y="2620031"/>
            <a:ext cx="7078717" cy="1747263"/>
          </a:xfrm>
          <a:prstGeom prst="rect">
            <a:avLst/>
          </a:prstGeom>
        </p:spPr>
        <p:txBody>
          <a:bodyPr lIns="0"/>
          <a:lstStyle>
            <a:lvl1pPr marL="0" indent="0" algn="l">
              <a:lnSpc>
                <a:spcPct val="150000"/>
              </a:lnSpc>
              <a:spcBef>
                <a:spcPts val="0"/>
              </a:spcBef>
              <a:spcAft>
                <a:spcPts val="500"/>
              </a:spcAft>
              <a:buNone/>
              <a:defRPr sz="1600" b="0" i="0" spc="0" baseline="0">
                <a:solidFill>
                  <a:schemeClr val="tx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AGA is the preeminent network for connecting and empowering professionals supporting government, from finance to accounting, IT, human capital, cybersecurity and more, to advance good government initiatives and accelerate their careers.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6694740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ior 3">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538061F-E56D-5F49-98DC-6EA6494652C3}"/>
              </a:ext>
            </a:extLst>
          </p:cNvPr>
          <p:cNvSpPr/>
          <p:nvPr userDrawn="1"/>
        </p:nvSpPr>
        <p:spPr>
          <a:xfrm>
            <a:off x="0" y="0"/>
            <a:ext cx="6104713" cy="61539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Bierstadt Display" panose="020B0004020202020204" pitchFamily="34" charset="0"/>
            </a:endParaRPr>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pic>
        <p:nvPicPr>
          <p:cNvPr id="11" name="Picture 10">
            <a:extLst>
              <a:ext uri="{FF2B5EF4-FFF2-40B4-BE49-F238E27FC236}">
                <a16:creationId xmlns:a16="http://schemas.microsoft.com/office/drawing/2014/main" id="{06F9D223-0F14-6741-9690-28AD8BBF99DA}"/>
              </a:ext>
            </a:extLst>
          </p:cNvPr>
          <p:cNvPicPr>
            <a:picLocks noChangeAspect="1"/>
          </p:cNvPicPr>
          <p:nvPr userDrawn="1"/>
        </p:nvPicPr>
        <p:blipFill>
          <a:blip r:embed="rId2"/>
          <a:stretch>
            <a:fillRect/>
          </a:stretch>
        </p:blipFill>
        <p:spPr>
          <a:xfrm>
            <a:off x="685800" y="6331017"/>
            <a:ext cx="1088136" cy="357045"/>
          </a:xfrm>
          <a:prstGeom prst="rect">
            <a:avLst/>
          </a:prstGeom>
        </p:spPr>
      </p:pic>
      <p:sp>
        <p:nvSpPr>
          <p:cNvPr id="17" name="Subtitle 2">
            <a:extLst>
              <a:ext uri="{FF2B5EF4-FFF2-40B4-BE49-F238E27FC236}">
                <a16:creationId xmlns:a16="http://schemas.microsoft.com/office/drawing/2014/main" id="{C06DA831-1079-1F42-A3F6-48591AA3D780}"/>
              </a:ext>
            </a:extLst>
          </p:cNvPr>
          <p:cNvSpPr>
            <a:spLocks noGrp="1"/>
          </p:cNvSpPr>
          <p:nvPr>
            <p:ph type="subTitle" idx="1" hasCustomPrompt="1"/>
          </p:nvPr>
        </p:nvSpPr>
        <p:spPr>
          <a:xfrm>
            <a:off x="685800" y="3883057"/>
            <a:ext cx="3988676" cy="1392295"/>
          </a:xfrm>
          <a:prstGeom prst="rect">
            <a:avLst/>
          </a:prstGeom>
        </p:spPr>
        <p:txBody>
          <a:bodyPr lIns="0"/>
          <a:lstStyle>
            <a:lvl1pPr marL="0" indent="0" algn="l">
              <a:lnSpc>
                <a:spcPct val="114000"/>
              </a:lnSpc>
              <a:spcBef>
                <a:spcPts val="0"/>
              </a:spcBef>
              <a:spcAft>
                <a:spcPts val="0"/>
              </a:spcAft>
              <a:buNone/>
              <a:defRPr sz="2400" b="0" i="0" spc="40" baseline="0">
                <a:solidFill>
                  <a:schemeClr val="bg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The preeminent</a:t>
            </a:r>
          </a:p>
          <a:p>
            <a:r>
              <a:rPr lang="en-US" dirty="0"/>
              <a:t>standard of government</a:t>
            </a:r>
          </a:p>
          <a:p>
            <a:r>
              <a:rPr lang="en-US" dirty="0"/>
              <a:t>financial management</a:t>
            </a:r>
          </a:p>
          <a:p>
            <a:r>
              <a:rPr lang="en-US" dirty="0"/>
              <a:t>accreditation</a:t>
            </a:r>
          </a:p>
        </p:txBody>
      </p:sp>
      <p:pic>
        <p:nvPicPr>
          <p:cNvPr id="24" name="Picture 23">
            <a:extLst>
              <a:ext uri="{FF2B5EF4-FFF2-40B4-BE49-F238E27FC236}">
                <a16:creationId xmlns:a16="http://schemas.microsoft.com/office/drawing/2014/main" id="{F88EF1AA-10EA-504B-91B8-61A3C7A7F9CB}"/>
              </a:ext>
            </a:extLst>
          </p:cNvPr>
          <p:cNvPicPr>
            <a:picLocks noChangeAspect="1"/>
          </p:cNvPicPr>
          <p:nvPr userDrawn="1"/>
        </p:nvPicPr>
        <p:blipFill>
          <a:blip r:embed="rId3"/>
          <a:stretch>
            <a:fillRect/>
          </a:stretch>
        </p:blipFill>
        <p:spPr>
          <a:xfrm>
            <a:off x="518292" y="1135666"/>
            <a:ext cx="3941064" cy="1745934"/>
          </a:xfrm>
          <a:prstGeom prst="rect">
            <a:avLst/>
          </a:prstGeom>
        </p:spPr>
      </p:pic>
      <p:pic>
        <p:nvPicPr>
          <p:cNvPr id="30" name="Picture 29">
            <a:extLst>
              <a:ext uri="{FF2B5EF4-FFF2-40B4-BE49-F238E27FC236}">
                <a16:creationId xmlns:a16="http://schemas.microsoft.com/office/drawing/2014/main" id="{AC251DB0-9421-864E-AF27-391A24021726}"/>
              </a:ext>
            </a:extLst>
          </p:cNvPr>
          <p:cNvPicPr>
            <a:picLocks noChangeAspect="1"/>
          </p:cNvPicPr>
          <p:nvPr userDrawn="1"/>
        </p:nvPicPr>
        <p:blipFill>
          <a:blip r:embed="rId4"/>
          <a:stretch>
            <a:fillRect/>
          </a:stretch>
        </p:blipFill>
        <p:spPr>
          <a:xfrm>
            <a:off x="6104713" y="0"/>
            <a:ext cx="6103053" cy="6153912"/>
          </a:xfrm>
          <a:prstGeom prst="rect">
            <a:avLst/>
          </a:prstGeom>
        </p:spPr>
      </p:pic>
      <p:cxnSp>
        <p:nvCxnSpPr>
          <p:cNvPr id="27" name="Straight Connector 26">
            <a:extLst>
              <a:ext uri="{FF2B5EF4-FFF2-40B4-BE49-F238E27FC236}">
                <a16:creationId xmlns:a16="http://schemas.microsoft.com/office/drawing/2014/main" id="{3345296C-4532-DF43-8D33-1007F8DA03DE}"/>
              </a:ext>
            </a:extLst>
          </p:cNvPr>
          <p:cNvCxnSpPr/>
          <p:nvPr userDrawn="1"/>
        </p:nvCxnSpPr>
        <p:spPr>
          <a:xfrm>
            <a:off x="0" y="6152651"/>
            <a:ext cx="1219809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80074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 3 (editab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A1C70B-FD7E-344C-BF4E-B7FA9C07D0FD}"/>
              </a:ext>
            </a:extLst>
          </p:cNvPr>
          <p:cNvSpPr>
            <a:spLocks noGrp="1"/>
          </p:cNvSpPr>
          <p:nvPr>
            <p:ph type="pic" sz="quarter" idx="10"/>
          </p:nvPr>
        </p:nvSpPr>
        <p:spPr>
          <a:xfrm>
            <a:off x="6103882" y="-11288"/>
            <a:ext cx="6100835" cy="6153912"/>
          </a:xfrm>
          <a:prstGeom prst="rect">
            <a:avLst/>
          </a:prstGeom>
        </p:spPr>
        <p:txBody>
          <a:bodyPr/>
          <a:lstStyle>
            <a:lvl1pPr marL="0" indent="0" algn="ctr">
              <a:buNone/>
              <a:defRPr sz="1200"/>
            </a:lvl1pPr>
          </a:lstStyle>
          <a:p>
            <a:endParaRPr lang="en-US" dirty="0"/>
          </a:p>
        </p:txBody>
      </p:sp>
      <p:sp>
        <p:nvSpPr>
          <p:cNvPr id="10" name="Rectangle 9">
            <a:extLst>
              <a:ext uri="{FF2B5EF4-FFF2-40B4-BE49-F238E27FC236}">
                <a16:creationId xmlns:a16="http://schemas.microsoft.com/office/drawing/2014/main" id="{31584F03-40AF-4649-98A2-6751E713866A}"/>
              </a:ext>
            </a:extLst>
          </p:cNvPr>
          <p:cNvSpPr/>
          <p:nvPr userDrawn="1"/>
        </p:nvSpPr>
        <p:spPr>
          <a:xfrm>
            <a:off x="0" y="0"/>
            <a:ext cx="6104713" cy="61539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AE0D06-BF86-4340-A361-0309C3212C86}"/>
              </a:ext>
            </a:extLst>
          </p:cNvPr>
          <p:cNvPicPr>
            <a:picLocks noChangeAspect="1"/>
          </p:cNvPicPr>
          <p:nvPr userDrawn="1"/>
        </p:nvPicPr>
        <p:blipFill>
          <a:blip r:embed="rId2"/>
          <a:stretch>
            <a:fillRect/>
          </a:stretch>
        </p:blipFill>
        <p:spPr>
          <a:xfrm>
            <a:off x="518292" y="1135666"/>
            <a:ext cx="3941064" cy="1745934"/>
          </a:xfrm>
          <a:prstGeom prst="rect">
            <a:avLst/>
          </a:prstGeom>
        </p:spPr>
      </p:pic>
      <p:cxnSp>
        <p:nvCxnSpPr>
          <p:cNvPr id="15" name="Straight Connector 14">
            <a:extLst>
              <a:ext uri="{FF2B5EF4-FFF2-40B4-BE49-F238E27FC236}">
                <a16:creationId xmlns:a16="http://schemas.microsoft.com/office/drawing/2014/main" id="{DE9DA5CA-EB9E-C643-A898-FA87E10ABE91}"/>
              </a:ext>
            </a:extLst>
          </p:cNvPr>
          <p:cNvCxnSpPr/>
          <p:nvPr userDrawn="1"/>
        </p:nvCxnSpPr>
        <p:spPr>
          <a:xfrm>
            <a:off x="0" y="6152651"/>
            <a:ext cx="1219809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15176"/>
            <a:ext cx="275948" cy="237744"/>
          </a:xfrm>
          <a:prstGeom prst="rect">
            <a:avLst/>
          </a:prstGeom>
        </p:spPr>
        <p:txBody>
          <a:bodyPr lIns="0" rIns="0" anchor="ctr"/>
          <a:lstStyle>
            <a:lvl1pPr algn="l">
              <a:defRPr sz="875">
                <a:solidFill>
                  <a:schemeClr val="bg1"/>
                </a:solidFill>
                <a:latin typeface="Poppins" pitchFamily="2" charset="77"/>
                <a:cs typeface="Poppins" pitchFamily="2" charset="77"/>
              </a:defRPr>
            </a:lvl1pPr>
          </a:lstStyle>
          <a:p>
            <a:fld id="{541BA258-73F2-C44C-A60B-FBDACACD8C92}" type="slidenum">
              <a:rPr lang="en-US" smtClean="0"/>
              <a:pPr/>
              <a:t>‹#›</a:t>
            </a:fld>
            <a:endParaRPr lang="en-US" dirty="0"/>
          </a:p>
        </p:txBody>
      </p:sp>
      <p:sp>
        <p:nvSpPr>
          <p:cNvPr id="16" name="Subtitle 2">
            <a:extLst>
              <a:ext uri="{FF2B5EF4-FFF2-40B4-BE49-F238E27FC236}">
                <a16:creationId xmlns:a16="http://schemas.microsoft.com/office/drawing/2014/main" id="{A2A2DE7A-D02A-0B4B-8FC5-57B8D69A8867}"/>
              </a:ext>
            </a:extLst>
          </p:cNvPr>
          <p:cNvSpPr>
            <a:spLocks noGrp="1"/>
          </p:cNvSpPr>
          <p:nvPr>
            <p:ph type="subTitle" idx="1" hasCustomPrompt="1"/>
          </p:nvPr>
        </p:nvSpPr>
        <p:spPr>
          <a:xfrm>
            <a:off x="685800" y="3975656"/>
            <a:ext cx="3988676" cy="1392295"/>
          </a:xfrm>
          <a:prstGeom prst="rect">
            <a:avLst/>
          </a:prstGeom>
        </p:spPr>
        <p:txBody>
          <a:bodyPr lIns="0"/>
          <a:lstStyle>
            <a:lvl1pPr marL="0" indent="0" algn="l">
              <a:lnSpc>
                <a:spcPct val="114000"/>
              </a:lnSpc>
              <a:spcBef>
                <a:spcPts val="0"/>
              </a:spcBef>
              <a:spcAft>
                <a:spcPts val="0"/>
              </a:spcAft>
              <a:buNone/>
              <a:defRPr sz="2400" b="0" i="0" spc="40" baseline="0">
                <a:solidFill>
                  <a:schemeClr val="bg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The preeminent</a:t>
            </a:r>
          </a:p>
          <a:p>
            <a:r>
              <a:rPr lang="en-US" dirty="0"/>
              <a:t>standard of government</a:t>
            </a:r>
          </a:p>
          <a:p>
            <a:r>
              <a:rPr lang="en-US" dirty="0"/>
              <a:t>financial management</a:t>
            </a:r>
          </a:p>
          <a:p>
            <a:r>
              <a:rPr lang="en-US" dirty="0"/>
              <a:t>accreditation</a:t>
            </a:r>
          </a:p>
        </p:txBody>
      </p:sp>
      <p:pic>
        <p:nvPicPr>
          <p:cNvPr id="17" name="Picture 16">
            <a:extLst>
              <a:ext uri="{FF2B5EF4-FFF2-40B4-BE49-F238E27FC236}">
                <a16:creationId xmlns:a16="http://schemas.microsoft.com/office/drawing/2014/main" id="{723CA1BE-8771-E848-A9F2-7D4513FF07AB}"/>
              </a:ext>
            </a:extLst>
          </p:cNvPr>
          <p:cNvPicPr>
            <a:picLocks noChangeAspect="1"/>
          </p:cNvPicPr>
          <p:nvPr userDrawn="1"/>
        </p:nvPicPr>
        <p:blipFill>
          <a:blip r:embed="rId3"/>
          <a:stretch>
            <a:fillRect/>
          </a:stretch>
        </p:blipFill>
        <p:spPr>
          <a:xfrm>
            <a:off x="685800" y="6331017"/>
            <a:ext cx="1088136" cy="357045"/>
          </a:xfrm>
          <a:prstGeom prst="rect">
            <a:avLst/>
          </a:prstGeom>
        </p:spPr>
      </p:pic>
    </p:spTree>
    <p:extLst>
      <p:ext uri="{BB962C8B-B14F-4D97-AF65-F5344CB8AC3E}">
        <p14:creationId xmlns:p14="http://schemas.microsoft.com/office/powerpoint/2010/main" val="162086557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 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75C06A-9D51-4849-9968-A987F2E4E288}"/>
              </a:ext>
            </a:extLst>
          </p:cNvPr>
          <p:cNvSpPr>
            <a:spLocks noGrp="1"/>
          </p:cNvSpPr>
          <p:nvPr>
            <p:ph type="body" sz="quarter" idx="10" hasCustomPrompt="1"/>
          </p:nvPr>
        </p:nvSpPr>
        <p:spPr>
          <a:xfrm>
            <a:off x="6786908" y="3258102"/>
            <a:ext cx="4840162" cy="1132432"/>
          </a:xfrm>
          <a:prstGeom prst="rect">
            <a:avLst/>
          </a:prstGeom>
        </p:spPr>
        <p:txBody>
          <a:bodyPr lIns="0"/>
          <a:lstStyle>
            <a:lvl1pPr marL="0" indent="0">
              <a:lnSpc>
                <a:spcPct val="110000"/>
              </a:lnSpc>
              <a:spcBef>
                <a:spcPts val="0"/>
              </a:spcBef>
              <a:buNone/>
              <a:defRPr sz="1900" b="0" i="0" spc="70" baseline="0">
                <a:solidFill>
                  <a:schemeClr val="tx2"/>
                </a:solidFill>
                <a:latin typeface="Bierstadt Display" panose="020B0004020202020204" pitchFamily="34" charset="0"/>
                <a:cs typeface="Poppins Light" pitchFamily="2" charset="77"/>
              </a:defRPr>
            </a:lvl1pPr>
            <a:lvl2pPr marL="342891" indent="0">
              <a:buNone/>
              <a:defRPr sz="1900" b="0" i="0">
                <a:solidFill>
                  <a:schemeClr val="tx2"/>
                </a:solidFill>
                <a:latin typeface="Poppins Light" pitchFamily="2" charset="77"/>
                <a:cs typeface="Poppins Light" pitchFamily="2" charset="77"/>
              </a:defRPr>
            </a:lvl2pPr>
            <a:lvl3pPr marL="685783" indent="0">
              <a:buNone/>
              <a:defRPr sz="1900" b="0" i="0">
                <a:solidFill>
                  <a:schemeClr val="tx2"/>
                </a:solidFill>
                <a:latin typeface="Poppins Light" pitchFamily="2" charset="77"/>
                <a:cs typeface="Poppins Light" pitchFamily="2" charset="77"/>
              </a:defRPr>
            </a:lvl3pPr>
            <a:lvl4pPr marL="1028675" indent="0">
              <a:buNone/>
              <a:defRPr sz="1900" b="0" i="0">
                <a:solidFill>
                  <a:schemeClr val="tx2"/>
                </a:solidFill>
                <a:latin typeface="Poppins Light" pitchFamily="2" charset="77"/>
                <a:cs typeface="Poppins Light" pitchFamily="2" charset="77"/>
              </a:defRPr>
            </a:lvl4pPr>
            <a:lvl5pPr marL="1371566" indent="0">
              <a:buNone/>
              <a:defRPr sz="1900" b="0" i="0">
                <a:solidFill>
                  <a:schemeClr val="tx2"/>
                </a:solidFill>
                <a:latin typeface="Poppins Light" pitchFamily="2" charset="77"/>
                <a:cs typeface="Poppins Light" pitchFamily="2" charset="77"/>
              </a:defRPr>
            </a:lvl5pPr>
          </a:lstStyle>
          <a:p>
            <a:r>
              <a:rPr lang="en-US" sz="1900" spc="80" baseline="0" dirty="0">
                <a:solidFill>
                  <a:schemeClr val="tx2"/>
                </a:solidFill>
              </a:rPr>
              <a:t>The essential event for </a:t>
            </a:r>
          </a:p>
          <a:p>
            <a:r>
              <a:rPr lang="en-US" sz="1900" spc="80" baseline="0" dirty="0">
                <a:solidFill>
                  <a:schemeClr val="tx2"/>
                </a:solidFill>
              </a:rPr>
              <a:t>government accountability leaders</a:t>
            </a:r>
          </a:p>
          <a:p>
            <a:r>
              <a:rPr lang="en-US" sz="1900" spc="80" baseline="0" dirty="0">
                <a:solidFill>
                  <a:schemeClr val="tx2"/>
                </a:solidFill>
              </a:rPr>
              <a:t>to connect and grow</a:t>
            </a:r>
          </a:p>
        </p:txBody>
      </p:sp>
      <p:sp>
        <p:nvSpPr>
          <p:cNvPr id="31" name="Rectangle 30">
            <a:extLst>
              <a:ext uri="{FF2B5EF4-FFF2-40B4-BE49-F238E27FC236}">
                <a16:creationId xmlns:a16="http://schemas.microsoft.com/office/drawing/2014/main" id="{8538061F-E56D-5F49-98DC-6EA6494652C3}"/>
              </a:ext>
            </a:extLst>
          </p:cNvPr>
          <p:cNvSpPr/>
          <p:nvPr userDrawn="1"/>
        </p:nvSpPr>
        <p:spPr>
          <a:xfrm>
            <a:off x="0" y="0"/>
            <a:ext cx="6104713" cy="61539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Bierstadt Display" panose="020B0004020202020204" pitchFamily="34" charset="0"/>
            </a:endParaRPr>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pic>
        <p:nvPicPr>
          <p:cNvPr id="11" name="Picture 10">
            <a:extLst>
              <a:ext uri="{FF2B5EF4-FFF2-40B4-BE49-F238E27FC236}">
                <a16:creationId xmlns:a16="http://schemas.microsoft.com/office/drawing/2014/main" id="{06F9D223-0F14-6741-9690-28AD8BBF99DA}"/>
              </a:ext>
            </a:extLst>
          </p:cNvPr>
          <p:cNvPicPr>
            <a:picLocks noChangeAspect="1"/>
          </p:cNvPicPr>
          <p:nvPr userDrawn="1"/>
        </p:nvPicPr>
        <p:blipFill>
          <a:blip r:embed="rId2"/>
          <a:stretch>
            <a:fillRect/>
          </a:stretch>
        </p:blipFill>
        <p:spPr>
          <a:xfrm>
            <a:off x="685800" y="6331017"/>
            <a:ext cx="1088136" cy="357045"/>
          </a:xfrm>
          <a:prstGeom prst="rect">
            <a:avLst/>
          </a:prstGeom>
        </p:spPr>
      </p:pic>
      <p:sp>
        <p:nvSpPr>
          <p:cNvPr id="17" name="Subtitle 2">
            <a:extLst>
              <a:ext uri="{FF2B5EF4-FFF2-40B4-BE49-F238E27FC236}">
                <a16:creationId xmlns:a16="http://schemas.microsoft.com/office/drawing/2014/main" id="{C06DA831-1079-1F42-A3F6-48591AA3D780}"/>
              </a:ext>
            </a:extLst>
          </p:cNvPr>
          <p:cNvSpPr>
            <a:spLocks noGrp="1"/>
          </p:cNvSpPr>
          <p:nvPr>
            <p:ph type="subTitle" idx="1" hasCustomPrompt="1"/>
          </p:nvPr>
        </p:nvSpPr>
        <p:spPr>
          <a:xfrm>
            <a:off x="677915" y="3086787"/>
            <a:ext cx="3058509" cy="1881299"/>
          </a:xfrm>
          <a:prstGeom prst="rect">
            <a:avLst/>
          </a:prstGeom>
        </p:spPr>
        <p:txBody>
          <a:bodyPr lIns="0"/>
          <a:lstStyle>
            <a:lvl1pPr marL="0" indent="0" algn="l">
              <a:lnSpc>
                <a:spcPct val="110000"/>
              </a:lnSpc>
              <a:spcBef>
                <a:spcPts val="0"/>
              </a:spcBef>
              <a:spcAft>
                <a:spcPts val="0"/>
              </a:spcAft>
              <a:buNone/>
              <a:defRPr sz="3200" b="1" i="0" spc="0" baseline="0">
                <a:solidFill>
                  <a:schemeClr val="bg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National</a:t>
            </a:r>
          </a:p>
          <a:p>
            <a:r>
              <a:rPr lang="en-US" dirty="0"/>
              <a:t>Leadership</a:t>
            </a:r>
          </a:p>
          <a:p>
            <a:r>
              <a:rPr lang="en-US" dirty="0"/>
              <a:t>Training</a:t>
            </a:r>
          </a:p>
        </p:txBody>
      </p:sp>
      <p:pic>
        <p:nvPicPr>
          <p:cNvPr id="24" name="Picture 23">
            <a:extLst>
              <a:ext uri="{FF2B5EF4-FFF2-40B4-BE49-F238E27FC236}">
                <a16:creationId xmlns:a16="http://schemas.microsoft.com/office/drawing/2014/main" id="{F88EF1AA-10EA-504B-91B8-61A3C7A7F9CB}"/>
              </a:ext>
            </a:extLst>
          </p:cNvPr>
          <p:cNvPicPr>
            <a:picLocks noChangeAspect="1"/>
          </p:cNvPicPr>
          <p:nvPr userDrawn="1"/>
        </p:nvPicPr>
        <p:blipFill>
          <a:blip r:embed="rId3"/>
          <a:srcRect/>
          <a:stretch/>
        </p:blipFill>
        <p:spPr>
          <a:xfrm>
            <a:off x="685798" y="1803051"/>
            <a:ext cx="4800600" cy="825366"/>
          </a:xfrm>
          <a:prstGeom prst="rect">
            <a:avLst/>
          </a:prstGeom>
        </p:spPr>
      </p:pic>
      <p:cxnSp>
        <p:nvCxnSpPr>
          <p:cNvPr id="27" name="Straight Connector 26">
            <a:extLst>
              <a:ext uri="{FF2B5EF4-FFF2-40B4-BE49-F238E27FC236}">
                <a16:creationId xmlns:a16="http://schemas.microsoft.com/office/drawing/2014/main" id="{3345296C-4532-DF43-8D33-1007F8DA03DE}"/>
              </a:ext>
            </a:extLst>
          </p:cNvPr>
          <p:cNvCxnSpPr/>
          <p:nvPr userDrawn="1"/>
        </p:nvCxnSpPr>
        <p:spPr>
          <a:xfrm>
            <a:off x="0" y="6152651"/>
            <a:ext cx="1219809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1A9F75A-76AE-F048-880C-0A3BA63CE524}"/>
              </a:ext>
            </a:extLst>
          </p:cNvPr>
          <p:cNvPicPr>
            <a:picLocks noChangeAspect="1"/>
          </p:cNvPicPr>
          <p:nvPr userDrawn="1"/>
        </p:nvPicPr>
        <p:blipFill>
          <a:blip r:embed="rId4"/>
          <a:stretch>
            <a:fillRect/>
          </a:stretch>
        </p:blipFill>
        <p:spPr>
          <a:xfrm>
            <a:off x="6345621" y="867105"/>
            <a:ext cx="2017527" cy="2126810"/>
          </a:xfrm>
          <a:prstGeom prst="rect">
            <a:avLst/>
          </a:prstGeom>
        </p:spPr>
      </p:pic>
      <p:sp>
        <p:nvSpPr>
          <p:cNvPr id="18" name="Text Placeholder 5">
            <a:extLst>
              <a:ext uri="{FF2B5EF4-FFF2-40B4-BE49-F238E27FC236}">
                <a16:creationId xmlns:a16="http://schemas.microsoft.com/office/drawing/2014/main" id="{D96C5C23-9ABB-3246-B96E-35D64510EEA0}"/>
              </a:ext>
            </a:extLst>
          </p:cNvPr>
          <p:cNvSpPr>
            <a:spLocks noGrp="1"/>
          </p:cNvSpPr>
          <p:nvPr>
            <p:ph type="body" sz="quarter" idx="11" hasCustomPrompt="1"/>
          </p:nvPr>
        </p:nvSpPr>
        <p:spPr>
          <a:xfrm>
            <a:off x="6786908" y="4857202"/>
            <a:ext cx="4840162" cy="367808"/>
          </a:xfrm>
          <a:prstGeom prst="rect">
            <a:avLst/>
          </a:prstGeom>
        </p:spPr>
        <p:txBody>
          <a:bodyPr lIns="0"/>
          <a:lstStyle>
            <a:lvl1pPr marL="0" indent="0">
              <a:lnSpc>
                <a:spcPct val="110000"/>
              </a:lnSpc>
              <a:spcBef>
                <a:spcPts val="0"/>
              </a:spcBef>
              <a:buNone/>
              <a:defRPr sz="1900" b="0" i="0" spc="70" baseline="0">
                <a:solidFill>
                  <a:schemeClr val="tx2"/>
                </a:solidFill>
                <a:latin typeface="Bierstadt Display" panose="020B0004020202020204" pitchFamily="34" charset="0"/>
                <a:cs typeface="Poppins Light" pitchFamily="2" charset="77"/>
              </a:defRPr>
            </a:lvl1pPr>
            <a:lvl2pPr marL="342891" indent="0">
              <a:buNone/>
              <a:defRPr sz="1900" b="0" i="0">
                <a:solidFill>
                  <a:schemeClr val="tx2"/>
                </a:solidFill>
                <a:latin typeface="Poppins Light" pitchFamily="2" charset="77"/>
                <a:cs typeface="Poppins Light" pitchFamily="2" charset="77"/>
              </a:defRPr>
            </a:lvl2pPr>
            <a:lvl3pPr marL="685783" indent="0">
              <a:buNone/>
              <a:defRPr sz="1900" b="0" i="0">
                <a:solidFill>
                  <a:schemeClr val="tx2"/>
                </a:solidFill>
                <a:latin typeface="Poppins Light" pitchFamily="2" charset="77"/>
                <a:cs typeface="Poppins Light" pitchFamily="2" charset="77"/>
              </a:defRPr>
            </a:lvl3pPr>
            <a:lvl4pPr marL="1028675" indent="0">
              <a:buNone/>
              <a:defRPr sz="1900" b="0" i="0">
                <a:solidFill>
                  <a:schemeClr val="tx2"/>
                </a:solidFill>
                <a:latin typeface="Poppins Light" pitchFamily="2" charset="77"/>
                <a:cs typeface="Poppins Light" pitchFamily="2" charset="77"/>
              </a:defRPr>
            </a:lvl4pPr>
            <a:lvl5pPr marL="1371566" indent="0">
              <a:buNone/>
              <a:defRPr sz="1900" b="0" i="0">
                <a:solidFill>
                  <a:schemeClr val="tx2"/>
                </a:solidFill>
                <a:latin typeface="Poppins Light" pitchFamily="2" charset="77"/>
                <a:cs typeface="Poppins Light" pitchFamily="2" charset="77"/>
              </a:defRPr>
            </a:lvl5pPr>
          </a:lstStyle>
          <a:p>
            <a:r>
              <a:rPr lang="en-US" sz="1900" spc="80" baseline="0" dirty="0">
                <a:solidFill>
                  <a:schemeClr val="tx2"/>
                </a:solidFill>
              </a:rPr>
              <a:t>Washington, D.C. or virtual</a:t>
            </a:r>
          </a:p>
        </p:txBody>
      </p:sp>
      <p:sp>
        <p:nvSpPr>
          <p:cNvPr id="19" name="Text Placeholder 5">
            <a:extLst>
              <a:ext uri="{FF2B5EF4-FFF2-40B4-BE49-F238E27FC236}">
                <a16:creationId xmlns:a16="http://schemas.microsoft.com/office/drawing/2014/main" id="{393510CC-A477-BD46-8848-A66618AA2A41}"/>
              </a:ext>
            </a:extLst>
          </p:cNvPr>
          <p:cNvSpPr>
            <a:spLocks noGrp="1"/>
          </p:cNvSpPr>
          <p:nvPr>
            <p:ph type="body" sz="quarter" idx="12" hasCustomPrompt="1"/>
          </p:nvPr>
        </p:nvSpPr>
        <p:spPr>
          <a:xfrm>
            <a:off x="6786908" y="4526126"/>
            <a:ext cx="4840162" cy="367808"/>
          </a:xfrm>
          <a:prstGeom prst="rect">
            <a:avLst/>
          </a:prstGeom>
        </p:spPr>
        <p:txBody>
          <a:bodyPr lIns="0"/>
          <a:lstStyle>
            <a:lvl1pPr marL="0" indent="0">
              <a:lnSpc>
                <a:spcPct val="110000"/>
              </a:lnSpc>
              <a:spcBef>
                <a:spcPts val="0"/>
              </a:spcBef>
              <a:buNone/>
              <a:defRPr sz="1900" b="0" i="0" spc="70" baseline="0">
                <a:solidFill>
                  <a:schemeClr val="tx2"/>
                </a:solidFill>
                <a:latin typeface="Bierstadt Display" panose="020B0004020202020204" pitchFamily="34" charset="0"/>
                <a:cs typeface="Poppins Light" pitchFamily="2" charset="77"/>
              </a:defRPr>
            </a:lvl1pPr>
            <a:lvl2pPr marL="342891" indent="0">
              <a:buNone/>
              <a:defRPr sz="1900" b="0" i="0">
                <a:solidFill>
                  <a:schemeClr val="tx2"/>
                </a:solidFill>
                <a:latin typeface="Poppins Light" pitchFamily="2" charset="77"/>
                <a:cs typeface="Poppins Light" pitchFamily="2" charset="77"/>
              </a:defRPr>
            </a:lvl2pPr>
            <a:lvl3pPr marL="685783" indent="0">
              <a:buNone/>
              <a:defRPr sz="1900" b="0" i="0">
                <a:solidFill>
                  <a:schemeClr val="tx2"/>
                </a:solidFill>
                <a:latin typeface="Poppins Light" pitchFamily="2" charset="77"/>
                <a:cs typeface="Poppins Light" pitchFamily="2" charset="77"/>
              </a:defRPr>
            </a:lvl3pPr>
            <a:lvl4pPr marL="1028675" indent="0">
              <a:buNone/>
              <a:defRPr sz="1900" b="0" i="0">
                <a:solidFill>
                  <a:schemeClr val="tx2"/>
                </a:solidFill>
                <a:latin typeface="Poppins Light" pitchFamily="2" charset="77"/>
                <a:cs typeface="Poppins Light" pitchFamily="2" charset="77"/>
              </a:defRPr>
            </a:lvl4pPr>
            <a:lvl5pPr marL="1371566" indent="0">
              <a:buNone/>
              <a:defRPr sz="1900" b="0" i="0">
                <a:solidFill>
                  <a:schemeClr val="tx2"/>
                </a:solidFill>
                <a:latin typeface="Poppins Light" pitchFamily="2" charset="77"/>
                <a:cs typeface="Poppins Light" pitchFamily="2" charset="77"/>
              </a:defRPr>
            </a:lvl5pPr>
          </a:lstStyle>
          <a:p>
            <a:r>
              <a:rPr lang="en-US" sz="1900" spc="80" baseline="0" dirty="0">
                <a:solidFill>
                  <a:schemeClr val="tx2"/>
                </a:solidFill>
              </a:rPr>
              <a:t>February 23-24, 2022</a:t>
            </a:r>
          </a:p>
        </p:txBody>
      </p:sp>
    </p:spTree>
    <p:extLst>
      <p:ext uri="{BB962C8B-B14F-4D97-AF65-F5344CB8AC3E}">
        <p14:creationId xmlns:p14="http://schemas.microsoft.com/office/powerpoint/2010/main" val="1379651500"/>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ior 4 (editab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75C06A-9D51-4849-9968-A987F2E4E288}"/>
              </a:ext>
            </a:extLst>
          </p:cNvPr>
          <p:cNvSpPr>
            <a:spLocks noGrp="1"/>
          </p:cNvSpPr>
          <p:nvPr>
            <p:ph type="body" sz="quarter" idx="10" hasCustomPrompt="1"/>
          </p:nvPr>
        </p:nvSpPr>
        <p:spPr>
          <a:xfrm>
            <a:off x="6786908" y="3258102"/>
            <a:ext cx="4840162" cy="1132432"/>
          </a:xfrm>
          <a:prstGeom prst="rect">
            <a:avLst/>
          </a:prstGeom>
        </p:spPr>
        <p:txBody>
          <a:bodyPr lIns="0"/>
          <a:lstStyle>
            <a:lvl1pPr marL="0" indent="0">
              <a:lnSpc>
                <a:spcPct val="110000"/>
              </a:lnSpc>
              <a:spcBef>
                <a:spcPts val="0"/>
              </a:spcBef>
              <a:buNone/>
              <a:defRPr sz="1900" b="0" i="0" spc="70" baseline="0">
                <a:solidFill>
                  <a:schemeClr val="tx2"/>
                </a:solidFill>
                <a:latin typeface="Bierstadt Display" panose="020B0004020202020204" pitchFamily="34" charset="0"/>
                <a:cs typeface="Poppins Light" pitchFamily="2" charset="77"/>
              </a:defRPr>
            </a:lvl1pPr>
            <a:lvl2pPr marL="342891" indent="0">
              <a:buNone/>
              <a:defRPr sz="1900" b="0" i="0">
                <a:solidFill>
                  <a:schemeClr val="tx2"/>
                </a:solidFill>
                <a:latin typeface="Poppins Light" pitchFamily="2" charset="77"/>
                <a:cs typeface="Poppins Light" pitchFamily="2" charset="77"/>
              </a:defRPr>
            </a:lvl2pPr>
            <a:lvl3pPr marL="685783" indent="0">
              <a:buNone/>
              <a:defRPr sz="1900" b="0" i="0">
                <a:solidFill>
                  <a:schemeClr val="tx2"/>
                </a:solidFill>
                <a:latin typeface="Poppins Light" pitchFamily="2" charset="77"/>
                <a:cs typeface="Poppins Light" pitchFamily="2" charset="77"/>
              </a:defRPr>
            </a:lvl3pPr>
            <a:lvl4pPr marL="1028675" indent="0">
              <a:buNone/>
              <a:defRPr sz="1900" b="0" i="0">
                <a:solidFill>
                  <a:schemeClr val="tx2"/>
                </a:solidFill>
                <a:latin typeface="Poppins Light" pitchFamily="2" charset="77"/>
                <a:cs typeface="Poppins Light" pitchFamily="2" charset="77"/>
              </a:defRPr>
            </a:lvl4pPr>
            <a:lvl5pPr marL="1371566" indent="0">
              <a:buNone/>
              <a:defRPr sz="1900" b="0" i="0">
                <a:solidFill>
                  <a:schemeClr val="tx2"/>
                </a:solidFill>
                <a:latin typeface="Poppins Light" pitchFamily="2" charset="77"/>
                <a:cs typeface="Poppins Light" pitchFamily="2" charset="77"/>
              </a:defRPr>
            </a:lvl5pPr>
          </a:lstStyle>
          <a:p>
            <a:r>
              <a:rPr lang="en-US" sz="1900" spc="80" baseline="0" dirty="0">
                <a:solidFill>
                  <a:schemeClr val="tx2"/>
                </a:solidFill>
              </a:rPr>
              <a:t>The essential event for </a:t>
            </a:r>
          </a:p>
          <a:p>
            <a:r>
              <a:rPr lang="en-US" sz="1900" spc="80" baseline="0" dirty="0">
                <a:solidFill>
                  <a:schemeClr val="tx2"/>
                </a:solidFill>
              </a:rPr>
              <a:t>government accountability leaders</a:t>
            </a:r>
          </a:p>
          <a:p>
            <a:r>
              <a:rPr lang="en-US" sz="1900" spc="80" baseline="0" dirty="0">
                <a:solidFill>
                  <a:schemeClr val="tx2"/>
                </a:solidFill>
              </a:rPr>
              <a:t>to connect and grow</a:t>
            </a:r>
          </a:p>
        </p:txBody>
      </p:sp>
      <p:sp>
        <p:nvSpPr>
          <p:cNvPr id="31" name="Rectangle 30">
            <a:extLst>
              <a:ext uri="{FF2B5EF4-FFF2-40B4-BE49-F238E27FC236}">
                <a16:creationId xmlns:a16="http://schemas.microsoft.com/office/drawing/2014/main" id="{8538061F-E56D-5F49-98DC-6EA6494652C3}"/>
              </a:ext>
            </a:extLst>
          </p:cNvPr>
          <p:cNvSpPr/>
          <p:nvPr userDrawn="1"/>
        </p:nvSpPr>
        <p:spPr>
          <a:xfrm>
            <a:off x="0" y="0"/>
            <a:ext cx="6104713" cy="61539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Bierstadt Display" panose="020B0004020202020204" pitchFamily="34" charset="0"/>
            </a:endParaRPr>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pic>
        <p:nvPicPr>
          <p:cNvPr id="11" name="Picture 10">
            <a:extLst>
              <a:ext uri="{FF2B5EF4-FFF2-40B4-BE49-F238E27FC236}">
                <a16:creationId xmlns:a16="http://schemas.microsoft.com/office/drawing/2014/main" id="{06F9D223-0F14-6741-9690-28AD8BBF99DA}"/>
              </a:ext>
            </a:extLst>
          </p:cNvPr>
          <p:cNvPicPr>
            <a:picLocks noChangeAspect="1"/>
          </p:cNvPicPr>
          <p:nvPr userDrawn="1"/>
        </p:nvPicPr>
        <p:blipFill>
          <a:blip r:embed="rId2"/>
          <a:stretch>
            <a:fillRect/>
          </a:stretch>
        </p:blipFill>
        <p:spPr>
          <a:xfrm>
            <a:off x="685800" y="6331017"/>
            <a:ext cx="1088136" cy="357045"/>
          </a:xfrm>
          <a:prstGeom prst="rect">
            <a:avLst/>
          </a:prstGeom>
        </p:spPr>
      </p:pic>
      <p:sp>
        <p:nvSpPr>
          <p:cNvPr id="17" name="Subtitle 2">
            <a:extLst>
              <a:ext uri="{FF2B5EF4-FFF2-40B4-BE49-F238E27FC236}">
                <a16:creationId xmlns:a16="http://schemas.microsoft.com/office/drawing/2014/main" id="{C06DA831-1079-1F42-A3F6-48591AA3D780}"/>
              </a:ext>
            </a:extLst>
          </p:cNvPr>
          <p:cNvSpPr>
            <a:spLocks noGrp="1"/>
          </p:cNvSpPr>
          <p:nvPr>
            <p:ph type="subTitle" idx="1" hasCustomPrompt="1"/>
          </p:nvPr>
        </p:nvSpPr>
        <p:spPr>
          <a:xfrm>
            <a:off x="677915" y="3086787"/>
            <a:ext cx="3058509" cy="1881299"/>
          </a:xfrm>
          <a:prstGeom prst="rect">
            <a:avLst/>
          </a:prstGeom>
        </p:spPr>
        <p:txBody>
          <a:bodyPr lIns="0"/>
          <a:lstStyle>
            <a:lvl1pPr marL="0" indent="0" algn="l">
              <a:lnSpc>
                <a:spcPct val="110000"/>
              </a:lnSpc>
              <a:spcBef>
                <a:spcPts val="0"/>
              </a:spcBef>
              <a:spcAft>
                <a:spcPts val="0"/>
              </a:spcAft>
              <a:buNone/>
              <a:defRPr sz="3200" b="1" i="0" spc="100" baseline="0">
                <a:solidFill>
                  <a:schemeClr val="bg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National</a:t>
            </a:r>
          </a:p>
          <a:p>
            <a:r>
              <a:rPr lang="en-US" dirty="0"/>
              <a:t>Leadership</a:t>
            </a:r>
          </a:p>
          <a:p>
            <a:r>
              <a:rPr lang="en-US" dirty="0"/>
              <a:t>Training</a:t>
            </a:r>
          </a:p>
        </p:txBody>
      </p:sp>
      <p:cxnSp>
        <p:nvCxnSpPr>
          <p:cNvPr id="27" name="Straight Connector 26">
            <a:extLst>
              <a:ext uri="{FF2B5EF4-FFF2-40B4-BE49-F238E27FC236}">
                <a16:creationId xmlns:a16="http://schemas.microsoft.com/office/drawing/2014/main" id="{3345296C-4532-DF43-8D33-1007F8DA03DE}"/>
              </a:ext>
            </a:extLst>
          </p:cNvPr>
          <p:cNvCxnSpPr/>
          <p:nvPr userDrawn="1"/>
        </p:nvCxnSpPr>
        <p:spPr>
          <a:xfrm>
            <a:off x="0" y="6152651"/>
            <a:ext cx="1219809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5">
            <a:extLst>
              <a:ext uri="{FF2B5EF4-FFF2-40B4-BE49-F238E27FC236}">
                <a16:creationId xmlns:a16="http://schemas.microsoft.com/office/drawing/2014/main" id="{D96C5C23-9ABB-3246-B96E-35D64510EEA0}"/>
              </a:ext>
            </a:extLst>
          </p:cNvPr>
          <p:cNvSpPr>
            <a:spLocks noGrp="1"/>
          </p:cNvSpPr>
          <p:nvPr>
            <p:ph type="body" sz="quarter" idx="11" hasCustomPrompt="1"/>
          </p:nvPr>
        </p:nvSpPr>
        <p:spPr>
          <a:xfrm>
            <a:off x="6786908" y="4857202"/>
            <a:ext cx="4840162" cy="367808"/>
          </a:xfrm>
          <a:prstGeom prst="rect">
            <a:avLst/>
          </a:prstGeom>
        </p:spPr>
        <p:txBody>
          <a:bodyPr lIns="0"/>
          <a:lstStyle>
            <a:lvl1pPr marL="0" indent="0">
              <a:lnSpc>
                <a:spcPct val="110000"/>
              </a:lnSpc>
              <a:spcBef>
                <a:spcPts val="0"/>
              </a:spcBef>
              <a:buNone/>
              <a:defRPr sz="1900" b="0" i="0" spc="70" baseline="0">
                <a:solidFill>
                  <a:schemeClr val="tx2"/>
                </a:solidFill>
                <a:latin typeface="Bierstadt Display" panose="020B0004020202020204" pitchFamily="34" charset="0"/>
                <a:cs typeface="Poppins Light" pitchFamily="2" charset="77"/>
              </a:defRPr>
            </a:lvl1pPr>
            <a:lvl2pPr marL="342891" indent="0">
              <a:buNone/>
              <a:defRPr sz="1900" b="0" i="0">
                <a:solidFill>
                  <a:schemeClr val="tx2"/>
                </a:solidFill>
                <a:latin typeface="Poppins Light" pitchFamily="2" charset="77"/>
                <a:cs typeface="Poppins Light" pitchFamily="2" charset="77"/>
              </a:defRPr>
            </a:lvl2pPr>
            <a:lvl3pPr marL="685783" indent="0">
              <a:buNone/>
              <a:defRPr sz="1900" b="0" i="0">
                <a:solidFill>
                  <a:schemeClr val="tx2"/>
                </a:solidFill>
                <a:latin typeface="Poppins Light" pitchFamily="2" charset="77"/>
                <a:cs typeface="Poppins Light" pitchFamily="2" charset="77"/>
              </a:defRPr>
            </a:lvl3pPr>
            <a:lvl4pPr marL="1028675" indent="0">
              <a:buNone/>
              <a:defRPr sz="1900" b="0" i="0">
                <a:solidFill>
                  <a:schemeClr val="tx2"/>
                </a:solidFill>
                <a:latin typeface="Poppins Light" pitchFamily="2" charset="77"/>
                <a:cs typeface="Poppins Light" pitchFamily="2" charset="77"/>
              </a:defRPr>
            </a:lvl4pPr>
            <a:lvl5pPr marL="1371566" indent="0">
              <a:buNone/>
              <a:defRPr sz="1900" b="0" i="0">
                <a:solidFill>
                  <a:schemeClr val="tx2"/>
                </a:solidFill>
                <a:latin typeface="Poppins Light" pitchFamily="2" charset="77"/>
                <a:cs typeface="Poppins Light" pitchFamily="2" charset="77"/>
              </a:defRPr>
            </a:lvl5pPr>
          </a:lstStyle>
          <a:p>
            <a:r>
              <a:rPr lang="en-US" sz="1900" spc="80" baseline="0" dirty="0">
                <a:solidFill>
                  <a:schemeClr val="tx2"/>
                </a:solidFill>
              </a:rPr>
              <a:t>Washington, D.C. or virtual</a:t>
            </a:r>
          </a:p>
        </p:txBody>
      </p:sp>
      <p:sp>
        <p:nvSpPr>
          <p:cNvPr id="19" name="Text Placeholder 5">
            <a:extLst>
              <a:ext uri="{FF2B5EF4-FFF2-40B4-BE49-F238E27FC236}">
                <a16:creationId xmlns:a16="http://schemas.microsoft.com/office/drawing/2014/main" id="{393510CC-A477-BD46-8848-A66618AA2A41}"/>
              </a:ext>
            </a:extLst>
          </p:cNvPr>
          <p:cNvSpPr>
            <a:spLocks noGrp="1"/>
          </p:cNvSpPr>
          <p:nvPr>
            <p:ph type="body" sz="quarter" idx="12" hasCustomPrompt="1"/>
          </p:nvPr>
        </p:nvSpPr>
        <p:spPr>
          <a:xfrm>
            <a:off x="6786908" y="4526126"/>
            <a:ext cx="4840162" cy="367808"/>
          </a:xfrm>
          <a:prstGeom prst="rect">
            <a:avLst/>
          </a:prstGeom>
        </p:spPr>
        <p:txBody>
          <a:bodyPr lIns="0"/>
          <a:lstStyle>
            <a:lvl1pPr marL="0" indent="0">
              <a:lnSpc>
                <a:spcPct val="110000"/>
              </a:lnSpc>
              <a:spcBef>
                <a:spcPts val="0"/>
              </a:spcBef>
              <a:buNone/>
              <a:defRPr sz="1900" b="0" i="0" spc="70" baseline="0">
                <a:solidFill>
                  <a:schemeClr val="tx2"/>
                </a:solidFill>
                <a:latin typeface="Bierstadt Display" panose="020B0004020202020204" pitchFamily="34" charset="0"/>
                <a:cs typeface="Poppins Light" pitchFamily="2" charset="77"/>
              </a:defRPr>
            </a:lvl1pPr>
            <a:lvl2pPr marL="342891" indent="0">
              <a:buNone/>
              <a:defRPr sz="1900" b="0" i="0">
                <a:solidFill>
                  <a:schemeClr val="tx2"/>
                </a:solidFill>
                <a:latin typeface="Poppins Light" pitchFamily="2" charset="77"/>
                <a:cs typeface="Poppins Light" pitchFamily="2" charset="77"/>
              </a:defRPr>
            </a:lvl2pPr>
            <a:lvl3pPr marL="685783" indent="0">
              <a:buNone/>
              <a:defRPr sz="1900" b="0" i="0">
                <a:solidFill>
                  <a:schemeClr val="tx2"/>
                </a:solidFill>
                <a:latin typeface="Poppins Light" pitchFamily="2" charset="77"/>
                <a:cs typeface="Poppins Light" pitchFamily="2" charset="77"/>
              </a:defRPr>
            </a:lvl3pPr>
            <a:lvl4pPr marL="1028675" indent="0">
              <a:buNone/>
              <a:defRPr sz="1900" b="0" i="0">
                <a:solidFill>
                  <a:schemeClr val="tx2"/>
                </a:solidFill>
                <a:latin typeface="Poppins Light" pitchFamily="2" charset="77"/>
                <a:cs typeface="Poppins Light" pitchFamily="2" charset="77"/>
              </a:defRPr>
            </a:lvl4pPr>
            <a:lvl5pPr marL="1371566" indent="0">
              <a:buNone/>
              <a:defRPr sz="1900" b="0" i="0">
                <a:solidFill>
                  <a:schemeClr val="tx2"/>
                </a:solidFill>
                <a:latin typeface="Poppins Light" pitchFamily="2" charset="77"/>
                <a:cs typeface="Poppins Light" pitchFamily="2" charset="77"/>
              </a:defRPr>
            </a:lvl5pPr>
          </a:lstStyle>
          <a:p>
            <a:r>
              <a:rPr lang="en-US" sz="1900" spc="80" baseline="0" dirty="0">
                <a:solidFill>
                  <a:schemeClr val="tx2"/>
                </a:solidFill>
              </a:rPr>
              <a:t>February 23-24, 2022</a:t>
            </a:r>
          </a:p>
        </p:txBody>
      </p:sp>
      <p:sp>
        <p:nvSpPr>
          <p:cNvPr id="20" name="Picture Placeholder 6">
            <a:extLst>
              <a:ext uri="{FF2B5EF4-FFF2-40B4-BE49-F238E27FC236}">
                <a16:creationId xmlns:a16="http://schemas.microsoft.com/office/drawing/2014/main" id="{A68CF5B9-AF06-3741-B294-995B436A1AE2}"/>
              </a:ext>
            </a:extLst>
          </p:cNvPr>
          <p:cNvSpPr>
            <a:spLocks noGrp="1"/>
          </p:cNvSpPr>
          <p:nvPr>
            <p:ph type="pic" sz="quarter" idx="13"/>
          </p:nvPr>
        </p:nvSpPr>
        <p:spPr>
          <a:xfrm>
            <a:off x="6345423" y="867105"/>
            <a:ext cx="2017527" cy="2126920"/>
          </a:xfrm>
          <a:prstGeom prst="rect">
            <a:avLst/>
          </a:prstGeom>
        </p:spPr>
        <p:txBody>
          <a:bodyPr/>
          <a:lstStyle>
            <a:lvl1pPr marL="0" indent="0" algn="ctr">
              <a:buNone/>
              <a:defRPr sz="1200">
                <a:latin typeface="Bierstadt Display" panose="020B0004020202020204" pitchFamily="34" charset="0"/>
              </a:defRPr>
            </a:lvl1pPr>
          </a:lstStyle>
          <a:p>
            <a:endParaRPr lang="en-US" dirty="0"/>
          </a:p>
        </p:txBody>
      </p:sp>
      <p:sp>
        <p:nvSpPr>
          <p:cNvPr id="21" name="Picture Placeholder 6">
            <a:extLst>
              <a:ext uri="{FF2B5EF4-FFF2-40B4-BE49-F238E27FC236}">
                <a16:creationId xmlns:a16="http://schemas.microsoft.com/office/drawing/2014/main" id="{FF6197B4-66B6-1C40-AA8D-5F8F60A727D2}"/>
              </a:ext>
            </a:extLst>
          </p:cNvPr>
          <p:cNvSpPr>
            <a:spLocks noGrp="1"/>
          </p:cNvSpPr>
          <p:nvPr>
            <p:ph type="pic" sz="quarter" idx="14"/>
          </p:nvPr>
        </p:nvSpPr>
        <p:spPr>
          <a:xfrm>
            <a:off x="677721" y="1801792"/>
            <a:ext cx="4800600" cy="825366"/>
          </a:xfrm>
          <a:prstGeom prst="rect">
            <a:avLst/>
          </a:prstGeom>
        </p:spPr>
        <p:txBody>
          <a:bodyPr/>
          <a:lstStyle>
            <a:lvl1pPr marL="0" indent="0" algn="ctr">
              <a:buNone/>
              <a:defRPr sz="1200">
                <a:latin typeface="Bierstadt Display" panose="020B0004020202020204" pitchFamily="34" charset="0"/>
              </a:defRPr>
            </a:lvl1pPr>
          </a:lstStyle>
          <a:p>
            <a:endParaRPr lang="en-US" dirty="0"/>
          </a:p>
        </p:txBody>
      </p:sp>
    </p:spTree>
    <p:extLst>
      <p:ext uri="{BB962C8B-B14F-4D97-AF65-F5344CB8AC3E}">
        <p14:creationId xmlns:p14="http://schemas.microsoft.com/office/powerpoint/2010/main" val="3241056041"/>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ior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F84337-A373-0248-8CE0-FDFBE62B128C}"/>
              </a:ext>
            </a:extLst>
          </p:cNvPr>
          <p:cNvPicPr>
            <a:picLocks noChangeAspect="1"/>
          </p:cNvPicPr>
          <p:nvPr userDrawn="1"/>
        </p:nvPicPr>
        <p:blipFill>
          <a:blip r:embed="rId2"/>
          <a:stretch>
            <a:fillRect/>
          </a:stretch>
        </p:blipFill>
        <p:spPr>
          <a:xfrm>
            <a:off x="6383720" y="1479368"/>
            <a:ext cx="5641848" cy="4328806"/>
          </a:xfrm>
          <a:prstGeom prst="rect">
            <a:avLst/>
          </a:prstGeom>
        </p:spPr>
      </p:pic>
      <p:sp>
        <p:nvSpPr>
          <p:cNvPr id="2" name="Title 1"/>
          <p:cNvSpPr>
            <a:spLocks noGrp="1"/>
          </p:cNvSpPr>
          <p:nvPr>
            <p:ph type="ctrTitle" hasCustomPrompt="1"/>
          </p:nvPr>
        </p:nvSpPr>
        <p:spPr>
          <a:xfrm>
            <a:off x="677917" y="1093325"/>
            <a:ext cx="8584324" cy="1452806"/>
          </a:xfrm>
          <a:prstGeom prst="rect">
            <a:avLst/>
          </a:prstGeom>
        </p:spPr>
        <p:txBody>
          <a:bodyPr lIns="0"/>
          <a:lstStyle>
            <a:lvl1pPr algn="l">
              <a:lnSpc>
                <a:spcPct val="110000"/>
              </a:lnSpc>
              <a:defRPr sz="3800" b="1" i="0">
                <a:solidFill>
                  <a:schemeClr val="tx2"/>
                </a:solidFill>
                <a:latin typeface="Bierstadt Display" panose="020B0004020202020204" pitchFamily="34" charset="0"/>
                <a:cs typeface="Poppins Light" pitchFamily="2" charset="77"/>
              </a:defRPr>
            </a:lvl1pPr>
          </a:lstStyle>
          <a:p>
            <a:r>
              <a:rPr lang="en-US" dirty="0"/>
              <a:t>Elevating the standard of </a:t>
            </a:r>
            <a:br>
              <a:rPr lang="en-US" dirty="0"/>
            </a:br>
            <a:r>
              <a:rPr lang="en-US" dirty="0"/>
              <a:t>accountability and transparency </a:t>
            </a:r>
          </a:p>
        </p:txBody>
      </p:sp>
      <p:sp>
        <p:nvSpPr>
          <p:cNvPr id="13" name="Slide Number Placeholder 5">
            <a:extLst>
              <a:ext uri="{FF2B5EF4-FFF2-40B4-BE49-F238E27FC236}">
                <a16:creationId xmlns:a16="http://schemas.microsoft.com/office/drawing/2014/main" id="{34D61BB5-642F-1C49-9E40-CCE2864DFC63}"/>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Bierstadt Display" panose="020B0004020202020204" pitchFamily="34" charset="0"/>
                <a:cs typeface="Poppins" pitchFamily="2" charset="77"/>
              </a:defRPr>
            </a:lvl1pPr>
          </a:lstStyle>
          <a:p>
            <a:fld id="{541BA258-73F2-C44C-A60B-FBDACACD8C92}" type="slidenum">
              <a:rPr lang="en-US" smtClean="0"/>
              <a:pPr/>
              <a:t>‹#›</a:t>
            </a:fld>
            <a:endParaRPr lang="en-US" dirty="0"/>
          </a:p>
        </p:txBody>
      </p:sp>
      <p:pic>
        <p:nvPicPr>
          <p:cNvPr id="11" name="Picture 10">
            <a:extLst>
              <a:ext uri="{FF2B5EF4-FFF2-40B4-BE49-F238E27FC236}">
                <a16:creationId xmlns:a16="http://schemas.microsoft.com/office/drawing/2014/main" id="{06F9D223-0F14-6741-9690-28AD8BBF99DA}"/>
              </a:ext>
            </a:extLst>
          </p:cNvPr>
          <p:cNvPicPr>
            <a:picLocks noChangeAspect="1"/>
          </p:cNvPicPr>
          <p:nvPr userDrawn="1"/>
        </p:nvPicPr>
        <p:blipFill>
          <a:blip r:embed="rId3"/>
          <a:stretch>
            <a:fillRect/>
          </a:stretch>
        </p:blipFill>
        <p:spPr>
          <a:xfrm>
            <a:off x="685800" y="6331017"/>
            <a:ext cx="1088136" cy="357045"/>
          </a:xfrm>
          <a:prstGeom prst="rect">
            <a:avLst/>
          </a:prstGeom>
        </p:spPr>
      </p:pic>
      <p:sp>
        <p:nvSpPr>
          <p:cNvPr id="17" name="Subtitle 2">
            <a:extLst>
              <a:ext uri="{FF2B5EF4-FFF2-40B4-BE49-F238E27FC236}">
                <a16:creationId xmlns:a16="http://schemas.microsoft.com/office/drawing/2014/main" id="{C06DA831-1079-1F42-A3F6-48591AA3D780}"/>
              </a:ext>
            </a:extLst>
          </p:cNvPr>
          <p:cNvSpPr>
            <a:spLocks noGrp="1"/>
          </p:cNvSpPr>
          <p:nvPr>
            <p:ph type="subTitle" idx="1" hasCustomPrompt="1"/>
          </p:nvPr>
        </p:nvSpPr>
        <p:spPr>
          <a:xfrm>
            <a:off x="685800" y="2620031"/>
            <a:ext cx="7338848" cy="1747263"/>
          </a:xfrm>
          <a:prstGeom prst="rect">
            <a:avLst/>
          </a:prstGeom>
        </p:spPr>
        <p:txBody>
          <a:bodyPr lIns="0"/>
          <a:lstStyle>
            <a:lvl1pPr marL="0" indent="0" algn="l">
              <a:lnSpc>
                <a:spcPct val="150000"/>
              </a:lnSpc>
              <a:spcBef>
                <a:spcPts val="0"/>
              </a:spcBef>
              <a:spcAft>
                <a:spcPts val="500"/>
              </a:spcAft>
              <a:buNone/>
              <a:defRPr sz="1600" b="0" i="0" spc="0" baseline="0">
                <a:solidFill>
                  <a:schemeClr val="tx2"/>
                </a:solidFill>
                <a:latin typeface="Bierstadt Display" panose="020B0004020202020204" pitchFamily="34" charset="0"/>
                <a:cs typeface="Poppins Light" pitchFamily="2" charset="77"/>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Through thought leadership, certification, and national and local educational events, AGA is at the forefront of emerging issues, impact and innovation — setting the standard of excellence and transparency in government accountability. </a:t>
            </a:r>
          </a:p>
        </p:txBody>
      </p:sp>
    </p:spTree>
    <p:extLst>
      <p:ext uri="{BB962C8B-B14F-4D97-AF65-F5344CB8AC3E}">
        <p14:creationId xmlns:p14="http://schemas.microsoft.com/office/powerpoint/2010/main" val="323919460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0.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3757DC-22C7-E94C-90EE-A727C3317051}"/>
              </a:ext>
            </a:extLst>
          </p:cNvPr>
          <p:cNvSpPr/>
          <p:nvPr userDrawn="1"/>
        </p:nvSpPr>
        <p:spPr>
          <a:xfrm>
            <a:off x="0" y="6148551"/>
            <a:ext cx="12198096" cy="7094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95A3B3-3EDC-4046-8075-0C637B793C46}"/>
              </a:ext>
            </a:extLst>
          </p:cNvPr>
          <p:cNvSpPr txBox="1"/>
          <p:nvPr userDrawn="1"/>
        </p:nvSpPr>
        <p:spPr>
          <a:xfrm>
            <a:off x="8569401" y="6523836"/>
            <a:ext cx="3176301" cy="226985"/>
          </a:xfrm>
          <a:prstGeom prst="rect">
            <a:avLst/>
          </a:prstGeom>
          <a:noFill/>
        </p:spPr>
        <p:txBody>
          <a:bodyPr wrap="square" lIns="0" rIns="0" rtlCol="0" anchor="ctr">
            <a:spAutoFit/>
          </a:bodyPr>
          <a:lstStyle/>
          <a:p>
            <a:pPr algn="r"/>
            <a:r>
              <a:rPr lang="en-US" sz="875" b="0" i="0" kern="0" spc="0" baseline="0" dirty="0">
                <a:solidFill>
                  <a:schemeClr val="bg1"/>
                </a:solidFill>
                <a:latin typeface="Poppins Light" pitchFamily="2" charset="77"/>
                <a:cs typeface="Poppins Light" pitchFamily="2" charset="77"/>
              </a:rPr>
              <a:t>© AGA |</a:t>
            </a:r>
          </a:p>
        </p:txBody>
      </p:sp>
      <p:sp>
        <p:nvSpPr>
          <p:cNvPr id="4" name="Slide Number Placeholder 5">
            <a:extLst>
              <a:ext uri="{FF2B5EF4-FFF2-40B4-BE49-F238E27FC236}">
                <a16:creationId xmlns:a16="http://schemas.microsoft.com/office/drawing/2014/main" id="{3935A21C-45E3-0A4F-83A7-1353650CAB40}"/>
              </a:ext>
            </a:extLst>
          </p:cNvPr>
          <p:cNvSpPr>
            <a:spLocks noGrp="1"/>
          </p:cNvSpPr>
          <p:nvPr>
            <p:ph type="sldNum" sz="quarter" idx="4"/>
          </p:nvPr>
        </p:nvSpPr>
        <p:spPr>
          <a:xfrm>
            <a:off x="11812144" y="6521893"/>
            <a:ext cx="275948" cy="237744"/>
          </a:xfrm>
          <a:prstGeom prst="rect">
            <a:avLst/>
          </a:prstGeom>
        </p:spPr>
        <p:txBody>
          <a:bodyPr lIns="0" rIns="0" anchor="ctr"/>
          <a:lstStyle>
            <a:lvl1pPr algn="l">
              <a:defRPr sz="875">
                <a:solidFill>
                  <a:schemeClr val="bg1"/>
                </a:solidFill>
                <a:latin typeface="Poppins" pitchFamily="2" charset="77"/>
                <a:cs typeface="Poppins" pitchFamily="2" charset="77"/>
              </a:defRPr>
            </a:lvl1pPr>
          </a:lstStyle>
          <a:p>
            <a:fld id="{541BA258-73F2-C44C-A60B-FBDACACD8C92}" type="slidenum">
              <a:rPr lang="en-US" smtClean="0"/>
              <a:pPr/>
              <a:t>‹#›</a:t>
            </a:fld>
            <a:endParaRPr lang="en-US" dirty="0"/>
          </a:p>
        </p:txBody>
      </p:sp>
    </p:spTree>
    <p:extLst>
      <p:ext uri="{BB962C8B-B14F-4D97-AF65-F5344CB8AC3E}">
        <p14:creationId xmlns:p14="http://schemas.microsoft.com/office/powerpoint/2010/main" val="3874361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493EDE-3E32-1843-AB9B-A8205736C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5528C6-F485-0D44-9D5C-BE9A85A45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243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Bierstadt Display"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Bierstadt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Bierstadt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Bierstadt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Bierstadt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Bierstadt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sp>
        <p:nvSpPr>
          <p:cNvPr id="7" name="TextBox 6">
            <a:extLst>
              <a:ext uri="{FF2B5EF4-FFF2-40B4-BE49-F238E27FC236}">
                <a16:creationId xmlns:a16="http://schemas.microsoft.com/office/drawing/2014/main" id="{55F48616-0003-ABCF-1027-E38A7A47003D}"/>
              </a:ext>
            </a:extLst>
          </p:cNvPr>
          <p:cNvSpPr txBox="1"/>
          <p:nvPr/>
        </p:nvSpPr>
        <p:spPr>
          <a:xfrm>
            <a:off x="286294" y="2363112"/>
            <a:ext cx="11377804" cy="3416320"/>
          </a:xfrm>
          <a:prstGeom prst="rect">
            <a:avLst/>
          </a:prstGeom>
          <a:noFill/>
        </p:spPr>
        <p:txBody>
          <a:bodyPr wrap="square" rtlCol="0">
            <a:spAutoFit/>
          </a:bodyPr>
          <a:lstStyle/>
          <a:p>
            <a:pPr algn="ctr"/>
            <a:r>
              <a:rPr lang="en-US" sz="5400" b="1" dirty="0">
                <a:solidFill>
                  <a:srgbClr val="002060"/>
                </a:solidFill>
              </a:rPr>
              <a:t>WELCOME</a:t>
            </a:r>
          </a:p>
          <a:p>
            <a:pPr algn="ctr"/>
            <a:endParaRPr lang="en-US" sz="5400" b="1" dirty="0">
              <a:solidFill>
                <a:srgbClr val="002060"/>
              </a:solidFill>
            </a:endParaRPr>
          </a:p>
          <a:p>
            <a:pPr algn="ctr"/>
            <a:r>
              <a:rPr lang="en-US" sz="5400" b="1" dirty="0">
                <a:solidFill>
                  <a:srgbClr val="002060"/>
                </a:solidFill>
              </a:rPr>
              <a:t>Fraud 2025 Technical Committee</a:t>
            </a:r>
          </a:p>
        </p:txBody>
      </p:sp>
      <p:pic>
        <p:nvPicPr>
          <p:cNvPr id="4" name="Picture 3">
            <a:extLst>
              <a:ext uri="{FF2B5EF4-FFF2-40B4-BE49-F238E27FC236}">
                <a16:creationId xmlns:a16="http://schemas.microsoft.com/office/drawing/2014/main" id="{AE409478-AB40-4FFF-86B7-E7DFBBBE9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spTree>
    <p:extLst>
      <p:ext uri="{BB962C8B-B14F-4D97-AF65-F5344CB8AC3E}">
        <p14:creationId xmlns:p14="http://schemas.microsoft.com/office/powerpoint/2010/main" val="3503897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BB9-5675-CD44-ABC6-3AC3FC4300D0}"/>
              </a:ext>
            </a:extLst>
          </p:cNvPr>
          <p:cNvSpPr>
            <a:spLocks noGrp="1"/>
          </p:cNvSpPr>
          <p:nvPr>
            <p:ph type="ctrTitle"/>
          </p:nvPr>
        </p:nvSpPr>
        <p:spPr>
          <a:xfrm>
            <a:off x="2366890" y="1961298"/>
            <a:ext cx="6982850" cy="689755"/>
          </a:xfrm>
        </p:spPr>
        <p:txBody>
          <a:bodyPr/>
          <a:lstStyle/>
          <a:p>
            <a:r>
              <a:rPr lang="en-US" dirty="0"/>
              <a:t>Technical Committee Duties</a:t>
            </a:r>
            <a:br>
              <a:rPr lang="en-US" dirty="0"/>
            </a:br>
            <a:br>
              <a:rPr lang="en-US" dirty="0"/>
            </a:br>
            <a:br>
              <a:rPr lang="en-US" dirty="0"/>
            </a:br>
            <a:br>
              <a:rPr lang="en-US" dirty="0"/>
            </a:br>
            <a:endParaRPr lang="en-US" dirty="0"/>
          </a:p>
        </p:txBody>
      </p:sp>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pic>
        <p:nvPicPr>
          <p:cNvPr id="6" name="Picture 5">
            <a:extLst>
              <a:ext uri="{FF2B5EF4-FFF2-40B4-BE49-F238E27FC236}">
                <a16:creationId xmlns:a16="http://schemas.microsoft.com/office/drawing/2014/main" id="{B46998C5-AEFA-F961-BB90-F70C599F5A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4148" y="-25318"/>
            <a:ext cx="7923704" cy="1865548"/>
          </a:xfrm>
          <a:prstGeom prst="rect">
            <a:avLst/>
          </a:prstGeom>
        </p:spPr>
      </p:pic>
      <p:sp>
        <p:nvSpPr>
          <p:cNvPr id="4" name="Title 1">
            <a:extLst>
              <a:ext uri="{FF2B5EF4-FFF2-40B4-BE49-F238E27FC236}">
                <a16:creationId xmlns:a16="http://schemas.microsoft.com/office/drawing/2014/main" id="{3A78606A-35E6-C1A1-53D4-0FE882441779}"/>
              </a:ext>
            </a:extLst>
          </p:cNvPr>
          <p:cNvSpPr txBox="1">
            <a:spLocks/>
          </p:cNvSpPr>
          <p:nvPr/>
        </p:nvSpPr>
        <p:spPr>
          <a:xfrm>
            <a:off x="439030" y="2811856"/>
            <a:ext cx="11139560" cy="2962348"/>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pPr marL="457200" indent="-457200">
              <a:buFont typeface="Arial" panose="020B0604020202020204" pitchFamily="34" charset="0"/>
              <a:buChar char="•"/>
            </a:pPr>
            <a:r>
              <a:rPr lang="en-US" sz="2800" b="0" dirty="0"/>
              <a:t>Submit session ideas via call for proposal portal (emailed on 6/16)</a:t>
            </a:r>
          </a:p>
          <a:p>
            <a:pPr marL="457200" indent="-457200">
              <a:buFont typeface="Arial" panose="020B0604020202020204" pitchFamily="34" charset="0"/>
              <a:buChar char="•"/>
            </a:pPr>
            <a:r>
              <a:rPr lang="en-US" sz="2800" b="0" dirty="0"/>
              <a:t>Unlimited submission; include session title, description, learning objectives, key takeaways, speaker names (optional)</a:t>
            </a:r>
          </a:p>
          <a:p>
            <a:pPr marL="457200" indent="-457200">
              <a:buFont typeface="Arial" panose="020B0604020202020204" pitchFamily="34" charset="0"/>
              <a:buChar char="•"/>
            </a:pPr>
            <a:r>
              <a:rPr lang="en-US" sz="2800" b="0" dirty="0"/>
              <a:t>Review and score session proposals</a:t>
            </a:r>
          </a:p>
          <a:p>
            <a:pPr marL="457200" indent="-457200">
              <a:buFont typeface="Arial" panose="020B0604020202020204" pitchFamily="34" charset="0"/>
              <a:buChar char="•"/>
            </a:pPr>
            <a:r>
              <a:rPr lang="en-US" sz="2800" b="0" dirty="0"/>
              <a:t>Identify &amp; recruit government sector subject-matter panelists</a:t>
            </a:r>
          </a:p>
          <a:p>
            <a:pPr marL="457200" indent="-457200">
              <a:buFont typeface="Arial" panose="020B0604020202020204" pitchFamily="34" charset="0"/>
              <a:buChar char="•"/>
            </a:pPr>
            <a:r>
              <a:rPr lang="en-US" sz="2800" b="0" dirty="0"/>
              <a:t>Coordinate session</a:t>
            </a:r>
          </a:p>
          <a:p>
            <a:pPr marL="457200" indent="-457200">
              <a:buFont typeface="Arial" panose="020B0604020202020204" pitchFamily="34" charset="0"/>
              <a:buChar char="•"/>
            </a:pPr>
            <a:r>
              <a:rPr lang="en-US" sz="2800" b="0" dirty="0"/>
              <a:t>Speak or moderate</a:t>
            </a:r>
            <a:br>
              <a:rPr lang="en-US" sz="800" dirty="0"/>
            </a:br>
            <a:br>
              <a:rPr lang="en-US" sz="800" dirty="0"/>
            </a:br>
            <a:br>
              <a:rPr lang="en-US" sz="800" dirty="0"/>
            </a:br>
            <a:br>
              <a:rPr lang="en-US" sz="800" dirty="0"/>
            </a:br>
            <a:endParaRPr lang="en-US" sz="800" dirty="0"/>
          </a:p>
        </p:txBody>
      </p:sp>
      <p:pic>
        <p:nvPicPr>
          <p:cNvPr id="5" name="Picture 4" descr="A yellow background with white text&#10;&#10;Description automatically generated">
            <a:extLst>
              <a:ext uri="{FF2B5EF4-FFF2-40B4-BE49-F238E27FC236}">
                <a16:creationId xmlns:a16="http://schemas.microsoft.com/office/drawing/2014/main" id="{83E30272-9753-45F0-B545-82EFBCF1C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852"/>
            <a:ext cx="12192000" cy="1933937"/>
          </a:xfrm>
          <a:prstGeom prst="rect">
            <a:avLst/>
          </a:prstGeom>
        </p:spPr>
      </p:pic>
      <p:pic>
        <p:nvPicPr>
          <p:cNvPr id="7" name="Picture 6">
            <a:extLst>
              <a:ext uri="{FF2B5EF4-FFF2-40B4-BE49-F238E27FC236}">
                <a16:creationId xmlns:a16="http://schemas.microsoft.com/office/drawing/2014/main" id="{636DE2EA-81B2-8D04-F921-E3F8211F8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spTree>
    <p:extLst>
      <p:ext uri="{BB962C8B-B14F-4D97-AF65-F5344CB8AC3E}">
        <p14:creationId xmlns:p14="http://schemas.microsoft.com/office/powerpoint/2010/main" val="147763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BB9-5675-CD44-ABC6-3AC3FC4300D0}"/>
              </a:ext>
            </a:extLst>
          </p:cNvPr>
          <p:cNvSpPr>
            <a:spLocks noGrp="1"/>
          </p:cNvSpPr>
          <p:nvPr>
            <p:ph type="ctrTitle"/>
          </p:nvPr>
        </p:nvSpPr>
        <p:spPr>
          <a:xfrm>
            <a:off x="3242293" y="1816777"/>
            <a:ext cx="6982850" cy="689755"/>
          </a:xfrm>
        </p:spPr>
        <p:txBody>
          <a:bodyPr/>
          <a:lstStyle/>
          <a:p>
            <a:r>
              <a:rPr lang="en-US" dirty="0"/>
              <a:t>Submission Guidelines</a:t>
            </a:r>
            <a:br>
              <a:rPr lang="en-US" dirty="0"/>
            </a:br>
            <a:br>
              <a:rPr lang="en-US" dirty="0"/>
            </a:br>
            <a:br>
              <a:rPr lang="en-US" dirty="0"/>
            </a:br>
            <a:br>
              <a:rPr lang="en-US" dirty="0"/>
            </a:br>
            <a:endParaRPr lang="en-US" dirty="0"/>
          </a:p>
        </p:txBody>
      </p:sp>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sp>
        <p:nvSpPr>
          <p:cNvPr id="4" name="Title 1">
            <a:extLst>
              <a:ext uri="{FF2B5EF4-FFF2-40B4-BE49-F238E27FC236}">
                <a16:creationId xmlns:a16="http://schemas.microsoft.com/office/drawing/2014/main" id="{3A78606A-35E6-C1A1-53D4-0FE882441779}"/>
              </a:ext>
            </a:extLst>
          </p:cNvPr>
          <p:cNvSpPr txBox="1">
            <a:spLocks/>
          </p:cNvSpPr>
          <p:nvPr/>
        </p:nvSpPr>
        <p:spPr>
          <a:xfrm>
            <a:off x="158258" y="2506532"/>
            <a:ext cx="11384945" cy="3595223"/>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pPr marL="457200" indent="-457200">
              <a:buFont typeface="Arial" panose="020B0604020202020204" pitchFamily="34" charset="0"/>
              <a:buChar char="•"/>
            </a:pPr>
            <a:r>
              <a:rPr lang="en-US" sz="2400" dirty="0"/>
              <a:t>Session Titles: </a:t>
            </a:r>
            <a:r>
              <a:rPr lang="en-US" sz="2400" b="0" dirty="0"/>
              <a:t>Use exciting, catchy, engaging session titles; five words or less</a:t>
            </a:r>
          </a:p>
          <a:p>
            <a:pPr marL="457200" indent="-457200">
              <a:buFont typeface="Arial" panose="020B0604020202020204" pitchFamily="34" charset="0"/>
              <a:buChar char="•"/>
            </a:pPr>
            <a:r>
              <a:rPr lang="en-US" sz="2400" dirty="0"/>
              <a:t>Session Descriptions: </a:t>
            </a:r>
            <a:r>
              <a:rPr lang="en-US" sz="2400" b="0" dirty="0"/>
              <a:t>Use active voice for an effective and interesting description; total 50-75 words, or three to five (3-5) sentences</a:t>
            </a:r>
          </a:p>
          <a:p>
            <a:pPr marL="457200" indent="-457200">
              <a:buFont typeface="Arial" panose="020B0604020202020204" pitchFamily="34" charset="0"/>
              <a:buChar char="•"/>
            </a:pPr>
            <a:r>
              <a:rPr lang="en-US" sz="2400" dirty="0"/>
              <a:t>Learning Objectives: </a:t>
            </a:r>
            <a:r>
              <a:rPr lang="en-US" sz="2400" b="0" dirty="0"/>
              <a:t>What attendees will know or be able to do by the end of your session</a:t>
            </a:r>
          </a:p>
          <a:p>
            <a:pPr marL="457200" indent="-457200">
              <a:buFont typeface="Arial" panose="020B0604020202020204" pitchFamily="34" charset="0"/>
              <a:buChar char="•"/>
            </a:pPr>
            <a:r>
              <a:rPr lang="en-US" sz="2400" dirty="0"/>
              <a:t>Key Takeaways:  </a:t>
            </a:r>
            <a:r>
              <a:rPr lang="en-US" sz="2400" b="0" dirty="0"/>
              <a:t>3-4 bullet points that summarizes the important points of your session; recommendations/next steps</a:t>
            </a:r>
          </a:p>
          <a:p>
            <a:pPr marL="457200" indent="-457200">
              <a:buFont typeface="Arial" panose="020B0604020202020204" pitchFamily="34" charset="0"/>
              <a:buChar char="•"/>
            </a:pPr>
            <a:r>
              <a:rPr lang="en-US" sz="2400" dirty="0"/>
              <a:t>Field of Study: </a:t>
            </a:r>
            <a:r>
              <a:rPr lang="en-US" sz="2400" b="0" dirty="0"/>
              <a:t>Based on NASBA CPE catalog</a:t>
            </a:r>
            <a:br>
              <a:rPr lang="en-US" sz="2400" dirty="0"/>
            </a:br>
            <a:br>
              <a:rPr lang="en-US" sz="2400" dirty="0"/>
            </a:br>
            <a:br>
              <a:rPr lang="en-US" sz="2400" dirty="0"/>
            </a:br>
            <a:br>
              <a:rPr lang="en-US" sz="2400" dirty="0"/>
            </a:br>
            <a:endParaRPr lang="en-US" sz="2400" dirty="0"/>
          </a:p>
        </p:txBody>
      </p:sp>
      <p:pic>
        <p:nvPicPr>
          <p:cNvPr id="7" name="Picture 6">
            <a:extLst>
              <a:ext uri="{FF2B5EF4-FFF2-40B4-BE49-F238E27FC236}">
                <a16:creationId xmlns:a16="http://schemas.microsoft.com/office/drawing/2014/main" id="{BAA81082-CF72-56C3-1900-EE6CAF869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516828"/>
          </a:xfrm>
          <a:prstGeom prst="rect">
            <a:avLst/>
          </a:prstGeom>
        </p:spPr>
      </p:pic>
    </p:spTree>
    <p:extLst>
      <p:ext uri="{BB962C8B-B14F-4D97-AF65-F5344CB8AC3E}">
        <p14:creationId xmlns:p14="http://schemas.microsoft.com/office/powerpoint/2010/main" val="76020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FCA845-480B-8A87-CBE0-A36A7D9A949F}"/>
              </a:ext>
            </a:extLst>
          </p:cNvPr>
          <p:cNvSpPr>
            <a:spLocks noGrp="1"/>
          </p:cNvSpPr>
          <p:nvPr>
            <p:ph type="sldNum" sz="quarter" idx="4"/>
          </p:nvPr>
        </p:nvSpPr>
        <p:spPr/>
        <p:txBody>
          <a:bodyPr/>
          <a:lstStyle/>
          <a:p>
            <a:fld id="{541BA258-73F2-C44C-A60B-FBDACACD8C92}" type="slidenum">
              <a:rPr lang="en-US" smtClean="0"/>
              <a:pPr/>
              <a:t>12</a:t>
            </a:fld>
            <a:endParaRPr lang="en-US" dirty="0"/>
          </a:p>
        </p:txBody>
      </p:sp>
      <p:pic>
        <p:nvPicPr>
          <p:cNvPr id="4" name="Picture 3">
            <a:extLst>
              <a:ext uri="{FF2B5EF4-FFF2-40B4-BE49-F238E27FC236}">
                <a16:creationId xmlns:a16="http://schemas.microsoft.com/office/drawing/2014/main" id="{02B840CC-4E69-33B6-B8AF-69CD0D6AE444}"/>
              </a:ext>
            </a:extLst>
          </p:cNvPr>
          <p:cNvPicPr>
            <a:picLocks noChangeAspect="1"/>
          </p:cNvPicPr>
          <p:nvPr/>
        </p:nvPicPr>
        <p:blipFill>
          <a:blip r:embed="rId3"/>
          <a:stretch>
            <a:fillRect/>
          </a:stretch>
        </p:blipFill>
        <p:spPr>
          <a:xfrm>
            <a:off x="0" y="0"/>
            <a:ext cx="12192000" cy="6256871"/>
          </a:xfrm>
          <a:prstGeom prst="rect">
            <a:avLst/>
          </a:prstGeom>
        </p:spPr>
      </p:pic>
    </p:spTree>
    <p:extLst>
      <p:ext uri="{BB962C8B-B14F-4D97-AF65-F5344CB8AC3E}">
        <p14:creationId xmlns:p14="http://schemas.microsoft.com/office/powerpoint/2010/main" val="411685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sp>
        <p:nvSpPr>
          <p:cNvPr id="4" name="Title 1">
            <a:extLst>
              <a:ext uri="{FF2B5EF4-FFF2-40B4-BE49-F238E27FC236}">
                <a16:creationId xmlns:a16="http://schemas.microsoft.com/office/drawing/2014/main" id="{3A78606A-35E6-C1A1-53D4-0FE882441779}"/>
              </a:ext>
            </a:extLst>
          </p:cNvPr>
          <p:cNvSpPr txBox="1">
            <a:spLocks/>
          </p:cNvSpPr>
          <p:nvPr/>
        </p:nvSpPr>
        <p:spPr>
          <a:xfrm>
            <a:off x="231438" y="2911551"/>
            <a:ext cx="11718680" cy="2962348"/>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br>
              <a:rPr lang="en-US" sz="2400" dirty="0"/>
            </a:br>
            <a:br>
              <a:rPr lang="en-US" sz="2400" dirty="0"/>
            </a:br>
            <a:br>
              <a:rPr lang="en-US" sz="2400" dirty="0"/>
            </a:br>
            <a:endParaRPr lang="en-US" sz="2400" dirty="0"/>
          </a:p>
        </p:txBody>
      </p:sp>
      <p:sp>
        <p:nvSpPr>
          <p:cNvPr id="7" name="TextBox 6">
            <a:extLst>
              <a:ext uri="{FF2B5EF4-FFF2-40B4-BE49-F238E27FC236}">
                <a16:creationId xmlns:a16="http://schemas.microsoft.com/office/drawing/2014/main" id="{45603B1E-07E1-EDC5-CC27-2C60162CCB0C}"/>
              </a:ext>
            </a:extLst>
          </p:cNvPr>
          <p:cNvSpPr txBox="1"/>
          <p:nvPr/>
        </p:nvSpPr>
        <p:spPr>
          <a:xfrm>
            <a:off x="81048" y="1843180"/>
            <a:ext cx="12110952" cy="4247317"/>
          </a:xfrm>
          <a:prstGeom prst="rect">
            <a:avLst/>
          </a:prstGeom>
          <a:noFill/>
        </p:spPr>
        <p:txBody>
          <a:bodyPr wrap="square">
            <a:spAutoFit/>
          </a:bodyPr>
          <a:lstStyle/>
          <a:p>
            <a:r>
              <a:rPr lang="en-US" sz="2000" b="1" dirty="0"/>
              <a:t>June 12</a:t>
            </a:r>
            <a:r>
              <a:rPr lang="en-US" dirty="0"/>
              <a:t>			Co-chairs kick off call</a:t>
            </a:r>
          </a:p>
          <a:p>
            <a:endParaRPr lang="en-US" dirty="0"/>
          </a:p>
          <a:p>
            <a:r>
              <a:rPr lang="en-US" sz="2000" b="1" dirty="0"/>
              <a:t>June 24	</a:t>
            </a:r>
            <a:r>
              <a:rPr lang="en-US" dirty="0"/>
              <a:t>		Technical committee members first conference call</a:t>
            </a:r>
          </a:p>
          <a:p>
            <a:endParaRPr lang="en-US" sz="2000" dirty="0"/>
          </a:p>
          <a:p>
            <a:r>
              <a:rPr lang="en-US" sz="2000" b="1" dirty="0"/>
              <a:t>June 16-July 18</a:t>
            </a:r>
            <a:r>
              <a:rPr lang="en-US" dirty="0"/>
              <a:t>		Submit potential sessions with brief description, key takeaways, &amp; 					potential speakers </a:t>
            </a:r>
          </a:p>
          <a:p>
            <a:endParaRPr lang="en-US" dirty="0"/>
          </a:p>
          <a:p>
            <a:r>
              <a:rPr lang="en-US" sz="2000" b="1" dirty="0"/>
              <a:t>July 21-31	</a:t>
            </a:r>
            <a:r>
              <a:rPr lang="en-US" sz="2000" dirty="0"/>
              <a:t>	</a:t>
            </a:r>
            <a:r>
              <a:rPr lang="en-US" dirty="0"/>
              <a:t>	Review and grade submitted sessions</a:t>
            </a:r>
          </a:p>
          <a:p>
            <a:endParaRPr lang="en-US" dirty="0"/>
          </a:p>
          <a:p>
            <a:r>
              <a:rPr lang="en-US" sz="2000" b="1" dirty="0"/>
              <a:t>August 5-6</a:t>
            </a:r>
            <a:r>
              <a:rPr lang="en-US" b="1" dirty="0"/>
              <a:t>			</a:t>
            </a:r>
            <a:r>
              <a:rPr lang="en-US" dirty="0"/>
              <a:t>Co-chairs review &amp; approve final agenda</a:t>
            </a:r>
          </a:p>
          <a:p>
            <a:endParaRPr lang="en-US" dirty="0"/>
          </a:p>
          <a:p>
            <a:r>
              <a:rPr lang="en-US" sz="2000" b="1" dirty="0"/>
              <a:t>August 7</a:t>
            </a:r>
            <a:r>
              <a:rPr lang="en-US" dirty="0"/>
              <a:t>			Session approval notices sent</a:t>
            </a:r>
          </a:p>
          <a:p>
            <a:endParaRPr lang="en-US" sz="2000" dirty="0"/>
          </a:p>
          <a:p>
            <a:r>
              <a:rPr lang="en-US" sz="2000" b="1" dirty="0"/>
              <a:t>Aug. 7-Sept. 19</a:t>
            </a:r>
            <a:r>
              <a:rPr lang="en-US" dirty="0"/>
              <a:t>		Confirm speakers and finalize session titles/descriptions (resource site)</a:t>
            </a:r>
          </a:p>
        </p:txBody>
      </p:sp>
      <p:pic>
        <p:nvPicPr>
          <p:cNvPr id="2" name="Picture 1">
            <a:extLst>
              <a:ext uri="{FF2B5EF4-FFF2-40B4-BE49-F238E27FC236}">
                <a16:creationId xmlns:a16="http://schemas.microsoft.com/office/drawing/2014/main" id="{B2E20AE1-78F3-60E1-8A8F-E415B311E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699460"/>
          </a:xfrm>
          <a:prstGeom prst="rect">
            <a:avLst/>
          </a:prstGeom>
        </p:spPr>
      </p:pic>
    </p:spTree>
    <p:extLst>
      <p:ext uri="{BB962C8B-B14F-4D97-AF65-F5344CB8AC3E}">
        <p14:creationId xmlns:p14="http://schemas.microsoft.com/office/powerpoint/2010/main" val="423802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5CCDB7-FEF2-0B19-AACB-4C1AF3E77A3E}"/>
              </a:ext>
            </a:extLst>
          </p:cNvPr>
          <p:cNvSpPr>
            <a:spLocks noGrp="1"/>
          </p:cNvSpPr>
          <p:nvPr>
            <p:ph type="sldNum" sz="quarter" idx="4"/>
          </p:nvPr>
        </p:nvSpPr>
        <p:spPr/>
        <p:txBody>
          <a:bodyPr/>
          <a:lstStyle/>
          <a:p>
            <a:fld id="{541BA258-73F2-C44C-A60B-FBDACACD8C92}" type="slidenum">
              <a:rPr lang="en-US" smtClean="0"/>
              <a:pPr/>
              <a:t>14</a:t>
            </a:fld>
            <a:endParaRPr lang="en-US" dirty="0"/>
          </a:p>
        </p:txBody>
      </p:sp>
      <p:pic>
        <p:nvPicPr>
          <p:cNvPr id="4" name="Picture 3">
            <a:extLst>
              <a:ext uri="{FF2B5EF4-FFF2-40B4-BE49-F238E27FC236}">
                <a16:creationId xmlns:a16="http://schemas.microsoft.com/office/drawing/2014/main" id="{6D7DE96C-F6CB-67B8-90DE-448F2ED4B88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830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BB9-5675-CD44-ABC6-3AC3FC4300D0}"/>
              </a:ext>
            </a:extLst>
          </p:cNvPr>
          <p:cNvSpPr>
            <a:spLocks noGrp="1"/>
          </p:cNvSpPr>
          <p:nvPr>
            <p:ph type="ctrTitle"/>
          </p:nvPr>
        </p:nvSpPr>
        <p:spPr>
          <a:xfrm>
            <a:off x="4115680" y="2142982"/>
            <a:ext cx="6982850" cy="689755"/>
          </a:xfrm>
        </p:spPr>
        <p:txBody>
          <a:bodyPr/>
          <a:lstStyle/>
          <a:p>
            <a:r>
              <a:rPr lang="en-US" dirty="0"/>
              <a:t>Engagement Ideas</a:t>
            </a:r>
            <a:br>
              <a:rPr lang="en-US" dirty="0"/>
            </a:br>
            <a:br>
              <a:rPr lang="en-US" dirty="0"/>
            </a:br>
            <a:br>
              <a:rPr lang="en-US" dirty="0"/>
            </a:br>
            <a:br>
              <a:rPr lang="en-US" dirty="0"/>
            </a:br>
            <a:endParaRPr lang="en-US" dirty="0"/>
          </a:p>
        </p:txBody>
      </p:sp>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sp>
        <p:nvSpPr>
          <p:cNvPr id="4" name="Title 1">
            <a:extLst>
              <a:ext uri="{FF2B5EF4-FFF2-40B4-BE49-F238E27FC236}">
                <a16:creationId xmlns:a16="http://schemas.microsoft.com/office/drawing/2014/main" id="{3A78606A-35E6-C1A1-53D4-0FE882441779}"/>
              </a:ext>
            </a:extLst>
          </p:cNvPr>
          <p:cNvSpPr txBox="1">
            <a:spLocks/>
          </p:cNvSpPr>
          <p:nvPr/>
        </p:nvSpPr>
        <p:spPr>
          <a:xfrm>
            <a:off x="231438" y="2911551"/>
            <a:ext cx="11718680" cy="2962348"/>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pPr marL="457200" indent="-457200">
              <a:buFont typeface="Arial" panose="020B0604020202020204" pitchFamily="34" charset="0"/>
              <a:buChar char="•"/>
            </a:pPr>
            <a:r>
              <a:rPr lang="en-US" sz="2800" b="0" dirty="0"/>
              <a:t>Use AGA’s app and audience response system (Q&amp;A, Polling, Games)</a:t>
            </a:r>
          </a:p>
          <a:p>
            <a:pPr marL="457200" indent="-457200">
              <a:buFont typeface="Arial" panose="020B0604020202020204" pitchFamily="34" charset="0"/>
              <a:buChar char="•"/>
            </a:pPr>
            <a:r>
              <a:rPr lang="en-US" sz="2800" b="0" dirty="0"/>
              <a:t>Allow Q&amp;A at the end</a:t>
            </a:r>
          </a:p>
          <a:p>
            <a:pPr marL="457200" indent="-457200">
              <a:buFont typeface="Arial" panose="020B0604020202020204" pitchFamily="34" charset="0"/>
              <a:buChar char="•"/>
            </a:pPr>
            <a:r>
              <a:rPr lang="en-US" sz="2800" b="0" dirty="0"/>
              <a:t>Know your audience (review pre-registered attendee list)</a:t>
            </a:r>
          </a:p>
          <a:p>
            <a:pPr marL="457200" indent="-457200">
              <a:buFont typeface="Arial" panose="020B0604020202020204" pitchFamily="34" charset="0"/>
              <a:buChar char="•"/>
            </a:pPr>
            <a:r>
              <a:rPr lang="en-US" sz="2800" b="0" dirty="0"/>
              <a:t>Storytelling format, offer real life examples/best practices</a:t>
            </a:r>
          </a:p>
          <a:p>
            <a:pPr marL="457200" indent="-457200">
              <a:buFont typeface="Arial" panose="020B0604020202020204" pitchFamily="34" charset="0"/>
              <a:buChar char="•"/>
            </a:pPr>
            <a:r>
              <a:rPr lang="en-US" sz="2800" b="0" dirty="0"/>
              <a:t>Practice with your panelists so everyone is aware of the flow</a:t>
            </a:r>
          </a:p>
          <a:p>
            <a:pPr marL="457200" indent="-457200">
              <a:buFont typeface="Arial" panose="020B0604020202020204" pitchFamily="34" charset="0"/>
              <a:buChar char="•"/>
            </a:pPr>
            <a:r>
              <a:rPr lang="en-US" sz="2800" b="0" dirty="0"/>
              <a:t>Engage! Don’t just inform.</a:t>
            </a:r>
            <a:br>
              <a:rPr lang="en-US" sz="2800" dirty="0"/>
            </a:br>
            <a:br>
              <a:rPr lang="en-US" sz="2400" dirty="0"/>
            </a:br>
            <a:br>
              <a:rPr lang="en-US" sz="2400" dirty="0"/>
            </a:br>
            <a:br>
              <a:rPr lang="en-US" sz="2400" dirty="0"/>
            </a:br>
            <a:endParaRPr lang="en-US" sz="2400" dirty="0"/>
          </a:p>
        </p:txBody>
      </p:sp>
      <p:pic>
        <p:nvPicPr>
          <p:cNvPr id="5" name="Picture 4" descr="A yellow background with white text">
            <a:extLst>
              <a:ext uri="{FF2B5EF4-FFF2-40B4-BE49-F238E27FC236}">
                <a16:creationId xmlns:a16="http://schemas.microsoft.com/office/drawing/2014/main" id="{3EB7EF50-9688-4C84-5CD4-2E4FB0AF7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852"/>
            <a:ext cx="12192000" cy="1933937"/>
          </a:xfrm>
          <a:prstGeom prst="rect">
            <a:avLst/>
          </a:prstGeom>
        </p:spPr>
      </p:pic>
      <p:pic>
        <p:nvPicPr>
          <p:cNvPr id="6" name="Picture 5">
            <a:extLst>
              <a:ext uri="{FF2B5EF4-FFF2-40B4-BE49-F238E27FC236}">
                <a16:creationId xmlns:a16="http://schemas.microsoft.com/office/drawing/2014/main" id="{C9DC9ECA-F200-D5B5-D5C8-FEE465057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spTree>
    <p:extLst>
      <p:ext uri="{BB962C8B-B14F-4D97-AF65-F5344CB8AC3E}">
        <p14:creationId xmlns:p14="http://schemas.microsoft.com/office/powerpoint/2010/main" val="68536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2739-DE15-C927-85D9-E7769CB51098}"/>
              </a:ext>
            </a:extLst>
          </p:cNvPr>
          <p:cNvSpPr>
            <a:spLocks noGrp="1"/>
          </p:cNvSpPr>
          <p:nvPr>
            <p:ph type="ctrTitle"/>
          </p:nvPr>
        </p:nvSpPr>
        <p:spPr/>
        <p:txBody>
          <a:bodyPr/>
          <a:lstStyle/>
          <a:p>
            <a:r>
              <a:rPr lang="en-US" sz="3600" kern="100" dirty="0">
                <a:latin typeface="Aptos" panose="020B0004020202020204" pitchFamily="34" charset="0"/>
                <a:ea typeface="Aptos" panose="020B0004020202020204" pitchFamily="34" charset="0"/>
                <a:cs typeface="Times New Roman" panose="02020603050405020304" pitchFamily="18" charset="0"/>
              </a:rPr>
              <a:t>Fraud 2025 Co-Chairs Meeting Notes:</a:t>
            </a:r>
            <a:br>
              <a:rPr lang="en-US" sz="3600" kern="100" dirty="0">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Slide Number Placeholder 2">
            <a:extLst>
              <a:ext uri="{FF2B5EF4-FFF2-40B4-BE49-F238E27FC236}">
                <a16:creationId xmlns:a16="http://schemas.microsoft.com/office/drawing/2014/main" id="{C577B7D1-7047-364E-B388-A20B9293DAC3}"/>
              </a:ext>
            </a:extLst>
          </p:cNvPr>
          <p:cNvSpPr>
            <a:spLocks noGrp="1"/>
          </p:cNvSpPr>
          <p:nvPr>
            <p:ph type="sldNum" sz="quarter" idx="4"/>
          </p:nvPr>
        </p:nvSpPr>
        <p:spPr/>
        <p:txBody>
          <a:bodyPr/>
          <a:lstStyle/>
          <a:p>
            <a:fld id="{541BA258-73F2-C44C-A60B-FBDACACD8C92}" type="slidenum">
              <a:rPr lang="en-US" smtClean="0"/>
              <a:pPr/>
              <a:t>16</a:t>
            </a:fld>
            <a:endParaRPr lang="en-US" dirty="0"/>
          </a:p>
        </p:txBody>
      </p:sp>
      <p:sp>
        <p:nvSpPr>
          <p:cNvPr id="4" name="Text Placeholder 3">
            <a:extLst>
              <a:ext uri="{FF2B5EF4-FFF2-40B4-BE49-F238E27FC236}">
                <a16:creationId xmlns:a16="http://schemas.microsoft.com/office/drawing/2014/main" id="{3F1501F5-F69C-AA28-347C-35F56CF8A5C9}"/>
              </a:ext>
            </a:extLst>
          </p:cNvPr>
          <p:cNvSpPr>
            <a:spLocks noGrp="1"/>
          </p:cNvSpPr>
          <p:nvPr>
            <p:ph type="body" sz="quarter" idx="26"/>
          </p:nvPr>
        </p:nvSpPr>
        <p:spPr>
          <a:xfrm>
            <a:off x="143054" y="1256602"/>
            <a:ext cx="11669090" cy="4825699"/>
          </a:xfrm>
        </p:spPr>
        <p:txBody>
          <a:bodyPr numCol="2"/>
          <a:lstStyle/>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Sessions on Green Book and Yellow Book updates</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Effects of executive orders and financial statement consolidation </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Internal controls during reduced workforce </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Fraud prevention outlook amid DOGE; how are we combatting Fraud?</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How are we monitoring risk with a reduced workforce</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What can we learn from the private sector industry? Best practices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etc</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 what can government learn from private industry in navigating internal control, fraud prevention, and risk management?</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Session on risk appetite; have a technology showcase of private and government tools </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Effectively using AI to find solutions on problems/issues - identifying fraud and predicting risk</a:t>
            </a:r>
          </a:p>
          <a:p>
            <a:pPr marL="342900" marR="0" lvl="0" indent="-342900">
              <a:lnSpc>
                <a:spcPct val="115000"/>
              </a:lnSpc>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Continuous risk assessment and risk tolerance – using data to adjust tolerance levels</a:t>
            </a:r>
          </a:p>
          <a:p>
            <a:pPr marL="342900" marR="0" lvl="0" indent="-342900">
              <a:lnSpc>
                <a:spcPct val="115000"/>
              </a:lnSpc>
              <a:spcAft>
                <a:spcPts val="800"/>
              </a:spcAft>
              <a:buFont typeface="Aptos" panose="020B0004020202020204" pitchFamily="34" charset="0"/>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How to motivate the workforce with reduced and lost talent - with widespread retirements, layoffs, and burnout, how can agencies keep teams engaged?</a:t>
            </a:r>
          </a:p>
          <a:p>
            <a:endParaRPr lang="en-US" sz="1600" dirty="0"/>
          </a:p>
        </p:txBody>
      </p:sp>
    </p:spTree>
    <p:extLst>
      <p:ext uri="{BB962C8B-B14F-4D97-AF65-F5344CB8AC3E}">
        <p14:creationId xmlns:p14="http://schemas.microsoft.com/office/powerpoint/2010/main" val="243825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BB9-5675-CD44-ABC6-3AC3FC4300D0}"/>
              </a:ext>
            </a:extLst>
          </p:cNvPr>
          <p:cNvSpPr>
            <a:spLocks noGrp="1"/>
          </p:cNvSpPr>
          <p:nvPr>
            <p:ph type="ctrTitle"/>
          </p:nvPr>
        </p:nvSpPr>
        <p:spPr>
          <a:xfrm>
            <a:off x="498977" y="2269861"/>
            <a:ext cx="11194044" cy="1452806"/>
          </a:xfrm>
        </p:spPr>
        <p:txBody>
          <a:bodyPr/>
          <a:lstStyle/>
          <a:p>
            <a:pPr algn="ctr"/>
            <a:r>
              <a:rPr lang="en-US" sz="4000" dirty="0"/>
              <a:t>Questions? Session ideas?</a:t>
            </a:r>
            <a:br>
              <a:rPr lang="en-US" sz="4000" dirty="0"/>
            </a:br>
            <a:br>
              <a:rPr lang="en-US" sz="4800" dirty="0"/>
            </a:br>
            <a:r>
              <a:rPr lang="en-US" sz="2800" dirty="0"/>
              <a:t>Staff contacts: </a:t>
            </a:r>
            <a:br>
              <a:rPr lang="en-US" sz="2800" dirty="0"/>
            </a:br>
            <a:r>
              <a:rPr lang="en-US" sz="2800" dirty="0"/>
              <a:t>Jerome Bruce (jbruce@agacgfm.org)</a:t>
            </a:r>
            <a:br>
              <a:rPr lang="en-US" sz="2800" dirty="0"/>
            </a:br>
            <a:r>
              <a:rPr lang="en-US" sz="2800" dirty="0"/>
              <a:t>Jennifer Garrett (jgarrett@agacgfm.org)</a:t>
            </a:r>
            <a:br>
              <a:rPr lang="en-US" sz="2800" dirty="0"/>
            </a:br>
            <a:br>
              <a:rPr lang="en-US" sz="2800" dirty="0"/>
            </a:br>
            <a:r>
              <a:rPr lang="en-US" sz="2800" dirty="0"/>
              <a:t>THANK YOU!</a:t>
            </a:r>
            <a:br>
              <a:rPr lang="en-US" sz="2800" dirty="0"/>
            </a:br>
            <a:br>
              <a:rPr lang="en-US" dirty="0"/>
            </a:br>
            <a:endParaRPr lang="en-US" dirty="0"/>
          </a:p>
        </p:txBody>
      </p:sp>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pic>
        <p:nvPicPr>
          <p:cNvPr id="4" name="Picture 3" descr="A yellow background with white text&#10;&#10;Description automatically generated">
            <a:extLst>
              <a:ext uri="{FF2B5EF4-FFF2-40B4-BE49-F238E27FC236}">
                <a16:creationId xmlns:a16="http://schemas.microsoft.com/office/drawing/2014/main" id="{5D07CEDE-2A76-C4F9-2514-B721DC57D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852"/>
            <a:ext cx="12192000" cy="1933937"/>
          </a:xfrm>
          <a:prstGeom prst="rect">
            <a:avLst/>
          </a:prstGeom>
        </p:spPr>
      </p:pic>
      <p:pic>
        <p:nvPicPr>
          <p:cNvPr id="5" name="Picture 4">
            <a:extLst>
              <a:ext uri="{FF2B5EF4-FFF2-40B4-BE49-F238E27FC236}">
                <a16:creationId xmlns:a16="http://schemas.microsoft.com/office/drawing/2014/main" id="{D528FD22-CC9F-1ED0-C804-0E2759338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spTree>
    <p:extLst>
      <p:ext uri="{BB962C8B-B14F-4D97-AF65-F5344CB8AC3E}">
        <p14:creationId xmlns:p14="http://schemas.microsoft.com/office/powerpoint/2010/main" val="2782482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sp>
        <p:nvSpPr>
          <p:cNvPr id="8" name="Title 7">
            <a:extLst>
              <a:ext uri="{FF2B5EF4-FFF2-40B4-BE49-F238E27FC236}">
                <a16:creationId xmlns:a16="http://schemas.microsoft.com/office/drawing/2014/main" id="{716A5F2E-4C67-9AFD-321C-CC5C28A4DB17}"/>
              </a:ext>
            </a:extLst>
          </p:cNvPr>
          <p:cNvSpPr>
            <a:spLocks noGrp="1"/>
          </p:cNvSpPr>
          <p:nvPr>
            <p:ph type="ctrTitle"/>
          </p:nvPr>
        </p:nvSpPr>
        <p:spPr>
          <a:xfrm>
            <a:off x="8823402" y="4723587"/>
            <a:ext cx="3477755" cy="1452806"/>
          </a:xfrm>
        </p:spPr>
        <p:txBody>
          <a:bodyPr/>
          <a:lstStyle/>
          <a:p>
            <a:r>
              <a:rPr lang="en-US" sz="1600" b="0" dirty="0"/>
              <a:t>Private: </a:t>
            </a:r>
            <a:br>
              <a:rPr lang="en-US" sz="2000" b="0" dirty="0"/>
            </a:br>
            <a:r>
              <a:rPr lang="en-US" sz="1600" dirty="0"/>
              <a:t>Ruba Elbasha</a:t>
            </a:r>
            <a:br>
              <a:rPr lang="en-US" sz="1600" dirty="0"/>
            </a:br>
            <a:r>
              <a:rPr lang="en-US" sz="1600" b="0" dirty="0"/>
              <a:t>Partner, Defense &amp; Security Financial Management Practice Leader</a:t>
            </a:r>
            <a:br>
              <a:rPr lang="en-US" sz="1600" dirty="0"/>
            </a:br>
            <a:r>
              <a:rPr lang="en-US" sz="1600" b="0" dirty="0" err="1"/>
              <a:t>Guidehouse</a:t>
            </a:r>
            <a:r>
              <a:rPr lang="en-US" sz="1600" b="0" dirty="0"/>
              <a:t> </a:t>
            </a:r>
          </a:p>
        </p:txBody>
      </p:sp>
      <p:sp>
        <p:nvSpPr>
          <p:cNvPr id="2" name="Title 7">
            <a:extLst>
              <a:ext uri="{FF2B5EF4-FFF2-40B4-BE49-F238E27FC236}">
                <a16:creationId xmlns:a16="http://schemas.microsoft.com/office/drawing/2014/main" id="{1BC383E1-44EF-9D04-C245-376A6470AE33}"/>
              </a:ext>
            </a:extLst>
          </p:cNvPr>
          <p:cNvSpPr txBox="1">
            <a:spLocks/>
          </p:cNvSpPr>
          <p:nvPr/>
        </p:nvSpPr>
        <p:spPr>
          <a:xfrm>
            <a:off x="2276046" y="1993753"/>
            <a:ext cx="11259957" cy="1452806"/>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r>
              <a:rPr lang="en-US" dirty="0"/>
              <a:t>Technical Committee Co-Chairs</a:t>
            </a:r>
            <a:br>
              <a:rPr lang="en-US" sz="1000" dirty="0"/>
            </a:br>
            <a:endParaRPr lang="en-US" sz="2800" dirty="0"/>
          </a:p>
        </p:txBody>
      </p:sp>
      <p:sp>
        <p:nvSpPr>
          <p:cNvPr id="7" name="Title 7">
            <a:extLst>
              <a:ext uri="{FF2B5EF4-FFF2-40B4-BE49-F238E27FC236}">
                <a16:creationId xmlns:a16="http://schemas.microsoft.com/office/drawing/2014/main" id="{48F5C004-99D4-8D30-9AD5-FD21C33E698B}"/>
              </a:ext>
            </a:extLst>
          </p:cNvPr>
          <p:cNvSpPr txBox="1">
            <a:spLocks/>
          </p:cNvSpPr>
          <p:nvPr/>
        </p:nvSpPr>
        <p:spPr>
          <a:xfrm>
            <a:off x="1274461" y="4761909"/>
            <a:ext cx="4412191" cy="1452806"/>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r>
              <a:rPr lang="en-US" sz="1600" b="0" dirty="0"/>
              <a:t>Federal:</a:t>
            </a:r>
          </a:p>
          <a:p>
            <a:r>
              <a:rPr lang="en-US" sz="1600" dirty="0"/>
              <a:t>Kathleen R. Sedney</a:t>
            </a:r>
          </a:p>
          <a:p>
            <a:r>
              <a:rPr lang="en-US" sz="1600" b="0" dirty="0"/>
              <a:t>Former Assistant Inspector General for Audits, </a:t>
            </a:r>
          </a:p>
          <a:p>
            <a:r>
              <a:rPr lang="en-US" sz="1600" b="0" dirty="0"/>
              <a:t>Inspections, and Evaluations, </a:t>
            </a:r>
          </a:p>
          <a:p>
            <a:r>
              <a:rPr lang="en-US" sz="1600" b="0" dirty="0"/>
              <a:t>U.S. Dept. of Interior, OIG</a:t>
            </a:r>
            <a:br>
              <a:rPr lang="en-US" sz="2800" b="0" dirty="0"/>
            </a:br>
            <a:endParaRPr lang="en-US" sz="2800" b="0" dirty="0"/>
          </a:p>
        </p:txBody>
      </p:sp>
      <p:sp>
        <p:nvSpPr>
          <p:cNvPr id="11" name="Title 7">
            <a:extLst>
              <a:ext uri="{FF2B5EF4-FFF2-40B4-BE49-F238E27FC236}">
                <a16:creationId xmlns:a16="http://schemas.microsoft.com/office/drawing/2014/main" id="{D2663245-0D60-5204-FB4F-E8092829E7BA}"/>
              </a:ext>
            </a:extLst>
          </p:cNvPr>
          <p:cNvSpPr txBox="1">
            <a:spLocks/>
          </p:cNvSpPr>
          <p:nvPr/>
        </p:nvSpPr>
        <p:spPr>
          <a:xfrm>
            <a:off x="5148235" y="4335115"/>
            <a:ext cx="3707940" cy="1452806"/>
          </a:xfrm>
          <a:prstGeom prst="rect">
            <a:avLst/>
          </a:prstGeom>
        </p:spPr>
        <p:txBody>
          <a:bodyPr lIns="0"/>
          <a:lstStyle>
            <a:lvl1pPr algn="l" defTabSz="342891" rtl="0" eaLnBrk="1" latinLnBrk="0" hangingPunct="1">
              <a:lnSpc>
                <a:spcPct val="110000"/>
              </a:lnSpc>
              <a:spcBef>
                <a:spcPct val="0"/>
              </a:spcBef>
              <a:buNone/>
              <a:defRPr sz="3800" b="1" i="0" kern="1200">
                <a:solidFill>
                  <a:schemeClr val="tx2"/>
                </a:solidFill>
                <a:latin typeface="Bierstadt Display" panose="020B0004020202020204" pitchFamily="34" charset="0"/>
                <a:ea typeface="+mj-ea"/>
                <a:cs typeface="Poppins Light" pitchFamily="2" charset="77"/>
              </a:defRPr>
            </a:lvl1pPr>
          </a:lstStyle>
          <a:p>
            <a:br>
              <a:rPr lang="en-US" sz="2800" dirty="0"/>
            </a:br>
            <a:r>
              <a:rPr lang="en-US" sz="1600" b="0" dirty="0"/>
              <a:t>State/Local: </a:t>
            </a:r>
          </a:p>
          <a:p>
            <a:r>
              <a:rPr lang="en-US" sz="1600" dirty="0"/>
              <a:t>Arushi </a:t>
            </a:r>
            <a:r>
              <a:rPr lang="en-US" sz="1600" dirty="0" err="1"/>
              <a:t>Thakorlal</a:t>
            </a:r>
            <a:r>
              <a:rPr lang="en-US" sz="1600" dirty="0"/>
              <a:t>, CGFM</a:t>
            </a:r>
          </a:p>
          <a:p>
            <a:r>
              <a:rPr lang="en-US" sz="1600" b="0" dirty="0"/>
              <a:t>Deputy City Auditor</a:t>
            </a:r>
          </a:p>
          <a:p>
            <a:r>
              <a:rPr lang="en-US" sz="1600" b="0" dirty="0"/>
              <a:t>City of Seattle, WA</a:t>
            </a:r>
          </a:p>
        </p:txBody>
      </p:sp>
      <p:pic>
        <p:nvPicPr>
          <p:cNvPr id="4" name="Picture 3" descr="A yellow background with white text&#10;&#10;Description automatically generated">
            <a:extLst>
              <a:ext uri="{FF2B5EF4-FFF2-40B4-BE49-F238E27FC236}">
                <a16:creationId xmlns:a16="http://schemas.microsoft.com/office/drawing/2014/main" id="{498A1CB9-9F20-F545-3063-E7FF244F5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852"/>
            <a:ext cx="12192000" cy="1933937"/>
          </a:xfrm>
          <a:prstGeom prst="rect">
            <a:avLst/>
          </a:prstGeom>
        </p:spPr>
      </p:pic>
      <p:pic>
        <p:nvPicPr>
          <p:cNvPr id="5" name="Picture 4">
            <a:extLst>
              <a:ext uri="{FF2B5EF4-FFF2-40B4-BE49-F238E27FC236}">
                <a16:creationId xmlns:a16="http://schemas.microsoft.com/office/drawing/2014/main" id="{AC3FA08C-85A7-E4CC-8BBA-107E12BF8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pic>
        <p:nvPicPr>
          <p:cNvPr id="1032" name="Picture 8" descr="Kathleen Sedney">
            <a:extLst>
              <a:ext uri="{FF2B5EF4-FFF2-40B4-BE49-F238E27FC236}">
                <a16:creationId xmlns:a16="http://schemas.microsoft.com/office/drawing/2014/main" id="{DDD5300F-F16E-4542-9DCF-269EB962B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461" y="2732862"/>
            <a:ext cx="128587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ushi Thakorlal">
            <a:extLst>
              <a:ext uri="{FF2B5EF4-FFF2-40B4-BE49-F238E27FC236}">
                <a16:creationId xmlns:a16="http://schemas.microsoft.com/office/drawing/2014/main" id="{B96F6A78-BEF9-34F6-05EE-3E2632D14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89" y="2837345"/>
            <a:ext cx="1522229" cy="18717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en Davis">
            <a:extLst>
              <a:ext uri="{FF2B5EF4-FFF2-40B4-BE49-F238E27FC236}">
                <a16:creationId xmlns:a16="http://schemas.microsoft.com/office/drawing/2014/main" id="{663EE5B7-78E7-EA29-396E-3BF8C2CFFB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6981" y="2860585"/>
            <a:ext cx="1825298" cy="182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55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BB9-5675-CD44-ABC6-3AC3FC4300D0}"/>
              </a:ext>
            </a:extLst>
          </p:cNvPr>
          <p:cNvSpPr>
            <a:spLocks noGrp="1"/>
          </p:cNvSpPr>
          <p:nvPr>
            <p:ph type="ctrTitle"/>
          </p:nvPr>
        </p:nvSpPr>
        <p:spPr>
          <a:xfrm>
            <a:off x="618100" y="2158721"/>
            <a:ext cx="11194044" cy="699982"/>
          </a:xfrm>
        </p:spPr>
        <p:txBody>
          <a:bodyPr/>
          <a:lstStyle/>
          <a:p>
            <a:pPr marL="571500" indent="-571500">
              <a:buFont typeface="Arial" panose="020B0604020202020204" pitchFamily="34" charset="0"/>
              <a:buChar char="•"/>
            </a:pPr>
            <a:r>
              <a:rPr lang="en-US" dirty="0"/>
              <a:t>Fraud 2024 Snapshot:</a:t>
            </a:r>
            <a:br>
              <a:rPr lang="en-US" dirty="0"/>
            </a:br>
            <a:br>
              <a:rPr lang="en-US" dirty="0"/>
            </a:br>
            <a:r>
              <a:rPr lang="en-US" dirty="0"/>
              <a:t>Total Attendance: 867 </a:t>
            </a:r>
            <a:r>
              <a:rPr lang="en-US" sz="2800" dirty="0"/>
              <a:t>(467 in-person / 400 virtual)</a:t>
            </a:r>
            <a:br>
              <a:rPr lang="en-US"/>
            </a:br>
            <a:r>
              <a:rPr lang="en-US" dirty="0"/>
              <a:t>5</a:t>
            </a:r>
            <a:r>
              <a:rPr lang="en-US"/>
              <a:t>0</a:t>
            </a:r>
            <a:r>
              <a:rPr lang="en-US" dirty="0"/>
              <a:t>% Feds</a:t>
            </a:r>
            <a:r>
              <a:rPr lang="en-US"/>
              <a:t>, 15% </a:t>
            </a:r>
            <a:r>
              <a:rPr lang="en-US" dirty="0"/>
              <a:t>State/Local, 30% Private (include exhibitors)</a:t>
            </a:r>
            <a:br>
              <a:rPr lang="en-US" dirty="0"/>
            </a:br>
            <a:br>
              <a:rPr lang="en-US" dirty="0"/>
            </a:br>
            <a:br>
              <a:rPr lang="en-US" dirty="0"/>
            </a:br>
            <a:endParaRPr lang="en-US" dirty="0"/>
          </a:p>
        </p:txBody>
      </p:sp>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875"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875"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pic>
        <p:nvPicPr>
          <p:cNvPr id="4" name="Picture 3" descr="A yellow background with white text&#10;&#10;Description automatically generated">
            <a:extLst>
              <a:ext uri="{FF2B5EF4-FFF2-40B4-BE49-F238E27FC236}">
                <a16:creationId xmlns:a16="http://schemas.microsoft.com/office/drawing/2014/main" id="{00A412FE-B9C2-CAA5-3002-CD35DB321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852"/>
            <a:ext cx="12192000" cy="1933937"/>
          </a:xfrm>
          <a:prstGeom prst="rect">
            <a:avLst/>
          </a:prstGeom>
        </p:spPr>
      </p:pic>
      <p:pic>
        <p:nvPicPr>
          <p:cNvPr id="5" name="Picture 4">
            <a:extLst>
              <a:ext uri="{FF2B5EF4-FFF2-40B4-BE49-F238E27FC236}">
                <a16:creationId xmlns:a16="http://schemas.microsoft.com/office/drawing/2014/main" id="{7604AA11-58B0-2364-366B-821B3461F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spTree>
    <p:extLst>
      <p:ext uri="{BB962C8B-B14F-4D97-AF65-F5344CB8AC3E}">
        <p14:creationId xmlns:p14="http://schemas.microsoft.com/office/powerpoint/2010/main" val="202801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CBB9-5675-CD44-ABC6-3AC3FC4300D0}"/>
              </a:ext>
            </a:extLst>
          </p:cNvPr>
          <p:cNvSpPr>
            <a:spLocks noGrp="1"/>
          </p:cNvSpPr>
          <p:nvPr>
            <p:ph type="ctrTitle"/>
          </p:nvPr>
        </p:nvSpPr>
        <p:spPr>
          <a:xfrm>
            <a:off x="469027" y="3341027"/>
            <a:ext cx="11581626" cy="1452806"/>
          </a:xfrm>
        </p:spPr>
        <p:txBody>
          <a:bodyPr/>
          <a:lstStyle/>
          <a:p>
            <a:pPr algn="ctr"/>
            <a:r>
              <a:rPr lang="en-US" sz="4800" dirty="0"/>
              <a:t>Fraud 2024 Evaluation Results</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F81ECD33-3339-7D4B-9299-2A620C49111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41BA258-73F2-C44C-A60B-FBDACACD8C92}" type="slidenum">
              <a:rPr kumimoji="0" lang="en-US" sz="2800" b="0" i="0" u="none" strike="noStrike" kern="1200" cap="none" spc="0" normalizeH="0" baseline="0" noProof="0" smtClean="0">
                <a:ln>
                  <a:noFill/>
                </a:ln>
                <a:solidFill>
                  <a:srgbClr val="FFFFFF"/>
                </a:solidFill>
                <a:effectLst/>
                <a:uLnTx/>
                <a:uFillTx/>
                <a:latin typeface="Bierstadt Display" panose="020B0004020202020204" pitchFamily="34" charset="0"/>
                <a:ea typeface="+mn-ea"/>
                <a:cs typeface="Poppins" pitchFamily="2" charset="77"/>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2800" b="0" i="0" u="none" strike="noStrike" kern="1200" cap="none" spc="0" normalizeH="0" baseline="0" noProof="0" dirty="0">
              <a:ln>
                <a:noFill/>
              </a:ln>
              <a:solidFill>
                <a:srgbClr val="FFFFFF"/>
              </a:solidFill>
              <a:effectLst/>
              <a:uLnTx/>
              <a:uFillTx/>
              <a:latin typeface="Bierstadt Display" panose="020B0004020202020204" pitchFamily="34" charset="0"/>
              <a:ea typeface="+mn-ea"/>
              <a:cs typeface="Poppins" pitchFamily="2" charset="77"/>
            </a:endParaRPr>
          </a:p>
        </p:txBody>
      </p:sp>
      <p:pic>
        <p:nvPicPr>
          <p:cNvPr id="4" name="Picture 3" descr="A yellow background with white text&#10;&#10;Description automatically generated">
            <a:extLst>
              <a:ext uri="{FF2B5EF4-FFF2-40B4-BE49-F238E27FC236}">
                <a16:creationId xmlns:a16="http://schemas.microsoft.com/office/drawing/2014/main" id="{8362F695-589A-EA81-951C-57E09FA09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852"/>
            <a:ext cx="12192000" cy="1933937"/>
          </a:xfrm>
          <a:prstGeom prst="rect">
            <a:avLst/>
          </a:prstGeom>
        </p:spPr>
      </p:pic>
      <p:pic>
        <p:nvPicPr>
          <p:cNvPr id="5" name="Picture 4">
            <a:extLst>
              <a:ext uri="{FF2B5EF4-FFF2-40B4-BE49-F238E27FC236}">
                <a16:creationId xmlns:a16="http://schemas.microsoft.com/office/drawing/2014/main" id="{92501DC9-40BA-72BF-8418-2213D2CC9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037687"/>
          </a:xfrm>
          <a:prstGeom prst="rect">
            <a:avLst/>
          </a:prstGeom>
        </p:spPr>
      </p:pic>
    </p:spTree>
    <p:extLst>
      <p:ext uri="{BB962C8B-B14F-4D97-AF65-F5344CB8AC3E}">
        <p14:creationId xmlns:p14="http://schemas.microsoft.com/office/powerpoint/2010/main" val="1493006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14E77CA-81D2-4BA2-BF1F-E6C2DEEDE65E}"/>
              </a:ext>
            </a:extLst>
          </p:cNvPr>
          <p:cNvGraphicFramePr>
            <a:graphicFrameLocks noGrp="1"/>
          </p:cNvGraphicFramePr>
          <p:nvPr>
            <p:ph idx="1"/>
            <p:extLst>
              <p:ext uri="{D42A27DB-BD31-4B8C-83A1-F6EECF244321}">
                <p14:modId xmlns:p14="http://schemas.microsoft.com/office/powerpoint/2010/main" val="2785040099"/>
              </p:ext>
            </p:extLst>
          </p:nvPr>
        </p:nvGraphicFramePr>
        <p:xfrm>
          <a:off x="496473" y="472611"/>
          <a:ext cx="11318807" cy="6092574"/>
        </p:xfrm>
        <a:graphic>
          <a:graphicData uri="http://schemas.openxmlformats.org/drawingml/2006/table">
            <a:tbl>
              <a:tblPr firstRow="1" bandRow="1">
                <a:tableStyleId>{5C22544A-7EE6-4342-B048-85BDC9FD1C3A}</a:tableStyleId>
              </a:tblPr>
              <a:tblGrid>
                <a:gridCol w="4261441">
                  <a:extLst>
                    <a:ext uri="{9D8B030D-6E8A-4147-A177-3AD203B41FA5}">
                      <a16:colId xmlns:a16="http://schemas.microsoft.com/office/drawing/2014/main" val="1987806990"/>
                    </a:ext>
                  </a:extLst>
                </a:gridCol>
                <a:gridCol w="3528683">
                  <a:extLst>
                    <a:ext uri="{9D8B030D-6E8A-4147-A177-3AD203B41FA5}">
                      <a16:colId xmlns:a16="http://schemas.microsoft.com/office/drawing/2014/main" val="4111634845"/>
                    </a:ext>
                  </a:extLst>
                </a:gridCol>
                <a:gridCol w="3528683">
                  <a:extLst>
                    <a:ext uri="{9D8B030D-6E8A-4147-A177-3AD203B41FA5}">
                      <a16:colId xmlns:a16="http://schemas.microsoft.com/office/drawing/2014/main" val="3260158410"/>
                    </a:ext>
                  </a:extLst>
                </a:gridCol>
              </a:tblGrid>
              <a:tr h="1098072">
                <a:tc gridSpan="3">
                  <a:txBody>
                    <a:bodyPr/>
                    <a:lstStyle/>
                    <a:p>
                      <a:pPr algn="l" fontAlgn="b"/>
                      <a:r>
                        <a:rPr lang="en-US" sz="3600" u="none" strike="noStrike" dirty="0">
                          <a:effectLst/>
                        </a:rPr>
                        <a:t>Please rate your overall satisfaction with Fraud 2024</a:t>
                      </a:r>
                      <a:endParaRPr lang="en-US" sz="3600" b="1" i="0" u="none" strike="noStrike" dirty="0">
                        <a:solidFill>
                          <a:srgbClr val="333333"/>
                        </a:solidFill>
                        <a:effectLst/>
                        <a:latin typeface="Arial" panose="020B0604020202020204" pitchFamily="34" charset="0"/>
                      </a:endParaRPr>
                    </a:p>
                  </a:txBody>
                  <a:tcPr marL="19050" marR="19050" marT="1905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2575582"/>
                  </a:ext>
                </a:extLst>
              </a:tr>
              <a:tr h="832417">
                <a:tc>
                  <a:txBody>
                    <a:bodyPr/>
                    <a:lstStyle/>
                    <a:p>
                      <a:pPr algn="ctr" fontAlgn="b"/>
                      <a:r>
                        <a:rPr lang="en-US" sz="3300" u="none" strike="noStrike">
                          <a:effectLst/>
                        </a:rPr>
                        <a:t>Answer Choices</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In-Person</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Virtual</a:t>
                      </a:r>
                      <a:endParaRPr lang="en-US" sz="3300" b="0" i="0" u="none" strike="noStrike" dirty="0">
                        <a:solidFill>
                          <a:srgbClr val="000000"/>
                        </a:solidFill>
                        <a:effectLst/>
                        <a:latin typeface="Calibri" panose="020F0502020204030204" pitchFamily="34" charset="0"/>
                      </a:endParaRPr>
                    </a:p>
                  </a:txBody>
                  <a:tcPr marL="19050" marR="19050" marT="19050" marB="0" anchor="b"/>
                </a:tc>
                <a:extLst>
                  <a:ext uri="{0D108BD9-81ED-4DB2-BD59-A6C34878D82A}">
                    <a16:rowId xmlns:a16="http://schemas.microsoft.com/office/drawing/2014/main" val="2502796385"/>
                  </a:ext>
                </a:extLst>
              </a:tr>
              <a:tr h="832417">
                <a:tc>
                  <a:txBody>
                    <a:bodyPr/>
                    <a:lstStyle/>
                    <a:p>
                      <a:pPr algn="l" fontAlgn="b"/>
                      <a:r>
                        <a:rPr lang="en-US" sz="3300" u="none" strike="noStrike">
                          <a:effectLst/>
                        </a:rPr>
                        <a:t>Excellent</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58%</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52%</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123862285"/>
                  </a:ext>
                </a:extLst>
              </a:tr>
              <a:tr h="832417">
                <a:tc>
                  <a:txBody>
                    <a:bodyPr/>
                    <a:lstStyle/>
                    <a:p>
                      <a:pPr algn="l" fontAlgn="b"/>
                      <a:r>
                        <a:rPr lang="en-US" sz="3300" u="none" strike="noStrike">
                          <a:effectLst/>
                        </a:rPr>
                        <a:t>Very Good</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36%</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33%</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2726379051"/>
                  </a:ext>
                </a:extLst>
              </a:tr>
              <a:tr h="832417">
                <a:tc>
                  <a:txBody>
                    <a:bodyPr/>
                    <a:lstStyle/>
                    <a:p>
                      <a:pPr algn="l" fontAlgn="b"/>
                      <a:r>
                        <a:rPr lang="en-US" sz="3300" u="none" strike="noStrike">
                          <a:effectLst/>
                        </a:rPr>
                        <a:t>Good</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4%</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11%</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450332721"/>
                  </a:ext>
                </a:extLst>
              </a:tr>
              <a:tr h="832417">
                <a:tc>
                  <a:txBody>
                    <a:bodyPr/>
                    <a:lstStyle/>
                    <a:p>
                      <a:pPr algn="l" fontAlgn="b"/>
                      <a:r>
                        <a:rPr lang="en-US" sz="3300" u="none" strike="noStrike">
                          <a:effectLst/>
                        </a:rPr>
                        <a:t>Fair</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2%</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3%</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060864741"/>
                  </a:ext>
                </a:extLst>
              </a:tr>
              <a:tr h="832417">
                <a:tc>
                  <a:txBody>
                    <a:bodyPr/>
                    <a:lstStyle/>
                    <a:p>
                      <a:pPr algn="l" fontAlgn="b"/>
                      <a:r>
                        <a:rPr lang="en-US" sz="3300" u="none" strike="noStrike">
                          <a:effectLst/>
                        </a:rPr>
                        <a:t>Poor</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1%</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2252961835"/>
                  </a:ext>
                </a:extLst>
              </a:tr>
            </a:tbl>
          </a:graphicData>
        </a:graphic>
      </p:graphicFrame>
    </p:spTree>
    <p:extLst>
      <p:ext uri="{BB962C8B-B14F-4D97-AF65-F5344CB8AC3E}">
        <p14:creationId xmlns:p14="http://schemas.microsoft.com/office/powerpoint/2010/main" val="247333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0EFD5C0F-45DC-4D7D-C09F-83F64170A51A}"/>
              </a:ext>
            </a:extLst>
          </p:cNvPr>
          <p:cNvGraphicFramePr>
            <a:graphicFrameLocks noGrp="1"/>
          </p:cNvGraphicFramePr>
          <p:nvPr>
            <p:ph idx="1"/>
            <p:extLst>
              <p:ext uri="{D42A27DB-BD31-4B8C-83A1-F6EECF244321}">
                <p14:modId xmlns:p14="http://schemas.microsoft.com/office/powerpoint/2010/main" val="4114167142"/>
              </p:ext>
            </p:extLst>
          </p:nvPr>
        </p:nvGraphicFramePr>
        <p:xfrm>
          <a:off x="687045" y="398123"/>
          <a:ext cx="10665900" cy="6061754"/>
        </p:xfrm>
        <a:graphic>
          <a:graphicData uri="http://schemas.openxmlformats.org/drawingml/2006/table">
            <a:tbl>
              <a:tblPr firstRow="1" bandRow="1">
                <a:solidFill>
                  <a:srgbClr val="F2F2F2">
                    <a:alpha val="30196"/>
                  </a:srgbClr>
                </a:solidFill>
                <a:tableStyleId>{5C22544A-7EE6-4342-B048-85BDC9FD1C3A}</a:tableStyleId>
              </a:tblPr>
              <a:tblGrid>
                <a:gridCol w="3810394">
                  <a:extLst>
                    <a:ext uri="{9D8B030D-6E8A-4147-A177-3AD203B41FA5}">
                      <a16:colId xmlns:a16="http://schemas.microsoft.com/office/drawing/2014/main" val="3468002373"/>
                    </a:ext>
                  </a:extLst>
                </a:gridCol>
                <a:gridCol w="3470565">
                  <a:extLst>
                    <a:ext uri="{9D8B030D-6E8A-4147-A177-3AD203B41FA5}">
                      <a16:colId xmlns:a16="http://schemas.microsoft.com/office/drawing/2014/main" val="3927722601"/>
                    </a:ext>
                  </a:extLst>
                </a:gridCol>
                <a:gridCol w="3384941">
                  <a:extLst>
                    <a:ext uri="{9D8B030D-6E8A-4147-A177-3AD203B41FA5}">
                      <a16:colId xmlns:a16="http://schemas.microsoft.com/office/drawing/2014/main" val="2438670132"/>
                    </a:ext>
                  </a:extLst>
                </a:gridCol>
              </a:tblGrid>
              <a:tr h="2014250">
                <a:tc gridSpan="3">
                  <a:txBody>
                    <a:bodyPr/>
                    <a:lstStyle/>
                    <a:p>
                      <a:pPr algn="l" fontAlgn="b"/>
                      <a:r>
                        <a:rPr lang="en-US" sz="3300" b="0" u="none" strike="noStrike" cap="none" spc="0" dirty="0">
                          <a:solidFill>
                            <a:schemeClr val="bg1"/>
                          </a:solidFill>
                          <a:effectLst/>
                        </a:rPr>
                        <a:t>Would you recommend this training event to your colleagues?</a:t>
                      </a:r>
                      <a:endParaRPr lang="en-US" sz="3300" b="0" i="0" u="none" strike="noStrike" cap="none" spc="0" dirty="0">
                        <a:solidFill>
                          <a:schemeClr val="bg1"/>
                        </a:solidFill>
                        <a:effectLst/>
                        <a:latin typeface="Arial" panose="020B0604020202020204" pitchFamily="34" charset="0"/>
                      </a:endParaRPr>
                    </a:p>
                  </a:txBody>
                  <a:tcPr marL="280198" marR="14968" marT="215537" marB="215537" anchor="ctr">
                    <a:lnL w="19050" cap="flat" cmpd="sng" algn="ctr">
                      <a:noFill/>
                      <a:prstDash val="solid"/>
                    </a:lnL>
                    <a:lnR w="12700" cmpd="sng">
                      <a:noFill/>
                    </a:lnR>
                    <a:lnT w="19050" cap="flat" cmpd="sng" algn="ctr">
                      <a:noFill/>
                      <a:prstDash val="solid"/>
                    </a:lnT>
                    <a:lnB w="38100" cmpd="sng">
                      <a:noFill/>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9933366"/>
                  </a:ext>
                </a:extLst>
              </a:tr>
              <a:tr h="1349168">
                <a:tc>
                  <a:txBody>
                    <a:bodyPr/>
                    <a:lstStyle/>
                    <a:p>
                      <a:pPr algn="ctr" fontAlgn="b"/>
                      <a:r>
                        <a:rPr lang="en-US" sz="3300" u="none" strike="noStrike" cap="none" spc="0">
                          <a:solidFill>
                            <a:schemeClr val="tx1"/>
                          </a:solidFill>
                          <a:effectLst/>
                        </a:rPr>
                        <a:t>Answer Choices</a:t>
                      </a:r>
                      <a:endParaRPr lang="en-US" sz="3300" b="0" i="0" u="none" strike="noStrike" cap="none" spc="0">
                        <a:solidFill>
                          <a:schemeClr val="tx1"/>
                        </a:solidFill>
                        <a:effectLst/>
                        <a:latin typeface="Arial" panose="020B0604020202020204" pitchFamily="34" charset="0"/>
                      </a:endParaRPr>
                    </a:p>
                  </a:txBody>
                  <a:tcPr marL="280198" marR="14968" marT="215537" marB="215537" anchor="b">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US" sz="3300" u="none" strike="noStrike" cap="none" spc="0" dirty="0">
                          <a:solidFill>
                            <a:schemeClr val="tx1"/>
                          </a:solidFill>
                          <a:effectLst/>
                        </a:rPr>
                        <a:t>In-Person</a:t>
                      </a:r>
                      <a:endParaRPr lang="en-US" sz="3300" b="0" i="0" u="none" strike="noStrike" cap="none" spc="0" dirty="0">
                        <a:solidFill>
                          <a:schemeClr val="tx1"/>
                        </a:solidFill>
                        <a:effectLst/>
                        <a:latin typeface="Arial" panose="020B0604020202020204" pitchFamily="34" charset="0"/>
                      </a:endParaRPr>
                    </a:p>
                  </a:txBody>
                  <a:tcPr marL="280198" marR="14968" marT="215537" marB="215537"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US" sz="3300" u="none" strike="noStrike" cap="none" spc="0">
                          <a:solidFill>
                            <a:schemeClr val="tx1"/>
                          </a:solidFill>
                          <a:effectLst/>
                        </a:rPr>
                        <a:t>Virtual</a:t>
                      </a:r>
                      <a:endParaRPr lang="en-US" sz="3300" b="0" i="0" u="none" strike="noStrike" cap="none" spc="0">
                        <a:solidFill>
                          <a:schemeClr val="tx1"/>
                        </a:solidFill>
                        <a:effectLst/>
                        <a:latin typeface="Calibri" panose="020F0502020204030204" pitchFamily="34" charset="0"/>
                      </a:endParaRPr>
                    </a:p>
                  </a:txBody>
                  <a:tcPr marL="280198" marR="14968" marT="215537" marB="215537" anchor="b">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4189053600"/>
                  </a:ext>
                </a:extLst>
              </a:tr>
              <a:tr h="1349168">
                <a:tc>
                  <a:txBody>
                    <a:bodyPr/>
                    <a:lstStyle/>
                    <a:p>
                      <a:pPr algn="l" fontAlgn="b"/>
                      <a:r>
                        <a:rPr lang="en-US" sz="3300" u="none" strike="noStrike" cap="none" spc="0">
                          <a:solidFill>
                            <a:schemeClr val="tx1"/>
                          </a:solidFill>
                          <a:effectLst/>
                        </a:rPr>
                        <a:t>Yes</a:t>
                      </a:r>
                      <a:endParaRPr lang="en-US" sz="3300" b="0" i="0" u="none" strike="noStrike" cap="none" spc="0">
                        <a:solidFill>
                          <a:schemeClr val="tx1"/>
                        </a:solidFill>
                        <a:effectLst/>
                        <a:latin typeface="Arial" panose="020B0604020202020204" pitchFamily="34" charset="0"/>
                      </a:endParaRPr>
                    </a:p>
                  </a:txBody>
                  <a:tcPr marL="280198" marR="14968" marT="215537" marB="215537"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US" sz="3300" u="none" strike="noStrike" cap="none" spc="0" dirty="0">
                          <a:solidFill>
                            <a:schemeClr val="tx1"/>
                          </a:solidFill>
                          <a:effectLst/>
                        </a:rPr>
                        <a:t>100%</a:t>
                      </a:r>
                      <a:endParaRPr lang="en-US" sz="3300" b="0" i="0" u="none" strike="noStrike" cap="none" spc="0" dirty="0">
                        <a:solidFill>
                          <a:schemeClr val="tx1"/>
                        </a:solidFill>
                        <a:effectLst/>
                        <a:latin typeface="Arial" panose="020B0604020202020204" pitchFamily="34" charset="0"/>
                      </a:endParaRPr>
                    </a:p>
                  </a:txBody>
                  <a:tcPr marL="280198" marR="14968" marT="215537" marB="215537"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US" sz="3300" u="none" strike="noStrike" cap="none" spc="0" dirty="0">
                          <a:solidFill>
                            <a:schemeClr val="tx1"/>
                          </a:solidFill>
                          <a:effectLst/>
                        </a:rPr>
                        <a:t>94%</a:t>
                      </a:r>
                      <a:endParaRPr lang="en-US" sz="3300" b="0" i="0" u="none" strike="noStrike" cap="none" spc="0" dirty="0">
                        <a:solidFill>
                          <a:schemeClr val="tx1"/>
                        </a:solidFill>
                        <a:effectLst/>
                        <a:latin typeface="Arial" panose="020B0604020202020204" pitchFamily="34" charset="0"/>
                      </a:endParaRPr>
                    </a:p>
                  </a:txBody>
                  <a:tcPr marL="280198" marR="14968" marT="215537" marB="215537" anchor="b">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039051424"/>
                  </a:ext>
                </a:extLst>
              </a:tr>
              <a:tr h="1349168">
                <a:tc>
                  <a:txBody>
                    <a:bodyPr/>
                    <a:lstStyle/>
                    <a:p>
                      <a:pPr algn="l" fontAlgn="b"/>
                      <a:r>
                        <a:rPr lang="en-US" sz="3300" u="none" strike="noStrike" cap="none" spc="0">
                          <a:solidFill>
                            <a:schemeClr val="tx1"/>
                          </a:solidFill>
                          <a:effectLst/>
                        </a:rPr>
                        <a:t>No</a:t>
                      </a:r>
                      <a:endParaRPr lang="en-US" sz="3300" b="0" i="0" u="none" strike="noStrike" cap="none" spc="0">
                        <a:solidFill>
                          <a:schemeClr val="tx1"/>
                        </a:solidFill>
                        <a:effectLst/>
                        <a:latin typeface="Arial" panose="020B0604020202020204" pitchFamily="34" charset="0"/>
                      </a:endParaRPr>
                    </a:p>
                  </a:txBody>
                  <a:tcPr marL="280198" marR="14968" marT="215537" marB="215537" anchor="b">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US" sz="3300" u="none" strike="noStrike" cap="none" spc="0" dirty="0">
                          <a:solidFill>
                            <a:schemeClr val="tx1"/>
                          </a:solidFill>
                          <a:effectLst/>
                        </a:rPr>
                        <a:t>0%</a:t>
                      </a:r>
                      <a:endParaRPr lang="en-US" sz="3300" b="0" i="0" u="none" strike="noStrike" cap="none" spc="0" dirty="0">
                        <a:solidFill>
                          <a:schemeClr val="tx1"/>
                        </a:solidFill>
                        <a:effectLst/>
                        <a:latin typeface="Arial" panose="020B0604020202020204" pitchFamily="34" charset="0"/>
                      </a:endParaRPr>
                    </a:p>
                  </a:txBody>
                  <a:tcPr marL="280198" marR="14968" marT="215537" marB="215537"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US" sz="3300" u="none" strike="noStrike" cap="none" spc="0" dirty="0">
                          <a:solidFill>
                            <a:schemeClr val="tx1"/>
                          </a:solidFill>
                          <a:effectLst/>
                        </a:rPr>
                        <a:t>6%</a:t>
                      </a:r>
                      <a:endParaRPr lang="en-US" sz="3300" b="0" i="0" u="none" strike="noStrike" cap="none" spc="0" dirty="0">
                        <a:solidFill>
                          <a:schemeClr val="tx1"/>
                        </a:solidFill>
                        <a:effectLst/>
                        <a:latin typeface="Arial" panose="020B0604020202020204" pitchFamily="34" charset="0"/>
                      </a:endParaRPr>
                    </a:p>
                  </a:txBody>
                  <a:tcPr marL="280198" marR="14968" marT="215537" marB="215537" anchor="b">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31701272"/>
                  </a:ext>
                </a:extLst>
              </a:tr>
            </a:tbl>
          </a:graphicData>
        </a:graphic>
      </p:graphicFrame>
    </p:spTree>
    <p:extLst>
      <p:ext uri="{BB962C8B-B14F-4D97-AF65-F5344CB8AC3E}">
        <p14:creationId xmlns:p14="http://schemas.microsoft.com/office/powerpoint/2010/main" val="35826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16EE0C8-8982-4F15-8F2B-E7ECE823FFD0}"/>
              </a:ext>
            </a:extLst>
          </p:cNvPr>
          <p:cNvGraphicFramePr>
            <a:graphicFrameLocks noGrp="1"/>
          </p:cNvGraphicFramePr>
          <p:nvPr>
            <p:ph idx="1"/>
            <p:extLst>
              <p:ext uri="{D42A27DB-BD31-4B8C-83A1-F6EECF244321}">
                <p14:modId xmlns:p14="http://schemas.microsoft.com/office/powerpoint/2010/main" val="3104314436"/>
              </p:ext>
            </p:extLst>
          </p:nvPr>
        </p:nvGraphicFramePr>
        <p:xfrm>
          <a:off x="571658" y="315931"/>
          <a:ext cx="10904575" cy="6226137"/>
        </p:xfrm>
        <a:graphic>
          <a:graphicData uri="http://schemas.openxmlformats.org/drawingml/2006/table">
            <a:tbl>
              <a:tblPr firstRow="1" bandRow="1">
                <a:tableStyleId>{5C22544A-7EE6-4342-B048-85BDC9FD1C3A}</a:tableStyleId>
              </a:tblPr>
              <a:tblGrid>
                <a:gridCol w="4096883">
                  <a:extLst>
                    <a:ext uri="{9D8B030D-6E8A-4147-A177-3AD203B41FA5}">
                      <a16:colId xmlns:a16="http://schemas.microsoft.com/office/drawing/2014/main" val="3170761468"/>
                    </a:ext>
                  </a:extLst>
                </a:gridCol>
                <a:gridCol w="3403846">
                  <a:extLst>
                    <a:ext uri="{9D8B030D-6E8A-4147-A177-3AD203B41FA5}">
                      <a16:colId xmlns:a16="http://schemas.microsoft.com/office/drawing/2014/main" val="1252539325"/>
                    </a:ext>
                  </a:extLst>
                </a:gridCol>
                <a:gridCol w="3403846">
                  <a:extLst>
                    <a:ext uri="{9D8B030D-6E8A-4147-A177-3AD203B41FA5}">
                      <a16:colId xmlns:a16="http://schemas.microsoft.com/office/drawing/2014/main" val="2771629301"/>
                    </a:ext>
                  </a:extLst>
                </a:gridCol>
              </a:tblGrid>
              <a:tr h="1521777">
                <a:tc gridSpan="3">
                  <a:txBody>
                    <a:bodyPr/>
                    <a:lstStyle/>
                    <a:p>
                      <a:pPr algn="l" fontAlgn="b"/>
                      <a:r>
                        <a:rPr lang="en-US" sz="3600" u="none" strike="noStrike" dirty="0">
                          <a:effectLst/>
                        </a:rPr>
                        <a:t>Please rate the overall quality and value of the educational program, speakers and session topics.</a:t>
                      </a:r>
                      <a:endParaRPr lang="en-US" sz="3600" b="1" i="0" u="none" strike="noStrike" dirty="0">
                        <a:solidFill>
                          <a:srgbClr val="333333"/>
                        </a:solidFill>
                        <a:effectLst/>
                        <a:latin typeface="Arial" panose="020B0604020202020204" pitchFamily="34" charset="0"/>
                      </a:endParaRPr>
                    </a:p>
                  </a:txBody>
                  <a:tcPr marL="19050" marR="19050" marT="1905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3875686"/>
                  </a:ext>
                </a:extLst>
              </a:tr>
              <a:tr h="784060">
                <a:tc>
                  <a:txBody>
                    <a:bodyPr/>
                    <a:lstStyle/>
                    <a:p>
                      <a:pPr algn="ctr" fontAlgn="b"/>
                      <a:r>
                        <a:rPr lang="en-US" sz="3300" u="none" strike="noStrike">
                          <a:effectLst/>
                        </a:rPr>
                        <a:t>Answer Choices</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In-Person</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Virtual</a:t>
                      </a:r>
                      <a:endParaRPr lang="en-US" sz="3300" b="0" i="0" u="none" strike="noStrike" dirty="0">
                        <a:solidFill>
                          <a:srgbClr val="000000"/>
                        </a:solidFill>
                        <a:effectLst/>
                        <a:latin typeface="Calibri" panose="020F0502020204030204" pitchFamily="34" charset="0"/>
                      </a:endParaRPr>
                    </a:p>
                  </a:txBody>
                  <a:tcPr marL="19050" marR="19050" marT="19050" marB="0" anchor="b"/>
                </a:tc>
                <a:extLst>
                  <a:ext uri="{0D108BD9-81ED-4DB2-BD59-A6C34878D82A}">
                    <a16:rowId xmlns:a16="http://schemas.microsoft.com/office/drawing/2014/main" val="2644358549"/>
                  </a:ext>
                </a:extLst>
              </a:tr>
              <a:tr h="784060">
                <a:tc>
                  <a:txBody>
                    <a:bodyPr/>
                    <a:lstStyle/>
                    <a:p>
                      <a:pPr algn="l" fontAlgn="b"/>
                      <a:r>
                        <a:rPr lang="en-US" sz="3300" u="none" strike="noStrike" dirty="0">
                          <a:effectLst/>
                        </a:rPr>
                        <a:t>Excellent</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58%</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54%</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389377721"/>
                  </a:ext>
                </a:extLst>
              </a:tr>
              <a:tr h="784060">
                <a:tc>
                  <a:txBody>
                    <a:bodyPr/>
                    <a:lstStyle/>
                    <a:p>
                      <a:pPr algn="l" fontAlgn="b"/>
                      <a:r>
                        <a:rPr lang="en-US" sz="3300" u="none" strike="noStrike">
                          <a:effectLst/>
                        </a:rPr>
                        <a:t>Very Good</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36%</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32%</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3089467910"/>
                  </a:ext>
                </a:extLst>
              </a:tr>
              <a:tr h="784060">
                <a:tc>
                  <a:txBody>
                    <a:bodyPr/>
                    <a:lstStyle/>
                    <a:p>
                      <a:pPr algn="l" fontAlgn="b"/>
                      <a:r>
                        <a:rPr lang="en-US" sz="3300" u="none" strike="noStrike">
                          <a:effectLst/>
                        </a:rPr>
                        <a:t>Good</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6%</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9%</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119271879"/>
                  </a:ext>
                </a:extLst>
              </a:tr>
              <a:tr h="784060">
                <a:tc>
                  <a:txBody>
                    <a:bodyPr/>
                    <a:lstStyle/>
                    <a:p>
                      <a:pPr algn="l" fontAlgn="b"/>
                      <a:r>
                        <a:rPr lang="en-US" sz="3300" u="none" strike="noStrike">
                          <a:effectLst/>
                        </a:rPr>
                        <a:t>Fair</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3145686348"/>
                  </a:ext>
                </a:extLst>
              </a:tr>
              <a:tr h="784060">
                <a:tc>
                  <a:txBody>
                    <a:bodyPr/>
                    <a:lstStyle/>
                    <a:p>
                      <a:pPr algn="l" fontAlgn="b"/>
                      <a:r>
                        <a:rPr lang="en-US" sz="3300" u="none" strike="noStrike">
                          <a:effectLst/>
                        </a:rPr>
                        <a:t>Poor</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75169758"/>
                  </a:ext>
                </a:extLst>
              </a:tr>
            </a:tbl>
          </a:graphicData>
        </a:graphic>
      </p:graphicFrame>
    </p:spTree>
    <p:extLst>
      <p:ext uri="{BB962C8B-B14F-4D97-AF65-F5344CB8AC3E}">
        <p14:creationId xmlns:p14="http://schemas.microsoft.com/office/powerpoint/2010/main" val="27736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0EBC0EA-8048-406C-80D7-9E855FD88D95}"/>
              </a:ext>
            </a:extLst>
          </p:cNvPr>
          <p:cNvGraphicFramePr>
            <a:graphicFrameLocks noGrp="1"/>
          </p:cNvGraphicFramePr>
          <p:nvPr>
            <p:ph idx="1"/>
            <p:extLst>
              <p:ext uri="{D42A27DB-BD31-4B8C-83A1-F6EECF244321}">
                <p14:modId xmlns:p14="http://schemas.microsoft.com/office/powerpoint/2010/main" val="155359233"/>
              </p:ext>
            </p:extLst>
          </p:nvPr>
        </p:nvGraphicFramePr>
        <p:xfrm>
          <a:off x="593074" y="369869"/>
          <a:ext cx="11005851" cy="6226137"/>
        </p:xfrm>
        <a:graphic>
          <a:graphicData uri="http://schemas.openxmlformats.org/drawingml/2006/table">
            <a:tbl>
              <a:tblPr firstRow="1" bandRow="1">
                <a:tableStyleId>{5C22544A-7EE6-4342-B048-85BDC9FD1C3A}</a:tableStyleId>
              </a:tblPr>
              <a:tblGrid>
                <a:gridCol w="5223631">
                  <a:extLst>
                    <a:ext uri="{9D8B030D-6E8A-4147-A177-3AD203B41FA5}">
                      <a16:colId xmlns:a16="http://schemas.microsoft.com/office/drawing/2014/main" val="62860260"/>
                    </a:ext>
                  </a:extLst>
                </a:gridCol>
                <a:gridCol w="2891110">
                  <a:extLst>
                    <a:ext uri="{9D8B030D-6E8A-4147-A177-3AD203B41FA5}">
                      <a16:colId xmlns:a16="http://schemas.microsoft.com/office/drawing/2014/main" val="990234366"/>
                    </a:ext>
                  </a:extLst>
                </a:gridCol>
                <a:gridCol w="2891110">
                  <a:extLst>
                    <a:ext uri="{9D8B030D-6E8A-4147-A177-3AD203B41FA5}">
                      <a16:colId xmlns:a16="http://schemas.microsoft.com/office/drawing/2014/main" val="961534573"/>
                    </a:ext>
                  </a:extLst>
                </a:gridCol>
              </a:tblGrid>
              <a:tr h="935307">
                <a:tc gridSpan="3">
                  <a:txBody>
                    <a:bodyPr/>
                    <a:lstStyle/>
                    <a:p>
                      <a:pPr algn="l" fontAlgn="b"/>
                      <a:r>
                        <a:rPr lang="en-US" sz="3600" u="none" strike="noStrike" dirty="0">
                          <a:effectLst/>
                        </a:rPr>
                        <a:t>The educational topics were relevant to me and my job. </a:t>
                      </a:r>
                      <a:endParaRPr lang="en-US" sz="3600" b="1" i="0" u="none" strike="noStrike" dirty="0">
                        <a:solidFill>
                          <a:srgbClr val="333333"/>
                        </a:solidFill>
                        <a:effectLst/>
                        <a:latin typeface="Arial" panose="020B0604020202020204" pitchFamily="34" charset="0"/>
                      </a:endParaRPr>
                    </a:p>
                  </a:txBody>
                  <a:tcPr marL="19050" marR="19050" marT="1905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967"/>
                  </a:ext>
                </a:extLst>
              </a:tr>
              <a:tr h="881805">
                <a:tc>
                  <a:txBody>
                    <a:bodyPr/>
                    <a:lstStyle/>
                    <a:p>
                      <a:pPr algn="ctr" fontAlgn="b"/>
                      <a:r>
                        <a:rPr lang="en-US" sz="3300" u="none" strike="noStrike">
                          <a:effectLst/>
                        </a:rPr>
                        <a:t>Answer Choices</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In-Person</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a:effectLst/>
                        </a:rPr>
                        <a:t>Virtual</a:t>
                      </a:r>
                      <a:endParaRPr lang="en-US" sz="3300" b="0" i="0" u="none" strike="noStrike">
                        <a:solidFill>
                          <a:srgbClr val="000000"/>
                        </a:solidFill>
                        <a:effectLst/>
                        <a:latin typeface="Calibri" panose="020F0502020204030204" pitchFamily="34" charset="0"/>
                      </a:endParaRPr>
                    </a:p>
                  </a:txBody>
                  <a:tcPr marL="19050" marR="19050" marT="19050" marB="0" anchor="b"/>
                </a:tc>
                <a:extLst>
                  <a:ext uri="{0D108BD9-81ED-4DB2-BD59-A6C34878D82A}">
                    <a16:rowId xmlns:a16="http://schemas.microsoft.com/office/drawing/2014/main" val="829075607"/>
                  </a:ext>
                </a:extLst>
              </a:tr>
              <a:tr h="881805">
                <a:tc>
                  <a:txBody>
                    <a:bodyPr/>
                    <a:lstStyle/>
                    <a:p>
                      <a:pPr algn="l" fontAlgn="b"/>
                      <a:r>
                        <a:rPr lang="en-US" sz="3300" u="none" strike="noStrike" dirty="0">
                          <a:effectLst/>
                        </a:rPr>
                        <a:t>Strongly Agree</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56%</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58%</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929826787"/>
                  </a:ext>
                </a:extLst>
              </a:tr>
              <a:tr h="881805">
                <a:tc>
                  <a:txBody>
                    <a:bodyPr/>
                    <a:lstStyle/>
                    <a:p>
                      <a:pPr algn="l" fontAlgn="b"/>
                      <a:r>
                        <a:rPr lang="en-US" sz="3300" u="none" strike="noStrike">
                          <a:effectLst/>
                        </a:rPr>
                        <a:t>Agree</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42%</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36%</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508493407"/>
                  </a:ext>
                </a:extLst>
              </a:tr>
              <a:tr h="881805">
                <a:tc>
                  <a:txBody>
                    <a:bodyPr/>
                    <a:lstStyle/>
                    <a:p>
                      <a:pPr algn="l" fontAlgn="b"/>
                      <a:r>
                        <a:rPr lang="en-US" sz="3300" u="none" strike="noStrike">
                          <a:effectLst/>
                        </a:rPr>
                        <a:t>Neutral</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2%</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5%</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3972275085"/>
                  </a:ext>
                </a:extLst>
              </a:tr>
              <a:tr h="881805">
                <a:tc>
                  <a:txBody>
                    <a:bodyPr/>
                    <a:lstStyle/>
                    <a:p>
                      <a:pPr algn="l" fontAlgn="b"/>
                      <a:r>
                        <a:rPr lang="en-US" sz="3300" u="none" strike="noStrike">
                          <a:effectLst/>
                        </a:rPr>
                        <a:t>Disagree</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1%</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1460441721"/>
                  </a:ext>
                </a:extLst>
              </a:tr>
              <a:tr h="881805">
                <a:tc>
                  <a:txBody>
                    <a:bodyPr/>
                    <a:lstStyle/>
                    <a:p>
                      <a:pPr algn="l" fontAlgn="b"/>
                      <a:r>
                        <a:rPr lang="en-US" sz="3300" u="none" strike="noStrike">
                          <a:effectLst/>
                        </a:rPr>
                        <a:t>Strongly Disagree</a:t>
                      </a:r>
                      <a:endParaRPr lang="en-US" sz="3300" b="0" i="0" u="none" strike="noStrike">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tc>
                  <a:txBody>
                    <a:bodyPr/>
                    <a:lstStyle/>
                    <a:p>
                      <a:pPr algn="ctr" fontAlgn="b"/>
                      <a:r>
                        <a:rPr lang="en-US" sz="3300" u="none" strike="noStrike" dirty="0">
                          <a:effectLst/>
                        </a:rPr>
                        <a:t>0%</a:t>
                      </a:r>
                      <a:endParaRPr lang="en-US" sz="3300" b="0" i="0" u="none" strike="noStrike" dirty="0">
                        <a:solidFill>
                          <a:srgbClr val="333333"/>
                        </a:solidFill>
                        <a:effectLst/>
                        <a:latin typeface="Arial" panose="020B0604020202020204" pitchFamily="34" charset="0"/>
                      </a:endParaRPr>
                    </a:p>
                  </a:txBody>
                  <a:tcPr marL="19050" marR="19050" marT="19050" marB="0" anchor="b"/>
                </a:tc>
                <a:extLst>
                  <a:ext uri="{0D108BD9-81ED-4DB2-BD59-A6C34878D82A}">
                    <a16:rowId xmlns:a16="http://schemas.microsoft.com/office/drawing/2014/main" val="33353751"/>
                  </a:ext>
                </a:extLst>
              </a:tr>
            </a:tbl>
          </a:graphicData>
        </a:graphic>
      </p:graphicFrame>
    </p:spTree>
    <p:extLst>
      <p:ext uri="{BB962C8B-B14F-4D97-AF65-F5344CB8AC3E}">
        <p14:creationId xmlns:p14="http://schemas.microsoft.com/office/powerpoint/2010/main" val="146488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2E0F7A2-9B37-2FB8-C35D-7ABA9FF62FDF}"/>
              </a:ext>
            </a:extLst>
          </p:cNvPr>
          <p:cNvSpPr txBox="1"/>
          <p:nvPr/>
        </p:nvSpPr>
        <p:spPr>
          <a:xfrm>
            <a:off x="9081884" y="1212923"/>
            <a:ext cx="374217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003CA0"/>
                </a:solidFill>
                <a:effectLst/>
                <a:uLnTx/>
                <a:uFillTx/>
                <a:latin typeface="Bierstadt Display" panose="020B0004020202020204" pitchFamily="34" charset="0"/>
                <a:ea typeface="+mj-ea"/>
                <a:cs typeface="Poppins Light" pitchFamily="2" charset="77"/>
              </a:rPr>
              <a:t>Top 10 Sessions</a:t>
            </a:r>
            <a:endParaRPr lang="en-US" dirty="0"/>
          </a:p>
        </p:txBody>
      </p:sp>
      <p:graphicFrame>
        <p:nvGraphicFramePr>
          <p:cNvPr id="2" name="Table 1">
            <a:extLst>
              <a:ext uri="{FF2B5EF4-FFF2-40B4-BE49-F238E27FC236}">
                <a16:creationId xmlns:a16="http://schemas.microsoft.com/office/drawing/2014/main" id="{F777B9B0-59C0-99CF-262C-4104CBAC9FEA}"/>
              </a:ext>
            </a:extLst>
          </p:cNvPr>
          <p:cNvGraphicFramePr>
            <a:graphicFrameLocks noGrp="1"/>
          </p:cNvGraphicFramePr>
          <p:nvPr>
            <p:extLst>
              <p:ext uri="{D42A27DB-BD31-4B8C-83A1-F6EECF244321}">
                <p14:modId xmlns:p14="http://schemas.microsoft.com/office/powerpoint/2010/main" val="3079601710"/>
              </p:ext>
            </p:extLst>
          </p:nvPr>
        </p:nvGraphicFramePr>
        <p:xfrm>
          <a:off x="0" y="0"/>
          <a:ext cx="8691716" cy="6784256"/>
        </p:xfrm>
        <a:graphic>
          <a:graphicData uri="http://schemas.openxmlformats.org/drawingml/2006/table">
            <a:tbl>
              <a:tblPr firstRow="1" firstCol="1" bandRow="1">
                <a:tableStyleId>{5C22544A-7EE6-4342-B048-85BDC9FD1C3A}</a:tableStyleId>
              </a:tblPr>
              <a:tblGrid>
                <a:gridCol w="7216877">
                  <a:extLst>
                    <a:ext uri="{9D8B030D-6E8A-4147-A177-3AD203B41FA5}">
                      <a16:colId xmlns:a16="http://schemas.microsoft.com/office/drawing/2014/main" val="4249917530"/>
                    </a:ext>
                  </a:extLst>
                </a:gridCol>
                <a:gridCol w="1474839">
                  <a:extLst>
                    <a:ext uri="{9D8B030D-6E8A-4147-A177-3AD203B41FA5}">
                      <a16:colId xmlns:a16="http://schemas.microsoft.com/office/drawing/2014/main" val="2151014814"/>
                    </a:ext>
                  </a:extLst>
                </a:gridCol>
              </a:tblGrid>
              <a:tr h="710964">
                <a:tc>
                  <a:txBody>
                    <a:bodyPr/>
                    <a:lstStyle/>
                    <a:p>
                      <a:pPr marL="0" marR="0">
                        <a:lnSpc>
                          <a:spcPct val="115000"/>
                        </a:lnSpc>
                        <a:spcAft>
                          <a:spcPts val="800"/>
                        </a:spcAft>
                        <a:buNone/>
                      </a:pPr>
                      <a:r>
                        <a:rPr lang="en-US" sz="2000" kern="0" dirty="0">
                          <a:effectLst/>
                        </a:rPr>
                        <a:t>Speaker Sessions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Session Ratings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0736554"/>
                  </a:ext>
                </a:extLst>
              </a:tr>
              <a:tr h="349459">
                <a:tc>
                  <a:txBody>
                    <a:bodyPr/>
                    <a:lstStyle/>
                    <a:p>
                      <a:pPr marL="0" marR="0">
                        <a:lnSpc>
                          <a:spcPct val="115000"/>
                        </a:lnSpc>
                        <a:spcAft>
                          <a:spcPts val="800"/>
                        </a:spcAft>
                        <a:buNone/>
                      </a:pPr>
                      <a:r>
                        <a:rPr lang="en-US" sz="2000" kern="0">
                          <a:effectLst/>
                        </a:rPr>
                        <a:t>F105 - Improving Program Integrity in Federal Health Programs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1725528"/>
                  </a:ext>
                </a:extLst>
              </a:tr>
              <a:tr h="717845">
                <a:tc>
                  <a:txBody>
                    <a:bodyPr/>
                    <a:lstStyle/>
                    <a:p>
                      <a:pPr marL="0" marR="0">
                        <a:lnSpc>
                          <a:spcPct val="115000"/>
                        </a:lnSpc>
                        <a:spcAft>
                          <a:spcPts val="800"/>
                        </a:spcAft>
                        <a:buNone/>
                      </a:pPr>
                      <a:r>
                        <a:rPr lang="en-US" sz="2000" kern="0" dirty="0">
                          <a:effectLst/>
                        </a:rPr>
                        <a:t>T108 - Assessing Fraud Risk for Cyber Threats to Internal Controls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1191617"/>
                  </a:ext>
                </a:extLst>
              </a:tr>
              <a:tr h="717845">
                <a:tc>
                  <a:txBody>
                    <a:bodyPr/>
                    <a:lstStyle/>
                    <a:p>
                      <a:pPr marL="0" marR="0">
                        <a:lnSpc>
                          <a:spcPct val="115000"/>
                        </a:lnSpc>
                        <a:spcAft>
                          <a:spcPts val="800"/>
                        </a:spcAft>
                        <a:buNone/>
                      </a:pPr>
                      <a:r>
                        <a:rPr lang="en-US" sz="2000" kern="0">
                          <a:effectLst/>
                        </a:rPr>
                        <a:t>F114 - Closing Plenary Session: The Whistleblower Dilemma: Justice or Loyalty?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4.95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7087167"/>
                  </a:ext>
                </a:extLst>
              </a:tr>
              <a:tr h="349459">
                <a:tc>
                  <a:txBody>
                    <a:bodyPr/>
                    <a:lstStyle/>
                    <a:p>
                      <a:pPr marL="0" marR="0">
                        <a:lnSpc>
                          <a:spcPct val="115000"/>
                        </a:lnSpc>
                        <a:spcAft>
                          <a:spcPts val="800"/>
                        </a:spcAft>
                        <a:buNone/>
                      </a:pPr>
                      <a:r>
                        <a:rPr lang="en-US" sz="2000" kern="0">
                          <a:effectLst/>
                        </a:rPr>
                        <a:t>T111 - Fraud &amp; Deepfakes Driven by GenAI</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4.89</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6906612"/>
                  </a:ext>
                </a:extLst>
              </a:tr>
              <a:tr h="349459">
                <a:tc>
                  <a:txBody>
                    <a:bodyPr/>
                    <a:lstStyle/>
                    <a:p>
                      <a:pPr marL="0" marR="0">
                        <a:lnSpc>
                          <a:spcPct val="115000"/>
                        </a:lnSpc>
                        <a:spcAft>
                          <a:spcPts val="800"/>
                        </a:spcAft>
                        <a:buNone/>
                      </a:pPr>
                      <a:r>
                        <a:rPr lang="en-US" sz="2000" kern="0">
                          <a:effectLst/>
                        </a:rPr>
                        <a:t>F103 - CFO Survey Debrief</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4.75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5350815"/>
                  </a:ext>
                </a:extLst>
              </a:tr>
              <a:tr h="717845">
                <a:tc>
                  <a:txBody>
                    <a:bodyPr/>
                    <a:lstStyle/>
                    <a:p>
                      <a:pPr marL="0" marR="0">
                        <a:lnSpc>
                          <a:spcPct val="115000"/>
                        </a:lnSpc>
                        <a:spcAft>
                          <a:spcPts val="800"/>
                        </a:spcAft>
                        <a:buNone/>
                      </a:pPr>
                      <a:r>
                        <a:rPr lang="en-US" sz="2000" kern="0">
                          <a:effectLst/>
                        </a:rPr>
                        <a:t>F113 - Building a Comprehensive Fraud Risk Management Program: Lessons from HUD’s Experience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4.75</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7623293"/>
                  </a:ext>
                </a:extLst>
              </a:tr>
              <a:tr h="717845">
                <a:tc>
                  <a:txBody>
                    <a:bodyPr/>
                    <a:lstStyle/>
                    <a:p>
                      <a:pPr marL="0" marR="0">
                        <a:lnSpc>
                          <a:spcPct val="115000"/>
                        </a:lnSpc>
                        <a:spcAft>
                          <a:spcPts val="800"/>
                        </a:spcAft>
                        <a:buNone/>
                      </a:pPr>
                      <a:r>
                        <a:rPr lang="en-US" sz="2000" kern="0">
                          <a:effectLst/>
                        </a:rPr>
                        <a:t>T106 - Strengthening Fraud Prevention: Key Lessons from Covid-19 Grant Programs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4.73</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5573190"/>
                  </a:ext>
                </a:extLst>
              </a:tr>
              <a:tr h="717845">
                <a:tc>
                  <a:txBody>
                    <a:bodyPr/>
                    <a:lstStyle/>
                    <a:p>
                      <a:pPr marL="0" marR="0">
                        <a:lnSpc>
                          <a:spcPct val="115000"/>
                        </a:lnSpc>
                        <a:spcAft>
                          <a:spcPts val="800"/>
                        </a:spcAft>
                        <a:buNone/>
                      </a:pPr>
                      <a:r>
                        <a:rPr lang="en-US" sz="2000" kern="0">
                          <a:effectLst/>
                        </a:rPr>
                        <a:t>T113: Elevating Fraud Prevention Excellence: Harnessing Organizational Development and High-Performance Teams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4.68</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584146"/>
                  </a:ext>
                </a:extLst>
              </a:tr>
              <a:tr h="717845">
                <a:tc>
                  <a:txBody>
                    <a:bodyPr/>
                    <a:lstStyle/>
                    <a:p>
                      <a:pPr marL="0" marR="0">
                        <a:lnSpc>
                          <a:spcPct val="115000"/>
                        </a:lnSpc>
                        <a:spcAft>
                          <a:spcPts val="800"/>
                        </a:spcAft>
                        <a:buNone/>
                      </a:pPr>
                      <a:r>
                        <a:rPr lang="en-US" sz="2000" kern="0">
                          <a:effectLst/>
                        </a:rPr>
                        <a:t>F106 - Synergy Between Audit &amp; Investigation Teams Enhances Compliance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4.67</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037704"/>
                  </a:ext>
                </a:extLst>
              </a:tr>
              <a:tr h="717845">
                <a:tc>
                  <a:txBody>
                    <a:bodyPr/>
                    <a:lstStyle/>
                    <a:p>
                      <a:pPr marL="0" marR="0">
                        <a:lnSpc>
                          <a:spcPct val="115000"/>
                        </a:lnSpc>
                        <a:spcAft>
                          <a:spcPts val="800"/>
                        </a:spcAft>
                        <a:buNone/>
                      </a:pPr>
                      <a:r>
                        <a:rPr lang="en-US" sz="2000" kern="0">
                          <a:effectLst/>
                        </a:rPr>
                        <a:t>F107 - Testing IT &amp; Cybersecurity Controls in Financial Statement Audits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2000" kern="0" dirty="0">
                          <a:effectLst/>
                        </a:rPr>
                        <a:t>4.66</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1581610"/>
                  </a:ext>
                </a:extLst>
              </a:tr>
            </a:tbl>
          </a:graphicData>
        </a:graphic>
      </p:graphicFrame>
    </p:spTree>
    <p:extLst>
      <p:ext uri="{BB962C8B-B14F-4D97-AF65-F5344CB8AC3E}">
        <p14:creationId xmlns:p14="http://schemas.microsoft.com/office/powerpoint/2010/main" val="3073942762"/>
      </p:ext>
    </p:extLst>
  </p:cSld>
  <p:clrMapOvr>
    <a:masterClrMapping/>
  </p:clrMapOvr>
</p:sld>
</file>

<file path=ppt/theme/theme1.xml><?xml version="1.0" encoding="utf-8"?>
<a:theme xmlns:a="http://schemas.openxmlformats.org/drawingml/2006/main" name="INTERIOR CONTENT">
  <a:themeElements>
    <a:clrScheme name="AGA">
      <a:dk1>
        <a:srgbClr val="000000"/>
      </a:dk1>
      <a:lt1>
        <a:srgbClr val="FFFFFF"/>
      </a:lt1>
      <a:dk2>
        <a:srgbClr val="003CA0"/>
      </a:dk2>
      <a:lt2>
        <a:srgbClr val="FFFFFF"/>
      </a:lt2>
      <a:accent1>
        <a:srgbClr val="003CA0"/>
      </a:accent1>
      <a:accent2>
        <a:srgbClr val="F87F1E"/>
      </a:accent2>
      <a:accent3>
        <a:srgbClr val="003DA0"/>
      </a:accent3>
      <a:accent4>
        <a:srgbClr val="CC3A2B"/>
      </a:accent4>
      <a:accent5>
        <a:srgbClr val="003DA0"/>
      </a:accent5>
      <a:accent6>
        <a:srgbClr val="F77F1D"/>
      </a:accent6>
      <a:hlink>
        <a:srgbClr val="878787"/>
      </a:hlink>
      <a:folHlink>
        <a:srgbClr val="878787"/>
      </a:folHlink>
    </a:clrScheme>
    <a:fontScheme name="Test">
      <a:majorFont>
        <a:latin typeface="Poppins-SemiBold"/>
        <a:ea typeface=""/>
        <a:cs typeface=""/>
      </a:majorFont>
      <a:minorFont>
        <a:latin typeface="Poppins-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582B83588EA64994CC9B493995D4B2" ma:contentTypeVersion="19" ma:contentTypeDescription="Create a new document." ma:contentTypeScope="" ma:versionID="c846142c6010aedf69ded164f2eaadd6">
  <xsd:schema xmlns:xsd="http://www.w3.org/2001/XMLSchema" xmlns:xs="http://www.w3.org/2001/XMLSchema" xmlns:p="http://schemas.microsoft.com/office/2006/metadata/properties" xmlns:ns2="1bcc541c-a7da-4167-bb1c-7a107cbd8867" xmlns:ns3="3a91d148-500c-4af6-a2fa-06912cce903e" targetNamespace="http://schemas.microsoft.com/office/2006/metadata/properties" ma:root="true" ma:fieldsID="b2185daed4bab95257487e3636faef8d" ns2:_="" ns3:_="">
    <xsd:import namespace="1bcc541c-a7da-4167-bb1c-7a107cbd8867"/>
    <xsd:import namespace="3a91d148-500c-4af6-a2fa-06912cce90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cc541c-a7da-4167-bb1c-7a107cbd88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87db6f3-70db-408f-a1a6-f852f9717b9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91d148-500c-4af6-a2fa-06912cce903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2a9176-376e-44ab-b40a-28e97d1b0b30}" ma:internalName="TaxCatchAll" ma:showField="CatchAllData" ma:web="3a91d148-500c-4af6-a2fa-06912cce90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cc541c-a7da-4167-bb1c-7a107cbd8867">
      <Terms xmlns="http://schemas.microsoft.com/office/infopath/2007/PartnerControls"/>
    </lcf76f155ced4ddcb4097134ff3c332f>
    <TaxCatchAll xmlns="3a91d148-500c-4af6-a2fa-06912cce903e" xsi:nil="true"/>
  </documentManagement>
</p:properties>
</file>

<file path=customXml/itemProps1.xml><?xml version="1.0" encoding="utf-8"?>
<ds:datastoreItem xmlns:ds="http://schemas.openxmlformats.org/officeDocument/2006/customXml" ds:itemID="{ACAD4D7C-2E32-41E0-87FE-BFDF18175F7B}">
  <ds:schemaRefs>
    <ds:schemaRef ds:uri="http://schemas.microsoft.com/sharepoint/v3/contenttype/forms"/>
  </ds:schemaRefs>
</ds:datastoreItem>
</file>

<file path=customXml/itemProps2.xml><?xml version="1.0" encoding="utf-8"?>
<ds:datastoreItem xmlns:ds="http://schemas.openxmlformats.org/officeDocument/2006/customXml" ds:itemID="{22AFB092-CE33-47C0-BA2D-BEEB2018F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cc541c-a7da-4167-bb1c-7a107cbd8867"/>
    <ds:schemaRef ds:uri="3a91d148-500c-4af6-a2fa-06912cce90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45FEB7-A117-4FC3-B1A4-8984B72DCE45}">
  <ds:schemaRefs>
    <ds:schemaRef ds:uri="http://schemas.microsoft.com/office/2006/metadata/properties"/>
    <ds:schemaRef ds:uri="http://schemas.microsoft.com/office/infopath/2007/PartnerControls"/>
    <ds:schemaRef ds:uri="1bcc541c-a7da-4167-bb1c-7a107cbd8867"/>
    <ds:schemaRef ds:uri="3a91d148-500c-4af6-a2fa-06912cce903e"/>
  </ds:schemaRefs>
</ds:datastoreItem>
</file>

<file path=docProps/app.xml><?xml version="1.0" encoding="utf-8"?>
<Properties xmlns="http://schemas.openxmlformats.org/officeDocument/2006/extended-properties" xmlns:vt="http://schemas.openxmlformats.org/officeDocument/2006/docPropsVTypes">
  <TotalTime>4788</TotalTime>
  <Words>934</Words>
  <Application>Microsoft Office PowerPoint</Application>
  <PresentationFormat>Widescreen</PresentationFormat>
  <Paragraphs>181</Paragraphs>
  <Slides>17</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Aptos</vt:lpstr>
      <vt:lpstr>Arial</vt:lpstr>
      <vt:lpstr>Bierstadt Display</vt:lpstr>
      <vt:lpstr>Calibri</vt:lpstr>
      <vt:lpstr>Poppins</vt:lpstr>
      <vt:lpstr>Poppins Light</vt:lpstr>
      <vt:lpstr>Poppins-Regular</vt:lpstr>
      <vt:lpstr>INTERIOR CONTENT</vt:lpstr>
      <vt:lpstr>1_Office Theme</vt:lpstr>
      <vt:lpstr>PowerPoint Presentation</vt:lpstr>
      <vt:lpstr>Private:  Ruba Elbasha Partner, Defense &amp; Security Financial Management Practice Leader Guidehouse </vt:lpstr>
      <vt:lpstr>Fraud 2024 Snapshot:  Total Attendance: 867 (467 in-person / 400 virtual) 50% Feds, 15% State/Local, 30% Private (include exhibitors)   </vt:lpstr>
      <vt:lpstr>Fraud 2024 Evaluation Results  </vt:lpstr>
      <vt:lpstr>PowerPoint Presentation</vt:lpstr>
      <vt:lpstr>PowerPoint Presentation</vt:lpstr>
      <vt:lpstr>PowerPoint Presentation</vt:lpstr>
      <vt:lpstr>PowerPoint Presentation</vt:lpstr>
      <vt:lpstr>PowerPoint Presentation</vt:lpstr>
      <vt:lpstr>Technical Committee Duties    </vt:lpstr>
      <vt:lpstr>Submission Guidelines    </vt:lpstr>
      <vt:lpstr>PowerPoint Presentation</vt:lpstr>
      <vt:lpstr>PowerPoint Presentation</vt:lpstr>
      <vt:lpstr>PowerPoint Presentation</vt:lpstr>
      <vt:lpstr>Engagement Ideas    </vt:lpstr>
      <vt:lpstr>Fraud 2025 Co-Chairs Meeting Notes: </vt:lpstr>
      <vt:lpstr>Questions? Session ideas?  Staff contacts:  Jerome Bruce (jbruce@agacgfm.org) Jennifer Garrett (jgarrett@agacgfm.org)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Committee Co-Chairs  Federal: Kim Farington, CFO, FirstNet State: Kim Williams, DCFO, DC Government Private: Rob Irish, Senior Manager, Deloitte</dc:title>
  <dc:creator>Jerome Bruce</dc:creator>
  <cp:lastModifiedBy>Jerome Bruce</cp:lastModifiedBy>
  <cp:revision>4</cp:revision>
  <dcterms:created xsi:type="dcterms:W3CDTF">2022-10-27T18:24:59Z</dcterms:created>
  <dcterms:modified xsi:type="dcterms:W3CDTF">2025-06-24T15:58:09Z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0x01010093582B83588EA64994CC9B493995D4B2</vt:lpwstr>
  </property>
  <property fmtid="{D5CDD505-2E9C-101B-9397-08002B2CF9AE}" pid="3" name="MediaServiceImageTags">
    <vt:lpwstr/>
  </property>
</Properties>
</file>