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64"/>
    <p:restoredTop sz="94702"/>
  </p:normalViewPr>
  <p:slideViewPr>
    <p:cSldViewPr snapToGrid="0">
      <p:cViewPr varScale="1">
        <p:scale>
          <a:sx n="78" d="100"/>
          <a:sy n="78" d="100"/>
        </p:scale>
        <p:origin x="109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EB27F-1B7B-C6DC-7A49-CDE6A185E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52216" y="1799064"/>
            <a:ext cx="9144000" cy="1909763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B5C4F6-6305-B197-8F79-CC3780E419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47766" y="3708827"/>
            <a:ext cx="9144000" cy="1430499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56653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EB27F-1B7B-C6DC-7A49-CDE6A185E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51508" y="1799064"/>
            <a:ext cx="7844707" cy="1909763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B5C4F6-6305-B197-8F79-CC3780E419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7058" y="3708827"/>
            <a:ext cx="7844707" cy="1430499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17827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3EC64-2042-3F94-B3FE-FED9A7F39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8D2FE-5173-B0B2-B4E2-0936CDEFC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1196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3EC64-2042-3F94-B3FE-FED9A7F39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8542" y="18255"/>
            <a:ext cx="10312030" cy="119649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8D2FE-5173-B0B2-B4E2-0936CDEFC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542" y="1528450"/>
            <a:ext cx="10312030" cy="46485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66592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245FEF8-1C3C-9BD1-81CA-57A6DC2827D5}"/>
              </a:ext>
            </a:extLst>
          </p:cNvPr>
          <p:cNvSpPr/>
          <p:nvPr userDrawn="1"/>
        </p:nvSpPr>
        <p:spPr>
          <a:xfrm>
            <a:off x="-1" y="0"/>
            <a:ext cx="146698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23EC64-2042-3F94-B3FE-FED9A7F39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106" y="18255"/>
            <a:ext cx="11282466" cy="119649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8D2FE-5173-B0B2-B4E2-0936CDEFC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06" y="1528450"/>
            <a:ext cx="11282466" cy="46485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8753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3EC64-2042-3F94-B3FE-FED9A7F39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561" y="18255"/>
            <a:ext cx="11440011" cy="119649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8D2FE-5173-B0B2-B4E2-0936CDEFC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561" y="1528450"/>
            <a:ext cx="11440011" cy="464851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74531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3EC64-2042-3F94-B3FE-FED9A7F39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561" y="605607"/>
            <a:ext cx="11440011" cy="119649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8D2FE-5173-B0B2-B4E2-0936CDEFC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561" y="1802102"/>
            <a:ext cx="11440011" cy="437486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0707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7148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BE6167-2624-5A02-7E4F-C7F10B020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234" y="18255"/>
            <a:ext cx="11153566" cy="1196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DD2C7D-F240-733D-D2D0-634A870C4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0234" y="1528450"/>
            <a:ext cx="11153566" cy="4648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24986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0" r:id="rId3"/>
    <p:sldLayoutId id="2147483651" r:id="rId4"/>
    <p:sldLayoutId id="2147483657" r:id="rId5"/>
    <p:sldLayoutId id="2147483654" r:id="rId6"/>
    <p:sldLayoutId id="2147483655" r:id="rId7"/>
    <p:sldLayoutId id="214748365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Bierstadt Display" panose="020B00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ierstadt Display" panose="020B00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ierstadt Display" panose="020B00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ierstadt Display" panose="020B00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ierstadt Display" panose="020B00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ierstadt Display" panose="020B00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880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BD24D-2DAF-23A5-1536-EAE79335A6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C43D28-BDE6-6703-F5D6-2DFDA02AD7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639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2BE5F-48AC-0F04-A5CB-35620247B9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EEE205-C833-D81F-E1C0-9EF4F485B3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225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CEB60C2-AAFE-55EE-178D-0B6F51E32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E21EE0-B57F-5F4E-73A5-A3690EC12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023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FE442-9401-D4B7-9930-2B67A6908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1D0D9-5334-6661-9D34-42A530C0F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290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E147B-88A6-ACDA-A139-E5CD8169D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4393B-B844-EE74-350D-662F9EC9D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792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4F786-7025-424F-3C0C-D58EDB3FF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39D64-991A-5D63-1A19-0D3D9A516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348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Bierstadt Display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Lyndsay McKeown</dc:creator>
  <cp:lastModifiedBy>Monica Cordova</cp:lastModifiedBy>
  <cp:revision>1</cp:revision>
  <dcterms:created xsi:type="dcterms:W3CDTF">2022-12-14T15:50:54Z</dcterms:created>
  <dcterms:modified xsi:type="dcterms:W3CDTF">2022-12-16T12:57:10Z</dcterms:modified>
</cp:coreProperties>
</file>