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64"/>
    <p:restoredTop sz="94702"/>
  </p:normalViewPr>
  <p:slideViewPr>
    <p:cSldViewPr snapToGrid="0">
      <p:cViewPr varScale="1">
        <p:scale>
          <a:sx n="78" d="100"/>
          <a:sy n="78" d="100"/>
        </p:scale>
        <p:origin x="10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B27F-1B7B-C6DC-7A49-CDE6A185E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216" y="1799064"/>
            <a:ext cx="9144000" cy="19097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5C4F6-6305-B197-8F79-CC3780E41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7766" y="3708827"/>
            <a:ext cx="9144000" cy="143049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665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B27F-1B7B-C6DC-7A49-CDE6A185E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1508" y="1799064"/>
            <a:ext cx="7844707" cy="19097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5C4F6-6305-B197-8F79-CC3780E41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058" y="3708827"/>
            <a:ext cx="7844707" cy="143049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782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EC64-2042-3F94-B3FE-FED9A7F3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D2FE-5173-B0B2-B4E2-0936CDEFC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119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EC64-2042-3F94-B3FE-FED9A7F3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542" y="18255"/>
            <a:ext cx="10312030" cy="11964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D2FE-5173-B0B2-B4E2-0936CDEF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542" y="1528450"/>
            <a:ext cx="10312030" cy="4648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659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45FEF8-1C3C-9BD1-81CA-57A6DC2827D5}"/>
              </a:ext>
            </a:extLst>
          </p:cNvPr>
          <p:cNvSpPr/>
          <p:nvPr userDrawn="1"/>
        </p:nvSpPr>
        <p:spPr>
          <a:xfrm>
            <a:off x="-1" y="0"/>
            <a:ext cx="146698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3EC64-2042-3F94-B3FE-FED9A7F3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06" y="18255"/>
            <a:ext cx="11282466" cy="11964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D2FE-5173-B0B2-B4E2-0936CDEF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06" y="1528450"/>
            <a:ext cx="11282466" cy="4648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75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EC64-2042-3F94-B3FE-FED9A7F3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61" y="18255"/>
            <a:ext cx="11440011" cy="11964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D2FE-5173-B0B2-B4E2-0936CDEF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61" y="1528450"/>
            <a:ext cx="11440011" cy="4648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453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EC64-2042-3F94-B3FE-FED9A7F39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61" y="605607"/>
            <a:ext cx="11440011" cy="11964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D2FE-5173-B0B2-B4E2-0936CDEF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61" y="1802102"/>
            <a:ext cx="11440011" cy="43748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70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14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E6167-2624-5A02-7E4F-C7F10B02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34" y="18255"/>
            <a:ext cx="11153566" cy="1196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D2C7D-F240-733D-D2D0-634A870C4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234" y="1528450"/>
            <a:ext cx="11153566" cy="464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498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7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Bierstadt Display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8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D24D-2DAF-23A5-1536-EAE79335A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43D28-BDE6-6703-F5D6-2DFDA02AD7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3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BE5F-48AC-0F04-A5CB-35620247B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EE205-C833-D81F-E1C0-9EF4F485B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2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EB60C2-AAFE-55EE-178D-0B6F51E3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E21EE0-B57F-5F4E-73A5-A3690EC12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2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FE442-9401-D4B7-9930-2B67A690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1D0D9-5334-6661-9D34-42A530C0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147B-88A6-ACDA-A139-E5CD8169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393B-B844-EE74-350D-662F9EC9D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9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F786-7025-424F-3C0C-D58EDB3F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9D64-991A-5D63-1A19-0D3D9A51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Bierstadt Display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Lyndsay McKeown</dc:creator>
  <cp:lastModifiedBy>Monica Cordova</cp:lastModifiedBy>
  <cp:revision>1</cp:revision>
  <dcterms:created xsi:type="dcterms:W3CDTF">2022-12-14T15:50:54Z</dcterms:created>
  <dcterms:modified xsi:type="dcterms:W3CDTF">2022-12-16T12:57:10Z</dcterms:modified>
</cp:coreProperties>
</file>