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5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88A46-018B-B441-C862-C7E9D94C9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199"/>
            <a:ext cx="9144000" cy="165576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B4C8DA-2128-DF45-C412-7892675E5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7001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2916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0365F-2835-CE06-5E08-66E1DABD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355EF-B136-1686-60F9-BFB106196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488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2465-1CA6-537D-AA03-C7825B8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BC393F-C04A-DF82-6404-579986369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628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959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75105-364E-8DEE-3980-F12643D93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E985E-5F98-1BA2-951F-BA9B2DA02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35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ierstadt Display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ierstadt Display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53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4199-54A0-CD87-CC36-873F96CF07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CA28F-E7DC-2737-6707-DB40FF0C33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052C-C67A-CB8E-2C29-D9E01808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46F2C-FADF-DB89-A67C-9AE0E5218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2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F38C7-B122-C5BE-C48E-2FA8F428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CE4E8-4007-BD24-D83B-3786D3E6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582B83588EA64994CC9B493995D4B2" ma:contentTypeVersion="18" ma:contentTypeDescription="Create a new document." ma:contentTypeScope="" ma:versionID="3cfa0d73c17cd9f907d0dfd6ebab7ce2">
  <xsd:schema xmlns:xsd="http://www.w3.org/2001/XMLSchema" xmlns:xs="http://www.w3.org/2001/XMLSchema" xmlns:p="http://schemas.microsoft.com/office/2006/metadata/properties" xmlns:ns2="1bcc541c-a7da-4167-bb1c-7a107cbd8867" xmlns:ns3="3a91d148-500c-4af6-a2fa-06912cce903e" targetNamespace="http://schemas.microsoft.com/office/2006/metadata/properties" ma:root="true" ma:fieldsID="1ff5fbd4322775afb224367d1a31ab6e" ns2:_="" ns3:_="">
    <xsd:import namespace="1bcc541c-a7da-4167-bb1c-7a107cbd8867"/>
    <xsd:import namespace="3a91d148-500c-4af6-a2fa-06912cce90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c541c-a7da-4167-bb1c-7a107cbd8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87db6f3-70db-408f-a1a6-f852f9717b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91d148-500c-4af6-a2fa-06912cce90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2a9176-376e-44ab-b40a-28e97d1b0b30}" ma:internalName="TaxCatchAll" ma:showField="CatchAllData" ma:web="3a91d148-500c-4af6-a2fa-06912cce90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cc541c-a7da-4167-bb1c-7a107cbd8867">
      <Terms xmlns="http://schemas.microsoft.com/office/infopath/2007/PartnerControls"/>
    </lcf76f155ced4ddcb4097134ff3c332f>
    <TaxCatchAll xmlns="3a91d148-500c-4af6-a2fa-06912cce903e" xsi:nil="true"/>
  </documentManagement>
</p:properties>
</file>

<file path=customXml/itemProps1.xml><?xml version="1.0" encoding="utf-8"?>
<ds:datastoreItem xmlns:ds="http://schemas.openxmlformats.org/officeDocument/2006/customXml" ds:itemID="{DDAA5521-C6A1-4061-B39F-09069EEF8ED7}"/>
</file>

<file path=customXml/itemProps2.xml><?xml version="1.0" encoding="utf-8"?>
<ds:datastoreItem xmlns:ds="http://schemas.openxmlformats.org/officeDocument/2006/customXml" ds:itemID="{432B4E01-7E0E-45E0-857F-5536767FB6F5}"/>
</file>

<file path=customXml/itemProps3.xml><?xml version="1.0" encoding="utf-8"?>
<ds:datastoreItem xmlns:ds="http://schemas.openxmlformats.org/officeDocument/2006/customXml" ds:itemID="{29BE965D-B676-4617-808F-AFA8DC13E08C}"/>
</file>

<file path=docProps/app.xml><?xml version="1.0" encoding="utf-8"?>
<Properties xmlns="http://schemas.openxmlformats.org/officeDocument/2006/extended-properties" xmlns:vt="http://schemas.openxmlformats.org/officeDocument/2006/docPropsVTypes">
  <TotalTime>4053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Bierstadt Display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Lyndsay McKeown</dc:creator>
  <cp:lastModifiedBy>Monica Cordova</cp:lastModifiedBy>
  <cp:revision>2</cp:revision>
  <dcterms:created xsi:type="dcterms:W3CDTF">2024-12-03T18:31:49Z</dcterms:created>
  <dcterms:modified xsi:type="dcterms:W3CDTF">2024-12-12T13:32:42Z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0x01010093582B83588EA64994CC9B493995D4B2</vt:lpwstr>
  </property>
</Properties>
</file>