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E4B"/>
    <a:srgbClr val="071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13910-3AB0-D449-B8F1-6919E1C095DD}" v="146" dt="2025-04-28T18:43:13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3"/>
    <p:restoredTop sz="94984"/>
  </p:normalViewPr>
  <p:slideViewPr>
    <p:cSldViewPr snapToGrid="0">
      <p:cViewPr>
        <p:scale>
          <a:sx n="138" d="100"/>
          <a:sy n="138" d="100"/>
        </p:scale>
        <p:origin x="120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dsay McKeown" userId="4c8707a1-baba-4a4b-925b-e40069b89ff9" providerId="ADAL" clId="{3D113910-3AB0-D449-B8F1-6919E1C095DD}"/>
    <pc:docChg chg="custSel addSld delSld modSld modMainMaster">
      <pc:chgData name="Lyndsay McKeown" userId="4c8707a1-baba-4a4b-925b-e40069b89ff9" providerId="ADAL" clId="{3D113910-3AB0-D449-B8F1-6919E1C095DD}" dt="2025-04-28T18:43:49.549" v="92" actId="680"/>
      <pc:docMkLst>
        <pc:docMk/>
      </pc:docMkLst>
      <pc:sldChg chg="setBg">
        <pc:chgData name="Lyndsay McKeown" userId="4c8707a1-baba-4a4b-925b-e40069b89ff9" providerId="ADAL" clId="{3D113910-3AB0-D449-B8F1-6919E1C095DD}" dt="2025-04-28T18:29:12.205" v="71"/>
        <pc:sldMkLst>
          <pc:docMk/>
          <pc:sldMk cId="2912937410" sldId="256"/>
        </pc:sldMkLst>
      </pc:sldChg>
      <pc:sldChg chg="del setBg">
        <pc:chgData name="Lyndsay McKeown" userId="4c8707a1-baba-4a4b-925b-e40069b89ff9" providerId="ADAL" clId="{3D113910-3AB0-D449-B8F1-6919E1C095DD}" dt="2025-04-28T18:43:25.823" v="85" actId="2696"/>
        <pc:sldMkLst>
          <pc:docMk/>
          <pc:sldMk cId="911225259" sldId="257"/>
        </pc:sldMkLst>
      </pc:sldChg>
      <pc:sldChg chg="setBg">
        <pc:chgData name="Lyndsay McKeown" userId="4c8707a1-baba-4a4b-925b-e40069b89ff9" providerId="ADAL" clId="{3D113910-3AB0-D449-B8F1-6919E1C095DD}" dt="2025-04-28T18:28:05.572" v="63"/>
        <pc:sldMkLst>
          <pc:docMk/>
          <pc:sldMk cId="114607622" sldId="258"/>
        </pc:sldMkLst>
      </pc:sldChg>
      <pc:sldChg chg="del setBg">
        <pc:chgData name="Lyndsay McKeown" userId="4c8707a1-baba-4a4b-925b-e40069b89ff9" providerId="ADAL" clId="{3D113910-3AB0-D449-B8F1-6919E1C095DD}" dt="2025-04-28T18:43:25.828" v="86" actId="2696"/>
        <pc:sldMkLst>
          <pc:docMk/>
          <pc:sldMk cId="729647799" sldId="259"/>
        </pc:sldMkLst>
      </pc:sldChg>
      <pc:sldChg chg="new">
        <pc:chgData name="Lyndsay McKeown" userId="4c8707a1-baba-4a4b-925b-e40069b89ff9" providerId="ADAL" clId="{3D113910-3AB0-D449-B8F1-6919E1C095DD}" dt="2025-04-28T18:43:30.730" v="89" actId="680"/>
        <pc:sldMkLst>
          <pc:docMk/>
          <pc:sldMk cId="4196748425" sldId="259"/>
        </pc:sldMkLst>
      </pc:sldChg>
      <pc:sldChg chg="addSp delSp modSp del mod setBg chgLayout">
        <pc:chgData name="Lyndsay McKeown" userId="4c8707a1-baba-4a4b-925b-e40069b89ff9" providerId="ADAL" clId="{3D113910-3AB0-D449-B8F1-6919E1C095DD}" dt="2025-04-28T18:43:25.833" v="87" actId="2696"/>
        <pc:sldMkLst>
          <pc:docMk/>
          <pc:sldMk cId="61200310" sldId="260"/>
        </pc:sldMkLst>
        <pc:spChg chg="add del mod ord">
          <ac:chgData name="Lyndsay McKeown" userId="4c8707a1-baba-4a4b-925b-e40069b89ff9" providerId="ADAL" clId="{3D113910-3AB0-D449-B8F1-6919E1C095DD}" dt="2025-04-28T18:28:24.720" v="65" actId="6264"/>
          <ac:spMkLst>
            <pc:docMk/>
            <pc:sldMk cId="61200310" sldId="260"/>
            <ac:spMk id="2" creationId="{D4FE9833-A4A0-5367-AFBC-95EAE4ADCD83}"/>
          </ac:spMkLst>
        </pc:spChg>
        <pc:spChg chg="add del mod ord">
          <ac:chgData name="Lyndsay McKeown" userId="4c8707a1-baba-4a4b-925b-e40069b89ff9" providerId="ADAL" clId="{3D113910-3AB0-D449-B8F1-6919E1C095DD}" dt="2025-04-28T18:28:24.720" v="65" actId="6264"/>
          <ac:spMkLst>
            <pc:docMk/>
            <pc:sldMk cId="61200310" sldId="260"/>
            <ac:spMk id="3" creationId="{226646B0-B4F4-71FF-FDCB-10244F3814E0}"/>
          </ac:spMkLst>
        </pc:spChg>
        <pc:spChg chg="del">
          <ac:chgData name="Lyndsay McKeown" userId="4c8707a1-baba-4a4b-925b-e40069b89ff9" providerId="ADAL" clId="{3D113910-3AB0-D449-B8F1-6919E1C095DD}" dt="2025-04-28T18:28:22.050" v="64" actId="700"/>
          <ac:spMkLst>
            <pc:docMk/>
            <pc:sldMk cId="61200310" sldId="260"/>
            <ac:spMk id="4" creationId="{8F230E25-0AC5-B18F-EAB6-E1B924FC8F23}"/>
          </ac:spMkLst>
        </pc:spChg>
        <pc:spChg chg="del">
          <ac:chgData name="Lyndsay McKeown" userId="4c8707a1-baba-4a4b-925b-e40069b89ff9" providerId="ADAL" clId="{3D113910-3AB0-D449-B8F1-6919E1C095DD}" dt="2025-04-28T18:28:22.050" v="64" actId="700"/>
          <ac:spMkLst>
            <pc:docMk/>
            <pc:sldMk cId="61200310" sldId="260"/>
            <ac:spMk id="5" creationId="{DC60E700-6D9D-931E-F3C2-CCDFBDC2A35A}"/>
          </ac:spMkLst>
        </pc:spChg>
        <pc:spChg chg="add del mod ord">
          <ac:chgData name="Lyndsay McKeown" userId="4c8707a1-baba-4a4b-925b-e40069b89ff9" providerId="ADAL" clId="{3D113910-3AB0-D449-B8F1-6919E1C095DD}" dt="2025-04-28T18:28:25.682" v="66" actId="6264"/>
          <ac:spMkLst>
            <pc:docMk/>
            <pc:sldMk cId="61200310" sldId="260"/>
            <ac:spMk id="6" creationId="{6F12D234-FCE4-9E6A-3B6B-8D880381B4CB}"/>
          </ac:spMkLst>
        </pc:spChg>
        <pc:spChg chg="add del mod ord">
          <ac:chgData name="Lyndsay McKeown" userId="4c8707a1-baba-4a4b-925b-e40069b89ff9" providerId="ADAL" clId="{3D113910-3AB0-D449-B8F1-6919E1C095DD}" dt="2025-04-28T18:28:25.682" v="66" actId="6264"/>
          <ac:spMkLst>
            <pc:docMk/>
            <pc:sldMk cId="61200310" sldId="260"/>
            <ac:spMk id="7" creationId="{B6C588E0-342B-7838-CCC9-D6E17F5365E4}"/>
          </ac:spMkLst>
        </pc:spChg>
        <pc:spChg chg="add del mod ord">
          <ac:chgData name="Lyndsay McKeown" userId="4c8707a1-baba-4a4b-925b-e40069b89ff9" providerId="ADAL" clId="{3D113910-3AB0-D449-B8F1-6919E1C095DD}" dt="2025-04-28T18:28:26.284" v="67" actId="6264"/>
          <ac:spMkLst>
            <pc:docMk/>
            <pc:sldMk cId="61200310" sldId="260"/>
            <ac:spMk id="8" creationId="{C16D0D33-6467-B9DB-BAD5-BE027C871D7A}"/>
          </ac:spMkLst>
        </pc:spChg>
        <pc:spChg chg="add del mod ord">
          <ac:chgData name="Lyndsay McKeown" userId="4c8707a1-baba-4a4b-925b-e40069b89ff9" providerId="ADAL" clId="{3D113910-3AB0-D449-B8F1-6919E1C095DD}" dt="2025-04-28T18:28:26.284" v="67" actId="6264"/>
          <ac:spMkLst>
            <pc:docMk/>
            <pc:sldMk cId="61200310" sldId="260"/>
            <ac:spMk id="9" creationId="{C1E48890-24BA-2833-3C35-69110FA98739}"/>
          </ac:spMkLst>
        </pc:spChg>
        <pc:spChg chg="add mod ord">
          <ac:chgData name="Lyndsay McKeown" userId="4c8707a1-baba-4a4b-925b-e40069b89ff9" providerId="ADAL" clId="{3D113910-3AB0-D449-B8F1-6919E1C095DD}" dt="2025-04-28T18:28:26.284" v="67" actId="6264"/>
          <ac:spMkLst>
            <pc:docMk/>
            <pc:sldMk cId="61200310" sldId="260"/>
            <ac:spMk id="10" creationId="{ADB43D07-B807-CA33-9535-6DA0F7295D0E}"/>
          </ac:spMkLst>
        </pc:spChg>
        <pc:spChg chg="add mod ord">
          <ac:chgData name="Lyndsay McKeown" userId="4c8707a1-baba-4a4b-925b-e40069b89ff9" providerId="ADAL" clId="{3D113910-3AB0-D449-B8F1-6919E1C095DD}" dt="2025-04-28T18:28:26.284" v="67" actId="6264"/>
          <ac:spMkLst>
            <pc:docMk/>
            <pc:sldMk cId="61200310" sldId="260"/>
            <ac:spMk id="11" creationId="{C3DE0B50-46BF-938E-1788-C55E629E8668}"/>
          </ac:spMkLst>
        </pc:spChg>
      </pc:sldChg>
      <pc:sldChg chg="new">
        <pc:chgData name="Lyndsay McKeown" userId="4c8707a1-baba-4a4b-925b-e40069b89ff9" providerId="ADAL" clId="{3D113910-3AB0-D449-B8F1-6919E1C095DD}" dt="2025-04-28T18:43:35.205" v="90" actId="680"/>
        <pc:sldMkLst>
          <pc:docMk/>
          <pc:sldMk cId="942482817" sldId="260"/>
        </pc:sldMkLst>
      </pc:sldChg>
      <pc:sldChg chg="new">
        <pc:chgData name="Lyndsay McKeown" userId="4c8707a1-baba-4a4b-925b-e40069b89ff9" providerId="ADAL" clId="{3D113910-3AB0-D449-B8F1-6919E1C095DD}" dt="2025-04-28T18:43:45.182" v="91" actId="680"/>
        <pc:sldMkLst>
          <pc:docMk/>
          <pc:sldMk cId="1560042034" sldId="261"/>
        </pc:sldMkLst>
      </pc:sldChg>
      <pc:sldChg chg="addSp delSp modSp new del mod setBg modClrScheme chgLayout">
        <pc:chgData name="Lyndsay McKeown" userId="4c8707a1-baba-4a4b-925b-e40069b89ff9" providerId="ADAL" clId="{3D113910-3AB0-D449-B8F1-6919E1C095DD}" dt="2025-04-28T18:43:25.838" v="88" actId="2696"/>
        <pc:sldMkLst>
          <pc:docMk/>
          <pc:sldMk cId="1836886569" sldId="261"/>
        </pc:sldMkLst>
        <pc:spChg chg="add mod ord">
          <ac:chgData name="Lyndsay McKeown" userId="4c8707a1-baba-4a4b-925b-e40069b89ff9" providerId="ADAL" clId="{3D113910-3AB0-D449-B8F1-6919E1C095DD}" dt="2025-04-22T14:56:46.243" v="51" actId="700"/>
          <ac:spMkLst>
            <pc:docMk/>
            <pc:sldMk cId="1836886569" sldId="261"/>
            <ac:spMk id="4" creationId="{73FBF172-C97E-4679-AA9C-72A2056EE382}"/>
          </ac:spMkLst>
        </pc:spChg>
        <pc:spChg chg="add mod ord">
          <ac:chgData name="Lyndsay McKeown" userId="4c8707a1-baba-4a4b-925b-e40069b89ff9" providerId="ADAL" clId="{3D113910-3AB0-D449-B8F1-6919E1C095DD}" dt="2025-04-22T14:56:46.243" v="51" actId="700"/>
          <ac:spMkLst>
            <pc:docMk/>
            <pc:sldMk cId="1836886569" sldId="261"/>
            <ac:spMk id="5" creationId="{57375C07-F3FD-D7FA-C849-BF07903C57C8}"/>
          </ac:spMkLst>
        </pc:spChg>
      </pc:sldChg>
      <pc:sldChg chg="new">
        <pc:chgData name="Lyndsay McKeown" userId="4c8707a1-baba-4a4b-925b-e40069b89ff9" providerId="ADAL" clId="{3D113910-3AB0-D449-B8F1-6919E1C095DD}" dt="2025-04-28T18:43:49.549" v="92" actId="680"/>
        <pc:sldMkLst>
          <pc:docMk/>
          <pc:sldMk cId="311349215" sldId="262"/>
        </pc:sldMkLst>
      </pc:sldChg>
      <pc:sldMasterChg chg="setBg modSldLayout">
        <pc:chgData name="Lyndsay McKeown" userId="4c8707a1-baba-4a4b-925b-e40069b89ff9" providerId="ADAL" clId="{3D113910-3AB0-D449-B8F1-6919E1C095DD}" dt="2025-04-28T18:42:55.987" v="82"/>
        <pc:sldMasterMkLst>
          <pc:docMk/>
          <pc:sldMasterMk cId="2325298635" sldId="2147483648"/>
        </pc:sldMasterMkLst>
        <pc:sldLayoutChg chg="setBg">
          <pc:chgData name="Lyndsay McKeown" userId="4c8707a1-baba-4a4b-925b-e40069b89ff9" providerId="ADAL" clId="{3D113910-3AB0-D449-B8F1-6919E1C095DD}" dt="2025-04-28T18:27:33.219" v="59"/>
          <pc:sldLayoutMkLst>
            <pc:docMk/>
            <pc:sldMasterMk cId="2325298635" sldId="2147483648"/>
            <pc:sldLayoutMk cId="165893869" sldId="2147483649"/>
          </pc:sldLayoutMkLst>
        </pc:sldLayoutChg>
        <pc:sldLayoutChg chg="setBg">
          <pc:chgData name="Lyndsay McKeown" userId="4c8707a1-baba-4a4b-925b-e40069b89ff9" providerId="ADAL" clId="{3D113910-3AB0-D449-B8F1-6919E1C095DD}" dt="2025-04-28T18:42:37.501" v="78"/>
          <pc:sldLayoutMkLst>
            <pc:docMk/>
            <pc:sldMasterMk cId="2325298635" sldId="2147483648"/>
            <pc:sldLayoutMk cId="603276866" sldId="2147483650"/>
          </pc:sldLayoutMkLst>
        </pc:sldLayoutChg>
        <pc:sldLayoutChg chg="setBg">
          <pc:chgData name="Lyndsay McKeown" userId="4c8707a1-baba-4a4b-925b-e40069b89ff9" providerId="ADAL" clId="{3D113910-3AB0-D449-B8F1-6919E1C095DD}" dt="2025-04-28T18:42:55.987" v="82"/>
          <pc:sldLayoutMkLst>
            <pc:docMk/>
            <pc:sldMasterMk cId="2325298635" sldId="2147483648"/>
            <pc:sldLayoutMk cId="891047741" sldId="2147483653"/>
          </pc:sldLayoutMkLst>
        </pc:sldLayoutChg>
        <pc:sldLayoutChg chg="setBg">
          <pc:chgData name="Lyndsay McKeown" userId="4c8707a1-baba-4a4b-925b-e40069b89ff9" providerId="ADAL" clId="{3D113910-3AB0-D449-B8F1-6919E1C095DD}" dt="2025-04-28T18:42:46.768" v="80"/>
          <pc:sldLayoutMkLst>
            <pc:docMk/>
            <pc:sldMasterMk cId="2325298635" sldId="2147483648"/>
            <pc:sldLayoutMk cId="56148793" sldId="2147483654"/>
          </pc:sldLayoutMkLst>
        </pc:sldLayoutChg>
        <pc:sldLayoutChg chg="setBg">
          <pc:chgData name="Lyndsay McKeown" userId="4c8707a1-baba-4a4b-925b-e40069b89ff9" providerId="ADAL" clId="{3D113910-3AB0-D449-B8F1-6919E1C095DD}" dt="2025-04-28T18:30:43.032" v="74"/>
          <pc:sldLayoutMkLst>
            <pc:docMk/>
            <pc:sldMasterMk cId="2325298635" sldId="2147483648"/>
            <pc:sldLayoutMk cId="3766373211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ABE0C-8DC6-884D-A2C0-2C8726741C2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FD9B-85D7-EF47-9339-2B6E3B81D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6C45-D1BC-01FA-7A6D-5F4D02942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811" y="121443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04DB1-1776-02B3-1E14-F023EB5F7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811" y="368345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5C9C-60EB-3348-5B40-3A73E3D0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CF462-4C27-2846-C71E-05267FF0B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327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5C9C-60EB-3348-5B40-3A73E3D0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88" y="130348"/>
            <a:ext cx="11206565" cy="12394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CF462-4C27-2846-C71E-05267FF0B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88" y="1590847"/>
            <a:ext cx="11206565" cy="4068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4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5C9C-60EB-3348-5B40-3A73E3D0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CF462-4C27-2846-C71E-05267FF0B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04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5C9C-60EB-3348-5B40-3A73E3D0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CF462-4C27-2846-C71E-05267FF0B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37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B1233-EBCF-28B0-A5A6-60944B72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92" y="130348"/>
            <a:ext cx="11802762" cy="123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8A542-EFA1-2F50-C97C-C9885B4B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292" y="1590847"/>
            <a:ext cx="11802762" cy="4068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2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3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72E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D5CA-F1E8-54F8-E671-7E7755A5F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C717F-AA9D-CFDB-D1D0-295FFAD8AD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3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0E7C-1235-E725-E155-ECB6D4F0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F276-5218-F882-DCBD-DE10B64A0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4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634E-E576-7110-58BD-72EC984B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C5E4-E451-12A9-E48A-4307BFBD5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8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BD4A-BC27-1BF9-892C-D5A1819E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EC10-2476-A08A-22DD-AF0B972E0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6E6B-FB52-8B2A-3BF2-D1D743CD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AF4FC-B3D6-B376-6BDA-045949C0C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82B83588EA64994CC9B493995D4B2" ma:contentTypeVersion="18" ma:contentTypeDescription="Create a new document." ma:contentTypeScope="" ma:versionID="3cfa0d73c17cd9f907d0dfd6ebab7ce2">
  <xsd:schema xmlns:xsd="http://www.w3.org/2001/XMLSchema" xmlns:xs="http://www.w3.org/2001/XMLSchema" xmlns:p="http://schemas.microsoft.com/office/2006/metadata/properties" xmlns:ns2="1bcc541c-a7da-4167-bb1c-7a107cbd8867" xmlns:ns3="3a91d148-500c-4af6-a2fa-06912cce903e" targetNamespace="http://schemas.microsoft.com/office/2006/metadata/properties" ma:root="true" ma:fieldsID="1ff5fbd4322775afb224367d1a31ab6e" ns2:_="" ns3:_="">
    <xsd:import namespace="1bcc541c-a7da-4167-bb1c-7a107cbd8867"/>
    <xsd:import namespace="3a91d148-500c-4af6-a2fa-06912cce9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c541c-a7da-4167-bb1c-7a107cbd8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7db6f3-70db-408f-a1a6-f852f9717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1d148-500c-4af6-a2fa-06912cce9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2a9176-376e-44ab-b40a-28e97d1b0b30}" ma:internalName="TaxCatchAll" ma:showField="CatchAllData" ma:web="3a91d148-500c-4af6-a2fa-06912cce9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c541c-a7da-4167-bb1c-7a107cbd8867">
      <Terms xmlns="http://schemas.microsoft.com/office/infopath/2007/PartnerControls"/>
    </lcf76f155ced4ddcb4097134ff3c332f>
    <TaxCatchAll xmlns="3a91d148-500c-4af6-a2fa-06912cce903e" xsi:nil="true"/>
  </documentManagement>
</p:properties>
</file>

<file path=customXml/itemProps1.xml><?xml version="1.0" encoding="utf-8"?>
<ds:datastoreItem xmlns:ds="http://schemas.openxmlformats.org/officeDocument/2006/customXml" ds:itemID="{168A736E-DC8D-4E2D-BD21-0D01CE8296B3}"/>
</file>

<file path=customXml/itemProps2.xml><?xml version="1.0" encoding="utf-8"?>
<ds:datastoreItem xmlns:ds="http://schemas.openxmlformats.org/officeDocument/2006/customXml" ds:itemID="{A27FD0EA-15E6-40EA-B6C5-32346D4DC048}"/>
</file>

<file path=customXml/itemProps3.xml><?xml version="1.0" encoding="utf-8"?>
<ds:datastoreItem xmlns:ds="http://schemas.openxmlformats.org/officeDocument/2006/customXml" ds:itemID="{BEFA122E-20B9-4929-9197-EEA184F9EA17}"/>
</file>

<file path=docProps/app.xml><?xml version="1.0" encoding="utf-8"?>
<Properties xmlns="http://schemas.openxmlformats.org/officeDocument/2006/extended-properties" xmlns:vt="http://schemas.openxmlformats.org/officeDocument/2006/docPropsVTypes">
  <TotalTime>9904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Lyndsay McKeown</dc:creator>
  <cp:lastModifiedBy>Lyndsay McKeown</cp:lastModifiedBy>
  <cp:revision>1</cp:revision>
  <dcterms:created xsi:type="dcterms:W3CDTF">2025-04-08T18:29:48Z</dcterms:created>
  <dcterms:modified xsi:type="dcterms:W3CDTF">2025-04-28T18:43:56Z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0x01010093582B83588EA64994CC9B493995D4B2</vt:lpwstr>
  </property>
</Properties>
</file>